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Relationship Id="rId69" Type="http://schemas.openxmlformats.org/officeDocument/2006/relationships/image" Target="../media/image68.pn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png"/><Relationship Id="rId73" Type="http://schemas.openxmlformats.org/officeDocument/2006/relationships/image" Target="../media/image72.png"/><Relationship Id="rId74" Type="http://schemas.openxmlformats.org/officeDocument/2006/relationships/image" Target="../media/image73.png"/><Relationship Id="rId75" Type="http://schemas.openxmlformats.org/officeDocument/2006/relationships/image" Target="../media/image74.png"/><Relationship Id="rId76" Type="http://schemas.openxmlformats.org/officeDocument/2006/relationships/image" Target="../media/image75.png"/><Relationship Id="rId77" Type="http://schemas.openxmlformats.org/officeDocument/2006/relationships/image" Target="../media/image76.png"/><Relationship Id="rId78" Type="http://schemas.openxmlformats.org/officeDocument/2006/relationships/image" Target="../media/image77.png"/><Relationship Id="rId79" Type="http://schemas.openxmlformats.org/officeDocument/2006/relationships/image" Target="../media/image78.png"/><Relationship Id="rId80" Type="http://schemas.openxmlformats.org/officeDocument/2006/relationships/image" Target="../media/image79.png"/><Relationship Id="rId81" Type="http://schemas.openxmlformats.org/officeDocument/2006/relationships/image" Target="../media/image80.png"/><Relationship Id="rId82" Type="http://schemas.openxmlformats.org/officeDocument/2006/relationships/image" Target="../media/image81.png"/><Relationship Id="rId83" Type="http://schemas.openxmlformats.org/officeDocument/2006/relationships/image" Target="../media/image82.png"/><Relationship Id="rId84" Type="http://schemas.openxmlformats.org/officeDocument/2006/relationships/image" Target="../media/image83.png"/><Relationship Id="rId85" Type="http://schemas.openxmlformats.org/officeDocument/2006/relationships/image" Target="../media/image84.png"/><Relationship Id="rId86" Type="http://schemas.openxmlformats.org/officeDocument/2006/relationships/image" Target="../media/image85.png"/><Relationship Id="rId87" Type="http://schemas.openxmlformats.org/officeDocument/2006/relationships/image" Target="../media/image86.png"/><Relationship Id="rId88" Type="http://schemas.openxmlformats.org/officeDocument/2006/relationships/image" Target="../media/image87.png"/><Relationship Id="rId89" Type="http://schemas.openxmlformats.org/officeDocument/2006/relationships/image" Target="../media/image88.png"/><Relationship Id="rId90" Type="http://schemas.openxmlformats.org/officeDocument/2006/relationships/image" Target="../media/image89.png"/><Relationship Id="rId91" Type="http://schemas.openxmlformats.org/officeDocument/2006/relationships/image" Target="../media/image90.png"/><Relationship Id="rId92" Type="http://schemas.openxmlformats.org/officeDocument/2006/relationships/image" Target="../media/image91.png"/><Relationship Id="rId93" Type="http://schemas.openxmlformats.org/officeDocument/2006/relationships/image" Target="../media/image92.png"/><Relationship Id="rId94" Type="http://schemas.openxmlformats.org/officeDocument/2006/relationships/image" Target="../media/image93.png"/><Relationship Id="rId95" Type="http://schemas.openxmlformats.org/officeDocument/2006/relationships/image" Target="../media/image94.png"/><Relationship Id="rId96" Type="http://schemas.openxmlformats.org/officeDocument/2006/relationships/image" Target="../media/image95.png"/><Relationship Id="rId97" Type="http://schemas.openxmlformats.org/officeDocument/2006/relationships/image" Target="../media/image96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20.png"/><Relationship Id="rId3" Type="http://schemas.openxmlformats.org/officeDocument/2006/relationships/image" Target="../media/image321.png"/><Relationship Id="rId4" Type="http://schemas.openxmlformats.org/officeDocument/2006/relationships/image" Target="../media/image322.png"/><Relationship Id="rId5" Type="http://schemas.openxmlformats.org/officeDocument/2006/relationships/image" Target="../media/image323.png"/><Relationship Id="rId6" Type="http://schemas.openxmlformats.org/officeDocument/2006/relationships/image" Target="../media/image324.png"/><Relationship Id="rId7" Type="http://schemas.openxmlformats.org/officeDocument/2006/relationships/image" Target="../media/image325.png"/><Relationship Id="rId8" Type="http://schemas.openxmlformats.org/officeDocument/2006/relationships/image" Target="../media/image326.png"/><Relationship Id="rId9" Type="http://schemas.openxmlformats.org/officeDocument/2006/relationships/image" Target="../media/image327.png"/><Relationship Id="rId10" Type="http://schemas.openxmlformats.org/officeDocument/2006/relationships/image" Target="../media/image328.png"/><Relationship Id="rId11" Type="http://schemas.openxmlformats.org/officeDocument/2006/relationships/image" Target="../media/image329.png"/><Relationship Id="rId12" Type="http://schemas.openxmlformats.org/officeDocument/2006/relationships/image" Target="../media/image330.png"/><Relationship Id="rId13" Type="http://schemas.openxmlformats.org/officeDocument/2006/relationships/image" Target="../media/image331.png"/><Relationship Id="rId14" Type="http://schemas.openxmlformats.org/officeDocument/2006/relationships/image" Target="../media/image332.png"/><Relationship Id="rId15" Type="http://schemas.openxmlformats.org/officeDocument/2006/relationships/image" Target="../media/image333.png"/><Relationship Id="rId16" Type="http://schemas.openxmlformats.org/officeDocument/2006/relationships/image" Target="../media/image334.png"/><Relationship Id="rId17" Type="http://schemas.openxmlformats.org/officeDocument/2006/relationships/image" Target="../media/image24.png"/><Relationship Id="rId18" Type="http://schemas.openxmlformats.org/officeDocument/2006/relationships/image" Target="../media/image335.png"/><Relationship Id="rId19" Type="http://schemas.openxmlformats.org/officeDocument/2006/relationships/image" Target="../media/image336.png"/><Relationship Id="rId20" Type="http://schemas.openxmlformats.org/officeDocument/2006/relationships/image" Target="../media/image337.png"/><Relationship Id="rId21" Type="http://schemas.openxmlformats.org/officeDocument/2006/relationships/image" Target="../media/image338.png"/><Relationship Id="rId22" Type="http://schemas.openxmlformats.org/officeDocument/2006/relationships/image" Target="../media/image339.png"/><Relationship Id="rId23" Type="http://schemas.openxmlformats.org/officeDocument/2006/relationships/image" Target="../media/image340.png"/><Relationship Id="rId24" Type="http://schemas.openxmlformats.org/officeDocument/2006/relationships/image" Target="../media/image341.png"/><Relationship Id="rId25" Type="http://schemas.openxmlformats.org/officeDocument/2006/relationships/image" Target="../media/image342.png"/><Relationship Id="rId26" Type="http://schemas.openxmlformats.org/officeDocument/2006/relationships/image" Target="../media/image343.png"/><Relationship Id="rId27" Type="http://schemas.openxmlformats.org/officeDocument/2006/relationships/image" Target="../media/image344.png"/><Relationship Id="rId28" Type="http://schemas.openxmlformats.org/officeDocument/2006/relationships/image" Target="../media/image345.png"/><Relationship Id="rId29" Type="http://schemas.openxmlformats.org/officeDocument/2006/relationships/image" Target="../media/image346.png"/><Relationship Id="rId30" Type="http://schemas.openxmlformats.org/officeDocument/2006/relationships/image" Target="../media/image347.png"/><Relationship Id="rId31" Type="http://schemas.openxmlformats.org/officeDocument/2006/relationships/image" Target="../media/image348.png"/><Relationship Id="rId32" Type="http://schemas.openxmlformats.org/officeDocument/2006/relationships/image" Target="../media/image349.png"/><Relationship Id="rId33" Type="http://schemas.openxmlformats.org/officeDocument/2006/relationships/image" Target="../media/image350.png"/><Relationship Id="rId34" Type="http://schemas.openxmlformats.org/officeDocument/2006/relationships/image" Target="../media/image351.png"/><Relationship Id="rId35" Type="http://schemas.openxmlformats.org/officeDocument/2006/relationships/image" Target="../media/image352.png"/><Relationship Id="rId36" Type="http://schemas.openxmlformats.org/officeDocument/2006/relationships/image" Target="../media/image353.png"/><Relationship Id="rId37" Type="http://schemas.openxmlformats.org/officeDocument/2006/relationships/image" Target="../media/image354.png"/><Relationship Id="rId38" Type="http://schemas.openxmlformats.org/officeDocument/2006/relationships/image" Target="../media/image355.png"/><Relationship Id="rId39" Type="http://schemas.openxmlformats.org/officeDocument/2006/relationships/image" Target="../media/image356.png"/><Relationship Id="rId40" Type="http://schemas.openxmlformats.org/officeDocument/2006/relationships/image" Target="../media/image357.png"/><Relationship Id="rId41" Type="http://schemas.openxmlformats.org/officeDocument/2006/relationships/image" Target="../media/image358.png"/><Relationship Id="rId42" Type="http://schemas.openxmlformats.org/officeDocument/2006/relationships/image" Target="../media/image359.png"/><Relationship Id="rId43" Type="http://schemas.openxmlformats.org/officeDocument/2006/relationships/image" Target="../media/image360.png"/><Relationship Id="rId44" Type="http://schemas.openxmlformats.org/officeDocument/2006/relationships/image" Target="../media/image361.png"/><Relationship Id="rId45" Type="http://schemas.openxmlformats.org/officeDocument/2006/relationships/image" Target="../media/image362.png"/><Relationship Id="rId46" Type="http://schemas.openxmlformats.org/officeDocument/2006/relationships/image" Target="../media/image363.png"/><Relationship Id="rId47" Type="http://schemas.openxmlformats.org/officeDocument/2006/relationships/image" Target="../media/image364.png"/><Relationship Id="rId48" Type="http://schemas.openxmlformats.org/officeDocument/2006/relationships/image" Target="../media/image365.png"/><Relationship Id="rId49" Type="http://schemas.openxmlformats.org/officeDocument/2006/relationships/image" Target="../media/image366.png"/><Relationship Id="rId50" Type="http://schemas.openxmlformats.org/officeDocument/2006/relationships/image" Target="../media/image367.png"/><Relationship Id="rId51" Type="http://schemas.openxmlformats.org/officeDocument/2006/relationships/image" Target="../media/image368.png"/><Relationship Id="rId52" Type="http://schemas.openxmlformats.org/officeDocument/2006/relationships/image" Target="../media/image369.png"/><Relationship Id="rId53" Type="http://schemas.openxmlformats.org/officeDocument/2006/relationships/image" Target="../media/image370.png"/><Relationship Id="rId54" Type="http://schemas.openxmlformats.org/officeDocument/2006/relationships/image" Target="../media/image371.png"/><Relationship Id="rId55" Type="http://schemas.openxmlformats.org/officeDocument/2006/relationships/image" Target="../media/image372.png"/><Relationship Id="rId56" Type="http://schemas.openxmlformats.org/officeDocument/2006/relationships/image" Target="../media/image373.png"/><Relationship Id="rId57" Type="http://schemas.openxmlformats.org/officeDocument/2006/relationships/image" Target="../media/image374.png"/><Relationship Id="rId58" Type="http://schemas.openxmlformats.org/officeDocument/2006/relationships/image" Target="../media/image375.png"/><Relationship Id="rId59" Type="http://schemas.openxmlformats.org/officeDocument/2006/relationships/image" Target="../media/image376.png"/><Relationship Id="rId60" Type="http://schemas.openxmlformats.org/officeDocument/2006/relationships/image" Target="../media/image377.png"/><Relationship Id="rId61" Type="http://schemas.openxmlformats.org/officeDocument/2006/relationships/image" Target="../media/image378.png"/><Relationship Id="rId62" Type="http://schemas.openxmlformats.org/officeDocument/2006/relationships/image" Target="../media/image379.png"/><Relationship Id="rId63" Type="http://schemas.openxmlformats.org/officeDocument/2006/relationships/image" Target="../media/image380.png"/><Relationship Id="rId64" Type="http://schemas.openxmlformats.org/officeDocument/2006/relationships/image" Target="../media/image381.png"/><Relationship Id="rId65" Type="http://schemas.openxmlformats.org/officeDocument/2006/relationships/image" Target="../media/image382.png"/><Relationship Id="rId66" Type="http://schemas.openxmlformats.org/officeDocument/2006/relationships/image" Target="../media/image383.png"/><Relationship Id="rId67" Type="http://schemas.openxmlformats.org/officeDocument/2006/relationships/image" Target="../media/image384.png"/><Relationship Id="rId68" Type="http://schemas.openxmlformats.org/officeDocument/2006/relationships/image" Target="../media/image385.png"/><Relationship Id="rId69" Type="http://schemas.openxmlformats.org/officeDocument/2006/relationships/image" Target="../media/image386.png"/><Relationship Id="rId70" Type="http://schemas.openxmlformats.org/officeDocument/2006/relationships/image" Target="../media/image387.png"/><Relationship Id="rId71" Type="http://schemas.openxmlformats.org/officeDocument/2006/relationships/image" Target="../media/image388.png"/><Relationship Id="rId72" Type="http://schemas.openxmlformats.org/officeDocument/2006/relationships/image" Target="../media/image389.png"/><Relationship Id="rId73" Type="http://schemas.openxmlformats.org/officeDocument/2006/relationships/image" Target="../media/image390.png"/><Relationship Id="rId74" Type="http://schemas.openxmlformats.org/officeDocument/2006/relationships/image" Target="../media/image391.png"/><Relationship Id="rId75" Type="http://schemas.openxmlformats.org/officeDocument/2006/relationships/image" Target="../media/image392.png"/><Relationship Id="rId76" Type="http://schemas.openxmlformats.org/officeDocument/2006/relationships/image" Target="../media/image393.png"/><Relationship Id="rId77" Type="http://schemas.openxmlformats.org/officeDocument/2006/relationships/image" Target="../media/image394.png"/><Relationship Id="rId78" Type="http://schemas.openxmlformats.org/officeDocument/2006/relationships/image" Target="../media/image395.png"/><Relationship Id="rId79" Type="http://schemas.openxmlformats.org/officeDocument/2006/relationships/image" Target="../media/image396.png"/><Relationship Id="rId80" Type="http://schemas.openxmlformats.org/officeDocument/2006/relationships/image" Target="../media/image397.png"/><Relationship Id="rId81" Type="http://schemas.openxmlformats.org/officeDocument/2006/relationships/image" Target="../media/image398.png"/><Relationship Id="rId82" Type="http://schemas.openxmlformats.org/officeDocument/2006/relationships/image" Target="../media/image399.png"/><Relationship Id="rId83" Type="http://schemas.openxmlformats.org/officeDocument/2006/relationships/image" Target="../media/image400.png"/><Relationship Id="rId84" Type="http://schemas.openxmlformats.org/officeDocument/2006/relationships/image" Target="../media/image401.png"/><Relationship Id="rId85" Type="http://schemas.openxmlformats.org/officeDocument/2006/relationships/image" Target="../media/image402.png"/><Relationship Id="rId86" Type="http://schemas.openxmlformats.org/officeDocument/2006/relationships/image" Target="../media/image403.png"/><Relationship Id="rId87" Type="http://schemas.openxmlformats.org/officeDocument/2006/relationships/image" Target="../media/image404.png"/><Relationship Id="rId88" Type="http://schemas.openxmlformats.org/officeDocument/2006/relationships/image" Target="../media/image405.png"/><Relationship Id="rId89" Type="http://schemas.openxmlformats.org/officeDocument/2006/relationships/image" Target="../media/image406.png"/><Relationship Id="rId90" Type="http://schemas.openxmlformats.org/officeDocument/2006/relationships/image" Target="../media/image407.png"/><Relationship Id="rId91" Type="http://schemas.openxmlformats.org/officeDocument/2006/relationships/image" Target="../media/image408.png"/><Relationship Id="rId92" Type="http://schemas.openxmlformats.org/officeDocument/2006/relationships/image" Target="../media/image409.png"/><Relationship Id="rId93" Type="http://schemas.openxmlformats.org/officeDocument/2006/relationships/image" Target="../media/image410.png"/><Relationship Id="rId94" Type="http://schemas.openxmlformats.org/officeDocument/2006/relationships/image" Target="../media/image411.png"/><Relationship Id="rId95" Type="http://schemas.openxmlformats.org/officeDocument/2006/relationships/image" Target="../media/image412.png"/><Relationship Id="rId96" Type="http://schemas.openxmlformats.org/officeDocument/2006/relationships/image" Target="../media/image413.png"/><Relationship Id="rId97" Type="http://schemas.openxmlformats.org/officeDocument/2006/relationships/image" Target="../media/image414.png"/><Relationship Id="rId98" Type="http://schemas.openxmlformats.org/officeDocument/2006/relationships/image" Target="../media/image415.png"/><Relationship Id="rId99" Type="http://schemas.openxmlformats.org/officeDocument/2006/relationships/image" Target="../media/image416.png"/><Relationship Id="rId100" Type="http://schemas.openxmlformats.org/officeDocument/2006/relationships/image" Target="../media/image417.png"/><Relationship Id="rId101" Type="http://schemas.openxmlformats.org/officeDocument/2006/relationships/image" Target="../media/image418.png"/><Relationship Id="rId102" Type="http://schemas.openxmlformats.org/officeDocument/2006/relationships/image" Target="../media/image419.png"/><Relationship Id="rId103" Type="http://schemas.openxmlformats.org/officeDocument/2006/relationships/image" Target="../media/image420.png"/><Relationship Id="rId104" Type="http://schemas.openxmlformats.org/officeDocument/2006/relationships/image" Target="../media/image421.png"/><Relationship Id="rId105" Type="http://schemas.openxmlformats.org/officeDocument/2006/relationships/image" Target="../media/image422.png"/><Relationship Id="rId106" Type="http://schemas.openxmlformats.org/officeDocument/2006/relationships/image" Target="../media/image423.png"/><Relationship Id="rId107" Type="http://schemas.openxmlformats.org/officeDocument/2006/relationships/image" Target="../media/image424.png"/><Relationship Id="rId108" Type="http://schemas.openxmlformats.org/officeDocument/2006/relationships/image" Target="../media/image425.png"/><Relationship Id="rId109" Type="http://schemas.openxmlformats.org/officeDocument/2006/relationships/image" Target="../media/image426.png"/><Relationship Id="rId110" Type="http://schemas.openxmlformats.org/officeDocument/2006/relationships/image" Target="../media/image427.png"/><Relationship Id="rId111" Type="http://schemas.openxmlformats.org/officeDocument/2006/relationships/image" Target="../media/image428.png"/><Relationship Id="rId112" Type="http://schemas.openxmlformats.org/officeDocument/2006/relationships/image" Target="../media/image429.png"/><Relationship Id="rId113" Type="http://schemas.openxmlformats.org/officeDocument/2006/relationships/image" Target="../media/image430.png"/><Relationship Id="rId114" Type="http://schemas.openxmlformats.org/officeDocument/2006/relationships/image" Target="../media/image431.png"/><Relationship Id="rId115" Type="http://schemas.openxmlformats.org/officeDocument/2006/relationships/image" Target="../media/image432.png"/><Relationship Id="rId116" Type="http://schemas.openxmlformats.org/officeDocument/2006/relationships/image" Target="../media/image433.png"/><Relationship Id="rId117" Type="http://schemas.openxmlformats.org/officeDocument/2006/relationships/image" Target="../media/image434.png"/><Relationship Id="rId118" Type="http://schemas.openxmlformats.org/officeDocument/2006/relationships/image" Target="../media/image435.png"/><Relationship Id="rId119" Type="http://schemas.openxmlformats.org/officeDocument/2006/relationships/image" Target="../media/image436.png"/><Relationship Id="rId120" Type="http://schemas.openxmlformats.org/officeDocument/2006/relationships/image" Target="../media/image437.png"/><Relationship Id="rId121" Type="http://schemas.openxmlformats.org/officeDocument/2006/relationships/image" Target="../media/image438.png"/><Relationship Id="rId122" Type="http://schemas.openxmlformats.org/officeDocument/2006/relationships/image" Target="../media/image439.png"/><Relationship Id="rId123" Type="http://schemas.openxmlformats.org/officeDocument/2006/relationships/image" Target="../media/image440.png"/><Relationship Id="rId124" Type="http://schemas.openxmlformats.org/officeDocument/2006/relationships/image" Target="../media/image441.png"/><Relationship Id="rId125" Type="http://schemas.openxmlformats.org/officeDocument/2006/relationships/image" Target="../media/image442.png"/><Relationship Id="rId126" Type="http://schemas.openxmlformats.org/officeDocument/2006/relationships/image" Target="../media/image443.png"/><Relationship Id="rId127" Type="http://schemas.openxmlformats.org/officeDocument/2006/relationships/image" Target="../media/image444.png"/><Relationship Id="rId128" Type="http://schemas.openxmlformats.org/officeDocument/2006/relationships/image" Target="../media/image445.png"/><Relationship Id="rId129" Type="http://schemas.openxmlformats.org/officeDocument/2006/relationships/image" Target="../media/image446.png"/><Relationship Id="rId130" Type="http://schemas.openxmlformats.org/officeDocument/2006/relationships/image" Target="../media/image44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image" Target="../media/image103.png"/><Relationship Id="rId9" Type="http://schemas.openxmlformats.org/officeDocument/2006/relationships/image" Target="../media/image104.png"/><Relationship Id="rId10" Type="http://schemas.openxmlformats.org/officeDocument/2006/relationships/image" Target="../media/image105.png"/><Relationship Id="rId11" Type="http://schemas.openxmlformats.org/officeDocument/2006/relationships/image" Target="../media/image106.png"/><Relationship Id="rId12" Type="http://schemas.openxmlformats.org/officeDocument/2006/relationships/image" Target="../media/image107.png"/><Relationship Id="rId13" Type="http://schemas.openxmlformats.org/officeDocument/2006/relationships/image" Target="../media/image108.png"/><Relationship Id="rId14" Type="http://schemas.openxmlformats.org/officeDocument/2006/relationships/image" Target="../media/image109.png"/><Relationship Id="rId15" Type="http://schemas.openxmlformats.org/officeDocument/2006/relationships/image" Target="../media/image110.png"/><Relationship Id="rId16" Type="http://schemas.openxmlformats.org/officeDocument/2006/relationships/image" Target="../media/image111.png"/><Relationship Id="rId17" Type="http://schemas.openxmlformats.org/officeDocument/2006/relationships/image" Target="../media/image112.png"/><Relationship Id="rId18" Type="http://schemas.openxmlformats.org/officeDocument/2006/relationships/image" Target="../media/image113.png"/><Relationship Id="rId19" Type="http://schemas.openxmlformats.org/officeDocument/2006/relationships/image" Target="../media/image114.png"/><Relationship Id="rId20" Type="http://schemas.openxmlformats.org/officeDocument/2006/relationships/image" Target="../media/image115.png"/><Relationship Id="rId21" Type="http://schemas.openxmlformats.org/officeDocument/2006/relationships/image" Target="../media/image116.png"/><Relationship Id="rId22" Type="http://schemas.openxmlformats.org/officeDocument/2006/relationships/image" Target="../media/image117.png"/><Relationship Id="rId23" Type="http://schemas.openxmlformats.org/officeDocument/2006/relationships/image" Target="../media/image118.png"/><Relationship Id="rId24" Type="http://schemas.openxmlformats.org/officeDocument/2006/relationships/image" Target="../media/image119.png"/><Relationship Id="rId25" Type="http://schemas.openxmlformats.org/officeDocument/2006/relationships/image" Target="../media/image120.png"/><Relationship Id="rId26" Type="http://schemas.openxmlformats.org/officeDocument/2006/relationships/image" Target="../media/image121.png"/><Relationship Id="rId27" Type="http://schemas.openxmlformats.org/officeDocument/2006/relationships/image" Target="../media/image122.png"/><Relationship Id="rId28" Type="http://schemas.openxmlformats.org/officeDocument/2006/relationships/image" Target="../media/image123.png"/><Relationship Id="rId29" Type="http://schemas.openxmlformats.org/officeDocument/2006/relationships/image" Target="../media/image124.png"/><Relationship Id="rId30" Type="http://schemas.openxmlformats.org/officeDocument/2006/relationships/image" Target="../media/image125.png"/><Relationship Id="rId31" Type="http://schemas.openxmlformats.org/officeDocument/2006/relationships/image" Target="../media/image126.png"/><Relationship Id="rId32" Type="http://schemas.openxmlformats.org/officeDocument/2006/relationships/image" Target="../media/image127.png"/><Relationship Id="rId33" Type="http://schemas.openxmlformats.org/officeDocument/2006/relationships/image" Target="../media/image128.png"/><Relationship Id="rId34" Type="http://schemas.openxmlformats.org/officeDocument/2006/relationships/image" Target="../media/image129.png"/><Relationship Id="rId35" Type="http://schemas.openxmlformats.org/officeDocument/2006/relationships/image" Target="../media/image130.png"/><Relationship Id="rId36" Type="http://schemas.openxmlformats.org/officeDocument/2006/relationships/image" Target="../media/image131.png"/><Relationship Id="rId37" Type="http://schemas.openxmlformats.org/officeDocument/2006/relationships/image" Target="../media/image132.png"/><Relationship Id="rId38" Type="http://schemas.openxmlformats.org/officeDocument/2006/relationships/image" Target="../media/image133.png"/><Relationship Id="rId39" Type="http://schemas.openxmlformats.org/officeDocument/2006/relationships/image" Target="../media/image134.png"/><Relationship Id="rId40" Type="http://schemas.openxmlformats.org/officeDocument/2006/relationships/image" Target="../media/image135.png"/><Relationship Id="rId41" Type="http://schemas.openxmlformats.org/officeDocument/2006/relationships/image" Target="../media/image136.png"/><Relationship Id="rId42" Type="http://schemas.openxmlformats.org/officeDocument/2006/relationships/image" Target="../media/image137.png"/><Relationship Id="rId43" Type="http://schemas.openxmlformats.org/officeDocument/2006/relationships/image" Target="../media/image138.png"/><Relationship Id="rId44" Type="http://schemas.openxmlformats.org/officeDocument/2006/relationships/image" Target="../media/image139.png"/><Relationship Id="rId45" Type="http://schemas.openxmlformats.org/officeDocument/2006/relationships/image" Target="../media/image140.png"/><Relationship Id="rId46" Type="http://schemas.openxmlformats.org/officeDocument/2006/relationships/image" Target="../media/image141.png"/><Relationship Id="rId47" Type="http://schemas.openxmlformats.org/officeDocument/2006/relationships/image" Target="../media/image142.png"/><Relationship Id="rId48" Type="http://schemas.openxmlformats.org/officeDocument/2006/relationships/image" Target="../media/image143.png"/><Relationship Id="rId49" Type="http://schemas.openxmlformats.org/officeDocument/2006/relationships/image" Target="../media/image144.png"/><Relationship Id="rId50" Type="http://schemas.openxmlformats.org/officeDocument/2006/relationships/image" Target="../media/image145.png"/><Relationship Id="rId51" Type="http://schemas.openxmlformats.org/officeDocument/2006/relationships/image" Target="../media/image146.png"/><Relationship Id="rId52" Type="http://schemas.openxmlformats.org/officeDocument/2006/relationships/image" Target="../media/image147.png"/><Relationship Id="rId53" Type="http://schemas.openxmlformats.org/officeDocument/2006/relationships/image" Target="../media/image148.png"/><Relationship Id="rId54" Type="http://schemas.openxmlformats.org/officeDocument/2006/relationships/image" Target="../media/image149.png"/><Relationship Id="rId55" Type="http://schemas.openxmlformats.org/officeDocument/2006/relationships/image" Target="../media/image150.png"/><Relationship Id="rId56" Type="http://schemas.openxmlformats.org/officeDocument/2006/relationships/image" Target="../media/image151.png"/><Relationship Id="rId57" Type="http://schemas.openxmlformats.org/officeDocument/2006/relationships/image" Target="../media/image152.png"/><Relationship Id="rId58" Type="http://schemas.openxmlformats.org/officeDocument/2006/relationships/image" Target="../media/image153.png"/><Relationship Id="rId59" Type="http://schemas.openxmlformats.org/officeDocument/2006/relationships/image" Target="../media/image154.png"/><Relationship Id="rId60" Type="http://schemas.openxmlformats.org/officeDocument/2006/relationships/image" Target="../media/image155.png"/><Relationship Id="rId61" Type="http://schemas.openxmlformats.org/officeDocument/2006/relationships/image" Target="../media/image156.png"/><Relationship Id="rId62" Type="http://schemas.openxmlformats.org/officeDocument/2006/relationships/image" Target="../media/image157.png"/><Relationship Id="rId63" Type="http://schemas.openxmlformats.org/officeDocument/2006/relationships/image" Target="../media/image158.png"/><Relationship Id="rId64" Type="http://schemas.openxmlformats.org/officeDocument/2006/relationships/image" Target="../media/image159.png"/><Relationship Id="rId65" Type="http://schemas.openxmlformats.org/officeDocument/2006/relationships/image" Target="../media/image160.png"/><Relationship Id="rId66" Type="http://schemas.openxmlformats.org/officeDocument/2006/relationships/image" Target="../media/image161.png"/><Relationship Id="rId67" Type="http://schemas.openxmlformats.org/officeDocument/2006/relationships/image" Target="../media/image162.png"/><Relationship Id="rId68" Type="http://schemas.openxmlformats.org/officeDocument/2006/relationships/image" Target="../media/image163.png"/><Relationship Id="rId69" Type="http://schemas.openxmlformats.org/officeDocument/2006/relationships/image" Target="../media/image164.png"/><Relationship Id="rId70" Type="http://schemas.openxmlformats.org/officeDocument/2006/relationships/image" Target="../media/image165.png"/><Relationship Id="rId71" Type="http://schemas.openxmlformats.org/officeDocument/2006/relationships/image" Target="../media/image166.png"/><Relationship Id="rId72" Type="http://schemas.openxmlformats.org/officeDocument/2006/relationships/image" Target="../media/image167.png"/><Relationship Id="rId73" Type="http://schemas.openxmlformats.org/officeDocument/2006/relationships/image" Target="../media/image168.png"/><Relationship Id="rId74" Type="http://schemas.openxmlformats.org/officeDocument/2006/relationships/image" Target="../media/image169.png"/><Relationship Id="rId75" Type="http://schemas.openxmlformats.org/officeDocument/2006/relationships/image" Target="../media/image170.png"/><Relationship Id="rId76" Type="http://schemas.openxmlformats.org/officeDocument/2006/relationships/image" Target="../media/image171.png"/><Relationship Id="rId77" Type="http://schemas.openxmlformats.org/officeDocument/2006/relationships/image" Target="../media/image172.png"/><Relationship Id="rId78" Type="http://schemas.openxmlformats.org/officeDocument/2006/relationships/image" Target="../media/image173.png"/><Relationship Id="rId79" Type="http://schemas.openxmlformats.org/officeDocument/2006/relationships/image" Target="../media/image174.png"/><Relationship Id="rId80" Type="http://schemas.openxmlformats.org/officeDocument/2006/relationships/image" Target="../media/image175.png"/><Relationship Id="rId81" Type="http://schemas.openxmlformats.org/officeDocument/2006/relationships/image" Target="../media/image176.png"/><Relationship Id="rId82" Type="http://schemas.openxmlformats.org/officeDocument/2006/relationships/image" Target="../media/image177.png"/><Relationship Id="rId83" Type="http://schemas.openxmlformats.org/officeDocument/2006/relationships/image" Target="../media/image178.png"/><Relationship Id="rId84" Type="http://schemas.openxmlformats.org/officeDocument/2006/relationships/image" Target="../media/image179.png"/><Relationship Id="rId85" Type="http://schemas.openxmlformats.org/officeDocument/2006/relationships/image" Target="../media/image180.png"/><Relationship Id="rId86" Type="http://schemas.openxmlformats.org/officeDocument/2006/relationships/image" Target="../media/image181.png"/><Relationship Id="rId87" Type="http://schemas.openxmlformats.org/officeDocument/2006/relationships/image" Target="../media/image18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8.png"/><Relationship Id="rId3" Type="http://schemas.openxmlformats.org/officeDocument/2006/relationships/image" Target="../media/image129.png"/><Relationship Id="rId4" Type="http://schemas.openxmlformats.org/officeDocument/2006/relationships/image" Target="../media/image130.png"/><Relationship Id="rId5" Type="http://schemas.openxmlformats.org/officeDocument/2006/relationships/image" Target="../media/image131.png"/><Relationship Id="rId6" Type="http://schemas.openxmlformats.org/officeDocument/2006/relationships/image" Target="../media/image132.png"/><Relationship Id="rId7" Type="http://schemas.openxmlformats.org/officeDocument/2006/relationships/image" Target="../media/image133.png"/><Relationship Id="rId8" Type="http://schemas.openxmlformats.org/officeDocument/2006/relationships/image" Target="../media/image134.png"/><Relationship Id="rId9" Type="http://schemas.openxmlformats.org/officeDocument/2006/relationships/image" Target="../media/image135.png"/><Relationship Id="rId10" Type="http://schemas.openxmlformats.org/officeDocument/2006/relationships/image" Target="../media/image136.png"/><Relationship Id="rId11" Type="http://schemas.openxmlformats.org/officeDocument/2006/relationships/image" Target="../media/image137.png"/><Relationship Id="rId12" Type="http://schemas.openxmlformats.org/officeDocument/2006/relationships/image" Target="../media/image138.png"/><Relationship Id="rId13" Type="http://schemas.openxmlformats.org/officeDocument/2006/relationships/image" Target="../media/image139.png"/><Relationship Id="rId14" Type="http://schemas.openxmlformats.org/officeDocument/2006/relationships/image" Target="../media/image140.png"/><Relationship Id="rId15" Type="http://schemas.openxmlformats.org/officeDocument/2006/relationships/image" Target="../media/image141.png"/><Relationship Id="rId16" Type="http://schemas.openxmlformats.org/officeDocument/2006/relationships/image" Target="../media/image142.png"/><Relationship Id="rId17" Type="http://schemas.openxmlformats.org/officeDocument/2006/relationships/image" Target="../media/image143.png"/><Relationship Id="rId18" Type="http://schemas.openxmlformats.org/officeDocument/2006/relationships/image" Target="../media/image144.png"/><Relationship Id="rId19" Type="http://schemas.openxmlformats.org/officeDocument/2006/relationships/image" Target="../media/image145.png"/><Relationship Id="rId20" Type="http://schemas.openxmlformats.org/officeDocument/2006/relationships/image" Target="../media/image146.png"/><Relationship Id="rId21" Type="http://schemas.openxmlformats.org/officeDocument/2006/relationships/image" Target="../media/image147.png"/><Relationship Id="rId22" Type="http://schemas.openxmlformats.org/officeDocument/2006/relationships/image" Target="../media/image148.png"/><Relationship Id="rId23" Type="http://schemas.openxmlformats.org/officeDocument/2006/relationships/image" Target="../media/image149.png"/><Relationship Id="rId24" Type="http://schemas.openxmlformats.org/officeDocument/2006/relationships/image" Target="../media/image150.png"/><Relationship Id="rId25" Type="http://schemas.openxmlformats.org/officeDocument/2006/relationships/image" Target="../media/image151.png"/><Relationship Id="rId26" Type="http://schemas.openxmlformats.org/officeDocument/2006/relationships/image" Target="../media/image152.png"/><Relationship Id="rId27" Type="http://schemas.openxmlformats.org/officeDocument/2006/relationships/image" Target="../media/image153.png"/><Relationship Id="rId28" Type="http://schemas.openxmlformats.org/officeDocument/2006/relationships/image" Target="../media/image154.png"/><Relationship Id="rId29" Type="http://schemas.openxmlformats.org/officeDocument/2006/relationships/image" Target="../media/image155.png"/><Relationship Id="rId30" Type="http://schemas.openxmlformats.org/officeDocument/2006/relationships/image" Target="../media/image156.png"/><Relationship Id="rId31" Type="http://schemas.openxmlformats.org/officeDocument/2006/relationships/image" Target="../media/image157.png"/><Relationship Id="rId32" Type="http://schemas.openxmlformats.org/officeDocument/2006/relationships/image" Target="../media/image158.png"/><Relationship Id="rId33" Type="http://schemas.openxmlformats.org/officeDocument/2006/relationships/image" Target="../media/image159.png"/><Relationship Id="rId34" Type="http://schemas.openxmlformats.org/officeDocument/2006/relationships/image" Target="../media/image160.png"/><Relationship Id="rId35" Type="http://schemas.openxmlformats.org/officeDocument/2006/relationships/image" Target="../media/image161.png"/><Relationship Id="rId36" Type="http://schemas.openxmlformats.org/officeDocument/2006/relationships/image" Target="../media/image162.png"/><Relationship Id="rId37" Type="http://schemas.openxmlformats.org/officeDocument/2006/relationships/image" Target="../media/image163.png"/><Relationship Id="rId38" Type="http://schemas.openxmlformats.org/officeDocument/2006/relationships/image" Target="../media/image164.png"/><Relationship Id="rId39" Type="http://schemas.openxmlformats.org/officeDocument/2006/relationships/image" Target="../media/image165.png"/><Relationship Id="rId40" Type="http://schemas.openxmlformats.org/officeDocument/2006/relationships/image" Target="../media/image166.png"/><Relationship Id="rId41" Type="http://schemas.openxmlformats.org/officeDocument/2006/relationships/image" Target="../media/image167.png"/><Relationship Id="rId42" Type="http://schemas.openxmlformats.org/officeDocument/2006/relationships/image" Target="../media/image168.png"/><Relationship Id="rId43" Type="http://schemas.openxmlformats.org/officeDocument/2006/relationships/image" Target="../media/image169.png"/><Relationship Id="rId44" Type="http://schemas.openxmlformats.org/officeDocument/2006/relationships/image" Target="../media/image170.png"/><Relationship Id="rId45" Type="http://schemas.openxmlformats.org/officeDocument/2006/relationships/image" Target="../media/image171.png"/><Relationship Id="rId46" Type="http://schemas.openxmlformats.org/officeDocument/2006/relationships/image" Target="../media/image172.png"/><Relationship Id="rId47" Type="http://schemas.openxmlformats.org/officeDocument/2006/relationships/image" Target="../media/image173.png"/><Relationship Id="rId48" Type="http://schemas.openxmlformats.org/officeDocument/2006/relationships/image" Target="../media/image174.png"/><Relationship Id="rId49" Type="http://schemas.openxmlformats.org/officeDocument/2006/relationships/image" Target="../media/image175.png"/><Relationship Id="rId50" Type="http://schemas.openxmlformats.org/officeDocument/2006/relationships/image" Target="../media/image176.png"/><Relationship Id="rId51" Type="http://schemas.openxmlformats.org/officeDocument/2006/relationships/image" Target="../media/image177.png"/><Relationship Id="rId52" Type="http://schemas.openxmlformats.org/officeDocument/2006/relationships/image" Target="../media/image178.png"/><Relationship Id="rId53" Type="http://schemas.openxmlformats.org/officeDocument/2006/relationships/image" Target="../media/image179.png"/><Relationship Id="rId54" Type="http://schemas.openxmlformats.org/officeDocument/2006/relationships/image" Target="../media/image180.png"/><Relationship Id="rId55" Type="http://schemas.openxmlformats.org/officeDocument/2006/relationships/image" Target="../media/image181.png"/><Relationship Id="rId56" Type="http://schemas.openxmlformats.org/officeDocument/2006/relationships/image" Target="../media/image182.png"/><Relationship Id="rId57" Type="http://schemas.openxmlformats.org/officeDocument/2006/relationships/image" Target="../media/image183.png"/><Relationship Id="rId58" Type="http://schemas.openxmlformats.org/officeDocument/2006/relationships/image" Target="../media/image184.png"/><Relationship Id="rId59" Type="http://schemas.openxmlformats.org/officeDocument/2006/relationships/image" Target="../media/image185.png"/><Relationship Id="rId60" Type="http://schemas.openxmlformats.org/officeDocument/2006/relationships/image" Target="../media/image186.png"/><Relationship Id="rId61" Type="http://schemas.openxmlformats.org/officeDocument/2006/relationships/image" Target="../media/image18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8.png"/><Relationship Id="rId3" Type="http://schemas.openxmlformats.org/officeDocument/2006/relationships/image" Target="../media/image189.png"/><Relationship Id="rId4" Type="http://schemas.openxmlformats.org/officeDocument/2006/relationships/image" Target="../media/image190.png"/><Relationship Id="rId5" Type="http://schemas.openxmlformats.org/officeDocument/2006/relationships/image" Target="../media/image191.png"/><Relationship Id="rId6" Type="http://schemas.openxmlformats.org/officeDocument/2006/relationships/image" Target="../media/image192.png"/><Relationship Id="rId7" Type="http://schemas.openxmlformats.org/officeDocument/2006/relationships/image" Target="../media/image193.png"/><Relationship Id="rId8" Type="http://schemas.openxmlformats.org/officeDocument/2006/relationships/image" Target="../media/image194.png"/><Relationship Id="rId9" Type="http://schemas.openxmlformats.org/officeDocument/2006/relationships/image" Target="../media/image195.png"/><Relationship Id="rId10" Type="http://schemas.openxmlformats.org/officeDocument/2006/relationships/image" Target="../media/image196.png"/><Relationship Id="rId11" Type="http://schemas.openxmlformats.org/officeDocument/2006/relationships/image" Target="../media/image197.png"/><Relationship Id="rId12" Type="http://schemas.openxmlformats.org/officeDocument/2006/relationships/image" Target="../media/image198.png"/><Relationship Id="rId13" Type="http://schemas.openxmlformats.org/officeDocument/2006/relationships/image" Target="../media/image199.png"/><Relationship Id="rId14" Type="http://schemas.openxmlformats.org/officeDocument/2006/relationships/image" Target="../media/image200.png"/><Relationship Id="rId15" Type="http://schemas.openxmlformats.org/officeDocument/2006/relationships/image" Target="../media/image201.png"/><Relationship Id="rId16" Type="http://schemas.openxmlformats.org/officeDocument/2006/relationships/image" Target="../media/image202.png"/><Relationship Id="rId17" Type="http://schemas.openxmlformats.org/officeDocument/2006/relationships/image" Target="../media/image203.png"/><Relationship Id="rId18" Type="http://schemas.openxmlformats.org/officeDocument/2006/relationships/image" Target="../media/image204.png"/><Relationship Id="rId19" Type="http://schemas.openxmlformats.org/officeDocument/2006/relationships/image" Target="../media/image205.png"/><Relationship Id="rId20" Type="http://schemas.openxmlformats.org/officeDocument/2006/relationships/image" Target="../media/image206.png"/><Relationship Id="rId21" Type="http://schemas.openxmlformats.org/officeDocument/2006/relationships/image" Target="../media/image207.png"/><Relationship Id="rId22" Type="http://schemas.openxmlformats.org/officeDocument/2006/relationships/image" Target="../media/image208.png"/><Relationship Id="rId23" Type="http://schemas.openxmlformats.org/officeDocument/2006/relationships/image" Target="../media/image209.png"/><Relationship Id="rId24" Type="http://schemas.openxmlformats.org/officeDocument/2006/relationships/image" Target="../media/image210.png"/><Relationship Id="rId25" Type="http://schemas.openxmlformats.org/officeDocument/2006/relationships/image" Target="../media/image211.png"/><Relationship Id="rId26" Type="http://schemas.openxmlformats.org/officeDocument/2006/relationships/image" Target="../media/image212.png"/><Relationship Id="rId27" Type="http://schemas.openxmlformats.org/officeDocument/2006/relationships/image" Target="../media/image213.png"/><Relationship Id="rId28" Type="http://schemas.openxmlformats.org/officeDocument/2006/relationships/image" Target="../media/image214.png"/><Relationship Id="rId29" Type="http://schemas.openxmlformats.org/officeDocument/2006/relationships/image" Target="../media/image215.png"/><Relationship Id="rId30" Type="http://schemas.openxmlformats.org/officeDocument/2006/relationships/image" Target="../media/image216.png"/><Relationship Id="rId31" Type="http://schemas.openxmlformats.org/officeDocument/2006/relationships/image" Target="../media/image217.png"/><Relationship Id="rId32" Type="http://schemas.openxmlformats.org/officeDocument/2006/relationships/image" Target="../media/image218.png"/><Relationship Id="rId33" Type="http://schemas.openxmlformats.org/officeDocument/2006/relationships/image" Target="../media/image219.png"/><Relationship Id="rId34" Type="http://schemas.openxmlformats.org/officeDocument/2006/relationships/image" Target="../media/image220.png"/><Relationship Id="rId35" Type="http://schemas.openxmlformats.org/officeDocument/2006/relationships/image" Target="../media/image221.png"/><Relationship Id="rId36" Type="http://schemas.openxmlformats.org/officeDocument/2006/relationships/image" Target="../media/image222.png"/><Relationship Id="rId37" Type="http://schemas.openxmlformats.org/officeDocument/2006/relationships/image" Target="../media/image22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8.png"/><Relationship Id="rId3" Type="http://schemas.openxmlformats.org/officeDocument/2006/relationships/image" Target="../media/image129.png"/><Relationship Id="rId4" Type="http://schemas.openxmlformats.org/officeDocument/2006/relationships/image" Target="../media/image130.png"/><Relationship Id="rId5" Type="http://schemas.openxmlformats.org/officeDocument/2006/relationships/image" Target="../media/image131.png"/><Relationship Id="rId6" Type="http://schemas.openxmlformats.org/officeDocument/2006/relationships/image" Target="../media/image132.png"/><Relationship Id="rId7" Type="http://schemas.openxmlformats.org/officeDocument/2006/relationships/image" Target="../media/image133.png"/><Relationship Id="rId8" Type="http://schemas.openxmlformats.org/officeDocument/2006/relationships/image" Target="../media/image134.png"/><Relationship Id="rId9" Type="http://schemas.openxmlformats.org/officeDocument/2006/relationships/image" Target="../media/image135.png"/><Relationship Id="rId10" Type="http://schemas.openxmlformats.org/officeDocument/2006/relationships/image" Target="../media/image136.png"/><Relationship Id="rId11" Type="http://schemas.openxmlformats.org/officeDocument/2006/relationships/image" Target="../media/image137.png"/><Relationship Id="rId12" Type="http://schemas.openxmlformats.org/officeDocument/2006/relationships/image" Target="../media/image138.png"/><Relationship Id="rId13" Type="http://schemas.openxmlformats.org/officeDocument/2006/relationships/image" Target="../media/image139.png"/><Relationship Id="rId14" Type="http://schemas.openxmlformats.org/officeDocument/2006/relationships/image" Target="../media/image140.png"/><Relationship Id="rId15" Type="http://schemas.openxmlformats.org/officeDocument/2006/relationships/image" Target="../media/image141.png"/><Relationship Id="rId16" Type="http://schemas.openxmlformats.org/officeDocument/2006/relationships/image" Target="../media/image142.png"/><Relationship Id="rId17" Type="http://schemas.openxmlformats.org/officeDocument/2006/relationships/image" Target="../media/image143.png"/><Relationship Id="rId18" Type="http://schemas.openxmlformats.org/officeDocument/2006/relationships/image" Target="../media/image144.png"/><Relationship Id="rId19" Type="http://schemas.openxmlformats.org/officeDocument/2006/relationships/image" Target="../media/image145.png"/><Relationship Id="rId20" Type="http://schemas.openxmlformats.org/officeDocument/2006/relationships/image" Target="../media/image146.png"/><Relationship Id="rId21" Type="http://schemas.openxmlformats.org/officeDocument/2006/relationships/image" Target="../media/image147.png"/><Relationship Id="rId22" Type="http://schemas.openxmlformats.org/officeDocument/2006/relationships/image" Target="../media/image148.png"/><Relationship Id="rId23" Type="http://schemas.openxmlformats.org/officeDocument/2006/relationships/image" Target="../media/image149.png"/><Relationship Id="rId24" Type="http://schemas.openxmlformats.org/officeDocument/2006/relationships/image" Target="../media/image150.png"/><Relationship Id="rId25" Type="http://schemas.openxmlformats.org/officeDocument/2006/relationships/image" Target="../media/image151.png"/><Relationship Id="rId26" Type="http://schemas.openxmlformats.org/officeDocument/2006/relationships/image" Target="../media/image152.png"/><Relationship Id="rId27" Type="http://schemas.openxmlformats.org/officeDocument/2006/relationships/image" Target="../media/image153.png"/><Relationship Id="rId28" Type="http://schemas.openxmlformats.org/officeDocument/2006/relationships/image" Target="../media/image154.png"/><Relationship Id="rId29" Type="http://schemas.openxmlformats.org/officeDocument/2006/relationships/image" Target="../media/image155.png"/><Relationship Id="rId30" Type="http://schemas.openxmlformats.org/officeDocument/2006/relationships/image" Target="../media/image156.png"/><Relationship Id="rId31" Type="http://schemas.openxmlformats.org/officeDocument/2006/relationships/image" Target="../media/image157.png"/><Relationship Id="rId32" Type="http://schemas.openxmlformats.org/officeDocument/2006/relationships/image" Target="../media/image158.png"/><Relationship Id="rId33" Type="http://schemas.openxmlformats.org/officeDocument/2006/relationships/image" Target="../media/image159.png"/><Relationship Id="rId34" Type="http://schemas.openxmlformats.org/officeDocument/2006/relationships/image" Target="../media/image160.png"/><Relationship Id="rId35" Type="http://schemas.openxmlformats.org/officeDocument/2006/relationships/image" Target="../media/image161.png"/><Relationship Id="rId36" Type="http://schemas.openxmlformats.org/officeDocument/2006/relationships/image" Target="../media/image162.png"/><Relationship Id="rId37" Type="http://schemas.openxmlformats.org/officeDocument/2006/relationships/image" Target="../media/image163.png"/><Relationship Id="rId38" Type="http://schemas.openxmlformats.org/officeDocument/2006/relationships/image" Target="../media/image164.png"/><Relationship Id="rId39" Type="http://schemas.openxmlformats.org/officeDocument/2006/relationships/image" Target="../media/image165.png"/><Relationship Id="rId40" Type="http://schemas.openxmlformats.org/officeDocument/2006/relationships/image" Target="../media/image166.png"/><Relationship Id="rId41" Type="http://schemas.openxmlformats.org/officeDocument/2006/relationships/image" Target="../media/image167.png"/><Relationship Id="rId42" Type="http://schemas.openxmlformats.org/officeDocument/2006/relationships/image" Target="../media/image168.png"/><Relationship Id="rId43" Type="http://schemas.openxmlformats.org/officeDocument/2006/relationships/image" Target="../media/image169.png"/><Relationship Id="rId44" Type="http://schemas.openxmlformats.org/officeDocument/2006/relationships/image" Target="../media/image170.png"/><Relationship Id="rId45" Type="http://schemas.openxmlformats.org/officeDocument/2006/relationships/image" Target="../media/image171.png"/><Relationship Id="rId46" Type="http://schemas.openxmlformats.org/officeDocument/2006/relationships/image" Target="../media/image172.png"/><Relationship Id="rId47" Type="http://schemas.openxmlformats.org/officeDocument/2006/relationships/image" Target="../media/image173.png"/><Relationship Id="rId48" Type="http://schemas.openxmlformats.org/officeDocument/2006/relationships/image" Target="../media/image174.png"/><Relationship Id="rId49" Type="http://schemas.openxmlformats.org/officeDocument/2006/relationships/image" Target="../media/image175.png"/><Relationship Id="rId50" Type="http://schemas.openxmlformats.org/officeDocument/2006/relationships/image" Target="../media/image176.png"/><Relationship Id="rId51" Type="http://schemas.openxmlformats.org/officeDocument/2006/relationships/image" Target="../media/image177.png"/><Relationship Id="rId52" Type="http://schemas.openxmlformats.org/officeDocument/2006/relationships/image" Target="../media/image178.png"/><Relationship Id="rId53" Type="http://schemas.openxmlformats.org/officeDocument/2006/relationships/image" Target="../media/image179.png"/><Relationship Id="rId54" Type="http://schemas.openxmlformats.org/officeDocument/2006/relationships/image" Target="../media/image180.png"/><Relationship Id="rId55" Type="http://schemas.openxmlformats.org/officeDocument/2006/relationships/image" Target="../media/image181.png"/><Relationship Id="rId56" Type="http://schemas.openxmlformats.org/officeDocument/2006/relationships/image" Target="../media/image182.png"/><Relationship Id="rId57" Type="http://schemas.openxmlformats.org/officeDocument/2006/relationships/image" Target="../media/image224.png"/><Relationship Id="rId58" Type="http://schemas.openxmlformats.org/officeDocument/2006/relationships/image" Target="../media/image225.png"/><Relationship Id="rId59" Type="http://schemas.openxmlformats.org/officeDocument/2006/relationships/image" Target="../media/image226.png"/><Relationship Id="rId60" Type="http://schemas.openxmlformats.org/officeDocument/2006/relationships/image" Target="../media/image227.png"/><Relationship Id="rId61" Type="http://schemas.openxmlformats.org/officeDocument/2006/relationships/image" Target="../media/image228.png"/><Relationship Id="rId62" Type="http://schemas.openxmlformats.org/officeDocument/2006/relationships/image" Target="../media/image229.png"/><Relationship Id="rId63" Type="http://schemas.openxmlformats.org/officeDocument/2006/relationships/image" Target="../media/image230.png"/><Relationship Id="rId64" Type="http://schemas.openxmlformats.org/officeDocument/2006/relationships/image" Target="../media/image23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2.png"/><Relationship Id="rId3" Type="http://schemas.openxmlformats.org/officeDocument/2006/relationships/image" Target="../media/image233.png"/><Relationship Id="rId4" Type="http://schemas.openxmlformats.org/officeDocument/2006/relationships/image" Target="../media/image234.png"/><Relationship Id="rId5" Type="http://schemas.openxmlformats.org/officeDocument/2006/relationships/image" Target="../media/image235.png"/><Relationship Id="rId6" Type="http://schemas.openxmlformats.org/officeDocument/2006/relationships/image" Target="../media/image236.png"/><Relationship Id="rId7" Type="http://schemas.openxmlformats.org/officeDocument/2006/relationships/image" Target="../media/image237.png"/><Relationship Id="rId8" Type="http://schemas.openxmlformats.org/officeDocument/2006/relationships/image" Target="../media/image238.png"/><Relationship Id="rId9" Type="http://schemas.openxmlformats.org/officeDocument/2006/relationships/image" Target="../media/image239.png"/><Relationship Id="rId10" Type="http://schemas.openxmlformats.org/officeDocument/2006/relationships/image" Target="../media/image240.png"/><Relationship Id="rId11" Type="http://schemas.openxmlformats.org/officeDocument/2006/relationships/image" Target="../media/image241.png"/><Relationship Id="rId12" Type="http://schemas.openxmlformats.org/officeDocument/2006/relationships/image" Target="../media/image242.png"/><Relationship Id="rId13" Type="http://schemas.openxmlformats.org/officeDocument/2006/relationships/image" Target="../media/image243.png"/><Relationship Id="rId14" Type="http://schemas.openxmlformats.org/officeDocument/2006/relationships/image" Target="../media/image244.png"/><Relationship Id="rId15" Type="http://schemas.openxmlformats.org/officeDocument/2006/relationships/image" Target="../media/image245.png"/><Relationship Id="rId16" Type="http://schemas.openxmlformats.org/officeDocument/2006/relationships/image" Target="../media/image246.png"/><Relationship Id="rId17" Type="http://schemas.openxmlformats.org/officeDocument/2006/relationships/image" Target="../media/image247.png"/><Relationship Id="rId18" Type="http://schemas.openxmlformats.org/officeDocument/2006/relationships/image" Target="../media/image248.png"/><Relationship Id="rId19" Type="http://schemas.openxmlformats.org/officeDocument/2006/relationships/image" Target="../media/image249.png"/><Relationship Id="rId20" Type="http://schemas.openxmlformats.org/officeDocument/2006/relationships/image" Target="../media/image250.png"/><Relationship Id="rId21" Type="http://schemas.openxmlformats.org/officeDocument/2006/relationships/image" Target="../media/image251.png"/><Relationship Id="rId22" Type="http://schemas.openxmlformats.org/officeDocument/2006/relationships/image" Target="../media/image252.png"/><Relationship Id="rId23" Type="http://schemas.openxmlformats.org/officeDocument/2006/relationships/image" Target="../media/image253.png"/><Relationship Id="rId24" Type="http://schemas.openxmlformats.org/officeDocument/2006/relationships/image" Target="../media/image254.png"/><Relationship Id="rId25" Type="http://schemas.openxmlformats.org/officeDocument/2006/relationships/image" Target="../media/image255.png"/><Relationship Id="rId26" Type="http://schemas.openxmlformats.org/officeDocument/2006/relationships/image" Target="../media/image256.png"/><Relationship Id="rId27" Type="http://schemas.openxmlformats.org/officeDocument/2006/relationships/image" Target="../media/image257.png"/><Relationship Id="rId28" Type="http://schemas.openxmlformats.org/officeDocument/2006/relationships/image" Target="../media/image258.png"/><Relationship Id="rId29" Type="http://schemas.openxmlformats.org/officeDocument/2006/relationships/image" Target="../media/image259.png"/><Relationship Id="rId30" Type="http://schemas.openxmlformats.org/officeDocument/2006/relationships/image" Target="../media/image260.png"/><Relationship Id="rId31" Type="http://schemas.openxmlformats.org/officeDocument/2006/relationships/image" Target="../media/image261.png"/><Relationship Id="rId32" Type="http://schemas.openxmlformats.org/officeDocument/2006/relationships/image" Target="../media/image262.png"/><Relationship Id="rId33" Type="http://schemas.openxmlformats.org/officeDocument/2006/relationships/image" Target="../media/image263.png"/><Relationship Id="rId34" Type="http://schemas.openxmlformats.org/officeDocument/2006/relationships/image" Target="../media/image264.png"/><Relationship Id="rId35" Type="http://schemas.openxmlformats.org/officeDocument/2006/relationships/image" Target="../media/image265.png"/><Relationship Id="rId36" Type="http://schemas.openxmlformats.org/officeDocument/2006/relationships/image" Target="../media/image266.png"/><Relationship Id="rId37" Type="http://schemas.openxmlformats.org/officeDocument/2006/relationships/image" Target="../media/image267.png"/><Relationship Id="rId38" Type="http://schemas.openxmlformats.org/officeDocument/2006/relationships/image" Target="../media/image268.png"/><Relationship Id="rId39" Type="http://schemas.openxmlformats.org/officeDocument/2006/relationships/image" Target="../media/image269.png"/><Relationship Id="rId40" Type="http://schemas.openxmlformats.org/officeDocument/2006/relationships/image" Target="../media/image270.png"/><Relationship Id="rId41" Type="http://schemas.openxmlformats.org/officeDocument/2006/relationships/image" Target="../media/image271.png"/><Relationship Id="rId42" Type="http://schemas.openxmlformats.org/officeDocument/2006/relationships/image" Target="../media/image272.png"/><Relationship Id="rId43" Type="http://schemas.openxmlformats.org/officeDocument/2006/relationships/image" Target="../media/image273.png"/><Relationship Id="rId44" Type="http://schemas.openxmlformats.org/officeDocument/2006/relationships/image" Target="../media/image274.png"/><Relationship Id="rId45" Type="http://schemas.openxmlformats.org/officeDocument/2006/relationships/image" Target="../media/image275.png"/><Relationship Id="rId46" Type="http://schemas.openxmlformats.org/officeDocument/2006/relationships/image" Target="../media/image276.png"/><Relationship Id="rId47" Type="http://schemas.openxmlformats.org/officeDocument/2006/relationships/image" Target="../media/image277.png"/><Relationship Id="rId48" Type="http://schemas.openxmlformats.org/officeDocument/2006/relationships/image" Target="../media/image278.png"/><Relationship Id="rId49" Type="http://schemas.openxmlformats.org/officeDocument/2006/relationships/image" Target="../media/image279.png"/><Relationship Id="rId50" Type="http://schemas.openxmlformats.org/officeDocument/2006/relationships/image" Target="../media/image280.png"/><Relationship Id="rId51" Type="http://schemas.openxmlformats.org/officeDocument/2006/relationships/image" Target="../media/image281.png"/><Relationship Id="rId52" Type="http://schemas.openxmlformats.org/officeDocument/2006/relationships/image" Target="../media/image282.png"/><Relationship Id="rId53" Type="http://schemas.openxmlformats.org/officeDocument/2006/relationships/image" Target="../media/image283.png"/><Relationship Id="rId54" Type="http://schemas.openxmlformats.org/officeDocument/2006/relationships/image" Target="../media/image284.png"/><Relationship Id="rId55" Type="http://schemas.openxmlformats.org/officeDocument/2006/relationships/image" Target="../media/image285.png"/><Relationship Id="rId56" Type="http://schemas.openxmlformats.org/officeDocument/2006/relationships/image" Target="../media/image286.png"/><Relationship Id="rId57" Type="http://schemas.openxmlformats.org/officeDocument/2006/relationships/image" Target="../media/image287.png"/><Relationship Id="rId58" Type="http://schemas.openxmlformats.org/officeDocument/2006/relationships/image" Target="../media/image288.png"/><Relationship Id="rId59" Type="http://schemas.openxmlformats.org/officeDocument/2006/relationships/image" Target="../media/image289.png"/><Relationship Id="rId60" Type="http://schemas.openxmlformats.org/officeDocument/2006/relationships/image" Target="../media/image290.png"/><Relationship Id="rId61" Type="http://schemas.openxmlformats.org/officeDocument/2006/relationships/image" Target="../media/image291.png"/><Relationship Id="rId62" Type="http://schemas.openxmlformats.org/officeDocument/2006/relationships/image" Target="../media/image292.png"/><Relationship Id="rId63" Type="http://schemas.openxmlformats.org/officeDocument/2006/relationships/image" Target="../media/image293.png"/><Relationship Id="rId64" Type="http://schemas.openxmlformats.org/officeDocument/2006/relationships/image" Target="../media/image294.png"/><Relationship Id="rId65" Type="http://schemas.openxmlformats.org/officeDocument/2006/relationships/image" Target="../media/image295.png"/><Relationship Id="rId66" Type="http://schemas.openxmlformats.org/officeDocument/2006/relationships/image" Target="../media/image296.png"/><Relationship Id="rId67" Type="http://schemas.openxmlformats.org/officeDocument/2006/relationships/image" Target="../media/image297.png"/><Relationship Id="rId68" Type="http://schemas.openxmlformats.org/officeDocument/2006/relationships/image" Target="../media/image298.png"/><Relationship Id="rId69" Type="http://schemas.openxmlformats.org/officeDocument/2006/relationships/image" Target="../media/image299.png"/><Relationship Id="rId70" Type="http://schemas.openxmlformats.org/officeDocument/2006/relationships/image" Target="../media/image300.png"/><Relationship Id="rId71" Type="http://schemas.openxmlformats.org/officeDocument/2006/relationships/image" Target="../media/image301.png"/><Relationship Id="rId72" Type="http://schemas.openxmlformats.org/officeDocument/2006/relationships/image" Target="../media/image302.png"/><Relationship Id="rId73" Type="http://schemas.openxmlformats.org/officeDocument/2006/relationships/image" Target="../media/image303.png"/><Relationship Id="rId74" Type="http://schemas.openxmlformats.org/officeDocument/2006/relationships/image" Target="../media/image304.png"/><Relationship Id="rId75" Type="http://schemas.openxmlformats.org/officeDocument/2006/relationships/image" Target="../media/image305.png"/><Relationship Id="rId76" Type="http://schemas.openxmlformats.org/officeDocument/2006/relationships/image" Target="../media/image306.png"/><Relationship Id="rId77" Type="http://schemas.openxmlformats.org/officeDocument/2006/relationships/image" Target="../media/image307.png"/><Relationship Id="rId78" Type="http://schemas.openxmlformats.org/officeDocument/2006/relationships/image" Target="../media/image30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8.png"/><Relationship Id="rId3" Type="http://schemas.openxmlformats.org/officeDocument/2006/relationships/image" Target="../media/image189.png"/><Relationship Id="rId4" Type="http://schemas.openxmlformats.org/officeDocument/2006/relationships/image" Target="../media/image190.png"/><Relationship Id="rId5" Type="http://schemas.openxmlformats.org/officeDocument/2006/relationships/image" Target="../media/image191.png"/><Relationship Id="rId6" Type="http://schemas.openxmlformats.org/officeDocument/2006/relationships/image" Target="../media/image192.png"/><Relationship Id="rId7" Type="http://schemas.openxmlformats.org/officeDocument/2006/relationships/image" Target="../media/image193.png"/><Relationship Id="rId8" Type="http://schemas.openxmlformats.org/officeDocument/2006/relationships/image" Target="../media/image194.png"/><Relationship Id="rId9" Type="http://schemas.openxmlformats.org/officeDocument/2006/relationships/image" Target="../media/image195.png"/><Relationship Id="rId10" Type="http://schemas.openxmlformats.org/officeDocument/2006/relationships/image" Target="../media/image196.png"/><Relationship Id="rId11" Type="http://schemas.openxmlformats.org/officeDocument/2006/relationships/image" Target="../media/image309.png"/><Relationship Id="rId12" Type="http://schemas.openxmlformats.org/officeDocument/2006/relationships/image" Target="../media/image310.png"/><Relationship Id="rId13" Type="http://schemas.openxmlformats.org/officeDocument/2006/relationships/image" Target="../media/image311.png"/><Relationship Id="rId14" Type="http://schemas.openxmlformats.org/officeDocument/2006/relationships/image" Target="../media/image197.png"/><Relationship Id="rId15" Type="http://schemas.openxmlformats.org/officeDocument/2006/relationships/image" Target="../media/image198.png"/><Relationship Id="rId16" Type="http://schemas.openxmlformats.org/officeDocument/2006/relationships/image" Target="../media/image199.png"/><Relationship Id="rId17" Type="http://schemas.openxmlformats.org/officeDocument/2006/relationships/image" Target="../media/image200.png"/><Relationship Id="rId18" Type="http://schemas.openxmlformats.org/officeDocument/2006/relationships/image" Target="../media/image201.png"/><Relationship Id="rId19" Type="http://schemas.openxmlformats.org/officeDocument/2006/relationships/image" Target="../media/image202.png"/><Relationship Id="rId20" Type="http://schemas.openxmlformats.org/officeDocument/2006/relationships/image" Target="../media/image203.png"/><Relationship Id="rId21" Type="http://schemas.openxmlformats.org/officeDocument/2006/relationships/image" Target="../media/image204.png"/><Relationship Id="rId22" Type="http://schemas.openxmlformats.org/officeDocument/2006/relationships/image" Target="../media/image205.png"/><Relationship Id="rId23" Type="http://schemas.openxmlformats.org/officeDocument/2006/relationships/image" Target="../media/image206.png"/><Relationship Id="rId24" Type="http://schemas.openxmlformats.org/officeDocument/2006/relationships/image" Target="../media/image207.png"/><Relationship Id="rId25" Type="http://schemas.openxmlformats.org/officeDocument/2006/relationships/image" Target="../media/image208.png"/><Relationship Id="rId26" Type="http://schemas.openxmlformats.org/officeDocument/2006/relationships/image" Target="../media/image209.png"/><Relationship Id="rId27" Type="http://schemas.openxmlformats.org/officeDocument/2006/relationships/image" Target="../media/image210.png"/><Relationship Id="rId28" Type="http://schemas.openxmlformats.org/officeDocument/2006/relationships/image" Target="../media/image211.png"/><Relationship Id="rId29" Type="http://schemas.openxmlformats.org/officeDocument/2006/relationships/image" Target="../media/image212.png"/><Relationship Id="rId30" Type="http://schemas.openxmlformats.org/officeDocument/2006/relationships/image" Target="../media/image213.png"/><Relationship Id="rId31" Type="http://schemas.openxmlformats.org/officeDocument/2006/relationships/image" Target="../media/image214.png"/><Relationship Id="rId32" Type="http://schemas.openxmlformats.org/officeDocument/2006/relationships/image" Target="../media/image215.png"/><Relationship Id="rId33" Type="http://schemas.openxmlformats.org/officeDocument/2006/relationships/image" Target="../media/image216.png"/><Relationship Id="rId34" Type="http://schemas.openxmlformats.org/officeDocument/2006/relationships/image" Target="../media/image217.png"/><Relationship Id="rId35" Type="http://schemas.openxmlformats.org/officeDocument/2006/relationships/image" Target="../media/image218.png"/><Relationship Id="rId36" Type="http://schemas.openxmlformats.org/officeDocument/2006/relationships/image" Target="../media/image219.png"/><Relationship Id="rId37" Type="http://schemas.openxmlformats.org/officeDocument/2006/relationships/image" Target="../media/image220.png"/><Relationship Id="rId38" Type="http://schemas.openxmlformats.org/officeDocument/2006/relationships/image" Target="../media/image221.png"/><Relationship Id="rId39" Type="http://schemas.openxmlformats.org/officeDocument/2006/relationships/image" Target="../media/image222.png"/><Relationship Id="rId40" Type="http://schemas.openxmlformats.org/officeDocument/2006/relationships/image" Target="../media/image223.png"/><Relationship Id="rId41" Type="http://schemas.openxmlformats.org/officeDocument/2006/relationships/image" Target="../media/image312.png"/><Relationship Id="rId42" Type="http://schemas.openxmlformats.org/officeDocument/2006/relationships/image" Target="../media/image313.png"/><Relationship Id="rId43" Type="http://schemas.openxmlformats.org/officeDocument/2006/relationships/image" Target="../media/image31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15.png"/><Relationship Id="rId3" Type="http://schemas.openxmlformats.org/officeDocument/2006/relationships/image" Target="../media/image316.png"/><Relationship Id="rId4" Type="http://schemas.openxmlformats.org/officeDocument/2006/relationships/image" Target="../media/image317.png"/><Relationship Id="rId5" Type="http://schemas.openxmlformats.org/officeDocument/2006/relationships/image" Target="../media/image318.png"/><Relationship Id="rId6" Type="http://schemas.openxmlformats.org/officeDocument/2006/relationships/image" Target="../media/image3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3" name="Drawing"/>
          <p:cNvGrpSpPr/>
          <p:nvPr/>
        </p:nvGrpSpPr>
        <p:grpSpPr>
          <a:xfrm>
            <a:off x="965200" y="1027571"/>
            <a:ext cx="11550651" cy="7411579"/>
            <a:chOff x="0" y="0"/>
            <a:chExt cx="11550650" cy="7411578"/>
          </a:xfrm>
        </p:grpSpPr>
        <p:sp>
          <p:nvSpPr>
            <p:cNvPr id="119" name="Line"/>
            <p:cNvSpPr/>
            <p:nvPr/>
          </p:nvSpPr>
          <p:spPr>
            <a:xfrm>
              <a:off x="1476321" y="300199"/>
              <a:ext cx="216362" cy="69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49" fill="norm" stroke="1" extrusionOk="0">
                  <a:moveTo>
                    <a:pt x="2165" y="7071"/>
                  </a:moveTo>
                  <a:cubicBezTo>
                    <a:pt x="2371" y="8778"/>
                    <a:pt x="2576" y="10485"/>
                    <a:pt x="2885" y="12487"/>
                  </a:cubicBezTo>
                  <a:cubicBezTo>
                    <a:pt x="3193" y="14490"/>
                    <a:pt x="3605" y="16788"/>
                    <a:pt x="3811" y="18199"/>
                  </a:cubicBezTo>
                  <a:cubicBezTo>
                    <a:pt x="4016" y="19611"/>
                    <a:pt x="4016" y="20136"/>
                    <a:pt x="4016" y="20596"/>
                  </a:cubicBezTo>
                  <a:cubicBezTo>
                    <a:pt x="4016" y="21055"/>
                    <a:pt x="4016" y="21449"/>
                    <a:pt x="4016" y="21449"/>
                  </a:cubicBezTo>
                  <a:cubicBezTo>
                    <a:pt x="4016" y="21449"/>
                    <a:pt x="4016" y="21055"/>
                    <a:pt x="3811" y="19808"/>
                  </a:cubicBezTo>
                  <a:cubicBezTo>
                    <a:pt x="3605" y="18560"/>
                    <a:pt x="3193" y="16459"/>
                    <a:pt x="2782" y="14129"/>
                  </a:cubicBezTo>
                  <a:cubicBezTo>
                    <a:pt x="2371" y="11798"/>
                    <a:pt x="1959" y="9237"/>
                    <a:pt x="1856" y="7137"/>
                  </a:cubicBezTo>
                  <a:cubicBezTo>
                    <a:pt x="1753" y="5036"/>
                    <a:pt x="1959" y="3394"/>
                    <a:pt x="2988" y="2213"/>
                  </a:cubicBezTo>
                  <a:cubicBezTo>
                    <a:pt x="4016" y="1031"/>
                    <a:pt x="5868" y="309"/>
                    <a:pt x="8028" y="79"/>
                  </a:cubicBezTo>
                  <a:cubicBezTo>
                    <a:pt x="10188" y="-151"/>
                    <a:pt x="12656" y="112"/>
                    <a:pt x="15022" y="965"/>
                  </a:cubicBezTo>
                  <a:cubicBezTo>
                    <a:pt x="17388" y="1819"/>
                    <a:pt x="19651" y="3263"/>
                    <a:pt x="20576" y="4576"/>
                  </a:cubicBezTo>
                  <a:cubicBezTo>
                    <a:pt x="21502" y="5889"/>
                    <a:pt x="21091" y="7071"/>
                    <a:pt x="18519" y="8089"/>
                  </a:cubicBezTo>
                  <a:cubicBezTo>
                    <a:pt x="15948" y="9106"/>
                    <a:pt x="11216" y="9960"/>
                    <a:pt x="8336" y="10419"/>
                  </a:cubicBezTo>
                  <a:cubicBezTo>
                    <a:pt x="5456" y="10879"/>
                    <a:pt x="4428" y="10944"/>
                    <a:pt x="3091" y="10977"/>
                  </a:cubicBezTo>
                  <a:cubicBezTo>
                    <a:pt x="1753" y="11010"/>
                    <a:pt x="108" y="11010"/>
                    <a:pt x="5" y="10846"/>
                  </a:cubicBezTo>
                  <a:cubicBezTo>
                    <a:pt x="-98" y="10682"/>
                    <a:pt x="1342" y="10354"/>
                    <a:pt x="2782" y="1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873250" y="458328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076450" y="318628"/>
              <a:ext cx="184150" cy="21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246"/>
                  </a:moveTo>
                  <a:cubicBezTo>
                    <a:pt x="2731" y="6023"/>
                    <a:pt x="5462" y="10800"/>
                    <a:pt x="7572" y="14123"/>
                  </a:cubicBezTo>
                  <a:cubicBezTo>
                    <a:pt x="9683" y="17446"/>
                    <a:pt x="11172" y="19315"/>
                    <a:pt x="12538" y="20354"/>
                  </a:cubicBezTo>
                  <a:cubicBezTo>
                    <a:pt x="13903" y="21392"/>
                    <a:pt x="15145" y="21600"/>
                    <a:pt x="15890" y="20977"/>
                  </a:cubicBezTo>
                  <a:cubicBezTo>
                    <a:pt x="16634" y="20354"/>
                    <a:pt x="16883" y="18900"/>
                    <a:pt x="17255" y="15888"/>
                  </a:cubicBezTo>
                  <a:cubicBezTo>
                    <a:pt x="17628" y="12877"/>
                    <a:pt x="18124" y="8308"/>
                    <a:pt x="18621" y="5504"/>
                  </a:cubicBezTo>
                  <a:cubicBezTo>
                    <a:pt x="19117" y="2700"/>
                    <a:pt x="19614" y="1662"/>
                    <a:pt x="20110" y="1038"/>
                  </a:cubicBezTo>
                  <a:cubicBezTo>
                    <a:pt x="20607" y="415"/>
                    <a:pt x="21103" y="2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319202" y="0"/>
              <a:ext cx="322399" cy="55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95" fill="norm" stroke="1" extrusionOk="0">
                  <a:moveTo>
                    <a:pt x="9221" y="12514"/>
                  </a:moveTo>
                  <a:cubicBezTo>
                    <a:pt x="9079" y="12025"/>
                    <a:pt x="8938" y="11536"/>
                    <a:pt x="8515" y="11251"/>
                  </a:cubicBezTo>
                  <a:cubicBezTo>
                    <a:pt x="8091" y="10966"/>
                    <a:pt x="7385" y="10884"/>
                    <a:pt x="6468" y="11210"/>
                  </a:cubicBezTo>
                  <a:cubicBezTo>
                    <a:pt x="5550" y="11536"/>
                    <a:pt x="4421" y="12270"/>
                    <a:pt x="3291" y="13696"/>
                  </a:cubicBezTo>
                  <a:cubicBezTo>
                    <a:pt x="2162" y="15123"/>
                    <a:pt x="1032" y="17242"/>
                    <a:pt x="468" y="18505"/>
                  </a:cubicBezTo>
                  <a:cubicBezTo>
                    <a:pt x="-97" y="19769"/>
                    <a:pt x="-97" y="20176"/>
                    <a:pt x="185" y="20543"/>
                  </a:cubicBezTo>
                  <a:cubicBezTo>
                    <a:pt x="468" y="20910"/>
                    <a:pt x="1032" y="21236"/>
                    <a:pt x="1668" y="21399"/>
                  </a:cubicBezTo>
                  <a:cubicBezTo>
                    <a:pt x="2303" y="21562"/>
                    <a:pt x="3009" y="21562"/>
                    <a:pt x="4068" y="21032"/>
                  </a:cubicBezTo>
                  <a:cubicBezTo>
                    <a:pt x="5127" y="20502"/>
                    <a:pt x="6538" y="19443"/>
                    <a:pt x="7456" y="17976"/>
                  </a:cubicBezTo>
                  <a:cubicBezTo>
                    <a:pt x="8374" y="16508"/>
                    <a:pt x="8797" y="14634"/>
                    <a:pt x="9009" y="13493"/>
                  </a:cubicBezTo>
                  <a:cubicBezTo>
                    <a:pt x="9221" y="12351"/>
                    <a:pt x="9221" y="11944"/>
                    <a:pt x="9150" y="12025"/>
                  </a:cubicBezTo>
                  <a:cubicBezTo>
                    <a:pt x="9079" y="12107"/>
                    <a:pt x="8938" y="12677"/>
                    <a:pt x="8868" y="13737"/>
                  </a:cubicBezTo>
                  <a:cubicBezTo>
                    <a:pt x="8797" y="14797"/>
                    <a:pt x="8797" y="16345"/>
                    <a:pt x="9079" y="17364"/>
                  </a:cubicBezTo>
                  <a:cubicBezTo>
                    <a:pt x="9362" y="18383"/>
                    <a:pt x="9927" y="18872"/>
                    <a:pt x="10562" y="19157"/>
                  </a:cubicBezTo>
                  <a:cubicBezTo>
                    <a:pt x="11197" y="19443"/>
                    <a:pt x="11903" y="19524"/>
                    <a:pt x="12750" y="19157"/>
                  </a:cubicBezTo>
                  <a:cubicBezTo>
                    <a:pt x="13597" y="18791"/>
                    <a:pt x="14585" y="17976"/>
                    <a:pt x="15574" y="16182"/>
                  </a:cubicBezTo>
                  <a:cubicBezTo>
                    <a:pt x="16562" y="14389"/>
                    <a:pt x="17550" y="11618"/>
                    <a:pt x="18185" y="8887"/>
                  </a:cubicBezTo>
                  <a:cubicBezTo>
                    <a:pt x="18821" y="6157"/>
                    <a:pt x="19103" y="3467"/>
                    <a:pt x="19174" y="1918"/>
                  </a:cubicBezTo>
                  <a:cubicBezTo>
                    <a:pt x="19244" y="370"/>
                    <a:pt x="19103" y="-38"/>
                    <a:pt x="18891" y="3"/>
                  </a:cubicBezTo>
                  <a:cubicBezTo>
                    <a:pt x="18679" y="44"/>
                    <a:pt x="18397" y="533"/>
                    <a:pt x="18115" y="2000"/>
                  </a:cubicBezTo>
                  <a:cubicBezTo>
                    <a:pt x="17832" y="3467"/>
                    <a:pt x="17550" y="5912"/>
                    <a:pt x="17691" y="8561"/>
                  </a:cubicBezTo>
                  <a:cubicBezTo>
                    <a:pt x="17832" y="11210"/>
                    <a:pt x="18397" y="14063"/>
                    <a:pt x="18891" y="15653"/>
                  </a:cubicBezTo>
                  <a:cubicBezTo>
                    <a:pt x="19385" y="17242"/>
                    <a:pt x="19809" y="17568"/>
                    <a:pt x="20232" y="17568"/>
                  </a:cubicBezTo>
                  <a:cubicBezTo>
                    <a:pt x="20656" y="17568"/>
                    <a:pt x="21079" y="17242"/>
                    <a:pt x="21503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675466" y="208267"/>
              <a:ext cx="607514" cy="28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4" fill="norm" stroke="1" extrusionOk="0">
                  <a:moveTo>
                    <a:pt x="1046" y="4436"/>
                  </a:moveTo>
                  <a:cubicBezTo>
                    <a:pt x="747" y="5067"/>
                    <a:pt x="448" y="5698"/>
                    <a:pt x="262" y="7668"/>
                  </a:cubicBezTo>
                  <a:cubicBezTo>
                    <a:pt x="75" y="9639"/>
                    <a:pt x="0" y="12950"/>
                    <a:pt x="0" y="15000"/>
                  </a:cubicBezTo>
                  <a:cubicBezTo>
                    <a:pt x="0" y="17049"/>
                    <a:pt x="75" y="17838"/>
                    <a:pt x="224" y="18547"/>
                  </a:cubicBezTo>
                  <a:cubicBezTo>
                    <a:pt x="374" y="19257"/>
                    <a:pt x="598" y="19887"/>
                    <a:pt x="1158" y="18863"/>
                  </a:cubicBezTo>
                  <a:cubicBezTo>
                    <a:pt x="1719" y="17838"/>
                    <a:pt x="2616" y="15157"/>
                    <a:pt x="3139" y="12871"/>
                  </a:cubicBezTo>
                  <a:cubicBezTo>
                    <a:pt x="3662" y="10585"/>
                    <a:pt x="3812" y="8693"/>
                    <a:pt x="3887" y="7353"/>
                  </a:cubicBezTo>
                  <a:cubicBezTo>
                    <a:pt x="3961" y="6013"/>
                    <a:pt x="3961" y="5225"/>
                    <a:pt x="3961" y="5225"/>
                  </a:cubicBezTo>
                  <a:cubicBezTo>
                    <a:pt x="3961" y="5225"/>
                    <a:pt x="3961" y="6013"/>
                    <a:pt x="4036" y="8220"/>
                  </a:cubicBezTo>
                  <a:cubicBezTo>
                    <a:pt x="4111" y="10428"/>
                    <a:pt x="4260" y="14054"/>
                    <a:pt x="4484" y="16182"/>
                  </a:cubicBezTo>
                  <a:cubicBezTo>
                    <a:pt x="4709" y="18311"/>
                    <a:pt x="5008" y="18941"/>
                    <a:pt x="5344" y="19336"/>
                  </a:cubicBezTo>
                  <a:cubicBezTo>
                    <a:pt x="5680" y="19730"/>
                    <a:pt x="6054" y="19887"/>
                    <a:pt x="6540" y="19493"/>
                  </a:cubicBezTo>
                  <a:cubicBezTo>
                    <a:pt x="7026" y="19099"/>
                    <a:pt x="7624" y="18153"/>
                    <a:pt x="8371" y="16103"/>
                  </a:cubicBezTo>
                  <a:cubicBezTo>
                    <a:pt x="9118" y="14054"/>
                    <a:pt x="10015" y="10900"/>
                    <a:pt x="10464" y="8930"/>
                  </a:cubicBezTo>
                  <a:cubicBezTo>
                    <a:pt x="10912" y="6959"/>
                    <a:pt x="10912" y="6171"/>
                    <a:pt x="10912" y="5382"/>
                  </a:cubicBezTo>
                  <a:cubicBezTo>
                    <a:pt x="10912" y="4594"/>
                    <a:pt x="10912" y="3806"/>
                    <a:pt x="10725" y="3490"/>
                  </a:cubicBezTo>
                  <a:cubicBezTo>
                    <a:pt x="10538" y="3175"/>
                    <a:pt x="10165" y="3333"/>
                    <a:pt x="9791" y="4357"/>
                  </a:cubicBezTo>
                  <a:cubicBezTo>
                    <a:pt x="9417" y="5382"/>
                    <a:pt x="9044" y="7274"/>
                    <a:pt x="8819" y="9087"/>
                  </a:cubicBezTo>
                  <a:cubicBezTo>
                    <a:pt x="8595" y="10900"/>
                    <a:pt x="8520" y="12635"/>
                    <a:pt x="8520" y="13896"/>
                  </a:cubicBezTo>
                  <a:cubicBezTo>
                    <a:pt x="8520" y="15157"/>
                    <a:pt x="8595" y="15946"/>
                    <a:pt x="8782" y="16576"/>
                  </a:cubicBezTo>
                  <a:cubicBezTo>
                    <a:pt x="8969" y="17207"/>
                    <a:pt x="9268" y="17680"/>
                    <a:pt x="10053" y="17680"/>
                  </a:cubicBezTo>
                  <a:cubicBezTo>
                    <a:pt x="10837" y="17680"/>
                    <a:pt x="12108" y="17207"/>
                    <a:pt x="13341" y="15709"/>
                  </a:cubicBezTo>
                  <a:cubicBezTo>
                    <a:pt x="14574" y="14211"/>
                    <a:pt x="15770" y="11689"/>
                    <a:pt x="16518" y="9639"/>
                  </a:cubicBezTo>
                  <a:cubicBezTo>
                    <a:pt x="17265" y="7590"/>
                    <a:pt x="17564" y="6013"/>
                    <a:pt x="17751" y="4515"/>
                  </a:cubicBezTo>
                  <a:cubicBezTo>
                    <a:pt x="17938" y="3017"/>
                    <a:pt x="18012" y="1598"/>
                    <a:pt x="17826" y="810"/>
                  </a:cubicBezTo>
                  <a:cubicBezTo>
                    <a:pt x="17639" y="22"/>
                    <a:pt x="17190" y="-136"/>
                    <a:pt x="16742" y="100"/>
                  </a:cubicBezTo>
                  <a:cubicBezTo>
                    <a:pt x="16293" y="337"/>
                    <a:pt x="15845" y="968"/>
                    <a:pt x="15621" y="1677"/>
                  </a:cubicBezTo>
                  <a:cubicBezTo>
                    <a:pt x="15397" y="2387"/>
                    <a:pt x="15397" y="3175"/>
                    <a:pt x="16107" y="4515"/>
                  </a:cubicBezTo>
                  <a:cubicBezTo>
                    <a:pt x="16817" y="5855"/>
                    <a:pt x="18237" y="7747"/>
                    <a:pt x="19320" y="9560"/>
                  </a:cubicBezTo>
                  <a:cubicBezTo>
                    <a:pt x="20404" y="11373"/>
                    <a:pt x="21152" y="13108"/>
                    <a:pt x="21376" y="14684"/>
                  </a:cubicBezTo>
                  <a:cubicBezTo>
                    <a:pt x="21600" y="16261"/>
                    <a:pt x="21301" y="17680"/>
                    <a:pt x="20815" y="18784"/>
                  </a:cubicBezTo>
                  <a:cubicBezTo>
                    <a:pt x="20329" y="19887"/>
                    <a:pt x="19657" y="20676"/>
                    <a:pt x="1898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593849" y="648828"/>
              <a:ext cx="129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6" y="18720"/>
                    <a:pt x="2612" y="15840"/>
                    <a:pt x="3900" y="13500"/>
                  </a:cubicBezTo>
                  <a:cubicBezTo>
                    <a:pt x="5188" y="11160"/>
                    <a:pt x="6459" y="9360"/>
                    <a:pt x="7853" y="7740"/>
                  </a:cubicBezTo>
                  <a:cubicBezTo>
                    <a:pt x="9247" y="6120"/>
                    <a:pt x="10765" y="4680"/>
                    <a:pt x="12141" y="3600"/>
                  </a:cubicBezTo>
                  <a:cubicBezTo>
                    <a:pt x="13518" y="2520"/>
                    <a:pt x="14753" y="1800"/>
                    <a:pt x="16094" y="1260"/>
                  </a:cubicBezTo>
                  <a:cubicBezTo>
                    <a:pt x="17435" y="720"/>
                    <a:pt x="18882" y="360"/>
                    <a:pt x="19818" y="180"/>
                  </a:cubicBezTo>
                  <a:cubicBezTo>
                    <a:pt x="20753" y="0"/>
                    <a:pt x="211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653710" y="744078"/>
              <a:ext cx="1235540" cy="14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83" fill="norm" stroke="1" extrusionOk="0">
                  <a:moveTo>
                    <a:pt x="728" y="20965"/>
                  </a:moveTo>
                  <a:cubicBezTo>
                    <a:pt x="396" y="21282"/>
                    <a:pt x="64" y="21600"/>
                    <a:pt x="8" y="21441"/>
                  </a:cubicBezTo>
                  <a:cubicBezTo>
                    <a:pt x="-47" y="21282"/>
                    <a:pt x="175" y="20647"/>
                    <a:pt x="895" y="19694"/>
                  </a:cubicBezTo>
                  <a:cubicBezTo>
                    <a:pt x="1615" y="18741"/>
                    <a:pt x="2833" y="17471"/>
                    <a:pt x="4088" y="16359"/>
                  </a:cubicBezTo>
                  <a:cubicBezTo>
                    <a:pt x="5344" y="15247"/>
                    <a:pt x="6636" y="14294"/>
                    <a:pt x="7928" y="13341"/>
                  </a:cubicBezTo>
                  <a:cubicBezTo>
                    <a:pt x="9221" y="12388"/>
                    <a:pt x="10513" y="11435"/>
                    <a:pt x="11861" y="10165"/>
                  </a:cubicBezTo>
                  <a:cubicBezTo>
                    <a:pt x="13208" y="8894"/>
                    <a:pt x="14611" y="7306"/>
                    <a:pt x="16051" y="5876"/>
                  </a:cubicBezTo>
                  <a:cubicBezTo>
                    <a:pt x="17491" y="4447"/>
                    <a:pt x="18968" y="3176"/>
                    <a:pt x="19891" y="2224"/>
                  </a:cubicBezTo>
                  <a:cubicBezTo>
                    <a:pt x="20815" y="1271"/>
                    <a:pt x="21184" y="635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94118" y="1596254"/>
              <a:ext cx="261482" cy="51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06" fill="norm" stroke="1" extrusionOk="0">
                  <a:moveTo>
                    <a:pt x="5842" y="6796"/>
                  </a:moveTo>
                  <a:cubicBezTo>
                    <a:pt x="5145" y="8640"/>
                    <a:pt x="4448" y="10484"/>
                    <a:pt x="4013" y="12767"/>
                  </a:cubicBezTo>
                  <a:cubicBezTo>
                    <a:pt x="3577" y="15049"/>
                    <a:pt x="3403" y="17771"/>
                    <a:pt x="3316" y="19396"/>
                  </a:cubicBezTo>
                  <a:cubicBezTo>
                    <a:pt x="3229" y="21020"/>
                    <a:pt x="3229" y="21547"/>
                    <a:pt x="3142" y="21503"/>
                  </a:cubicBezTo>
                  <a:cubicBezTo>
                    <a:pt x="3054" y="21459"/>
                    <a:pt x="2880" y="20845"/>
                    <a:pt x="2619" y="18957"/>
                  </a:cubicBezTo>
                  <a:cubicBezTo>
                    <a:pt x="2358" y="17069"/>
                    <a:pt x="2009" y="13908"/>
                    <a:pt x="2009" y="11010"/>
                  </a:cubicBezTo>
                  <a:cubicBezTo>
                    <a:pt x="2009" y="8113"/>
                    <a:pt x="2358" y="5479"/>
                    <a:pt x="2793" y="3810"/>
                  </a:cubicBezTo>
                  <a:cubicBezTo>
                    <a:pt x="3229" y="2142"/>
                    <a:pt x="3751" y="1440"/>
                    <a:pt x="4361" y="957"/>
                  </a:cubicBezTo>
                  <a:cubicBezTo>
                    <a:pt x="4971" y="474"/>
                    <a:pt x="5667" y="210"/>
                    <a:pt x="6538" y="79"/>
                  </a:cubicBezTo>
                  <a:cubicBezTo>
                    <a:pt x="7409" y="-53"/>
                    <a:pt x="8454" y="-53"/>
                    <a:pt x="9761" y="342"/>
                  </a:cubicBezTo>
                  <a:cubicBezTo>
                    <a:pt x="11067" y="737"/>
                    <a:pt x="12635" y="1527"/>
                    <a:pt x="13506" y="3284"/>
                  </a:cubicBezTo>
                  <a:cubicBezTo>
                    <a:pt x="14377" y="5040"/>
                    <a:pt x="14551" y="7762"/>
                    <a:pt x="13332" y="10001"/>
                  </a:cubicBezTo>
                  <a:cubicBezTo>
                    <a:pt x="12113" y="12240"/>
                    <a:pt x="9500" y="13996"/>
                    <a:pt x="7758" y="14962"/>
                  </a:cubicBezTo>
                  <a:cubicBezTo>
                    <a:pt x="6016" y="15927"/>
                    <a:pt x="5145" y="16103"/>
                    <a:pt x="4274" y="16235"/>
                  </a:cubicBezTo>
                  <a:cubicBezTo>
                    <a:pt x="3403" y="16367"/>
                    <a:pt x="2532" y="16454"/>
                    <a:pt x="1661" y="16323"/>
                  </a:cubicBezTo>
                  <a:cubicBezTo>
                    <a:pt x="790" y="16191"/>
                    <a:pt x="-81" y="15840"/>
                    <a:pt x="6" y="15620"/>
                  </a:cubicBezTo>
                  <a:cubicBezTo>
                    <a:pt x="93" y="15401"/>
                    <a:pt x="1138" y="15313"/>
                    <a:pt x="3751" y="15620"/>
                  </a:cubicBezTo>
                  <a:cubicBezTo>
                    <a:pt x="6364" y="15927"/>
                    <a:pt x="10545" y="16630"/>
                    <a:pt x="13767" y="17464"/>
                  </a:cubicBezTo>
                  <a:cubicBezTo>
                    <a:pt x="16990" y="18298"/>
                    <a:pt x="19254" y="19264"/>
                    <a:pt x="21519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46818" y="1845525"/>
              <a:ext cx="161183" cy="19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30" fill="norm" stroke="1" extrusionOk="0">
                  <a:moveTo>
                    <a:pt x="1164" y="10716"/>
                  </a:moveTo>
                  <a:cubicBezTo>
                    <a:pt x="3969" y="9797"/>
                    <a:pt x="6774" y="8877"/>
                    <a:pt x="8597" y="7958"/>
                  </a:cubicBezTo>
                  <a:cubicBezTo>
                    <a:pt x="10421" y="7039"/>
                    <a:pt x="11262" y="6120"/>
                    <a:pt x="11823" y="4971"/>
                  </a:cubicBezTo>
                  <a:cubicBezTo>
                    <a:pt x="12384" y="3822"/>
                    <a:pt x="12665" y="2443"/>
                    <a:pt x="12244" y="1409"/>
                  </a:cubicBezTo>
                  <a:cubicBezTo>
                    <a:pt x="11823" y="375"/>
                    <a:pt x="10701" y="-314"/>
                    <a:pt x="9158" y="146"/>
                  </a:cubicBezTo>
                  <a:cubicBezTo>
                    <a:pt x="7616" y="605"/>
                    <a:pt x="5652" y="2214"/>
                    <a:pt x="3829" y="5086"/>
                  </a:cubicBezTo>
                  <a:cubicBezTo>
                    <a:pt x="2005" y="7958"/>
                    <a:pt x="322" y="12095"/>
                    <a:pt x="42" y="15197"/>
                  </a:cubicBezTo>
                  <a:cubicBezTo>
                    <a:pt x="-239" y="18299"/>
                    <a:pt x="883" y="20367"/>
                    <a:pt x="3829" y="20826"/>
                  </a:cubicBezTo>
                  <a:cubicBezTo>
                    <a:pt x="6774" y="21286"/>
                    <a:pt x="11543" y="20137"/>
                    <a:pt x="14769" y="19103"/>
                  </a:cubicBezTo>
                  <a:cubicBezTo>
                    <a:pt x="17995" y="18069"/>
                    <a:pt x="19678" y="17150"/>
                    <a:pt x="21361" y="1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511108" y="1836278"/>
              <a:ext cx="161993" cy="18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72" fill="norm" stroke="1" extrusionOk="0">
                  <a:moveTo>
                    <a:pt x="18701" y="2880"/>
                  </a:moveTo>
                  <a:cubicBezTo>
                    <a:pt x="17870" y="1920"/>
                    <a:pt x="17039" y="960"/>
                    <a:pt x="15931" y="480"/>
                  </a:cubicBezTo>
                  <a:cubicBezTo>
                    <a:pt x="14824" y="0"/>
                    <a:pt x="13439" y="0"/>
                    <a:pt x="12055" y="0"/>
                  </a:cubicBezTo>
                  <a:cubicBezTo>
                    <a:pt x="10670" y="0"/>
                    <a:pt x="9285" y="0"/>
                    <a:pt x="7208" y="2640"/>
                  </a:cubicBezTo>
                  <a:cubicBezTo>
                    <a:pt x="5131" y="5280"/>
                    <a:pt x="2362" y="10560"/>
                    <a:pt x="978" y="13920"/>
                  </a:cubicBezTo>
                  <a:cubicBezTo>
                    <a:pt x="-407" y="17280"/>
                    <a:pt x="-407" y="18720"/>
                    <a:pt x="1531" y="19800"/>
                  </a:cubicBezTo>
                  <a:cubicBezTo>
                    <a:pt x="3470" y="20880"/>
                    <a:pt x="7347" y="21600"/>
                    <a:pt x="10947" y="21120"/>
                  </a:cubicBezTo>
                  <a:cubicBezTo>
                    <a:pt x="14547" y="20640"/>
                    <a:pt x="17870" y="18960"/>
                    <a:pt x="2119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657882" y="1835147"/>
              <a:ext cx="180318" cy="16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69" fill="norm" stroke="1" extrusionOk="0">
                  <a:moveTo>
                    <a:pt x="16122" y="3471"/>
                  </a:moveTo>
                  <a:cubicBezTo>
                    <a:pt x="14866" y="1809"/>
                    <a:pt x="13610" y="148"/>
                    <a:pt x="11601" y="9"/>
                  </a:cubicBezTo>
                  <a:cubicBezTo>
                    <a:pt x="9591" y="-129"/>
                    <a:pt x="6829" y="1256"/>
                    <a:pt x="4819" y="3609"/>
                  </a:cubicBezTo>
                  <a:cubicBezTo>
                    <a:pt x="2810" y="5963"/>
                    <a:pt x="1554" y="9286"/>
                    <a:pt x="801" y="11917"/>
                  </a:cubicBezTo>
                  <a:cubicBezTo>
                    <a:pt x="47" y="14548"/>
                    <a:pt x="-204" y="16486"/>
                    <a:pt x="173" y="17871"/>
                  </a:cubicBezTo>
                  <a:cubicBezTo>
                    <a:pt x="549" y="19256"/>
                    <a:pt x="1554" y="20086"/>
                    <a:pt x="3312" y="18702"/>
                  </a:cubicBezTo>
                  <a:cubicBezTo>
                    <a:pt x="5070" y="17317"/>
                    <a:pt x="7582" y="13717"/>
                    <a:pt x="8838" y="11225"/>
                  </a:cubicBezTo>
                  <a:cubicBezTo>
                    <a:pt x="10094" y="8733"/>
                    <a:pt x="10094" y="7348"/>
                    <a:pt x="10219" y="7348"/>
                  </a:cubicBezTo>
                  <a:cubicBezTo>
                    <a:pt x="10345" y="7348"/>
                    <a:pt x="10596" y="8733"/>
                    <a:pt x="11349" y="11225"/>
                  </a:cubicBezTo>
                  <a:cubicBezTo>
                    <a:pt x="12103" y="13717"/>
                    <a:pt x="13359" y="17317"/>
                    <a:pt x="14615" y="19256"/>
                  </a:cubicBezTo>
                  <a:cubicBezTo>
                    <a:pt x="15870" y="21194"/>
                    <a:pt x="17126" y="21471"/>
                    <a:pt x="18256" y="20917"/>
                  </a:cubicBezTo>
                  <a:cubicBezTo>
                    <a:pt x="19387" y="20363"/>
                    <a:pt x="20391" y="18979"/>
                    <a:pt x="21396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850900" y="1803596"/>
              <a:ext cx="112985" cy="4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81" fill="norm" stroke="1" extrusionOk="0">
                  <a:moveTo>
                    <a:pt x="4713" y="6204"/>
                  </a:moveTo>
                  <a:cubicBezTo>
                    <a:pt x="3142" y="9012"/>
                    <a:pt x="1571" y="11820"/>
                    <a:pt x="1178" y="14088"/>
                  </a:cubicBezTo>
                  <a:cubicBezTo>
                    <a:pt x="785" y="16356"/>
                    <a:pt x="1571" y="18084"/>
                    <a:pt x="2356" y="19326"/>
                  </a:cubicBezTo>
                  <a:cubicBezTo>
                    <a:pt x="3142" y="20568"/>
                    <a:pt x="3927" y="21324"/>
                    <a:pt x="4516" y="21378"/>
                  </a:cubicBezTo>
                  <a:cubicBezTo>
                    <a:pt x="5105" y="21432"/>
                    <a:pt x="5498" y="20784"/>
                    <a:pt x="5105" y="18678"/>
                  </a:cubicBezTo>
                  <a:cubicBezTo>
                    <a:pt x="4713" y="16572"/>
                    <a:pt x="3535" y="13008"/>
                    <a:pt x="2749" y="9930"/>
                  </a:cubicBezTo>
                  <a:cubicBezTo>
                    <a:pt x="1964" y="6852"/>
                    <a:pt x="1571" y="4260"/>
                    <a:pt x="1375" y="2694"/>
                  </a:cubicBezTo>
                  <a:cubicBezTo>
                    <a:pt x="1178" y="1128"/>
                    <a:pt x="1178" y="588"/>
                    <a:pt x="2356" y="264"/>
                  </a:cubicBezTo>
                  <a:cubicBezTo>
                    <a:pt x="3535" y="-60"/>
                    <a:pt x="5891" y="-168"/>
                    <a:pt x="9033" y="426"/>
                  </a:cubicBezTo>
                  <a:cubicBezTo>
                    <a:pt x="12175" y="1020"/>
                    <a:pt x="16102" y="2316"/>
                    <a:pt x="18458" y="3774"/>
                  </a:cubicBezTo>
                  <a:cubicBezTo>
                    <a:pt x="20815" y="5232"/>
                    <a:pt x="21600" y="6852"/>
                    <a:pt x="20422" y="8094"/>
                  </a:cubicBezTo>
                  <a:cubicBezTo>
                    <a:pt x="19244" y="9336"/>
                    <a:pt x="16102" y="10200"/>
                    <a:pt x="13549" y="10686"/>
                  </a:cubicBezTo>
                  <a:cubicBezTo>
                    <a:pt x="10996" y="11172"/>
                    <a:pt x="9033" y="11280"/>
                    <a:pt x="6873" y="10794"/>
                  </a:cubicBezTo>
                  <a:cubicBezTo>
                    <a:pt x="4713" y="10308"/>
                    <a:pt x="2356" y="9228"/>
                    <a:pt x="0" y="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073150" y="1779128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085850" y="1918828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848275" y="1633078"/>
              <a:ext cx="243869" cy="39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47" fill="norm" stroke="1" extrusionOk="0">
                  <a:moveTo>
                    <a:pt x="522" y="0"/>
                  </a:moveTo>
                  <a:cubicBezTo>
                    <a:pt x="335" y="3217"/>
                    <a:pt x="149" y="6434"/>
                    <a:pt x="56" y="9594"/>
                  </a:cubicBezTo>
                  <a:cubicBezTo>
                    <a:pt x="-37" y="12753"/>
                    <a:pt x="-37" y="15855"/>
                    <a:pt x="242" y="17981"/>
                  </a:cubicBezTo>
                  <a:cubicBezTo>
                    <a:pt x="522" y="20106"/>
                    <a:pt x="1080" y="21255"/>
                    <a:pt x="1639" y="21428"/>
                  </a:cubicBezTo>
                  <a:cubicBezTo>
                    <a:pt x="2197" y="21600"/>
                    <a:pt x="2756" y="20796"/>
                    <a:pt x="3129" y="19762"/>
                  </a:cubicBezTo>
                  <a:cubicBezTo>
                    <a:pt x="3501" y="18728"/>
                    <a:pt x="3687" y="17464"/>
                    <a:pt x="3966" y="16430"/>
                  </a:cubicBezTo>
                  <a:cubicBezTo>
                    <a:pt x="4246" y="15396"/>
                    <a:pt x="4618" y="14591"/>
                    <a:pt x="5177" y="14362"/>
                  </a:cubicBezTo>
                  <a:cubicBezTo>
                    <a:pt x="5735" y="14132"/>
                    <a:pt x="6480" y="14477"/>
                    <a:pt x="7504" y="15568"/>
                  </a:cubicBezTo>
                  <a:cubicBezTo>
                    <a:pt x="8529" y="16660"/>
                    <a:pt x="9832" y="18498"/>
                    <a:pt x="10856" y="19704"/>
                  </a:cubicBezTo>
                  <a:cubicBezTo>
                    <a:pt x="11880" y="20911"/>
                    <a:pt x="12625" y="21485"/>
                    <a:pt x="13277" y="21543"/>
                  </a:cubicBezTo>
                  <a:cubicBezTo>
                    <a:pt x="13929" y="21600"/>
                    <a:pt x="14487" y="21140"/>
                    <a:pt x="15232" y="19360"/>
                  </a:cubicBezTo>
                  <a:cubicBezTo>
                    <a:pt x="15977" y="17579"/>
                    <a:pt x="16908" y="14477"/>
                    <a:pt x="17746" y="11604"/>
                  </a:cubicBezTo>
                  <a:cubicBezTo>
                    <a:pt x="18584" y="8732"/>
                    <a:pt x="19329" y="6089"/>
                    <a:pt x="19980" y="4366"/>
                  </a:cubicBezTo>
                  <a:cubicBezTo>
                    <a:pt x="20632" y="2643"/>
                    <a:pt x="21191" y="1838"/>
                    <a:pt x="21377" y="1723"/>
                  </a:cubicBezTo>
                  <a:cubicBezTo>
                    <a:pt x="21563" y="1609"/>
                    <a:pt x="21377" y="2183"/>
                    <a:pt x="21191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075232" y="1601844"/>
              <a:ext cx="242518" cy="39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8" fill="norm" stroke="1" extrusionOk="0">
                  <a:moveTo>
                    <a:pt x="9687" y="16343"/>
                  </a:moveTo>
                  <a:cubicBezTo>
                    <a:pt x="9499" y="15775"/>
                    <a:pt x="9311" y="15206"/>
                    <a:pt x="8466" y="14752"/>
                  </a:cubicBezTo>
                  <a:cubicBezTo>
                    <a:pt x="7621" y="14297"/>
                    <a:pt x="6118" y="13956"/>
                    <a:pt x="4710" y="14467"/>
                  </a:cubicBezTo>
                  <a:cubicBezTo>
                    <a:pt x="3301" y="14979"/>
                    <a:pt x="1986" y="16343"/>
                    <a:pt x="1141" y="17480"/>
                  </a:cubicBezTo>
                  <a:cubicBezTo>
                    <a:pt x="296" y="18617"/>
                    <a:pt x="-80" y="19526"/>
                    <a:pt x="14" y="20208"/>
                  </a:cubicBezTo>
                  <a:cubicBezTo>
                    <a:pt x="108" y="20891"/>
                    <a:pt x="671" y="21345"/>
                    <a:pt x="1329" y="21402"/>
                  </a:cubicBezTo>
                  <a:cubicBezTo>
                    <a:pt x="1986" y="21459"/>
                    <a:pt x="2737" y="21118"/>
                    <a:pt x="3395" y="20720"/>
                  </a:cubicBezTo>
                  <a:cubicBezTo>
                    <a:pt x="4052" y="20322"/>
                    <a:pt x="4616" y="19867"/>
                    <a:pt x="5367" y="19299"/>
                  </a:cubicBezTo>
                  <a:cubicBezTo>
                    <a:pt x="6118" y="18731"/>
                    <a:pt x="7057" y="18048"/>
                    <a:pt x="7621" y="17992"/>
                  </a:cubicBezTo>
                  <a:cubicBezTo>
                    <a:pt x="8184" y="17935"/>
                    <a:pt x="8372" y="18503"/>
                    <a:pt x="8936" y="18901"/>
                  </a:cubicBezTo>
                  <a:cubicBezTo>
                    <a:pt x="9499" y="19299"/>
                    <a:pt x="10438" y="19526"/>
                    <a:pt x="11283" y="19413"/>
                  </a:cubicBezTo>
                  <a:cubicBezTo>
                    <a:pt x="12129" y="19299"/>
                    <a:pt x="12880" y="18844"/>
                    <a:pt x="14101" y="16968"/>
                  </a:cubicBezTo>
                  <a:cubicBezTo>
                    <a:pt x="15322" y="15093"/>
                    <a:pt x="17012" y="11796"/>
                    <a:pt x="18139" y="8897"/>
                  </a:cubicBezTo>
                  <a:cubicBezTo>
                    <a:pt x="19266" y="5998"/>
                    <a:pt x="19830" y="3497"/>
                    <a:pt x="20017" y="1962"/>
                  </a:cubicBezTo>
                  <a:cubicBezTo>
                    <a:pt x="20205" y="427"/>
                    <a:pt x="20017" y="-141"/>
                    <a:pt x="19642" y="30"/>
                  </a:cubicBezTo>
                  <a:cubicBezTo>
                    <a:pt x="19266" y="200"/>
                    <a:pt x="18703" y="1110"/>
                    <a:pt x="18233" y="3611"/>
                  </a:cubicBezTo>
                  <a:cubicBezTo>
                    <a:pt x="17763" y="6112"/>
                    <a:pt x="17388" y="10204"/>
                    <a:pt x="17294" y="12876"/>
                  </a:cubicBezTo>
                  <a:cubicBezTo>
                    <a:pt x="17200" y="15547"/>
                    <a:pt x="17388" y="16798"/>
                    <a:pt x="17670" y="17821"/>
                  </a:cubicBezTo>
                  <a:cubicBezTo>
                    <a:pt x="17951" y="18844"/>
                    <a:pt x="18327" y="19640"/>
                    <a:pt x="18984" y="20038"/>
                  </a:cubicBezTo>
                  <a:cubicBezTo>
                    <a:pt x="19642" y="20436"/>
                    <a:pt x="20581" y="20436"/>
                    <a:pt x="21520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348441" y="1646313"/>
              <a:ext cx="134409" cy="31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03" fill="norm" stroke="1" extrusionOk="0">
                  <a:moveTo>
                    <a:pt x="16117" y="13941"/>
                  </a:moveTo>
                  <a:cubicBezTo>
                    <a:pt x="16117" y="13235"/>
                    <a:pt x="16117" y="12529"/>
                    <a:pt x="15951" y="11682"/>
                  </a:cubicBezTo>
                  <a:cubicBezTo>
                    <a:pt x="15785" y="10835"/>
                    <a:pt x="15453" y="9847"/>
                    <a:pt x="14456" y="9282"/>
                  </a:cubicBezTo>
                  <a:cubicBezTo>
                    <a:pt x="13459" y="8717"/>
                    <a:pt x="11797" y="8576"/>
                    <a:pt x="9139" y="10270"/>
                  </a:cubicBezTo>
                  <a:cubicBezTo>
                    <a:pt x="6480" y="11964"/>
                    <a:pt x="2825" y="15494"/>
                    <a:pt x="1164" y="17611"/>
                  </a:cubicBezTo>
                  <a:cubicBezTo>
                    <a:pt x="-498" y="19729"/>
                    <a:pt x="-166" y="20435"/>
                    <a:pt x="831" y="20858"/>
                  </a:cubicBezTo>
                  <a:cubicBezTo>
                    <a:pt x="1828" y="21282"/>
                    <a:pt x="3490" y="21423"/>
                    <a:pt x="5816" y="20647"/>
                  </a:cubicBezTo>
                  <a:cubicBezTo>
                    <a:pt x="8142" y="19870"/>
                    <a:pt x="11133" y="18176"/>
                    <a:pt x="12960" y="14788"/>
                  </a:cubicBezTo>
                  <a:cubicBezTo>
                    <a:pt x="14788" y="11399"/>
                    <a:pt x="15453" y="6317"/>
                    <a:pt x="15287" y="3423"/>
                  </a:cubicBezTo>
                  <a:cubicBezTo>
                    <a:pt x="15120" y="529"/>
                    <a:pt x="14124" y="-177"/>
                    <a:pt x="13625" y="35"/>
                  </a:cubicBezTo>
                  <a:cubicBezTo>
                    <a:pt x="13127" y="247"/>
                    <a:pt x="13127" y="1376"/>
                    <a:pt x="13293" y="3494"/>
                  </a:cubicBezTo>
                  <a:cubicBezTo>
                    <a:pt x="13459" y="5611"/>
                    <a:pt x="13791" y="8717"/>
                    <a:pt x="15120" y="10976"/>
                  </a:cubicBezTo>
                  <a:cubicBezTo>
                    <a:pt x="16450" y="13235"/>
                    <a:pt x="18776" y="14647"/>
                    <a:pt x="21102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527300" y="1487028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571176" y="1719461"/>
              <a:ext cx="78125" cy="21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1" h="21224" fill="norm" stroke="1" extrusionOk="0">
                  <a:moveTo>
                    <a:pt x="17966" y="3395"/>
                  </a:moveTo>
                  <a:cubicBezTo>
                    <a:pt x="18506" y="2347"/>
                    <a:pt x="19046" y="1298"/>
                    <a:pt x="17966" y="669"/>
                  </a:cubicBezTo>
                  <a:cubicBezTo>
                    <a:pt x="16886" y="40"/>
                    <a:pt x="14186" y="-170"/>
                    <a:pt x="11486" y="145"/>
                  </a:cubicBezTo>
                  <a:cubicBezTo>
                    <a:pt x="8786" y="459"/>
                    <a:pt x="6086" y="1298"/>
                    <a:pt x="3656" y="2661"/>
                  </a:cubicBezTo>
                  <a:cubicBezTo>
                    <a:pt x="1226" y="4024"/>
                    <a:pt x="-934" y="5912"/>
                    <a:pt x="416" y="8113"/>
                  </a:cubicBezTo>
                  <a:cubicBezTo>
                    <a:pt x="1766" y="10315"/>
                    <a:pt x="6626" y="12832"/>
                    <a:pt x="10406" y="14405"/>
                  </a:cubicBezTo>
                  <a:cubicBezTo>
                    <a:pt x="14186" y="15978"/>
                    <a:pt x="16886" y="16607"/>
                    <a:pt x="18506" y="17550"/>
                  </a:cubicBezTo>
                  <a:cubicBezTo>
                    <a:pt x="20126" y="18494"/>
                    <a:pt x="20666" y="19752"/>
                    <a:pt x="18506" y="20486"/>
                  </a:cubicBezTo>
                  <a:cubicBezTo>
                    <a:pt x="16346" y="21220"/>
                    <a:pt x="11486" y="21430"/>
                    <a:pt x="8516" y="21011"/>
                  </a:cubicBezTo>
                  <a:cubicBezTo>
                    <a:pt x="5546" y="20591"/>
                    <a:pt x="4466" y="19543"/>
                    <a:pt x="3926" y="18494"/>
                  </a:cubicBezTo>
                  <a:cubicBezTo>
                    <a:pt x="3386" y="17446"/>
                    <a:pt x="3386" y="16397"/>
                    <a:pt x="3386" y="15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090060" y="1544178"/>
              <a:ext cx="7224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21062" y="0"/>
                  </a:moveTo>
                  <a:cubicBezTo>
                    <a:pt x="17976" y="393"/>
                    <a:pt x="14891" y="785"/>
                    <a:pt x="12422" y="1702"/>
                  </a:cubicBezTo>
                  <a:cubicBezTo>
                    <a:pt x="9953" y="2618"/>
                    <a:pt x="8102" y="4058"/>
                    <a:pt x="5942" y="7004"/>
                  </a:cubicBezTo>
                  <a:cubicBezTo>
                    <a:pt x="3782" y="9949"/>
                    <a:pt x="1313" y="14400"/>
                    <a:pt x="388" y="17018"/>
                  </a:cubicBezTo>
                  <a:cubicBezTo>
                    <a:pt x="-538" y="19636"/>
                    <a:pt x="79" y="20422"/>
                    <a:pt x="3473" y="20880"/>
                  </a:cubicBezTo>
                  <a:cubicBezTo>
                    <a:pt x="6868" y="21338"/>
                    <a:pt x="13039" y="21469"/>
                    <a:pt x="192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054350" y="1760078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170362" y="1724079"/>
              <a:ext cx="150688" cy="1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63" fill="norm" stroke="1" extrusionOk="0">
                  <a:moveTo>
                    <a:pt x="6057" y="7591"/>
                  </a:moveTo>
                  <a:cubicBezTo>
                    <a:pt x="7257" y="6715"/>
                    <a:pt x="8457" y="5840"/>
                    <a:pt x="9357" y="4526"/>
                  </a:cubicBezTo>
                  <a:cubicBezTo>
                    <a:pt x="10257" y="3213"/>
                    <a:pt x="10857" y="1461"/>
                    <a:pt x="10257" y="586"/>
                  </a:cubicBezTo>
                  <a:cubicBezTo>
                    <a:pt x="9657" y="-290"/>
                    <a:pt x="7857" y="-290"/>
                    <a:pt x="5907" y="1315"/>
                  </a:cubicBezTo>
                  <a:cubicBezTo>
                    <a:pt x="3957" y="2921"/>
                    <a:pt x="1857" y="6132"/>
                    <a:pt x="807" y="9342"/>
                  </a:cubicBezTo>
                  <a:cubicBezTo>
                    <a:pt x="-243" y="12553"/>
                    <a:pt x="-243" y="15764"/>
                    <a:pt x="657" y="17953"/>
                  </a:cubicBezTo>
                  <a:cubicBezTo>
                    <a:pt x="1557" y="20142"/>
                    <a:pt x="3357" y="21310"/>
                    <a:pt x="6957" y="21018"/>
                  </a:cubicBezTo>
                  <a:cubicBezTo>
                    <a:pt x="10557" y="20726"/>
                    <a:pt x="15957" y="18975"/>
                    <a:pt x="21357" y="17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314700" y="1715628"/>
              <a:ext cx="92165" cy="15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00" fill="norm" stroke="1" extrusionOk="0">
                  <a:moveTo>
                    <a:pt x="14727" y="0"/>
                  </a:moveTo>
                  <a:cubicBezTo>
                    <a:pt x="12273" y="0"/>
                    <a:pt x="9818" y="0"/>
                    <a:pt x="7609" y="421"/>
                  </a:cubicBezTo>
                  <a:cubicBezTo>
                    <a:pt x="5400" y="842"/>
                    <a:pt x="3436" y="1683"/>
                    <a:pt x="3682" y="3506"/>
                  </a:cubicBezTo>
                  <a:cubicBezTo>
                    <a:pt x="3927" y="5330"/>
                    <a:pt x="6382" y="8135"/>
                    <a:pt x="9082" y="10099"/>
                  </a:cubicBezTo>
                  <a:cubicBezTo>
                    <a:pt x="11782" y="12062"/>
                    <a:pt x="14727" y="13184"/>
                    <a:pt x="17182" y="14587"/>
                  </a:cubicBezTo>
                  <a:cubicBezTo>
                    <a:pt x="19636" y="15990"/>
                    <a:pt x="21600" y="17673"/>
                    <a:pt x="21355" y="19075"/>
                  </a:cubicBezTo>
                  <a:cubicBezTo>
                    <a:pt x="21109" y="20478"/>
                    <a:pt x="18655" y="21600"/>
                    <a:pt x="14727" y="20057"/>
                  </a:cubicBezTo>
                  <a:cubicBezTo>
                    <a:pt x="10800" y="18514"/>
                    <a:pt x="5400" y="14306"/>
                    <a:pt x="0" y="1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467137" y="1525128"/>
              <a:ext cx="95213" cy="37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43" fill="norm" stroke="1" extrusionOk="0">
                  <a:moveTo>
                    <a:pt x="11261" y="0"/>
                  </a:moveTo>
                  <a:cubicBezTo>
                    <a:pt x="13609" y="364"/>
                    <a:pt x="15957" y="728"/>
                    <a:pt x="16426" y="1699"/>
                  </a:cubicBezTo>
                  <a:cubicBezTo>
                    <a:pt x="16896" y="2670"/>
                    <a:pt x="15487" y="4247"/>
                    <a:pt x="12670" y="6553"/>
                  </a:cubicBezTo>
                  <a:cubicBezTo>
                    <a:pt x="9852" y="8858"/>
                    <a:pt x="5626" y="11892"/>
                    <a:pt x="3044" y="14440"/>
                  </a:cubicBezTo>
                  <a:cubicBezTo>
                    <a:pt x="461" y="16989"/>
                    <a:pt x="-478" y="19052"/>
                    <a:pt x="226" y="20204"/>
                  </a:cubicBezTo>
                  <a:cubicBezTo>
                    <a:pt x="931" y="21357"/>
                    <a:pt x="3279" y="21600"/>
                    <a:pt x="6800" y="21357"/>
                  </a:cubicBezTo>
                  <a:cubicBezTo>
                    <a:pt x="10322" y="21115"/>
                    <a:pt x="15018" y="20387"/>
                    <a:pt x="17600" y="19719"/>
                  </a:cubicBezTo>
                  <a:cubicBezTo>
                    <a:pt x="20183" y="19052"/>
                    <a:pt x="20652" y="18445"/>
                    <a:pt x="21122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429000" y="1741028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0" y="2154505"/>
              <a:ext cx="927100" cy="9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1529" y="19515"/>
                    <a:pt x="3058" y="17595"/>
                    <a:pt x="4685" y="15675"/>
                  </a:cubicBezTo>
                  <a:cubicBezTo>
                    <a:pt x="6312" y="13755"/>
                    <a:pt x="8038" y="11835"/>
                    <a:pt x="9789" y="9675"/>
                  </a:cubicBezTo>
                  <a:cubicBezTo>
                    <a:pt x="11540" y="7515"/>
                    <a:pt x="13315" y="5115"/>
                    <a:pt x="15066" y="3435"/>
                  </a:cubicBezTo>
                  <a:cubicBezTo>
                    <a:pt x="16816" y="1755"/>
                    <a:pt x="18542" y="795"/>
                    <a:pt x="19553" y="315"/>
                  </a:cubicBezTo>
                  <a:cubicBezTo>
                    <a:pt x="20564" y="-165"/>
                    <a:pt x="20860" y="-165"/>
                    <a:pt x="21082" y="795"/>
                  </a:cubicBezTo>
                  <a:cubicBezTo>
                    <a:pt x="21304" y="1755"/>
                    <a:pt x="21452" y="3675"/>
                    <a:pt x="21600" y="5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095784" y="1493378"/>
              <a:ext cx="17471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182" y="0"/>
                  </a:moveTo>
                  <a:cubicBezTo>
                    <a:pt x="1963" y="3539"/>
                    <a:pt x="2744" y="7078"/>
                    <a:pt x="3264" y="10434"/>
                  </a:cubicBezTo>
                  <a:cubicBezTo>
                    <a:pt x="3785" y="13790"/>
                    <a:pt x="4045" y="16963"/>
                    <a:pt x="4175" y="18915"/>
                  </a:cubicBezTo>
                  <a:cubicBezTo>
                    <a:pt x="4305" y="20868"/>
                    <a:pt x="4305" y="21600"/>
                    <a:pt x="4175" y="21600"/>
                  </a:cubicBezTo>
                  <a:cubicBezTo>
                    <a:pt x="4045" y="21600"/>
                    <a:pt x="3785" y="20868"/>
                    <a:pt x="3394" y="20136"/>
                  </a:cubicBezTo>
                  <a:cubicBezTo>
                    <a:pt x="3004" y="19403"/>
                    <a:pt x="2483" y="18671"/>
                    <a:pt x="1703" y="17878"/>
                  </a:cubicBezTo>
                  <a:cubicBezTo>
                    <a:pt x="922" y="17085"/>
                    <a:pt x="-119" y="16231"/>
                    <a:pt x="11" y="15864"/>
                  </a:cubicBezTo>
                  <a:cubicBezTo>
                    <a:pt x="141" y="15498"/>
                    <a:pt x="1442" y="15620"/>
                    <a:pt x="3134" y="15193"/>
                  </a:cubicBezTo>
                  <a:cubicBezTo>
                    <a:pt x="4826" y="14766"/>
                    <a:pt x="6908" y="13790"/>
                    <a:pt x="9250" y="12142"/>
                  </a:cubicBezTo>
                  <a:cubicBezTo>
                    <a:pt x="11592" y="10495"/>
                    <a:pt x="14194" y="8176"/>
                    <a:pt x="16016" y="6346"/>
                  </a:cubicBezTo>
                  <a:cubicBezTo>
                    <a:pt x="17838" y="4515"/>
                    <a:pt x="18879" y="3173"/>
                    <a:pt x="19529" y="2075"/>
                  </a:cubicBezTo>
                  <a:cubicBezTo>
                    <a:pt x="20180" y="976"/>
                    <a:pt x="20440" y="122"/>
                    <a:pt x="20310" y="915"/>
                  </a:cubicBezTo>
                  <a:cubicBezTo>
                    <a:pt x="20180" y="1708"/>
                    <a:pt x="19659" y="4149"/>
                    <a:pt x="19269" y="6956"/>
                  </a:cubicBezTo>
                  <a:cubicBezTo>
                    <a:pt x="18879" y="9763"/>
                    <a:pt x="18618" y="12936"/>
                    <a:pt x="19009" y="15193"/>
                  </a:cubicBezTo>
                  <a:cubicBezTo>
                    <a:pt x="19399" y="17451"/>
                    <a:pt x="20440" y="18793"/>
                    <a:pt x="21481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303043" y="1772778"/>
              <a:ext cx="55800" cy="8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98" fill="norm" stroke="1" extrusionOk="0">
                  <a:moveTo>
                    <a:pt x="6900" y="0"/>
                  </a:moveTo>
                  <a:cubicBezTo>
                    <a:pt x="4500" y="2700"/>
                    <a:pt x="2100" y="5400"/>
                    <a:pt x="900" y="8100"/>
                  </a:cubicBezTo>
                  <a:cubicBezTo>
                    <a:pt x="-300" y="10800"/>
                    <a:pt x="-300" y="13500"/>
                    <a:pt x="900" y="15930"/>
                  </a:cubicBezTo>
                  <a:cubicBezTo>
                    <a:pt x="2100" y="18360"/>
                    <a:pt x="4500" y="20520"/>
                    <a:pt x="7700" y="21060"/>
                  </a:cubicBezTo>
                  <a:cubicBezTo>
                    <a:pt x="10900" y="21600"/>
                    <a:pt x="14900" y="20520"/>
                    <a:pt x="17300" y="18360"/>
                  </a:cubicBezTo>
                  <a:cubicBezTo>
                    <a:pt x="19700" y="16200"/>
                    <a:pt x="20500" y="12960"/>
                    <a:pt x="20900" y="9990"/>
                  </a:cubicBezTo>
                  <a:cubicBezTo>
                    <a:pt x="21300" y="7020"/>
                    <a:pt x="21300" y="4320"/>
                    <a:pt x="18500" y="3240"/>
                  </a:cubicBezTo>
                  <a:cubicBezTo>
                    <a:pt x="15700" y="2160"/>
                    <a:pt x="10100" y="2700"/>
                    <a:pt x="450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473699" y="154417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480050" y="174737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711560" y="1511512"/>
              <a:ext cx="257441" cy="32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83" fill="norm" stroke="1" extrusionOk="0">
                  <a:moveTo>
                    <a:pt x="10380" y="1323"/>
                  </a:moveTo>
                  <a:cubicBezTo>
                    <a:pt x="9672" y="902"/>
                    <a:pt x="8964" y="481"/>
                    <a:pt x="8167" y="622"/>
                  </a:cubicBezTo>
                  <a:cubicBezTo>
                    <a:pt x="7370" y="762"/>
                    <a:pt x="6485" y="1463"/>
                    <a:pt x="5245" y="3216"/>
                  </a:cubicBezTo>
                  <a:cubicBezTo>
                    <a:pt x="4006" y="4970"/>
                    <a:pt x="2413" y="7775"/>
                    <a:pt x="1439" y="10370"/>
                  </a:cubicBezTo>
                  <a:cubicBezTo>
                    <a:pt x="465" y="12964"/>
                    <a:pt x="111" y="15349"/>
                    <a:pt x="23" y="16962"/>
                  </a:cubicBezTo>
                  <a:cubicBezTo>
                    <a:pt x="-66" y="18575"/>
                    <a:pt x="111" y="19416"/>
                    <a:pt x="554" y="20048"/>
                  </a:cubicBezTo>
                  <a:cubicBezTo>
                    <a:pt x="996" y="20679"/>
                    <a:pt x="1704" y="21099"/>
                    <a:pt x="3032" y="21240"/>
                  </a:cubicBezTo>
                  <a:cubicBezTo>
                    <a:pt x="4360" y="21380"/>
                    <a:pt x="6308" y="21240"/>
                    <a:pt x="8432" y="19907"/>
                  </a:cubicBezTo>
                  <a:cubicBezTo>
                    <a:pt x="10557" y="18575"/>
                    <a:pt x="12859" y="16050"/>
                    <a:pt x="14275" y="13245"/>
                  </a:cubicBezTo>
                  <a:cubicBezTo>
                    <a:pt x="15691" y="10440"/>
                    <a:pt x="16223" y="7354"/>
                    <a:pt x="16223" y="5110"/>
                  </a:cubicBezTo>
                  <a:cubicBezTo>
                    <a:pt x="16223" y="2866"/>
                    <a:pt x="15691" y="1463"/>
                    <a:pt x="14275" y="692"/>
                  </a:cubicBezTo>
                  <a:cubicBezTo>
                    <a:pt x="12859" y="-80"/>
                    <a:pt x="10557" y="-220"/>
                    <a:pt x="8521" y="341"/>
                  </a:cubicBezTo>
                  <a:cubicBezTo>
                    <a:pt x="6485" y="902"/>
                    <a:pt x="4714" y="2164"/>
                    <a:pt x="3741" y="3146"/>
                  </a:cubicBezTo>
                  <a:cubicBezTo>
                    <a:pt x="2767" y="4128"/>
                    <a:pt x="2590" y="4829"/>
                    <a:pt x="2855" y="5390"/>
                  </a:cubicBezTo>
                  <a:cubicBezTo>
                    <a:pt x="3121" y="5951"/>
                    <a:pt x="3829" y="6372"/>
                    <a:pt x="5865" y="6653"/>
                  </a:cubicBezTo>
                  <a:cubicBezTo>
                    <a:pt x="7901" y="6933"/>
                    <a:pt x="11265" y="7074"/>
                    <a:pt x="14098" y="6933"/>
                  </a:cubicBezTo>
                  <a:cubicBezTo>
                    <a:pt x="16931" y="6793"/>
                    <a:pt x="19232" y="6372"/>
                    <a:pt x="21534" y="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057900" y="1601328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070600" y="1683878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6385582" y="1459296"/>
              <a:ext cx="231118" cy="26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63" fill="norm" stroke="1" extrusionOk="0">
                  <a:moveTo>
                    <a:pt x="14372" y="4269"/>
                  </a:moveTo>
                  <a:cubicBezTo>
                    <a:pt x="13586" y="3419"/>
                    <a:pt x="12801" y="2568"/>
                    <a:pt x="11721" y="2143"/>
                  </a:cubicBezTo>
                  <a:cubicBezTo>
                    <a:pt x="10641" y="1718"/>
                    <a:pt x="9266" y="1718"/>
                    <a:pt x="7597" y="2653"/>
                  </a:cubicBezTo>
                  <a:cubicBezTo>
                    <a:pt x="5928" y="3589"/>
                    <a:pt x="3965" y="5460"/>
                    <a:pt x="2590" y="8266"/>
                  </a:cubicBezTo>
                  <a:cubicBezTo>
                    <a:pt x="1216" y="11072"/>
                    <a:pt x="430" y="14814"/>
                    <a:pt x="136" y="17110"/>
                  </a:cubicBezTo>
                  <a:cubicBezTo>
                    <a:pt x="-159" y="19406"/>
                    <a:pt x="37" y="20256"/>
                    <a:pt x="626" y="20767"/>
                  </a:cubicBezTo>
                  <a:cubicBezTo>
                    <a:pt x="1216" y="21277"/>
                    <a:pt x="2197" y="21447"/>
                    <a:pt x="4259" y="21022"/>
                  </a:cubicBezTo>
                  <a:cubicBezTo>
                    <a:pt x="6321" y="20597"/>
                    <a:pt x="9463" y="19576"/>
                    <a:pt x="12016" y="17110"/>
                  </a:cubicBezTo>
                  <a:cubicBezTo>
                    <a:pt x="14568" y="14644"/>
                    <a:pt x="16532" y="10732"/>
                    <a:pt x="17121" y="7671"/>
                  </a:cubicBezTo>
                  <a:cubicBezTo>
                    <a:pt x="17710" y="4609"/>
                    <a:pt x="16925" y="2398"/>
                    <a:pt x="15354" y="1208"/>
                  </a:cubicBezTo>
                  <a:cubicBezTo>
                    <a:pt x="13783" y="17"/>
                    <a:pt x="11426" y="-153"/>
                    <a:pt x="9168" y="102"/>
                  </a:cubicBezTo>
                  <a:cubicBezTo>
                    <a:pt x="6910" y="357"/>
                    <a:pt x="4750" y="1038"/>
                    <a:pt x="3277" y="1888"/>
                  </a:cubicBezTo>
                  <a:cubicBezTo>
                    <a:pt x="1805" y="2738"/>
                    <a:pt x="1019" y="3759"/>
                    <a:pt x="725" y="4694"/>
                  </a:cubicBezTo>
                  <a:cubicBezTo>
                    <a:pt x="430" y="5630"/>
                    <a:pt x="626" y="6480"/>
                    <a:pt x="1903" y="7330"/>
                  </a:cubicBezTo>
                  <a:cubicBezTo>
                    <a:pt x="3179" y="8181"/>
                    <a:pt x="5536" y="9031"/>
                    <a:pt x="8972" y="9456"/>
                  </a:cubicBezTo>
                  <a:cubicBezTo>
                    <a:pt x="12408" y="9882"/>
                    <a:pt x="16925" y="9882"/>
                    <a:pt x="21441" y="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616700" y="1741028"/>
              <a:ext cx="84073" cy="9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90" fill="norm" stroke="1" extrusionOk="0">
                  <a:moveTo>
                    <a:pt x="14224" y="0"/>
                  </a:moveTo>
                  <a:cubicBezTo>
                    <a:pt x="11063" y="3927"/>
                    <a:pt x="7902" y="7855"/>
                    <a:pt x="6322" y="11291"/>
                  </a:cubicBezTo>
                  <a:cubicBezTo>
                    <a:pt x="4741" y="14727"/>
                    <a:pt x="4741" y="17673"/>
                    <a:pt x="6059" y="19391"/>
                  </a:cubicBezTo>
                  <a:cubicBezTo>
                    <a:pt x="7376" y="21109"/>
                    <a:pt x="10010" y="21600"/>
                    <a:pt x="12644" y="21109"/>
                  </a:cubicBezTo>
                  <a:cubicBezTo>
                    <a:pt x="15278" y="20618"/>
                    <a:pt x="17912" y="19145"/>
                    <a:pt x="19493" y="17182"/>
                  </a:cubicBezTo>
                  <a:cubicBezTo>
                    <a:pt x="21073" y="15218"/>
                    <a:pt x="21600" y="12764"/>
                    <a:pt x="19756" y="11536"/>
                  </a:cubicBezTo>
                  <a:cubicBezTo>
                    <a:pt x="17912" y="10309"/>
                    <a:pt x="13698" y="10309"/>
                    <a:pt x="10010" y="10064"/>
                  </a:cubicBezTo>
                  <a:cubicBezTo>
                    <a:pt x="6322" y="9818"/>
                    <a:pt x="3161" y="9327"/>
                    <a:pt x="0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486650" y="1544884"/>
              <a:ext cx="165100" cy="18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9179"/>
                  </a:moveTo>
                  <a:cubicBezTo>
                    <a:pt x="0" y="7992"/>
                    <a:pt x="0" y="6805"/>
                    <a:pt x="415" y="6686"/>
                  </a:cubicBezTo>
                  <a:cubicBezTo>
                    <a:pt x="831" y="6568"/>
                    <a:pt x="1662" y="7517"/>
                    <a:pt x="2631" y="9891"/>
                  </a:cubicBezTo>
                  <a:cubicBezTo>
                    <a:pt x="3600" y="12264"/>
                    <a:pt x="4708" y="16062"/>
                    <a:pt x="5954" y="18317"/>
                  </a:cubicBezTo>
                  <a:cubicBezTo>
                    <a:pt x="7200" y="20572"/>
                    <a:pt x="8585" y="21284"/>
                    <a:pt x="9554" y="20809"/>
                  </a:cubicBezTo>
                  <a:cubicBezTo>
                    <a:pt x="10523" y="20335"/>
                    <a:pt x="11077" y="18673"/>
                    <a:pt x="11769" y="15706"/>
                  </a:cubicBezTo>
                  <a:cubicBezTo>
                    <a:pt x="12462" y="12739"/>
                    <a:pt x="13292" y="8466"/>
                    <a:pt x="14123" y="5499"/>
                  </a:cubicBezTo>
                  <a:cubicBezTo>
                    <a:pt x="14954" y="2532"/>
                    <a:pt x="15785" y="871"/>
                    <a:pt x="17031" y="277"/>
                  </a:cubicBezTo>
                  <a:cubicBezTo>
                    <a:pt x="18277" y="-316"/>
                    <a:pt x="19938" y="159"/>
                    <a:pt x="21600" y="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7696200" y="1547601"/>
              <a:ext cx="107950" cy="1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2071"/>
                  </a:moveTo>
                  <a:cubicBezTo>
                    <a:pt x="19906" y="1230"/>
                    <a:pt x="18212" y="388"/>
                    <a:pt x="15035" y="108"/>
                  </a:cubicBezTo>
                  <a:cubicBezTo>
                    <a:pt x="11859" y="-173"/>
                    <a:pt x="7200" y="108"/>
                    <a:pt x="4235" y="809"/>
                  </a:cubicBezTo>
                  <a:cubicBezTo>
                    <a:pt x="1271" y="1510"/>
                    <a:pt x="0" y="2632"/>
                    <a:pt x="0" y="4456"/>
                  </a:cubicBezTo>
                  <a:cubicBezTo>
                    <a:pt x="0" y="6279"/>
                    <a:pt x="1271" y="8804"/>
                    <a:pt x="4447" y="10767"/>
                  </a:cubicBezTo>
                  <a:cubicBezTo>
                    <a:pt x="7624" y="12731"/>
                    <a:pt x="12706" y="14133"/>
                    <a:pt x="15882" y="15396"/>
                  </a:cubicBezTo>
                  <a:cubicBezTo>
                    <a:pt x="19059" y="16658"/>
                    <a:pt x="20329" y="17780"/>
                    <a:pt x="19906" y="18762"/>
                  </a:cubicBezTo>
                  <a:cubicBezTo>
                    <a:pt x="19482" y="19744"/>
                    <a:pt x="17365" y="20585"/>
                    <a:pt x="15035" y="21006"/>
                  </a:cubicBezTo>
                  <a:cubicBezTo>
                    <a:pt x="12706" y="21427"/>
                    <a:pt x="10165" y="21427"/>
                    <a:pt x="8259" y="20866"/>
                  </a:cubicBezTo>
                  <a:cubicBezTo>
                    <a:pt x="6353" y="20305"/>
                    <a:pt x="5082" y="19183"/>
                    <a:pt x="3812" y="1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417442" y="1398128"/>
              <a:ext cx="21644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6492" y="0"/>
                  </a:moveTo>
                  <a:cubicBezTo>
                    <a:pt x="6284" y="6000"/>
                    <a:pt x="6076" y="12000"/>
                    <a:pt x="5869" y="15375"/>
                  </a:cubicBezTo>
                  <a:cubicBezTo>
                    <a:pt x="5661" y="18750"/>
                    <a:pt x="5453" y="19500"/>
                    <a:pt x="4830" y="19725"/>
                  </a:cubicBezTo>
                  <a:cubicBezTo>
                    <a:pt x="4207" y="19950"/>
                    <a:pt x="3169" y="19650"/>
                    <a:pt x="2442" y="19125"/>
                  </a:cubicBezTo>
                  <a:cubicBezTo>
                    <a:pt x="1715" y="18600"/>
                    <a:pt x="1300" y="17850"/>
                    <a:pt x="780" y="17025"/>
                  </a:cubicBezTo>
                  <a:cubicBezTo>
                    <a:pt x="261" y="16200"/>
                    <a:pt x="-362" y="15300"/>
                    <a:pt x="261" y="15000"/>
                  </a:cubicBezTo>
                  <a:cubicBezTo>
                    <a:pt x="884" y="14700"/>
                    <a:pt x="2753" y="15000"/>
                    <a:pt x="4726" y="14925"/>
                  </a:cubicBezTo>
                  <a:cubicBezTo>
                    <a:pt x="6700" y="14850"/>
                    <a:pt x="8776" y="14400"/>
                    <a:pt x="11269" y="12675"/>
                  </a:cubicBezTo>
                  <a:cubicBezTo>
                    <a:pt x="13761" y="10950"/>
                    <a:pt x="16669" y="7950"/>
                    <a:pt x="18330" y="6075"/>
                  </a:cubicBezTo>
                  <a:cubicBezTo>
                    <a:pt x="19992" y="4200"/>
                    <a:pt x="20407" y="3450"/>
                    <a:pt x="20719" y="2475"/>
                  </a:cubicBezTo>
                  <a:cubicBezTo>
                    <a:pt x="21030" y="1500"/>
                    <a:pt x="21238" y="300"/>
                    <a:pt x="21238" y="375"/>
                  </a:cubicBezTo>
                  <a:cubicBezTo>
                    <a:pt x="21238" y="450"/>
                    <a:pt x="21030" y="1800"/>
                    <a:pt x="20615" y="4650"/>
                  </a:cubicBezTo>
                  <a:cubicBezTo>
                    <a:pt x="20200" y="7500"/>
                    <a:pt x="19576" y="11850"/>
                    <a:pt x="19161" y="14925"/>
                  </a:cubicBezTo>
                  <a:cubicBezTo>
                    <a:pt x="18746" y="18000"/>
                    <a:pt x="18538" y="19800"/>
                    <a:pt x="18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8693150" y="1626728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8845549" y="146162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8870950" y="159497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106958" y="1387075"/>
              <a:ext cx="227542" cy="2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61" fill="norm" stroke="1" extrusionOk="0">
                  <a:moveTo>
                    <a:pt x="15500" y="4105"/>
                  </a:moveTo>
                  <a:cubicBezTo>
                    <a:pt x="15300" y="3009"/>
                    <a:pt x="15100" y="1913"/>
                    <a:pt x="14400" y="1365"/>
                  </a:cubicBezTo>
                  <a:cubicBezTo>
                    <a:pt x="13700" y="818"/>
                    <a:pt x="12500" y="818"/>
                    <a:pt x="10400" y="2226"/>
                  </a:cubicBezTo>
                  <a:cubicBezTo>
                    <a:pt x="8300" y="3635"/>
                    <a:pt x="5300" y="6452"/>
                    <a:pt x="3400" y="9035"/>
                  </a:cubicBezTo>
                  <a:cubicBezTo>
                    <a:pt x="1500" y="11618"/>
                    <a:pt x="700" y="13965"/>
                    <a:pt x="300" y="15531"/>
                  </a:cubicBezTo>
                  <a:cubicBezTo>
                    <a:pt x="-100" y="17096"/>
                    <a:pt x="-100" y="17879"/>
                    <a:pt x="300" y="18661"/>
                  </a:cubicBezTo>
                  <a:cubicBezTo>
                    <a:pt x="700" y="19444"/>
                    <a:pt x="1500" y="20226"/>
                    <a:pt x="3000" y="20696"/>
                  </a:cubicBezTo>
                  <a:cubicBezTo>
                    <a:pt x="4500" y="21165"/>
                    <a:pt x="6700" y="21322"/>
                    <a:pt x="9100" y="20305"/>
                  </a:cubicBezTo>
                  <a:cubicBezTo>
                    <a:pt x="11500" y="19287"/>
                    <a:pt x="14100" y="17096"/>
                    <a:pt x="15700" y="14357"/>
                  </a:cubicBezTo>
                  <a:cubicBezTo>
                    <a:pt x="17300" y="11618"/>
                    <a:pt x="17900" y="8331"/>
                    <a:pt x="17700" y="5905"/>
                  </a:cubicBezTo>
                  <a:cubicBezTo>
                    <a:pt x="17500" y="3479"/>
                    <a:pt x="16500" y="1913"/>
                    <a:pt x="14900" y="974"/>
                  </a:cubicBezTo>
                  <a:cubicBezTo>
                    <a:pt x="13300" y="35"/>
                    <a:pt x="11100" y="-278"/>
                    <a:pt x="9100" y="270"/>
                  </a:cubicBezTo>
                  <a:cubicBezTo>
                    <a:pt x="7100" y="818"/>
                    <a:pt x="5300" y="2226"/>
                    <a:pt x="4300" y="3479"/>
                  </a:cubicBezTo>
                  <a:cubicBezTo>
                    <a:pt x="3300" y="4731"/>
                    <a:pt x="3100" y="5826"/>
                    <a:pt x="3600" y="6609"/>
                  </a:cubicBezTo>
                  <a:cubicBezTo>
                    <a:pt x="4100" y="7392"/>
                    <a:pt x="5300" y="7861"/>
                    <a:pt x="8400" y="8174"/>
                  </a:cubicBezTo>
                  <a:cubicBezTo>
                    <a:pt x="11500" y="8487"/>
                    <a:pt x="16500" y="8644"/>
                    <a:pt x="21500" y="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442449" y="1487028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4400"/>
                    <a:pt x="9067" y="7200"/>
                    <a:pt x="12667" y="3600"/>
                  </a:cubicBezTo>
                  <a:cubicBezTo>
                    <a:pt x="16267" y="0"/>
                    <a:pt x="18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424397" y="1582278"/>
              <a:ext cx="22125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989" y="0"/>
                  </a:moveTo>
                  <a:cubicBezTo>
                    <a:pt x="1549" y="7200"/>
                    <a:pt x="109" y="14400"/>
                    <a:pt x="6" y="14400"/>
                  </a:cubicBezTo>
                  <a:cubicBezTo>
                    <a:pt x="-97" y="14400"/>
                    <a:pt x="1137" y="7200"/>
                    <a:pt x="4943" y="7200"/>
                  </a:cubicBezTo>
                  <a:cubicBezTo>
                    <a:pt x="8749" y="7200"/>
                    <a:pt x="15126" y="14400"/>
                    <a:pt x="21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512300" y="1347328"/>
              <a:ext cx="1079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418"/>
                    <a:pt x="10588" y="8836"/>
                    <a:pt x="7200" y="11782"/>
                  </a:cubicBezTo>
                  <a:cubicBezTo>
                    <a:pt x="3812" y="14727"/>
                    <a:pt x="2541" y="16200"/>
                    <a:pt x="1694" y="17591"/>
                  </a:cubicBezTo>
                  <a:cubicBezTo>
                    <a:pt x="847" y="18982"/>
                    <a:pt x="424" y="20291"/>
                    <a:pt x="212" y="2094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9725712" y="1330787"/>
              <a:ext cx="231088" cy="29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82" fill="norm" stroke="1" extrusionOk="0">
                  <a:moveTo>
                    <a:pt x="17314" y="6618"/>
                  </a:moveTo>
                  <a:cubicBezTo>
                    <a:pt x="16922" y="5712"/>
                    <a:pt x="16529" y="4806"/>
                    <a:pt x="15645" y="4352"/>
                  </a:cubicBezTo>
                  <a:cubicBezTo>
                    <a:pt x="14762" y="3899"/>
                    <a:pt x="13387" y="3899"/>
                    <a:pt x="11325" y="5032"/>
                  </a:cubicBezTo>
                  <a:cubicBezTo>
                    <a:pt x="9263" y="6165"/>
                    <a:pt x="6514" y="8431"/>
                    <a:pt x="4551" y="10470"/>
                  </a:cubicBezTo>
                  <a:cubicBezTo>
                    <a:pt x="2587" y="12509"/>
                    <a:pt x="1409" y="14322"/>
                    <a:pt x="722" y="15757"/>
                  </a:cubicBezTo>
                  <a:cubicBezTo>
                    <a:pt x="34" y="17192"/>
                    <a:pt x="-162" y="18249"/>
                    <a:pt x="133" y="19080"/>
                  </a:cubicBezTo>
                  <a:cubicBezTo>
                    <a:pt x="427" y="19911"/>
                    <a:pt x="1213" y="20515"/>
                    <a:pt x="2587" y="20892"/>
                  </a:cubicBezTo>
                  <a:cubicBezTo>
                    <a:pt x="3962" y="21270"/>
                    <a:pt x="5925" y="21421"/>
                    <a:pt x="8576" y="20439"/>
                  </a:cubicBezTo>
                  <a:cubicBezTo>
                    <a:pt x="11227" y="19457"/>
                    <a:pt x="14565" y="17343"/>
                    <a:pt x="16823" y="14397"/>
                  </a:cubicBezTo>
                  <a:cubicBezTo>
                    <a:pt x="19082" y="11452"/>
                    <a:pt x="20260" y="7676"/>
                    <a:pt x="19965" y="5108"/>
                  </a:cubicBezTo>
                  <a:cubicBezTo>
                    <a:pt x="19671" y="2540"/>
                    <a:pt x="17903" y="1180"/>
                    <a:pt x="15743" y="501"/>
                  </a:cubicBezTo>
                  <a:cubicBezTo>
                    <a:pt x="13583" y="-179"/>
                    <a:pt x="11031" y="-179"/>
                    <a:pt x="9067" y="576"/>
                  </a:cubicBezTo>
                  <a:cubicBezTo>
                    <a:pt x="7103" y="1331"/>
                    <a:pt x="5729" y="2842"/>
                    <a:pt x="5042" y="4050"/>
                  </a:cubicBezTo>
                  <a:cubicBezTo>
                    <a:pt x="4354" y="5259"/>
                    <a:pt x="4354" y="6165"/>
                    <a:pt x="5042" y="6769"/>
                  </a:cubicBezTo>
                  <a:cubicBezTo>
                    <a:pt x="5729" y="7373"/>
                    <a:pt x="7103" y="7676"/>
                    <a:pt x="9951" y="7676"/>
                  </a:cubicBezTo>
                  <a:cubicBezTo>
                    <a:pt x="12798" y="7676"/>
                    <a:pt x="17118" y="7373"/>
                    <a:pt x="21438" y="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9895037" y="1633078"/>
              <a:ext cx="76908" cy="10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327" fill="norm" stroke="1" extrusionOk="0">
                  <a:moveTo>
                    <a:pt x="14881" y="0"/>
                  </a:moveTo>
                  <a:cubicBezTo>
                    <a:pt x="9766" y="4320"/>
                    <a:pt x="4650" y="8640"/>
                    <a:pt x="2092" y="12096"/>
                  </a:cubicBezTo>
                  <a:cubicBezTo>
                    <a:pt x="-466" y="15552"/>
                    <a:pt x="-466" y="18144"/>
                    <a:pt x="955" y="19656"/>
                  </a:cubicBezTo>
                  <a:cubicBezTo>
                    <a:pt x="2376" y="21168"/>
                    <a:pt x="5218" y="21600"/>
                    <a:pt x="8060" y="21168"/>
                  </a:cubicBezTo>
                  <a:cubicBezTo>
                    <a:pt x="10902" y="20736"/>
                    <a:pt x="13745" y="19440"/>
                    <a:pt x="16302" y="17928"/>
                  </a:cubicBezTo>
                  <a:cubicBezTo>
                    <a:pt x="18860" y="16416"/>
                    <a:pt x="21134" y="14688"/>
                    <a:pt x="20566" y="11664"/>
                  </a:cubicBezTo>
                  <a:cubicBezTo>
                    <a:pt x="19997" y="8640"/>
                    <a:pt x="16587" y="4320"/>
                    <a:pt x="13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196315" y="2400077"/>
              <a:ext cx="366286" cy="56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55" fill="norm" stroke="1" extrusionOk="0">
                  <a:moveTo>
                    <a:pt x="6213" y="3411"/>
                  </a:moveTo>
                  <a:cubicBezTo>
                    <a:pt x="5716" y="3731"/>
                    <a:pt x="5220" y="4051"/>
                    <a:pt x="4475" y="4291"/>
                  </a:cubicBezTo>
                  <a:cubicBezTo>
                    <a:pt x="3730" y="4531"/>
                    <a:pt x="2737" y="4691"/>
                    <a:pt x="2116" y="4571"/>
                  </a:cubicBezTo>
                  <a:cubicBezTo>
                    <a:pt x="1496" y="4451"/>
                    <a:pt x="1248" y="4051"/>
                    <a:pt x="1434" y="3371"/>
                  </a:cubicBezTo>
                  <a:cubicBezTo>
                    <a:pt x="1620" y="2691"/>
                    <a:pt x="2241" y="1731"/>
                    <a:pt x="2799" y="1131"/>
                  </a:cubicBezTo>
                  <a:cubicBezTo>
                    <a:pt x="3358" y="531"/>
                    <a:pt x="3854" y="291"/>
                    <a:pt x="4537" y="131"/>
                  </a:cubicBezTo>
                  <a:cubicBezTo>
                    <a:pt x="5220" y="-29"/>
                    <a:pt x="6089" y="-109"/>
                    <a:pt x="6585" y="291"/>
                  </a:cubicBezTo>
                  <a:cubicBezTo>
                    <a:pt x="7082" y="691"/>
                    <a:pt x="7206" y="1571"/>
                    <a:pt x="6834" y="3251"/>
                  </a:cubicBezTo>
                  <a:cubicBezTo>
                    <a:pt x="6461" y="4931"/>
                    <a:pt x="5592" y="7411"/>
                    <a:pt x="4661" y="9251"/>
                  </a:cubicBezTo>
                  <a:cubicBezTo>
                    <a:pt x="3730" y="11091"/>
                    <a:pt x="2737" y="12291"/>
                    <a:pt x="1930" y="12971"/>
                  </a:cubicBezTo>
                  <a:cubicBezTo>
                    <a:pt x="1123" y="13651"/>
                    <a:pt x="503" y="13811"/>
                    <a:pt x="192" y="13651"/>
                  </a:cubicBezTo>
                  <a:cubicBezTo>
                    <a:pt x="-118" y="13491"/>
                    <a:pt x="-118" y="13011"/>
                    <a:pt x="689" y="12091"/>
                  </a:cubicBezTo>
                  <a:cubicBezTo>
                    <a:pt x="1496" y="11171"/>
                    <a:pt x="3110" y="9811"/>
                    <a:pt x="5282" y="8171"/>
                  </a:cubicBezTo>
                  <a:cubicBezTo>
                    <a:pt x="7454" y="6531"/>
                    <a:pt x="10185" y="4611"/>
                    <a:pt x="11799" y="3531"/>
                  </a:cubicBezTo>
                  <a:cubicBezTo>
                    <a:pt x="13413" y="2451"/>
                    <a:pt x="13910" y="2211"/>
                    <a:pt x="14468" y="1851"/>
                  </a:cubicBezTo>
                  <a:cubicBezTo>
                    <a:pt x="15027" y="1491"/>
                    <a:pt x="15648" y="1011"/>
                    <a:pt x="15523" y="1051"/>
                  </a:cubicBezTo>
                  <a:cubicBezTo>
                    <a:pt x="15399" y="1091"/>
                    <a:pt x="14530" y="1651"/>
                    <a:pt x="13413" y="3091"/>
                  </a:cubicBezTo>
                  <a:cubicBezTo>
                    <a:pt x="12296" y="4531"/>
                    <a:pt x="10930" y="6851"/>
                    <a:pt x="9689" y="9371"/>
                  </a:cubicBezTo>
                  <a:cubicBezTo>
                    <a:pt x="8448" y="11891"/>
                    <a:pt x="7330" y="14611"/>
                    <a:pt x="6648" y="16611"/>
                  </a:cubicBezTo>
                  <a:cubicBezTo>
                    <a:pt x="5965" y="18611"/>
                    <a:pt x="5716" y="19891"/>
                    <a:pt x="5903" y="20611"/>
                  </a:cubicBezTo>
                  <a:cubicBezTo>
                    <a:pt x="6089" y="21331"/>
                    <a:pt x="6710" y="21491"/>
                    <a:pt x="7703" y="21251"/>
                  </a:cubicBezTo>
                  <a:cubicBezTo>
                    <a:pt x="8696" y="21011"/>
                    <a:pt x="10061" y="20371"/>
                    <a:pt x="11427" y="19411"/>
                  </a:cubicBezTo>
                  <a:cubicBezTo>
                    <a:pt x="12792" y="18451"/>
                    <a:pt x="14158" y="17171"/>
                    <a:pt x="14841" y="16211"/>
                  </a:cubicBezTo>
                  <a:cubicBezTo>
                    <a:pt x="15523" y="15251"/>
                    <a:pt x="15523" y="14611"/>
                    <a:pt x="15213" y="14211"/>
                  </a:cubicBezTo>
                  <a:cubicBezTo>
                    <a:pt x="14903" y="13811"/>
                    <a:pt x="14282" y="13651"/>
                    <a:pt x="13661" y="13531"/>
                  </a:cubicBezTo>
                  <a:cubicBezTo>
                    <a:pt x="13041" y="13411"/>
                    <a:pt x="12420" y="13331"/>
                    <a:pt x="12482" y="13251"/>
                  </a:cubicBezTo>
                  <a:cubicBezTo>
                    <a:pt x="12544" y="13171"/>
                    <a:pt x="13289" y="13091"/>
                    <a:pt x="14903" y="12851"/>
                  </a:cubicBezTo>
                  <a:cubicBezTo>
                    <a:pt x="16516" y="12611"/>
                    <a:pt x="18999" y="12211"/>
                    <a:pt x="21482" y="11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266225" y="2318878"/>
              <a:ext cx="26625" cy="39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55" fill="norm" stroke="1" extrusionOk="0">
                  <a:moveTo>
                    <a:pt x="20899" y="0"/>
                  </a:moveTo>
                  <a:cubicBezTo>
                    <a:pt x="17576" y="4114"/>
                    <a:pt x="14253" y="8229"/>
                    <a:pt x="11761" y="11429"/>
                  </a:cubicBezTo>
                  <a:cubicBezTo>
                    <a:pt x="9268" y="14629"/>
                    <a:pt x="7607" y="16914"/>
                    <a:pt x="5114" y="18571"/>
                  </a:cubicBezTo>
                  <a:cubicBezTo>
                    <a:pt x="2622" y="20229"/>
                    <a:pt x="-701" y="21257"/>
                    <a:pt x="130" y="21429"/>
                  </a:cubicBezTo>
                  <a:cubicBezTo>
                    <a:pt x="961" y="21600"/>
                    <a:pt x="5945" y="20914"/>
                    <a:pt x="1093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400800" y="2401428"/>
              <a:ext cx="196850" cy="22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929" y="5000"/>
                    <a:pt x="1858" y="10000"/>
                    <a:pt x="2555" y="13100"/>
                  </a:cubicBezTo>
                  <a:cubicBezTo>
                    <a:pt x="3252" y="16200"/>
                    <a:pt x="3716" y="17400"/>
                    <a:pt x="4297" y="18500"/>
                  </a:cubicBezTo>
                  <a:cubicBezTo>
                    <a:pt x="4877" y="19600"/>
                    <a:pt x="5574" y="20600"/>
                    <a:pt x="6039" y="20500"/>
                  </a:cubicBezTo>
                  <a:cubicBezTo>
                    <a:pt x="6503" y="20400"/>
                    <a:pt x="6735" y="19200"/>
                    <a:pt x="6968" y="18100"/>
                  </a:cubicBezTo>
                  <a:cubicBezTo>
                    <a:pt x="7200" y="17000"/>
                    <a:pt x="7432" y="16000"/>
                    <a:pt x="7897" y="14800"/>
                  </a:cubicBezTo>
                  <a:cubicBezTo>
                    <a:pt x="8361" y="13600"/>
                    <a:pt x="9058" y="12200"/>
                    <a:pt x="9406" y="12200"/>
                  </a:cubicBezTo>
                  <a:cubicBezTo>
                    <a:pt x="9755" y="12200"/>
                    <a:pt x="9755" y="13600"/>
                    <a:pt x="9987" y="14800"/>
                  </a:cubicBezTo>
                  <a:cubicBezTo>
                    <a:pt x="10219" y="16000"/>
                    <a:pt x="10684" y="17000"/>
                    <a:pt x="11381" y="18100"/>
                  </a:cubicBezTo>
                  <a:cubicBezTo>
                    <a:pt x="12077" y="19200"/>
                    <a:pt x="13006" y="20400"/>
                    <a:pt x="14168" y="21000"/>
                  </a:cubicBezTo>
                  <a:cubicBezTo>
                    <a:pt x="15329" y="21600"/>
                    <a:pt x="16723" y="21600"/>
                    <a:pt x="17768" y="20900"/>
                  </a:cubicBezTo>
                  <a:cubicBezTo>
                    <a:pt x="18813" y="20200"/>
                    <a:pt x="19510" y="18800"/>
                    <a:pt x="20090" y="15900"/>
                  </a:cubicBezTo>
                  <a:cubicBezTo>
                    <a:pt x="20671" y="13000"/>
                    <a:pt x="21135" y="8600"/>
                    <a:pt x="21600" y="4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667500" y="2306178"/>
              <a:ext cx="508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807"/>
                    <a:pt x="16200" y="5614"/>
                    <a:pt x="12600" y="9214"/>
                  </a:cubicBezTo>
                  <a:cubicBezTo>
                    <a:pt x="9000" y="12814"/>
                    <a:pt x="4500" y="17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034075" y="2369678"/>
              <a:ext cx="28574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966" y="0"/>
                  </a:moveTo>
                  <a:cubicBezTo>
                    <a:pt x="6435" y="1350"/>
                    <a:pt x="9904" y="2700"/>
                    <a:pt x="12663" y="3750"/>
                  </a:cubicBezTo>
                  <a:cubicBezTo>
                    <a:pt x="15422" y="4800"/>
                    <a:pt x="17471" y="5550"/>
                    <a:pt x="18890" y="6075"/>
                  </a:cubicBezTo>
                  <a:cubicBezTo>
                    <a:pt x="20309" y="6600"/>
                    <a:pt x="21098" y="6900"/>
                    <a:pt x="21255" y="7425"/>
                  </a:cubicBezTo>
                  <a:cubicBezTo>
                    <a:pt x="21413" y="7950"/>
                    <a:pt x="20940" y="8700"/>
                    <a:pt x="19363" y="9825"/>
                  </a:cubicBezTo>
                  <a:cubicBezTo>
                    <a:pt x="17787" y="10950"/>
                    <a:pt x="15106" y="12450"/>
                    <a:pt x="12584" y="13875"/>
                  </a:cubicBezTo>
                  <a:cubicBezTo>
                    <a:pt x="10061" y="15300"/>
                    <a:pt x="7696" y="16650"/>
                    <a:pt x="5804" y="17625"/>
                  </a:cubicBezTo>
                  <a:cubicBezTo>
                    <a:pt x="3912" y="18600"/>
                    <a:pt x="2493" y="19200"/>
                    <a:pt x="1468" y="19800"/>
                  </a:cubicBezTo>
                  <a:cubicBezTo>
                    <a:pt x="444" y="20400"/>
                    <a:pt x="-187" y="21000"/>
                    <a:pt x="49" y="21300"/>
                  </a:cubicBezTo>
                  <a:cubicBezTo>
                    <a:pt x="286" y="21600"/>
                    <a:pt x="1390" y="21600"/>
                    <a:pt x="2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519397" y="2357404"/>
              <a:ext cx="333437" cy="30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2" fill="norm" stroke="1" extrusionOk="0">
                  <a:moveTo>
                    <a:pt x="3627" y="2236"/>
                  </a:moveTo>
                  <a:cubicBezTo>
                    <a:pt x="6771" y="1632"/>
                    <a:pt x="9916" y="1027"/>
                    <a:pt x="12377" y="650"/>
                  </a:cubicBezTo>
                  <a:cubicBezTo>
                    <a:pt x="14837" y="272"/>
                    <a:pt x="16614" y="121"/>
                    <a:pt x="17845" y="46"/>
                  </a:cubicBezTo>
                  <a:cubicBezTo>
                    <a:pt x="19075" y="-30"/>
                    <a:pt x="19759" y="-30"/>
                    <a:pt x="20374" y="197"/>
                  </a:cubicBezTo>
                  <a:cubicBezTo>
                    <a:pt x="20989" y="423"/>
                    <a:pt x="21536" y="876"/>
                    <a:pt x="21536" y="1405"/>
                  </a:cubicBezTo>
                  <a:cubicBezTo>
                    <a:pt x="21536" y="1934"/>
                    <a:pt x="20989" y="2538"/>
                    <a:pt x="18665" y="4275"/>
                  </a:cubicBezTo>
                  <a:cubicBezTo>
                    <a:pt x="16341" y="6012"/>
                    <a:pt x="12240" y="8882"/>
                    <a:pt x="9164" y="11223"/>
                  </a:cubicBezTo>
                  <a:cubicBezTo>
                    <a:pt x="6088" y="13564"/>
                    <a:pt x="4037" y="15377"/>
                    <a:pt x="2533" y="16963"/>
                  </a:cubicBezTo>
                  <a:cubicBezTo>
                    <a:pt x="1030" y="18549"/>
                    <a:pt x="73" y="19908"/>
                    <a:pt x="4" y="20664"/>
                  </a:cubicBezTo>
                  <a:cubicBezTo>
                    <a:pt x="-64" y="21419"/>
                    <a:pt x="756" y="21570"/>
                    <a:pt x="3285" y="21494"/>
                  </a:cubicBezTo>
                  <a:cubicBezTo>
                    <a:pt x="5814" y="21419"/>
                    <a:pt x="10052" y="21117"/>
                    <a:pt x="12582" y="20890"/>
                  </a:cubicBezTo>
                  <a:cubicBezTo>
                    <a:pt x="15111" y="20664"/>
                    <a:pt x="15931" y="20513"/>
                    <a:pt x="16751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725432" y="2566528"/>
              <a:ext cx="21841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9563" y="4320"/>
                    <a:pt x="17694" y="8640"/>
                    <a:pt x="14994" y="11880"/>
                  </a:cubicBezTo>
                  <a:cubicBezTo>
                    <a:pt x="12294" y="15120"/>
                    <a:pt x="8763" y="17280"/>
                    <a:pt x="6478" y="18360"/>
                  </a:cubicBezTo>
                  <a:cubicBezTo>
                    <a:pt x="4194" y="19440"/>
                    <a:pt x="3155" y="19440"/>
                    <a:pt x="2220" y="19080"/>
                  </a:cubicBezTo>
                  <a:cubicBezTo>
                    <a:pt x="1286" y="18720"/>
                    <a:pt x="455" y="18000"/>
                    <a:pt x="144" y="17040"/>
                  </a:cubicBezTo>
                  <a:cubicBezTo>
                    <a:pt x="-168" y="16080"/>
                    <a:pt x="40" y="14880"/>
                    <a:pt x="663" y="14040"/>
                  </a:cubicBezTo>
                  <a:cubicBezTo>
                    <a:pt x="1286" y="13200"/>
                    <a:pt x="2324" y="12720"/>
                    <a:pt x="3986" y="12840"/>
                  </a:cubicBezTo>
                  <a:cubicBezTo>
                    <a:pt x="5647" y="12960"/>
                    <a:pt x="7932" y="13680"/>
                    <a:pt x="9801" y="15240"/>
                  </a:cubicBezTo>
                  <a:cubicBezTo>
                    <a:pt x="11670" y="16800"/>
                    <a:pt x="13124" y="19200"/>
                    <a:pt x="145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918450" y="2547478"/>
              <a:ext cx="1206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5684"/>
                    <a:pt x="10989" y="11368"/>
                    <a:pt x="7389" y="14968"/>
                  </a:cubicBezTo>
                  <a:cubicBezTo>
                    <a:pt x="3789" y="18568"/>
                    <a:pt x="1895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013700" y="2673155"/>
              <a:ext cx="171450" cy="13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86" fill="norm" stroke="1" extrusionOk="0">
                  <a:moveTo>
                    <a:pt x="0" y="4010"/>
                  </a:moveTo>
                  <a:cubicBezTo>
                    <a:pt x="791" y="2739"/>
                    <a:pt x="1581" y="1469"/>
                    <a:pt x="2898" y="675"/>
                  </a:cubicBezTo>
                  <a:cubicBezTo>
                    <a:pt x="4215" y="-119"/>
                    <a:pt x="6059" y="-437"/>
                    <a:pt x="7508" y="992"/>
                  </a:cubicBezTo>
                  <a:cubicBezTo>
                    <a:pt x="8957" y="2422"/>
                    <a:pt x="10010" y="5598"/>
                    <a:pt x="9615" y="8457"/>
                  </a:cubicBezTo>
                  <a:cubicBezTo>
                    <a:pt x="9220" y="11316"/>
                    <a:pt x="7376" y="13857"/>
                    <a:pt x="5269" y="15922"/>
                  </a:cubicBezTo>
                  <a:cubicBezTo>
                    <a:pt x="3161" y="17987"/>
                    <a:pt x="791" y="19575"/>
                    <a:pt x="264" y="20369"/>
                  </a:cubicBezTo>
                  <a:cubicBezTo>
                    <a:pt x="-263" y="21163"/>
                    <a:pt x="1054" y="21163"/>
                    <a:pt x="4874" y="20528"/>
                  </a:cubicBezTo>
                  <a:cubicBezTo>
                    <a:pt x="8693" y="19892"/>
                    <a:pt x="15015" y="18622"/>
                    <a:pt x="21337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458200" y="2718928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763000" y="2433178"/>
              <a:ext cx="285750" cy="23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5161"/>
                  </a:moveTo>
                  <a:cubicBezTo>
                    <a:pt x="480" y="4396"/>
                    <a:pt x="960" y="3632"/>
                    <a:pt x="2400" y="3823"/>
                  </a:cubicBezTo>
                  <a:cubicBezTo>
                    <a:pt x="3840" y="4014"/>
                    <a:pt x="6240" y="5161"/>
                    <a:pt x="7520" y="7550"/>
                  </a:cubicBezTo>
                  <a:cubicBezTo>
                    <a:pt x="8800" y="9940"/>
                    <a:pt x="8960" y="13572"/>
                    <a:pt x="8560" y="16057"/>
                  </a:cubicBezTo>
                  <a:cubicBezTo>
                    <a:pt x="8160" y="18542"/>
                    <a:pt x="7200" y="19880"/>
                    <a:pt x="6240" y="20644"/>
                  </a:cubicBezTo>
                  <a:cubicBezTo>
                    <a:pt x="5280" y="21409"/>
                    <a:pt x="4320" y="21600"/>
                    <a:pt x="3760" y="20644"/>
                  </a:cubicBezTo>
                  <a:cubicBezTo>
                    <a:pt x="3200" y="19688"/>
                    <a:pt x="3040" y="17586"/>
                    <a:pt x="4480" y="14336"/>
                  </a:cubicBezTo>
                  <a:cubicBezTo>
                    <a:pt x="5920" y="11087"/>
                    <a:pt x="8960" y="6690"/>
                    <a:pt x="12080" y="4110"/>
                  </a:cubicBezTo>
                  <a:cubicBezTo>
                    <a:pt x="15200" y="1529"/>
                    <a:pt x="18400" y="7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048750" y="2450585"/>
              <a:ext cx="196850" cy="16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12694"/>
                  </a:moveTo>
                  <a:cubicBezTo>
                    <a:pt x="3716" y="10092"/>
                    <a:pt x="7432" y="7489"/>
                    <a:pt x="9406" y="5407"/>
                  </a:cubicBezTo>
                  <a:cubicBezTo>
                    <a:pt x="11381" y="3325"/>
                    <a:pt x="11613" y="1764"/>
                    <a:pt x="11032" y="853"/>
                  </a:cubicBezTo>
                  <a:cubicBezTo>
                    <a:pt x="10452" y="-58"/>
                    <a:pt x="9058" y="-318"/>
                    <a:pt x="7432" y="463"/>
                  </a:cubicBezTo>
                  <a:cubicBezTo>
                    <a:pt x="5806" y="1243"/>
                    <a:pt x="3948" y="3065"/>
                    <a:pt x="2671" y="5668"/>
                  </a:cubicBezTo>
                  <a:cubicBezTo>
                    <a:pt x="1394" y="8270"/>
                    <a:pt x="697" y="11653"/>
                    <a:pt x="1626" y="14646"/>
                  </a:cubicBezTo>
                  <a:cubicBezTo>
                    <a:pt x="2555" y="17639"/>
                    <a:pt x="5110" y="20241"/>
                    <a:pt x="8710" y="20762"/>
                  </a:cubicBezTo>
                  <a:cubicBezTo>
                    <a:pt x="12310" y="21282"/>
                    <a:pt x="16955" y="19721"/>
                    <a:pt x="21600" y="18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251949" y="2477628"/>
              <a:ext cx="97929" cy="34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79" fill="norm" stroke="1" extrusionOk="0">
                  <a:moveTo>
                    <a:pt x="20681" y="0"/>
                  </a:moveTo>
                  <a:cubicBezTo>
                    <a:pt x="21140" y="4400"/>
                    <a:pt x="21600" y="8800"/>
                    <a:pt x="20911" y="12133"/>
                  </a:cubicBezTo>
                  <a:cubicBezTo>
                    <a:pt x="20221" y="15467"/>
                    <a:pt x="18383" y="17733"/>
                    <a:pt x="16774" y="19133"/>
                  </a:cubicBezTo>
                  <a:cubicBezTo>
                    <a:pt x="15166" y="20533"/>
                    <a:pt x="13787" y="21067"/>
                    <a:pt x="11719" y="21333"/>
                  </a:cubicBezTo>
                  <a:cubicBezTo>
                    <a:pt x="9651" y="21600"/>
                    <a:pt x="6894" y="21600"/>
                    <a:pt x="4826" y="20467"/>
                  </a:cubicBezTo>
                  <a:cubicBezTo>
                    <a:pt x="2757" y="19333"/>
                    <a:pt x="1379" y="17067"/>
                    <a:pt x="0" y="1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352914" y="2388728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410700" y="2435133"/>
              <a:ext cx="97191" cy="12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68" fill="norm" stroke="1" extrusionOk="0">
                  <a:moveTo>
                    <a:pt x="0" y="9388"/>
                  </a:moveTo>
                  <a:cubicBezTo>
                    <a:pt x="4596" y="9028"/>
                    <a:pt x="9191" y="8668"/>
                    <a:pt x="12638" y="7948"/>
                  </a:cubicBezTo>
                  <a:cubicBezTo>
                    <a:pt x="16085" y="7228"/>
                    <a:pt x="18383" y="6148"/>
                    <a:pt x="19762" y="4708"/>
                  </a:cubicBezTo>
                  <a:cubicBezTo>
                    <a:pt x="21140" y="3268"/>
                    <a:pt x="21600" y="1468"/>
                    <a:pt x="20451" y="568"/>
                  </a:cubicBezTo>
                  <a:cubicBezTo>
                    <a:pt x="19302" y="-332"/>
                    <a:pt x="16545" y="-332"/>
                    <a:pt x="13328" y="1828"/>
                  </a:cubicBezTo>
                  <a:cubicBezTo>
                    <a:pt x="10111" y="3988"/>
                    <a:pt x="6434" y="8308"/>
                    <a:pt x="4596" y="11368"/>
                  </a:cubicBezTo>
                  <a:cubicBezTo>
                    <a:pt x="2757" y="14428"/>
                    <a:pt x="2757" y="16228"/>
                    <a:pt x="3906" y="17668"/>
                  </a:cubicBezTo>
                  <a:cubicBezTo>
                    <a:pt x="5055" y="19108"/>
                    <a:pt x="7353" y="20188"/>
                    <a:pt x="10340" y="20728"/>
                  </a:cubicBezTo>
                  <a:cubicBezTo>
                    <a:pt x="13328" y="21268"/>
                    <a:pt x="17004" y="21268"/>
                    <a:pt x="20681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585084" y="2431633"/>
              <a:ext cx="136766" cy="13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84" fill="norm" stroke="1" extrusionOk="0">
                  <a:moveTo>
                    <a:pt x="21472" y="239"/>
                  </a:moveTo>
                  <a:cubicBezTo>
                    <a:pt x="17817" y="-89"/>
                    <a:pt x="14161" y="-416"/>
                    <a:pt x="10672" y="1711"/>
                  </a:cubicBezTo>
                  <a:cubicBezTo>
                    <a:pt x="7183" y="3839"/>
                    <a:pt x="3860" y="8420"/>
                    <a:pt x="2032" y="11529"/>
                  </a:cubicBezTo>
                  <a:cubicBezTo>
                    <a:pt x="204" y="14639"/>
                    <a:pt x="-128" y="16275"/>
                    <a:pt x="38" y="17911"/>
                  </a:cubicBezTo>
                  <a:cubicBezTo>
                    <a:pt x="204" y="19548"/>
                    <a:pt x="869" y="21184"/>
                    <a:pt x="4524" y="21184"/>
                  </a:cubicBezTo>
                  <a:cubicBezTo>
                    <a:pt x="8180" y="21184"/>
                    <a:pt x="14826" y="19548"/>
                    <a:pt x="21472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795056" y="2204578"/>
              <a:ext cx="104595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4867" y="3970"/>
                    <a:pt x="8387" y="7939"/>
                    <a:pt x="4931" y="10858"/>
                  </a:cubicBezTo>
                  <a:cubicBezTo>
                    <a:pt x="1475" y="13777"/>
                    <a:pt x="1043" y="15645"/>
                    <a:pt x="611" y="17105"/>
                  </a:cubicBezTo>
                  <a:cubicBezTo>
                    <a:pt x="179" y="18564"/>
                    <a:pt x="-253" y="19615"/>
                    <a:pt x="179" y="20374"/>
                  </a:cubicBezTo>
                  <a:cubicBezTo>
                    <a:pt x="611" y="21133"/>
                    <a:pt x="1907" y="21600"/>
                    <a:pt x="3419" y="21600"/>
                  </a:cubicBezTo>
                  <a:cubicBezTo>
                    <a:pt x="4931" y="21600"/>
                    <a:pt x="6659" y="21133"/>
                    <a:pt x="8387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726083" y="2414128"/>
              <a:ext cx="19261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20400"/>
                    <a:pt x="0" y="19200"/>
                    <a:pt x="0" y="16800"/>
                  </a:cubicBezTo>
                  <a:cubicBezTo>
                    <a:pt x="0" y="14400"/>
                    <a:pt x="1187" y="10800"/>
                    <a:pt x="4985" y="7800"/>
                  </a:cubicBezTo>
                  <a:cubicBezTo>
                    <a:pt x="8782" y="4800"/>
                    <a:pt x="151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458450" y="2268078"/>
              <a:ext cx="952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6"/>
                    <a:pt x="16800" y="272"/>
                    <a:pt x="15360" y="679"/>
                  </a:cubicBezTo>
                  <a:cubicBezTo>
                    <a:pt x="13920" y="1087"/>
                    <a:pt x="13440" y="1766"/>
                    <a:pt x="12240" y="4143"/>
                  </a:cubicBezTo>
                  <a:cubicBezTo>
                    <a:pt x="11040" y="6521"/>
                    <a:pt x="9120" y="10596"/>
                    <a:pt x="6960" y="13789"/>
                  </a:cubicBezTo>
                  <a:cubicBezTo>
                    <a:pt x="4800" y="16981"/>
                    <a:pt x="2400" y="19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420350" y="2298700"/>
              <a:ext cx="291158" cy="23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10" fill="norm" stroke="1" extrusionOk="0">
                  <a:moveTo>
                    <a:pt x="0" y="18039"/>
                  </a:moveTo>
                  <a:cubicBezTo>
                    <a:pt x="2661" y="16881"/>
                    <a:pt x="5322" y="15724"/>
                    <a:pt x="8530" y="13506"/>
                  </a:cubicBezTo>
                  <a:cubicBezTo>
                    <a:pt x="11739" y="11289"/>
                    <a:pt x="15496" y="8010"/>
                    <a:pt x="17609" y="5985"/>
                  </a:cubicBezTo>
                  <a:cubicBezTo>
                    <a:pt x="19722" y="3960"/>
                    <a:pt x="20191" y="3189"/>
                    <a:pt x="20661" y="2224"/>
                  </a:cubicBezTo>
                  <a:cubicBezTo>
                    <a:pt x="21130" y="1260"/>
                    <a:pt x="21600" y="103"/>
                    <a:pt x="21522" y="6"/>
                  </a:cubicBezTo>
                  <a:cubicBezTo>
                    <a:pt x="21443" y="-90"/>
                    <a:pt x="20817" y="874"/>
                    <a:pt x="19643" y="4635"/>
                  </a:cubicBezTo>
                  <a:cubicBezTo>
                    <a:pt x="18470" y="8396"/>
                    <a:pt x="16748" y="14953"/>
                    <a:pt x="1502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682716" y="2490328"/>
              <a:ext cx="63601" cy="11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171" fill="norm" stroke="1" extrusionOk="0">
                  <a:moveTo>
                    <a:pt x="19607" y="0"/>
                  </a:moveTo>
                  <a:cubicBezTo>
                    <a:pt x="12857" y="4629"/>
                    <a:pt x="6107" y="9257"/>
                    <a:pt x="2732" y="12729"/>
                  </a:cubicBezTo>
                  <a:cubicBezTo>
                    <a:pt x="-643" y="16200"/>
                    <a:pt x="-643" y="18514"/>
                    <a:pt x="1382" y="19864"/>
                  </a:cubicBezTo>
                  <a:cubicBezTo>
                    <a:pt x="3407" y="21214"/>
                    <a:pt x="7457" y="21600"/>
                    <a:pt x="11170" y="20636"/>
                  </a:cubicBezTo>
                  <a:cubicBezTo>
                    <a:pt x="14882" y="19671"/>
                    <a:pt x="18257" y="17357"/>
                    <a:pt x="19607" y="14079"/>
                  </a:cubicBezTo>
                  <a:cubicBezTo>
                    <a:pt x="20957" y="10800"/>
                    <a:pt x="20282" y="6557"/>
                    <a:pt x="17582" y="4243"/>
                  </a:cubicBezTo>
                  <a:cubicBezTo>
                    <a:pt x="14882" y="1929"/>
                    <a:pt x="10157" y="1543"/>
                    <a:pt x="5432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276849" y="3285171"/>
              <a:ext cx="336551" cy="3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031"/>
                  </a:moveTo>
                  <a:cubicBezTo>
                    <a:pt x="3260" y="3621"/>
                    <a:pt x="6521" y="3211"/>
                    <a:pt x="9102" y="2869"/>
                  </a:cubicBezTo>
                  <a:cubicBezTo>
                    <a:pt x="11683" y="2527"/>
                    <a:pt x="13585" y="2254"/>
                    <a:pt x="15011" y="1844"/>
                  </a:cubicBezTo>
                  <a:cubicBezTo>
                    <a:pt x="16438" y="1434"/>
                    <a:pt x="17389" y="887"/>
                    <a:pt x="17525" y="477"/>
                  </a:cubicBezTo>
                  <a:cubicBezTo>
                    <a:pt x="17660" y="66"/>
                    <a:pt x="16981" y="-207"/>
                    <a:pt x="15351" y="203"/>
                  </a:cubicBezTo>
                  <a:cubicBezTo>
                    <a:pt x="13721" y="613"/>
                    <a:pt x="11140" y="1707"/>
                    <a:pt x="9306" y="2801"/>
                  </a:cubicBezTo>
                  <a:cubicBezTo>
                    <a:pt x="7472" y="3894"/>
                    <a:pt x="6385" y="4988"/>
                    <a:pt x="5842" y="5877"/>
                  </a:cubicBezTo>
                  <a:cubicBezTo>
                    <a:pt x="5298" y="6765"/>
                    <a:pt x="5298" y="7449"/>
                    <a:pt x="5638" y="7927"/>
                  </a:cubicBezTo>
                  <a:cubicBezTo>
                    <a:pt x="5977" y="8406"/>
                    <a:pt x="6657" y="8679"/>
                    <a:pt x="7472" y="8952"/>
                  </a:cubicBezTo>
                  <a:cubicBezTo>
                    <a:pt x="8287" y="9226"/>
                    <a:pt x="9238" y="9499"/>
                    <a:pt x="9781" y="9978"/>
                  </a:cubicBezTo>
                  <a:cubicBezTo>
                    <a:pt x="10325" y="10456"/>
                    <a:pt x="10460" y="11140"/>
                    <a:pt x="9577" y="12370"/>
                  </a:cubicBezTo>
                  <a:cubicBezTo>
                    <a:pt x="8694" y="13601"/>
                    <a:pt x="6792" y="15378"/>
                    <a:pt x="5638" y="16540"/>
                  </a:cubicBezTo>
                  <a:cubicBezTo>
                    <a:pt x="4483" y="17702"/>
                    <a:pt x="4075" y="18249"/>
                    <a:pt x="3804" y="18864"/>
                  </a:cubicBezTo>
                  <a:cubicBezTo>
                    <a:pt x="3532" y="19479"/>
                    <a:pt x="3396" y="20163"/>
                    <a:pt x="3668" y="20641"/>
                  </a:cubicBezTo>
                  <a:cubicBezTo>
                    <a:pt x="3940" y="21120"/>
                    <a:pt x="4619" y="21393"/>
                    <a:pt x="6657" y="21188"/>
                  </a:cubicBezTo>
                  <a:cubicBezTo>
                    <a:pt x="8694" y="20983"/>
                    <a:pt x="12091" y="20299"/>
                    <a:pt x="14808" y="19479"/>
                  </a:cubicBezTo>
                  <a:cubicBezTo>
                    <a:pt x="17525" y="18659"/>
                    <a:pt x="19562" y="17702"/>
                    <a:pt x="21600" y="1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717915" y="3271378"/>
              <a:ext cx="5423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21287" y="0"/>
                  </a:moveTo>
                  <a:cubicBezTo>
                    <a:pt x="15472" y="3404"/>
                    <a:pt x="9656" y="6807"/>
                    <a:pt x="5918" y="9884"/>
                  </a:cubicBezTo>
                  <a:cubicBezTo>
                    <a:pt x="2179" y="12960"/>
                    <a:pt x="518" y="15709"/>
                    <a:pt x="102" y="17476"/>
                  </a:cubicBezTo>
                  <a:cubicBezTo>
                    <a:pt x="-313" y="19244"/>
                    <a:pt x="518" y="20029"/>
                    <a:pt x="3010" y="20553"/>
                  </a:cubicBezTo>
                  <a:cubicBezTo>
                    <a:pt x="5502" y="21076"/>
                    <a:pt x="9656" y="21338"/>
                    <a:pt x="13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799347" y="3442828"/>
              <a:ext cx="99804" cy="1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56" fill="norm" stroke="1" extrusionOk="0">
                  <a:moveTo>
                    <a:pt x="18518" y="0"/>
                  </a:moveTo>
                  <a:cubicBezTo>
                    <a:pt x="14018" y="245"/>
                    <a:pt x="9518" y="491"/>
                    <a:pt x="6368" y="1105"/>
                  </a:cubicBezTo>
                  <a:cubicBezTo>
                    <a:pt x="3218" y="1718"/>
                    <a:pt x="1418" y="2700"/>
                    <a:pt x="518" y="3805"/>
                  </a:cubicBezTo>
                  <a:cubicBezTo>
                    <a:pt x="-382" y="4909"/>
                    <a:pt x="-382" y="6136"/>
                    <a:pt x="2768" y="7732"/>
                  </a:cubicBezTo>
                  <a:cubicBezTo>
                    <a:pt x="5918" y="9327"/>
                    <a:pt x="12218" y="11291"/>
                    <a:pt x="16043" y="12886"/>
                  </a:cubicBezTo>
                  <a:cubicBezTo>
                    <a:pt x="19868" y="14482"/>
                    <a:pt x="21218" y="15709"/>
                    <a:pt x="21218" y="16936"/>
                  </a:cubicBezTo>
                  <a:cubicBezTo>
                    <a:pt x="21218" y="18164"/>
                    <a:pt x="19868" y="19391"/>
                    <a:pt x="17618" y="20250"/>
                  </a:cubicBezTo>
                  <a:cubicBezTo>
                    <a:pt x="15368" y="21109"/>
                    <a:pt x="12218" y="21600"/>
                    <a:pt x="10418" y="21232"/>
                  </a:cubicBezTo>
                  <a:cubicBezTo>
                    <a:pt x="8618" y="20864"/>
                    <a:pt x="8168" y="19636"/>
                    <a:pt x="7718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930900" y="3444479"/>
              <a:ext cx="152400" cy="17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8846"/>
                  </a:moveTo>
                  <a:cubicBezTo>
                    <a:pt x="3600" y="8344"/>
                    <a:pt x="7200" y="7841"/>
                    <a:pt x="9900" y="6962"/>
                  </a:cubicBezTo>
                  <a:cubicBezTo>
                    <a:pt x="12600" y="6083"/>
                    <a:pt x="14400" y="4827"/>
                    <a:pt x="15600" y="3571"/>
                  </a:cubicBezTo>
                  <a:cubicBezTo>
                    <a:pt x="16800" y="2316"/>
                    <a:pt x="17400" y="1060"/>
                    <a:pt x="16950" y="432"/>
                  </a:cubicBezTo>
                  <a:cubicBezTo>
                    <a:pt x="16500" y="-196"/>
                    <a:pt x="15000" y="-196"/>
                    <a:pt x="12750" y="809"/>
                  </a:cubicBezTo>
                  <a:cubicBezTo>
                    <a:pt x="10500" y="1813"/>
                    <a:pt x="7500" y="3823"/>
                    <a:pt x="5700" y="6460"/>
                  </a:cubicBezTo>
                  <a:cubicBezTo>
                    <a:pt x="3900" y="9097"/>
                    <a:pt x="3300" y="12362"/>
                    <a:pt x="3600" y="15125"/>
                  </a:cubicBezTo>
                  <a:cubicBezTo>
                    <a:pt x="3900" y="17888"/>
                    <a:pt x="5100" y="20148"/>
                    <a:pt x="8250" y="20776"/>
                  </a:cubicBezTo>
                  <a:cubicBezTo>
                    <a:pt x="11400" y="21404"/>
                    <a:pt x="16500" y="20399"/>
                    <a:pt x="21600" y="19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690947" y="3356036"/>
              <a:ext cx="243504" cy="16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692" fill="norm" stroke="1" extrusionOk="0">
                  <a:moveTo>
                    <a:pt x="17511" y="4535"/>
                  </a:moveTo>
                  <a:cubicBezTo>
                    <a:pt x="17324" y="3201"/>
                    <a:pt x="17138" y="1868"/>
                    <a:pt x="16580" y="935"/>
                  </a:cubicBezTo>
                  <a:cubicBezTo>
                    <a:pt x="16021" y="1"/>
                    <a:pt x="15090" y="-532"/>
                    <a:pt x="12762" y="801"/>
                  </a:cubicBezTo>
                  <a:cubicBezTo>
                    <a:pt x="10435" y="2135"/>
                    <a:pt x="6711" y="5335"/>
                    <a:pt x="4383" y="8135"/>
                  </a:cubicBezTo>
                  <a:cubicBezTo>
                    <a:pt x="2055" y="10935"/>
                    <a:pt x="1124" y="13335"/>
                    <a:pt x="566" y="15335"/>
                  </a:cubicBezTo>
                  <a:cubicBezTo>
                    <a:pt x="7" y="17335"/>
                    <a:pt x="-179" y="18935"/>
                    <a:pt x="193" y="19868"/>
                  </a:cubicBezTo>
                  <a:cubicBezTo>
                    <a:pt x="566" y="20801"/>
                    <a:pt x="1497" y="21068"/>
                    <a:pt x="2987" y="20001"/>
                  </a:cubicBezTo>
                  <a:cubicBezTo>
                    <a:pt x="4476" y="18935"/>
                    <a:pt x="6524" y="16535"/>
                    <a:pt x="8014" y="14668"/>
                  </a:cubicBezTo>
                  <a:cubicBezTo>
                    <a:pt x="9504" y="12801"/>
                    <a:pt x="10435" y="11468"/>
                    <a:pt x="11180" y="10268"/>
                  </a:cubicBezTo>
                  <a:cubicBezTo>
                    <a:pt x="11924" y="9068"/>
                    <a:pt x="12483" y="8001"/>
                    <a:pt x="12855" y="8135"/>
                  </a:cubicBezTo>
                  <a:cubicBezTo>
                    <a:pt x="13228" y="8268"/>
                    <a:pt x="13414" y="9601"/>
                    <a:pt x="13693" y="11335"/>
                  </a:cubicBezTo>
                  <a:cubicBezTo>
                    <a:pt x="13973" y="13068"/>
                    <a:pt x="14345" y="15201"/>
                    <a:pt x="14997" y="16401"/>
                  </a:cubicBezTo>
                  <a:cubicBezTo>
                    <a:pt x="15649" y="17601"/>
                    <a:pt x="16580" y="17868"/>
                    <a:pt x="17697" y="17468"/>
                  </a:cubicBezTo>
                  <a:cubicBezTo>
                    <a:pt x="18814" y="17068"/>
                    <a:pt x="20118" y="16001"/>
                    <a:pt x="21421" y="14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969119" y="3330840"/>
              <a:ext cx="130431" cy="19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01" fill="norm" stroke="1" extrusionOk="0">
                  <a:moveTo>
                    <a:pt x="21468" y="3230"/>
                  </a:moveTo>
                  <a:cubicBezTo>
                    <a:pt x="20423" y="2069"/>
                    <a:pt x="19378" y="907"/>
                    <a:pt x="17984" y="327"/>
                  </a:cubicBezTo>
                  <a:cubicBezTo>
                    <a:pt x="16591" y="-254"/>
                    <a:pt x="14849" y="-254"/>
                    <a:pt x="12062" y="1952"/>
                  </a:cubicBezTo>
                  <a:cubicBezTo>
                    <a:pt x="9274" y="4159"/>
                    <a:pt x="5442" y="8572"/>
                    <a:pt x="3178" y="11591"/>
                  </a:cubicBezTo>
                  <a:cubicBezTo>
                    <a:pt x="913" y="14611"/>
                    <a:pt x="216" y="16236"/>
                    <a:pt x="42" y="17630"/>
                  </a:cubicBezTo>
                  <a:cubicBezTo>
                    <a:pt x="-132" y="19023"/>
                    <a:pt x="216" y="20185"/>
                    <a:pt x="1436" y="20765"/>
                  </a:cubicBezTo>
                  <a:cubicBezTo>
                    <a:pt x="2655" y="21346"/>
                    <a:pt x="4745" y="21346"/>
                    <a:pt x="6836" y="20765"/>
                  </a:cubicBezTo>
                  <a:cubicBezTo>
                    <a:pt x="8926" y="20185"/>
                    <a:pt x="11016" y="19023"/>
                    <a:pt x="13107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9138183" y="3328528"/>
              <a:ext cx="101068" cy="1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38" fill="norm" stroke="1" extrusionOk="0">
                  <a:moveTo>
                    <a:pt x="21487" y="0"/>
                  </a:moveTo>
                  <a:cubicBezTo>
                    <a:pt x="16987" y="0"/>
                    <a:pt x="12487" y="0"/>
                    <a:pt x="8887" y="1851"/>
                  </a:cubicBezTo>
                  <a:cubicBezTo>
                    <a:pt x="5287" y="3703"/>
                    <a:pt x="2587" y="7406"/>
                    <a:pt x="1237" y="10183"/>
                  </a:cubicBezTo>
                  <a:cubicBezTo>
                    <a:pt x="-113" y="12960"/>
                    <a:pt x="-113" y="14811"/>
                    <a:pt x="112" y="16663"/>
                  </a:cubicBezTo>
                  <a:cubicBezTo>
                    <a:pt x="337" y="18514"/>
                    <a:pt x="787" y="20366"/>
                    <a:pt x="4162" y="20983"/>
                  </a:cubicBezTo>
                  <a:cubicBezTo>
                    <a:pt x="7537" y="21600"/>
                    <a:pt x="13837" y="20983"/>
                    <a:pt x="20137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299242" y="3311033"/>
              <a:ext cx="91400" cy="19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6" h="21429" fill="norm" stroke="1" extrusionOk="0">
                  <a:moveTo>
                    <a:pt x="778" y="9584"/>
                  </a:moveTo>
                  <a:cubicBezTo>
                    <a:pt x="5943" y="8423"/>
                    <a:pt x="11109" y="7261"/>
                    <a:pt x="14396" y="6216"/>
                  </a:cubicBezTo>
                  <a:cubicBezTo>
                    <a:pt x="17683" y="5171"/>
                    <a:pt x="19091" y="4242"/>
                    <a:pt x="19796" y="3197"/>
                  </a:cubicBezTo>
                  <a:cubicBezTo>
                    <a:pt x="20500" y="2152"/>
                    <a:pt x="20500" y="990"/>
                    <a:pt x="19326" y="410"/>
                  </a:cubicBezTo>
                  <a:cubicBezTo>
                    <a:pt x="18152" y="-171"/>
                    <a:pt x="15804" y="-171"/>
                    <a:pt x="12987" y="642"/>
                  </a:cubicBezTo>
                  <a:cubicBezTo>
                    <a:pt x="10170" y="1455"/>
                    <a:pt x="6883" y="3081"/>
                    <a:pt x="4065" y="6100"/>
                  </a:cubicBezTo>
                  <a:cubicBezTo>
                    <a:pt x="1248" y="9119"/>
                    <a:pt x="-1100" y="13532"/>
                    <a:pt x="543" y="16319"/>
                  </a:cubicBezTo>
                  <a:cubicBezTo>
                    <a:pt x="2187" y="19106"/>
                    <a:pt x="7822" y="20268"/>
                    <a:pt x="13457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432669" y="3304835"/>
              <a:ext cx="140046" cy="41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2" fill="norm" stroke="1" extrusionOk="0">
                  <a:moveTo>
                    <a:pt x="11162" y="5448"/>
                  </a:moveTo>
                  <a:cubicBezTo>
                    <a:pt x="8582" y="7836"/>
                    <a:pt x="6003" y="10224"/>
                    <a:pt x="4391" y="12666"/>
                  </a:cubicBezTo>
                  <a:cubicBezTo>
                    <a:pt x="2779" y="15108"/>
                    <a:pt x="2135" y="17604"/>
                    <a:pt x="1490" y="19178"/>
                  </a:cubicBezTo>
                  <a:cubicBezTo>
                    <a:pt x="845" y="20752"/>
                    <a:pt x="200" y="21403"/>
                    <a:pt x="39" y="21458"/>
                  </a:cubicBezTo>
                  <a:cubicBezTo>
                    <a:pt x="-122" y="21512"/>
                    <a:pt x="200" y="20969"/>
                    <a:pt x="1329" y="18961"/>
                  </a:cubicBezTo>
                  <a:cubicBezTo>
                    <a:pt x="2457" y="16953"/>
                    <a:pt x="4391" y="13480"/>
                    <a:pt x="5842" y="10441"/>
                  </a:cubicBezTo>
                  <a:cubicBezTo>
                    <a:pt x="7293" y="7401"/>
                    <a:pt x="8260" y="4796"/>
                    <a:pt x="9066" y="3223"/>
                  </a:cubicBezTo>
                  <a:cubicBezTo>
                    <a:pt x="9872" y="1649"/>
                    <a:pt x="10517" y="1106"/>
                    <a:pt x="11484" y="672"/>
                  </a:cubicBezTo>
                  <a:cubicBezTo>
                    <a:pt x="12451" y="238"/>
                    <a:pt x="13741" y="-88"/>
                    <a:pt x="15030" y="21"/>
                  </a:cubicBezTo>
                  <a:cubicBezTo>
                    <a:pt x="16320" y="129"/>
                    <a:pt x="17609" y="672"/>
                    <a:pt x="18899" y="1866"/>
                  </a:cubicBezTo>
                  <a:cubicBezTo>
                    <a:pt x="20188" y="3060"/>
                    <a:pt x="21478" y="4905"/>
                    <a:pt x="21317" y="6099"/>
                  </a:cubicBezTo>
                  <a:cubicBezTo>
                    <a:pt x="21156" y="7293"/>
                    <a:pt x="19544" y="7836"/>
                    <a:pt x="17771" y="8161"/>
                  </a:cubicBezTo>
                  <a:cubicBezTo>
                    <a:pt x="15997" y="8487"/>
                    <a:pt x="14063" y="8595"/>
                    <a:pt x="12612" y="8433"/>
                  </a:cubicBezTo>
                  <a:cubicBezTo>
                    <a:pt x="11162" y="8270"/>
                    <a:pt x="10194" y="7836"/>
                    <a:pt x="9227" y="7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677399" y="3090549"/>
              <a:ext cx="95251" cy="35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14400" y="573"/>
                  </a:moveTo>
                  <a:cubicBezTo>
                    <a:pt x="16320" y="185"/>
                    <a:pt x="18240" y="-203"/>
                    <a:pt x="19200" y="120"/>
                  </a:cubicBezTo>
                  <a:cubicBezTo>
                    <a:pt x="20160" y="444"/>
                    <a:pt x="20160" y="1478"/>
                    <a:pt x="17280" y="4065"/>
                  </a:cubicBezTo>
                  <a:cubicBezTo>
                    <a:pt x="14400" y="6652"/>
                    <a:pt x="8640" y="10791"/>
                    <a:pt x="5040" y="13766"/>
                  </a:cubicBezTo>
                  <a:cubicBezTo>
                    <a:pt x="1440" y="16741"/>
                    <a:pt x="0" y="18551"/>
                    <a:pt x="0" y="19716"/>
                  </a:cubicBezTo>
                  <a:cubicBezTo>
                    <a:pt x="0" y="20880"/>
                    <a:pt x="1440" y="21397"/>
                    <a:pt x="5280" y="21397"/>
                  </a:cubicBezTo>
                  <a:cubicBezTo>
                    <a:pt x="9120" y="21397"/>
                    <a:pt x="15360" y="20880"/>
                    <a:pt x="21600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658349" y="3226928"/>
              <a:ext cx="241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8600"/>
                    <a:pt x="1137" y="15600"/>
                    <a:pt x="4737" y="12000"/>
                  </a:cubicBezTo>
                  <a:cubicBezTo>
                    <a:pt x="8337" y="8400"/>
                    <a:pt x="14968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413999" y="3074528"/>
              <a:ext cx="63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224"/>
                    <a:pt x="11520" y="10447"/>
                    <a:pt x="7920" y="14047"/>
                  </a:cubicBezTo>
                  <a:cubicBezTo>
                    <a:pt x="4320" y="17647"/>
                    <a:pt x="2160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388600" y="3109367"/>
              <a:ext cx="245534" cy="2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5030"/>
                  </a:moveTo>
                  <a:cubicBezTo>
                    <a:pt x="4097" y="12870"/>
                    <a:pt x="8193" y="10710"/>
                    <a:pt x="11545" y="8550"/>
                  </a:cubicBezTo>
                  <a:cubicBezTo>
                    <a:pt x="14897" y="6390"/>
                    <a:pt x="17503" y="4230"/>
                    <a:pt x="19179" y="2659"/>
                  </a:cubicBezTo>
                  <a:cubicBezTo>
                    <a:pt x="20855" y="1088"/>
                    <a:pt x="21600" y="106"/>
                    <a:pt x="21600" y="8"/>
                  </a:cubicBezTo>
                  <a:cubicBezTo>
                    <a:pt x="21600" y="-90"/>
                    <a:pt x="20855" y="695"/>
                    <a:pt x="19738" y="3641"/>
                  </a:cubicBezTo>
                  <a:cubicBezTo>
                    <a:pt x="18621" y="6586"/>
                    <a:pt x="17131" y="11692"/>
                    <a:pt x="16293" y="15030"/>
                  </a:cubicBezTo>
                  <a:cubicBezTo>
                    <a:pt x="15455" y="18368"/>
                    <a:pt x="15269" y="19939"/>
                    <a:pt x="1508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620921" y="3303128"/>
              <a:ext cx="57855" cy="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36" fill="norm" stroke="1" extrusionOk="0">
                  <a:moveTo>
                    <a:pt x="16566" y="3323"/>
                  </a:moveTo>
                  <a:cubicBezTo>
                    <a:pt x="12842" y="2215"/>
                    <a:pt x="9118" y="1108"/>
                    <a:pt x="6511" y="1938"/>
                  </a:cubicBezTo>
                  <a:cubicBezTo>
                    <a:pt x="3904" y="2769"/>
                    <a:pt x="2414" y="5538"/>
                    <a:pt x="1297" y="8308"/>
                  </a:cubicBezTo>
                  <a:cubicBezTo>
                    <a:pt x="180" y="11077"/>
                    <a:pt x="-565" y="13846"/>
                    <a:pt x="552" y="16062"/>
                  </a:cubicBezTo>
                  <a:cubicBezTo>
                    <a:pt x="1669" y="18277"/>
                    <a:pt x="4649" y="19938"/>
                    <a:pt x="8373" y="20769"/>
                  </a:cubicBezTo>
                  <a:cubicBezTo>
                    <a:pt x="12097" y="21600"/>
                    <a:pt x="16566" y="21600"/>
                    <a:pt x="18801" y="20215"/>
                  </a:cubicBezTo>
                  <a:cubicBezTo>
                    <a:pt x="21035" y="18831"/>
                    <a:pt x="21035" y="16062"/>
                    <a:pt x="17683" y="12462"/>
                  </a:cubicBezTo>
                  <a:cubicBezTo>
                    <a:pt x="14332" y="8862"/>
                    <a:pt x="7628" y="4431"/>
                    <a:pt x="9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641907" y="2465027"/>
              <a:ext cx="234893" cy="887296"/>
            </a:xfrm>
            <a:prstGeom prst="rect">
              <a:avLst/>
            </a:prstGeom>
            <a:effectLst/>
          </p:spPr>
        </p:pic>
        <p:pic>
          <p:nvPicPr>
            <p:cNvPr id="2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04280" y="2750678"/>
              <a:ext cx="210047" cy="437635"/>
            </a:xfrm>
            <a:prstGeom prst="rect">
              <a:avLst/>
            </a:prstGeom>
            <a:effectLst/>
          </p:spPr>
        </p:pic>
        <p:pic>
          <p:nvPicPr>
            <p:cNvPr id="205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00400" y="2941178"/>
              <a:ext cx="44450" cy="146051"/>
            </a:xfrm>
            <a:prstGeom prst="rect">
              <a:avLst/>
            </a:prstGeom>
            <a:effectLst/>
          </p:spPr>
        </p:pic>
        <p:pic>
          <p:nvPicPr>
            <p:cNvPr id="20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134647" y="2837316"/>
              <a:ext cx="65754" cy="129263"/>
            </a:xfrm>
            <a:prstGeom prst="rect">
              <a:avLst/>
            </a:prstGeom>
            <a:effectLst/>
          </p:spPr>
        </p:pic>
        <p:pic>
          <p:nvPicPr>
            <p:cNvPr id="20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257550" y="2864853"/>
              <a:ext cx="165100" cy="216026"/>
            </a:xfrm>
            <a:prstGeom prst="rect">
              <a:avLst/>
            </a:prstGeom>
            <a:effectLst/>
          </p:spPr>
        </p:pic>
        <p:pic>
          <p:nvPicPr>
            <p:cNvPr id="21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399626" y="2873749"/>
              <a:ext cx="251624" cy="198664"/>
            </a:xfrm>
            <a:prstGeom prst="rect">
              <a:avLst/>
            </a:prstGeom>
            <a:effectLst/>
          </p:spPr>
        </p:pic>
        <p:pic>
          <p:nvPicPr>
            <p:cNvPr id="21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44900" y="2830781"/>
              <a:ext cx="363168" cy="381179"/>
            </a:xfrm>
            <a:prstGeom prst="rect">
              <a:avLst/>
            </a:prstGeom>
            <a:effectLst/>
          </p:spPr>
        </p:pic>
        <p:pic>
          <p:nvPicPr>
            <p:cNvPr id="21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30300" y="3982139"/>
              <a:ext cx="170809" cy="418544"/>
            </a:xfrm>
            <a:prstGeom prst="rect">
              <a:avLst/>
            </a:prstGeom>
            <a:effectLst/>
          </p:spPr>
        </p:pic>
        <p:pic>
          <p:nvPicPr>
            <p:cNvPr id="21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219200" y="4033378"/>
              <a:ext cx="222250" cy="357342"/>
            </a:xfrm>
            <a:prstGeom prst="rect">
              <a:avLst/>
            </a:prstGeom>
            <a:effectLst/>
          </p:spPr>
        </p:pic>
        <p:pic>
          <p:nvPicPr>
            <p:cNvPr id="21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441449" y="4210908"/>
              <a:ext cx="151607" cy="339615"/>
            </a:xfrm>
            <a:prstGeom prst="rect">
              <a:avLst/>
            </a:prstGeom>
            <a:effectLst/>
          </p:spPr>
        </p:pic>
        <p:pic>
          <p:nvPicPr>
            <p:cNvPr id="22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650999" y="4206201"/>
              <a:ext cx="147498" cy="384720"/>
            </a:xfrm>
            <a:prstGeom prst="rect">
              <a:avLst/>
            </a:prstGeom>
            <a:effectLst/>
          </p:spPr>
        </p:pic>
        <p:pic>
          <p:nvPicPr>
            <p:cNvPr id="22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394313" y="3938128"/>
              <a:ext cx="82188" cy="465668"/>
            </a:xfrm>
            <a:prstGeom prst="rect">
              <a:avLst/>
            </a:prstGeom>
            <a:effectLst/>
          </p:spPr>
        </p:pic>
        <p:pic>
          <p:nvPicPr>
            <p:cNvPr id="22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280647" y="4160378"/>
              <a:ext cx="189504" cy="63501"/>
            </a:xfrm>
            <a:prstGeom prst="rect">
              <a:avLst/>
            </a:prstGeom>
            <a:effectLst/>
          </p:spPr>
        </p:pic>
        <p:pic>
          <p:nvPicPr>
            <p:cNvPr id="22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482865" y="4130452"/>
              <a:ext cx="158735" cy="210757"/>
            </a:xfrm>
            <a:prstGeom prst="rect">
              <a:avLst/>
            </a:prstGeom>
            <a:effectLst/>
          </p:spPr>
        </p:pic>
        <p:pic>
          <p:nvPicPr>
            <p:cNvPr id="22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647950" y="4134978"/>
              <a:ext cx="127000" cy="222404"/>
            </a:xfrm>
            <a:prstGeom prst="rect">
              <a:avLst/>
            </a:prstGeom>
            <a:effectLst/>
          </p:spPr>
        </p:pic>
        <p:pic>
          <p:nvPicPr>
            <p:cNvPr id="23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819870" y="3880978"/>
              <a:ext cx="94781" cy="492952"/>
            </a:xfrm>
            <a:prstGeom prst="rect">
              <a:avLst/>
            </a:prstGeom>
            <a:effectLst/>
          </p:spPr>
        </p:pic>
        <p:pic>
          <p:nvPicPr>
            <p:cNvPr id="23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90331" y="4128628"/>
              <a:ext cx="187820" cy="50801"/>
            </a:xfrm>
            <a:prstGeom prst="rect">
              <a:avLst/>
            </a:prstGeom>
            <a:effectLst/>
          </p:spPr>
        </p:pic>
        <p:pic>
          <p:nvPicPr>
            <p:cNvPr id="23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921000" y="4115928"/>
              <a:ext cx="171450" cy="254001"/>
            </a:xfrm>
            <a:prstGeom prst="rect">
              <a:avLst/>
            </a:prstGeom>
            <a:effectLst/>
          </p:spPr>
        </p:pic>
        <p:pic>
          <p:nvPicPr>
            <p:cNvPr id="23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813862" y="3855578"/>
              <a:ext cx="154888" cy="468578"/>
            </a:xfrm>
            <a:prstGeom prst="rect">
              <a:avLst/>
            </a:prstGeom>
            <a:effectLst/>
          </p:spPr>
        </p:pic>
        <p:pic>
          <p:nvPicPr>
            <p:cNvPr id="23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753847" y="4096878"/>
              <a:ext cx="208553" cy="69851"/>
            </a:xfrm>
            <a:prstGeom prst="rect">
              <a:avLst/>
            </a:prstGeom>
            <a:effectLst/>
          </p:spPr>
        </p:pic>
        <p:pic>
          <p:nvPicPr>
            <p:cNvPr id="24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956992" y="4071478"/>
              <a:ext cx="142023" cy="348162"/>
            </a:xfrm>
            <a:prstGeom prst="rect">
              <a:avLst/>
            </a:prstGeom>
            <a:effectLst/>
          </p:spPr>
        </p:pic>
        <p:pic>
          <p:nvPicPr>
            <p:cNvPr id="24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140563" y="4068584"/>
              <a:ext cx="152037" cy="441045"/>
            </a:xfrm>
            <a:prstGeom prst="rect">
              <a:avLst/>
            </a:prstGeom>
            <a:effectLst/>
          </p:spPr>
        </p:pic>
        <p:pic>
          <p:nvPicPr>
            <p:cNvPr id="245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305300" y="4109578"/>
              <a:ext cx="50800" cy="158751"/>
            </a:xfrm>
            <a:prstGeom prst="rect">
              <a:avLst/>
            </a:prstGeom>
            <a:effectLst/>
          </p:spPr>
        </p:pic>
        <p:pic>
          <p:nvPicPr>
            <p:cNvPr id="247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305300" y="4065128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4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383939" y="3906466"/>
              <a:ext cx="714200" cy="553984"/>
            </a:xfrm>
            <a:prstGeom prst="rect">
              <a:avLst/>
            </a:prstGeom>
            <a:effectLst/>
          </p:spPr>
        </p:pic>
        <p:pic>
          <p:nvPicPr>
            <p:cNvPr id="25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695435" y="4035805"/>
              <a:ext cx="241816" cy="250902"/>
            </a:xfrm>
            <a:prstGeom prst="rect">
              <a:avLst/>
            </a:prstGeom>
            <a:effectLst/>
          </p:spPr>
        </p:pic>
        <p:pic>
          <p:nvPicPr>
            <p:cNvPr id="25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870928" y="4071478"/>
              <a:ext cx="157339" cy="185873"/>
            </a:xfrm>
            <a:prstGeom prst="rect">
              <a:avLst/>
            </a:prstGeom>
            <a:effectLst/>
          </p:spPr>
        </p:pic>
        <p:pic>
          <p:nvPicPr>
            <p:cNvPr id="25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096470" y="3868278"/>
              <a:ext cx="183175" cy="620006"/>
            </a:xfrm>
            <a:prstGeom prst="rect">
              <a:avLst/>
            </a:prstGeom>
            <a:effectLst/>
          </p:spPr>
        </p:pic>
        <p:pic>
          <p:nvPicPr>
            <p:cNvPr id="25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816449" y="4048964"/>
              <a:ext cx="155125" cy="488182"/>
            </a:xfrm>
            <a:prstGeom prst="rect">
              <a:avLst/>
            </a:prstGeom>
            <a:effectLst/>
          </p:spPr>
        </p:pic>
        <p:pic>
          <p:nvPicPr>
            <p:cNvPr id="25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972300" y="4031718"/>
              <a:ext cx="171450" cy="199642"/>
            </a:xfrm>
            <a:prstGeom prst="rect">
              <a:avLst/>
            </a:prstGeom>
            <a:effectLst/>
          </p:spPr>
        </p:pic>
        <p:pic>
          <p:nvPicPr>
            <p:cNvPr id="26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112560" y="4050768"/>
              <a:ext cx="169470" cy="179728"/>
            </a:xfrm>
            <a:prstGeom prst="rect">
              <a:avLst/>
            </a:prstGeom>
            <a:effectLst/>
          </p:spPr>
        </p:pic>
        <p:pic>
          <p:nvPicPr>
            <p:cNvPr id="26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264400" y="4039728"/>
              <a:ext cx="196850" cy="187007"/>
            </a:xfrm>
            <a:prstGeom prst="rect">
              <a:avLst/>
            </a:prstGeom>
            <a:effectLst/>
          </p:spPr>
        </p:pic>
        <p:pic>
          <p:nvPicPr>
            <p:cNvPr id="265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454900" y="4077828"/>
              <a:ext cx="50800" cy="146051"/>
            </a:xfrm>
            <a:prstGeom prst="rect">
              <a:avLst/>
            </a:prstGeom>
            <a:effectLst/>
          </p:spPr>
        </p:pic>
        <p:pic>
          <p:nvPicPr>
            <p:cNvPr id="26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493000" y="3987802"/>
              <a:ext cx="69850" cy="77327"/>
            </a:xfrm>
            <a:prstGeom prst="rect">
              <a:avLst/>
            </a:prstGeom>
            <a:effectLst/>
          </p:spPr>
        </p:pic>
        <p:pic>
          <p:nvPicPr>
            <p:cNvPr id="26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527687" y="3852318"/>
              <a:ext cx="435213" cy="404970"/>
            </a:xfrm>
            <a:prstGeom prst="rect">
              <a:avLst/>
            </a:prstGeom>
            <a:effectLst/>
          </p:spPr>
        </p:pic>
        <p:pic>
          <p:nvPicPr>
            <p:cNvPr id="27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280399" y="3868811"/>
              <a:ext cx="195905" cy="382350"/>
            </a:xfrm>
            <a:prstGeom prst="rect">
              <a:avLst/>
            </a:prstGeom>
            <a:effectLst/>
          </p:spPr>
        </p:pic>
        <p:pic>
          <p:nvPicPr>
            <p:cNvPr id="273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553450" y="4033378"/>
              <a:ext cx="44450" cy="133351"/>
            </a:xfrm>
            <a:prstGeom prst="rect">
              <a:avLst/>
            </a:prstGeom>
            <a:effectLst/>
          </p:spPr>
        </p:pic>
        <p:pic>
          <p:nvPicPr>
            <p:cNvPr id="27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521700" y="3937545"/>
              <a:ext cx="95250" cy="83134"/>
            </a:xfrm>
            <a:prstGeom prst="rect">
              <a:avLst/>
            </a:prstGeom>
            <a:effectLst/>
          </p:spPr>
        </p:pic>
        <p:pic>
          <p:nvPicPr>
            <p:cNvPr id="27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608747" y="3999923"/>
              <a:ext cx="173303" cy="198556"/>
            </a:xfrm>
            <a:prstGeom prst="rect">
              <a:avLst/>
            </a:prstGeom>
            <a:effectLst/>
          </p:spPr>
        </p:pic>
        <p:pic>
          <p:nvPicPr>
            <p:cNvPr id="27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735555" y="4013197"/>
              <a:ext cx="217945" cy="170861"/>
            </a:xfrm>
            <a:prstGeom prst="rect">
              <a:avLst/>
            </a:prstGeom>
            <a:effectLst/>
          </p:spPr>
        </p:pic>
        <p:pic>
          <p:nvPicPr>
            <p:cNvPr id="28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934450" y="4010875"/>
              <a:ext cx="286295" cy="420600"/>
            </a:xfrm>
            <a:prstGeom prst="rect">
              <a:avLst/>
            </a:prstGeom>
            <a:effectLst/>
          </p:spPr>
        </p:pic>
        <p:pic>
          <p:nvPicPr>
            <p:cNvPr id="28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588500" y="3995278"/>
              <a:ext cx="254000" cy="209560"/>
            </a:xfrm>
            <a:prstGeom prst="rect">
              <a:avLst/>
            </a:prstGeom>
            <a:effectLst/>
          </p:spPr>
        </p:pic>
        <p:pic>
          <p:nvPicPr>
            <p:cNvPr id="28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760676" y="3968662"/>
              <a:ext cx="300212" cy="260388"/>
            </a:xfrm>
            <a:prstGeom prst="rect">
              <a:avLst/>
            </a:prstGeom>
            <a:effectLst/>
          </p:spPr>
        </p:pic>
        <p:pic>
          <p:nvPicPr>
            <p:cNvPr id="28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084979" y="3759199"/>
              <a:ext cx="570321" cy="482787"/>
            </a:xfrm>
            <a:prstGeom prst="rect">
              <a:avLst/>
            </a:prstGeom>
            <a:effectLst/>
          </p:spPr>
        </p:pic>
        <p:pic>
          <p:nvPicPr>
            <p:cNvPr id="289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468830" y="3944478"/>
              <a:ext cx="167420" cy="57151"/>
            </a:xfrm>
            <a:prstGeom prst="rect">
              <a:avLst/>
            </a:prstGeom>
            <a:effectLst/>
          </p:spPr>
        </p:pic>
        <p:pic>
          <p:nvPicPr>
            <p:cNvPr id="29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87450" y="4995698"/>
              <a:ext cx="214108" cy="478115"/>
            </a:xfrm>
            <a:prstGeom prst="rect">
              <a:avLst/>
            </a:prstGeom>
            <a:effectLst/>
          </p:spPr>
        </p:pic>
        <p:pic>
          <p:nvPicPr>
            <p:cNvPr id="293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454150" y="5106528"/>
              <a:ext cx="133350" cy="63501"/>
            </a:xfrm>
            <a:prstGeom prst="rect">
              <a:avLst/>
            </a:prstGeom>
            <a:effectLst/>
          </p:spPr>
        </p:pic>
        <p:pic>
          <p:nvPicPr>
            <p:cNvPr id="295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581150" y="5017628"/>
              <a:ext cx="190500" cy="211941"/>
            </a:xfrm>
            <a:prstGeom prst="rect">
              <a:avLst/>
            </a:prstGeom>
            <a:effectLst/>
          </p:spPr>
        </p:pic>
        <p:pic>
          <p:nvPicPr>
            <p:cNvPr id="297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742815" y="4886967"/>
              <a:ext cx="581285" cy="340823"/>
            </a:xfrm>
            <a:prstGeom prst="rect">
              <a:avLst/>
            </a:prstGeom>
            <a:effectLst/>
          </p:spPr>
        </p:pic>
        <p:pic>
          <p:nvPicPr>
            <p:cNvPr id="29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2946400" y="4777345"/>
              <a:ext cx="146050" cy="456054"/>
            </a:xfrm>
            <a:prstGeom prst="rect">
              <a:avLst/>
            </a:prstGeom>
            <a:effectLst/>
          </p:spPr>
        </p:pic>
        <p:pic>
          <p:nvPicPr>
            <p:cNvPr id="30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889250" y="4973178"/>
              <a:ext cx="298450" cy="198569"/>
            </a:xfrm>
            <a:prstGeom prst="rect">
              <a:avLst/>
            </a:prstGeom>
            <a:effectLst/>
          </p:spPr>
        </p:pic>
        <p:pic>
          <p:nvPicPr>
            <p:cNvPr id="30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207255" y="4941428"/>
              <a:ext cx="69346" cy="243418"/>
            </a:xfrm>
            <a:prstGeom prst="rect">
              <a:avLst/>
            </a:prstGeom>
            <a:effectLst/>
          </p:spPr>
        </p:pic>
        <p:pic>
          <p:nvPicPr>
            <p:cNvPr id="30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3308349" y="4939349"/>
              <a:ext cx="290819" cy="256080"/>
            </a:xfrm>
            <a:prstGeom prst="rect">
              <a:avLst/>
            </a:prstGeom>
            <a:effectLst/>
          </p:spPr>
        </p:pic>
        <p:pic>
          <p:nvPicPr>
            <p:cNvPr id="30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4312075" y="4750928"/>
              <a:ext cx="75775" cy="450851"/>
            </a:xfrm>
            <a:prstGeom prst="rect">
              <a:avLst/>
            </a:prstGeom>
            <a:effectLst/>
          </p:spPr>
        </p:pic>
        <p:pic>
          <p:nvPicPr>
            <p:cNvPr id="309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4292600" y="4992839"/>
              <a:ext cx="316128" cy="192280"/>
            </a:xfrm>
            <a:prstGeom prst="rect">
              <a:avLst/>
            </a:prstGeom>
            <a:effectLst/>
          </p:spPr>
        </p:pic>
        <p:pic>
          <p:nvPicPr>
            <p:cNvPr id="311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029670" y="4960984"/>
              <a:ext cx="189034" cy="547712"/>
            </a:xfrm>
            <a:prstGeom prst="rect">
              <a:avLst/>
            </a:prstGeom>
            <a:effectLst/>
          </p:spPr>
        </p:pic>
        <p:pic>
          <p:nvPicPr>
            <p:cNvPr id="31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200649" y="4916028"/>
              <a:ext cx="260351" cy="250916"/>
            </a:xfrm>
            <a:prstGeom prst="rect">
              <a:avLst/>
            </a:prstGeom>
            <a:effectLst/>
          </p:spPr>
        </p:pic>
        <p:pic>
          <p:nvPicPr>
            <p:cNvPr id="315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5422388" y="4973178"/>
              <a:ext cx="132145" cy="199288"/>
            </a:xfrm>
            <a:prstGeom prst="rect">
              <a:avLst/>
            </a:prstGeom>
            <a:effectLst/>
          </p:spPr>
        </p:pic>
        <p:pic>
          <p:nvPicPr>
            <p:cNvPr id="31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5562600" y="4960478"/>
              <a:ext cx="177800" cy="182263"/>
            </a:xfrm>
            <a:prstGeom prst="rect">
              <a:avLst/>
            </a:prstGeom>
            <a:effectLst/>
          </p:spPr>
        </p:pic>
        <p:pic>
          <p:nvPicPr>
            <p:cNvPr id="319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5746750" y="4979528"/>
              <a:ext cx="38100" cy="152401"/>
            </a:xfrm>
            <a:prstGeom prst="rect">
              <a:avLst/>
            </a:prstGeom>
            <a:effectLst/>
          </p:spPr>
        </p:pic>
        <p:pic>
          <p:nvPicPr>
            <p:cNvPr id="321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5765800" y="4920262"/>
              <a:ext cx="82550" cy="71967"/>
            </a:xfrm>
            <a:prstGeom prst="rect">
              <a:avLst/>
            </a:prstGeom>
            <a:effectLst/>
          </p:spPr>
        </p:pic>
        <p:pic>
          <p:nvPicPr>
            <p:cNvPr id="323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5794145" y="4754018"/>
              <a:ext cx="447906" cy="419390"/>
            </a:xfrm>
            <a:prstGeom prst="rect">
              <a:avLst/>
            </a:prstGeom>
            <a:effectLst/>
          </p:spPr>
        </p:pic>
        <p:pic>
          <p:nvPicPr>
            <p:cNvPr id="325" name="Line Line" descr="Line Lin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6686550" y="4979528"/>
              <a:ext cx="50800" cy="177801"/>
            </a:xfrm>
            <a:prstGeom prst="rect">
              <a:avLst/>
            </a:prstGeom>
            <a:effectLst/>
          </p:spPr>
        </p:pic>
        <p:pic>
          <p:nvPicPr>
            <p:cNvPr id="327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6686550" y="4893713"/>
              <a:ext cx="69850" cy="92166"/>
            </a:xfrm>
            <a:prstGeom prst="rect">
              <a:avLst/>
            </a:prstGeom>
            <a:effectLst/>
          </p:spPr>
        </p:pic>
        <p:pic>
          <p:nvPicPr>
            <p:cNvPr id="329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6769950" y="4921343"/>
              <a:ext cx="172028" cy="216936"/>
            </a:xfrm>
            <a:prstGeom prst="rect">
              <a:avLst/>
            </a:prstGeom>
            <a:effectLst/>
          </p:spPr>
        </p:pic>
        <p:pic>
          <p:nvPicPr>
            <p:cNvPr id="331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6990830" y="4655678"/>
              <a:ext cx="307765" cy="478689"/>
            </a:xfrm>
            <a:prstGeom prst="rect">
              <a:avLst/>
            </a:prstGeom>
            <a:effectLst/>
          </p:spPr>
        </p:pic>
        <p:pic>
          <p:nvPicPr>
            <p:cNvPr id="333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7270750" y="4865228"/>
              <a:ext cx="260350" cy="251658"/>
            </a:xfrm>
            <a:prstGeom prst="rect">
              <a:avLst/>
            </a:prstGeom>
            <a:effectLst/>
          </p:spPr>
        </p:pic>
        <p:pic>
          <p:nvPicPr>
            <p:cNvPr id="335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7557782" y="4675726"/>
              <a:ext cx="722618" cy="460172"/>
            </a:xfrm>
            <a:prstGeom prst="rect">
              <a:avLst/>
            </a:prstGeom>
            <a:effectLst/>
          </p:spPr>
        </p:pic>
        <p:pic>
          <p:nvPicPr>
            <p:cNvPr id="337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8260219" y="4884278"/>
              <a:ext cx="153531" cy="188780"/>
            </a:xfrm>
            <a:prstGeom prst="rect">
              <a:avLst/>
            </a:prstGeom>
            <a:effectLst/>
          </p:spPr>
        </p:pic>
        <p:pic>
          <p:nvPicPr>
            <p:cNvPr id="339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8464550" y="4903328"/>
              <a:ext cx="192945" cy="190501"/>
            </a:xfrm>
            <a:prstGeom prst="rect">
              <a:avLst/>
            </a:prstGeom>
            <a:effectLst/>
          </p:spPr>
        </p:pic>
        <p:pic>
          <p:nvPicPr>
            <p:cNvPr id="341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8996427" y="4636628"/>
              <a:ext cx="176815" cy="447763"/>
            </a:xfrm>
            <a:prstGeom prst="rect">
              <a:avLst/>
            </a:prstGeom>
            <a:effectLst/>
          </p:spPr>
        </p:pic>
        <p:pic>
          <p:nvPicPr>
            <p:cNvPr id="343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144000" y="4836021"/>
              <a:ext cx="323317" cy="427242"/>
            </a:xfrm>
            <a:prstGeom prst="rect">
              <a:avLst/>
            </a:prstGeom>
            <a:effectLst/>
          </p:spPr>
        </p:pic>
        <p:pic>
          <p:nvPicPr>
            <p:cNvPr id="345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514400" y="4883300"/>
              <a:ext cx="135264" cy="188064"/>
            </a:xfrm>
            <a:prstGeom prst="rect">
              <a:avLst/>
            </a:prstGeom>
            <a:effectLst/>
          </p:spPr>
        </p:pic>
        <p:pic>
          <p:nvPicPr>
            <p:cNvPr id="347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649371" y="4875494"/>
              <a:ext cx="123279" cy="199285"/>
            </a:xfrm>
            <a:prstGeom prst="rect">
              <a:avLst/>
            </a:prstGeom>
            <a:effectLst/>
          </p:spPr>
        </p:pic>
        <p:pic>
          <p:nvPicPr>
            <p:cNvPr id="349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9770932" y="4712575"/>
              <a:ext cx="172079" cy="379181"/>
            </a:xfrm>
            <a:prstGeom prst="rect">
              <a:avLst/>
            </a:prstGeom>
            <a:effectLst/>
          </p:spPr>
        </p:pic>
        <p:pic>
          <p:nvPicPr>
            <p:cNvPr id="351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450969" y="4630278"/>
              <a:ext cx="655182" cy="488005"/>
            </a:xfrm>
            <a:prstGeom prst="rect">
              <a:avLst/>
            </a:prstGeom>
            <a:effectLst/>
          </p:spPr>
        </p:pic>
        <p:pic>
          <p:nvPicPr>
            <p:cNvPr id="353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6686550" y="5399627"/>
              <a:ext cx="220234" cy="427332"/>
            </a:xfrm>
            <a:prstGeom prst="rect">
              <a:avLst/>
            </a:prstGeom>
            <a:effectLst/>
          </p:spPr>
        </p:pic>
        <p:pic>
          <p:nvPicPr>
            <p:cNvPr id="355" name="Line Line" descr="Line Lin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6940550" y="5652628"/>
              <a:ext cx="44450" cy="139701"/>
            </a:xfrm>
            <a:prstGeom prst="rect">
              <a:avLst/>
            </a:prstGeom>
            <a:effectLst/>
          </p:spPr>
        </p:pic>
        <p:pic>
          <p:nvPicPr>
            <p:cNvPr id="357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6919504" y="5559146"/>
              <a:ext cx="78196" cy="188733"/>
            </a:xfrm>
            <a:prstGeom prst="rect">
              <a:avLst/>
            </a:prstGeom>
            <a:effectLst/>
          </p:spPr>
        </p:pic>
        <p:pic>
          <p:nvPicPr>
            <p:cNvPr id="359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7005326" y="5544218"/>
              <a:ext cx="189224" cy="254461"/>
            </a:xfrm>
            <a:prstGeom prst="rect">
              <a:avLst/>
            </a:prstGeom>
            <a:effectLst/>
          </p:spPr>
        </p:pic>
        <p:pic>
          <p:nvPicPr>
            <p:cNvPr id="361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7174289" y="5563327"/>
              <a:ext cx="476453" cy="392086"/>
            </a:xfrm>
            <a:prstGeom prst="rect">
              <a:avLst/>
            </a:prstGeom>
            <a:effectLst/>
          </p:spPr>
        </p:pic>
        <p:pic>
          <p:nvPicPr>
            <p:cNvPr id="363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8274050" y="5341209"/>
              <a:ext cx="323850" cy="425720"/>
            </a:xfrm>
            <a:prstGeom prst="rect">
              <a:avLst/>
            </a:prstGeom>
            <a:effectLst/>
          </p:spPr>
        </p:pic>
        <p:pic>
          <p:nvPicPr>
            <p:cNvPr id="365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8560310" y="5512318"/>
              <a:ext cx="177290" cy="195637"/>
            </a:xfrm>
            <a:prstGeom prst="rect">
              <a:avLst/>
            </a:prstGeom>
            <a:effectLst/>
          </p:spPr>
        </p:pic>
        <p:pic>
          <p:nvPicPr>
            <p:cNvPr id="367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8732987" y="5525628"/>
              <a:ext cx="169713" cy="215901"/>
            </a:xfrm>
            <a:prstGeom prst="rect">
              <a:avLst/>
            </a:prstGeom>
            <a:effectLst/>
          </p:spPr>
        </p:pic>
        <p:pic>
          <p:nvPicPr>
            <p:cNvPr id="369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8879416" y="5524277"/>
              <a:ext cx="284855" cy="466033"/>
            </a:xfrm>
            <a:prstGeom prst="rect">
              <a:avLst/>
            </a:prstGeom>
            <a:effectLst/>
          </p:spPr>
        </p:pic>
        <p:pic>
          <p:nvPicPr>
            <p:cNvPr id="371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9193445" y="5341478"/>
              <a:ext cx="166455" cy="404025"/>
            </a:xfrm>
            <a:prstGeom prst="rect">
              <a:avLst/>
            </a:prstGeom>
            <a:effectLst/>
          </p:spPr>
        </p:pic>
        <p:pic>
          <p:nvPicPr>
            <p:cNvPr id="373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156699" y="5491201"/>
              <a:ext cx="285751" cy="59828"/>
            </a:xfrm>
            <a:prstGeom prst="rect">
              <a:avLst/>
            </a:prstGeom>
            <a:effectLst/>
          </p:spPr>
        </p:pic>
        <p:pic>
          <p:nvPicPr>
            <p:cNvPr id="375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9519239" y="5383812"/>
              <a:ext cx="229222" cy="394106"/>
            </a:xfrm>
            <a:prstGeom prst="rect">
              <a:avLst/>
            </a:prstGeom>
            <a:effectLst/>
          </p:spPr>
        </p:pic>
        <p:pic>
          <p:nvPicPr>
            <p:cNvPr id="377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9774102" y="5354254"/>
              <a:ext cx="213028" cy="443201"/>
            </a:xfrm>
            <a:prstGeom prst="rect">
              <a:avLst/>
            </a:prstGeom>
            <a:effectLst/>
          </p:spPr>
        </p:pic>
        <p:pic>
          <p:nvPicPr>
            <p:cNvPr id="379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9995844" y="5527444"/>
              <a:ext cx="195907" cy="216912"/>
            </a:xfrm>
            <a:prstGeom prst="rect">
              <a:avLst/>
            </a:prstGeom>
            <a:effectLst/>
          </p:spPr>
        </p:pic>
        <p:pic>
          <p:nvPicPr>
            <p:cNvPr id="381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0132862" y="5492659"/>
              <a:ext cx="173188" cy="436994"/>
            </a:xfrm>
            <a:prstGeom prst="rect">
              <a:avLst/>
            </a:prstGeom>
            <a:effectLst/>
          </p:spPr>
        </p:pic>
        <p:pic>
          <p:nvPicPr>
            <p:cNvPr id="383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10289251" y="5521456"/>
              <a:ext cx="200949" cy="210403"/>
            </a:xfrm>
            <a:prstGeom prst="rect">
              <a:avLst/>
            </a:prstGeom>
            <a:effectLst/>
          </p:spPr>
        </p:pic>
        <p:pic>
          <p:nvPicPr>
            <p:cNvPr id="385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0470218" y="5549325"/>
              <a:ext cx="172382" cy="222304"/>
            </a:xfrm>
            <a:prstGeom prst="rect">
              <a:avLst/>
            </a:prstGeom>
            <a:effectLst/>
          </p:spPr>
        </p:pic>
        <p:pic>
          <p:nvPicPr>
            <p:cNvPr id="387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0614849" y="5303378"/>
              <a:ext cx="237301" cy="455474"/>
            </a:xfrm>
            <a:prstGeom prst="rect">
              <a:avLst/>
            </a:prstGeom>
            <a:effectLst/>
          </p:spPr>
        </p:pic>
        <p:pic>
          <p:nvPicPr>
            <p:cNvPr id="389" name="Line Line" descr="Line Lin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10623550" y="5570078"/>
              <a:ext cx="177800" cy="44451"/>
            </a:xfrm>
            <a:prstGeom prst="rect">
              <a:avLst/>
            </a:prstGeom>
            <a:effectLst/>
          </p:spPr>
        </p:pic>
        <p:pic>
          <p:nvPicPr>
            <p:cNvPr id="391" name="Line Line" descr="Line Lin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10909300" y="5582778"/>
              <a:ext cx="76200" cy="38101"/>
            </a:xfrm>
            <a:prstGeom prst="rect">
              <a:avLst/>
            </a:prstGeom>
            <a:effectLst/>
          </p:spPr>
        </p:pic>
        <p:sp>
          <p:nvSpPr>
            <p:cNvPr id="393" name="Line"/>
            <p:cNvSpPr/>
            <p:nvPr/>
          </p:nvSpPr>
          <p:spPr>
            <a:xfrm>
              <a:off x="558800" y="6630528"/>
              <a:ext cx="406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2" y="14400"/>
                    <a:pt x="8325" y="7200"/>
                    <a:pt x="11925" y="3600"/>
                  </a:cubicBezTo>
                  <a:cubicBezTo>
                    <a:pt x="15525" y="0"/>
                    <a:pt x="185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82600" y="6713078"/>
              <a:ext cx="514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8635"/>
                    <a:pt x="7467" y="15671"/>
                    <a:pt x="11067" y="12071"/>
                  </a:cubicBezTo>
                  <a:cubicBezTo>
                    <a:pt x="14667" y="8471"/>
                    <a:pt x="18133" y="4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82650" y="6541628"/>
              <a:ext cx="20681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0" y="0"/>
                  </a:moveTo>
                  <a:cubicBezTo>
                    <a:pt x="4968" y="153"/>
                    <a:pt x="9936" y="306"/>
                    <a:pt x="13608" y="996"/>
                  </a:cubicBezTo>
                  <a:cubicBezTo>
                    <a:pt x="17280" y="1685"/>
                    <a:pt x="19656" y="2911"/>
                    <a:pt x="20628" y="4519"/>
                  </a:cubicBezTo>
                  <a:cubicBezTo>
                    <a:pt x="21600" y="6128"/>
                    <a:pt x="21168" y="8119"/>
                    <a:pt x="18576" y="10417"/>
                  </a:cubicBezTo>
                  <a:cubicBezTo>
                    <a:pt x="15984" y="12715"/>
                    <a:pt x="11232" y="15319"/>
                    <a:pt x="8316" y="16851"/>
                  </a:cubicBezTo>
                  <a:cubicBezTo>
                    <a:pt x="5400" y="18383"/>
                    <a:pt x="4320" y="18843"/>
                    <a:pt x="3996" y="19455"/>
                  </a:cubicBezTo>
                  <a:cubicBezTo>
                    <a:pt x="3672" y="20068"/>
                    <a:pt x="4104" y="20834"/>
                    <a:pt x="4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545380" y="6431219"/>
              <a:ext cx="147774" cy="49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444" fill="norm" stroke="1" extrusionOk="0">
                  <a:moveTo>
                    <a:pt x="8551" y="5028"/>
                  </a:moveTo>
                  <a:cubicBezTo>
                    <a:pt x="7959" y="7306"/>
                    <a:pt x="7367" y="9585"/>
                    <a:pt x="6775" y="11818"/>
                  </a:cubicBezTo>
                  <a:cubicBezTo>
                    <a:pt x="6184" y="14051"/>
                    <a:pt x="5592" y="16238"/>
                    <a:pt x="5148" y="17696"/>
                  </a:cubicBezTo>
                  <a:cubicBezTo>
                    <a:pt x="4704" y="19154"/>
                    <a:pt x="4408" y="19883"/>
                    <a:pt x="3964" y="20476"/>
                  </a:cubicBezTo>
                  <a:cubicBezTo>
                    <a:pt x="3521" y="21068"/>
                    <a:pt x="2929" y="21524"/>
                    <a:pt x="2633" y="21433"/>
                  </a:cubicBezTo>
                  <a:cubicBezTo>
                    <a:pt x="2337" y="21342"/>
                    <a:pt x="2337" y="20704"/>
                    <a:pt x="2633" y="18835"/>
                  </a:cubicBezTo>
                  <a:cubicBezTo>
                    <a:pt x="2929" y="16967"/>
                    <a:pt x="3521" y="13868"/>
                    <a:pt x="4408" y="10861"/>
                  </a:cubicBezTo>
                  <a:cubicBezTo>
                    <a:pt x="5296" y="7853"/>
                    <a:pt x="6479" y="4937"/>
                    <a:pt x="7663" y="3159"/>
                  </a:cubicBezTo>
                  <a:cubicBezTo>
                    <a:pt x="8847" y="1382"/>
                    <a:pt x="10030" y="744"/>
                    <a:pt x="11362" y="380"/>
                  </a:cubicBezTo>
                  <a:cubicBezTo>
                    <a:pt x="12693" y="15"/>
                    <a:pt x="14173" y="-76"/>
                    <a:pt x="15356" y="61"/>
                  </a:cubicBezTo>
                  <a:cubicBezTo>
                    <a:pt x="16540" y="197"/>
                    <a:pt x="17427" y="562"/>
                    <a:pt x="18611" y="1838"/>
                  </a:cubicBezTo>
                  <a:cubicBezTo>
                    <a:pt x="19795" y="3114"/>
                    <a:pt x="21274" y="5301"/>
                    <a:pt x="20386" y="6987"/>
                  </a:cubicBezTo>
                  <a:cubicBezTo>
                    <a:pt x="19499" y="8673"/>
                    <a:pt x="16244" y="9858"/>
                    <a:pt x="13137" y="10633"/>
                  </a:cubicBezTo>
                  <a:cubicBezTo>
                    <a:pt x="10030" y="11408"/>
                    <a:pt x="7071" y="11772"/>
                    <a:pt x="4704" y="11954"/>
                  </a:cubicBezTo>
                  <a:cubicBezTo>
                    <a:pt x="2337" y="12137"/>
                    <a:pt x="562" y="12137"/>
                    <a:pt x="118" y="11909"/>
                  </a:cubicBezTo>
                  <a:cubicBezTo>
                    <a:pt x="-326" y="11681"/>
                    <a:pt x="562" y="11225"/>
                    <a:pt x="1449" y="1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771650" y="6586078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924050" y="6522578"/>
              <a:ext cx="133350" cy="14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0"/>
                  </a:moveTo>
                  <a:cubicBezTo>
                    <a:pt x="1371" y="5476"/>
                    <a:pt x="2743" y="10952"/>
                    <a:pt x="3771" y="14755"/>
                  </a:cubicBezTo>
                  <a:cubicBezTo>
                    <a:pt x="4800" y="18558"/>
                    <a:pt x="5486" y="20687"/>
                    <a:pt x="6343" y="21144"/>
                  </a:cubicBezTo>
                  <a:cubicBezTo>
                    <a:pt x="7200" y="21600"/>
                    <a:pt x="8229" y="20383"/>
                    <a:pt x="9429" y="17797"/>
                  </a:cubicBezTo>
                  <a:cubicBezTo>
                    <a:pt x="10629" y="15211"/>
                    <a:pt x="12000" y="11256"/>
                    <a:pt x="13200" y="8366"/>
                  </a:cubicBezTo>
                  <a:cubicBezTo>
                    <a:pt x="14400" y="5476"/>
                    <a:pt x="15429" y="3651"/>
                    <a:pt x="16800" y="2738"/>
                  </a:cubicBezTo>
                  <a:cubicBezTo>
                    <a:pt x="18171" y="1825"/>
                    <a:pt x="19886" y="1825"/>
                    <a:pt x="21600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059112" y="6317262"/>
              <a:ext cx="607888" cy="36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70" fill="norm" stroke="1" extrusionOk="0">
                  <a:moveTo>
                    <a:pt x="3539" y="15021"/>
                  </a:moveTo>
                  <a:cubicBezTo>
                    <a:pt x="3464" y="14400"/>
                    <a:pt x="3389" y="13779"/>
                    <a:pt x="3201" y="13283"/>
                  </a:cubicBezTo>
                  <a:cubicBezTo>
                    <a:pt x="3014" y="12786"/>
                    <a:pt x="2714" y="12414"/>
                    <a:pt x="2414" y="12476"/>
                  </a:cubicBezTo>
                  <a:cubicBezTo>
                    <a:pt x="2114" y="12538"/>
                    <a:pt x="1814" y="13034"/>
                    <a:pt x="1401" y="14338"/>
                  </a:cubicBezTo>
                  <a:cubicBezTo>
                    <a:pt x="989" y="15641"/>
                    <a:pt x="464" y="17752"/>
                    <a:pt x="202" y="19117"/>
                  </a:cubicBezTo>
                  <a:cubicBezTo>
                    <a:pt x="-61" y="20483"/>
                    <a:pt x="-61" y="21103"/>
                    <a:pt x="164" y="21352"/>
                  </a:cubicBezTo>
                  <a:cubicBezTo>
                    <a:pt x="389" y="21600"/>
                    <a:pt x="839" y="21476"/>
                    <a:pt x="1289" y="20793"/>
                  </a:cubicBezTo>
                  <a:cubicBezTo>
                    <a:pt x="1739" y="20110"/>
                    <a:pt x="2189" y="18869"/>
                    <a:pt x="2602" y="17752"/>
                  </a:cubicBezTo>
                  <a:cubicBezTo>
                    <a:pt x="3014" y="16634"/>
                    <a:pt x="3389" y="15641"/>
                    <a:pt x="3539" y="15641"/>
                  </a:cubicBezTo>
                  <a:cubicBezTo>
                    <a:pt x="3689" y="15641"/>
                    <a:pt x="3614" y="16634"/>
                    <a:pt x="3577" y="17441"/>
                  </a:cubicBezTo>
                  <a:cubicBezTo>
                    <a:pt x="3539" y="18248"/>
                    <a:pt x="3539" y="18869"/>
                    <a:pt x="3727" y="19241"/>
                  </a:cubicBezTo>
                  <a:cubicBezTo>
                    <a:pt x="3914" y="19614"/>
                    <a:pt x="4289" y="19738"/>
                    <a:pt x="4964" y="18559"/>
                  </a:cubicBezTo>
                  <a:cubicBezTo>
                    <a:pt x="5639" y="17379"/>
                    <a:pt x="6614" y="14897"/>
                    <a:pt x="7364" y="11793"/>
                  </a:cubicBezTo>
                  <a:cubicBezTo>
                    <a:pt x="8114" y="8690"/>
                    <a:pt x="8639" y="4966"/>
                    <a:pt x="8901" y="2793"/>
                  </a:cubicBezTo>
                  <a:cubicBezTo>
                    <a:pt x="9164" y="621"/>
                    <a:pt x="9164" y="0"/>
                    <a:pt x="9014" y="0"/>
                  </a:cubicBezTo>
                  <a:cubicBezTo>
                    <a:pt x="8864" y="0"/>
                    <a:pt x="8564" y="621"/>
                    <a:pt x="8189" y="2669"/>
                  </a:cubicBezTo>
                  <a:cubicBezTo>
                    <a:pt x="7814" y="4717"/>
                    <a:pt x="7364" y="8193"/>
                    <a:pt x="7102" y="10862"/>
                  </a:cubicBezTo>
                  <a:cubicBezTo>
                    <a:pt x="6839" y="13531"/>
                    <a:pt x="6764" y="15393"/>
                    <a:pt x="6839" y="16572"/>
                  </a:cubicBezTo>
                  <a:cubicBezTo>
                    <a:pt x="6914" y="17752"/>
                    <a:pt x="7139" y="18248"/>
                    <a:pt x="7476" y="18372"/>
                  </a:cubicBezTo>
                  <a:cubicBezTo>
                    <a:pt x="7814" y="18497"/>
                    <a:pt x="8264" y="18248"/>
                    <a:pt x="8714" y="17503"/>
                  </a:cubicBezTo>
                  <a:cubicBezTo>
                    <a:pt x="9164" y="16759"/>
                    <a:pt x="9614" y="15517"/>
                    <a:pt x="9914" y="14586"/>
                  </a:cubicBezTo>
                  <a:cubicBezTo>
                    <a:pt x="10214" y="13655"/>
                    <a:pt x="10364" y="13034"/>
                    <a:pt x="10401" y="13097"/>
                  </a:cubicBezTo>
                  <a:cubicBezTo>
                    <a:pt x="10439" y="13159"/>
                    <a:pt x="10364" y="13903"/>
                    <a:pt x="10289" y="14586"/>
                  </a:cubicBezTo>
                  <a:cubicBezTo>
                    <a:pt x="10214" y="15269"/>
                    <a:pt x="10139" y="15890"/>
                    <a:pt x="10064" y="16510"/>
                  </a:cubicBezTo>
                  <a:cubicBezTo>
                    <a:pt x="9989" y="17131"/>
                    <a:pt x="9914" y="17752"/>
                    <a:pt x="10064" y="18062"/>
                  </a:cubicBezTo>
                  <a:cubicBezTo>
                    <a:pt x="10214" y="18372"/>
                    <a:pt x="10589" y="18372"/>
                    <a:pt x="11039" y="17690"/>
                  </a:cubicBezTo>
                  <a:cubicBezTo>
                    <a:pt x="11489" y="17007"/>
                    <a:pt x="12014" y="15641"/>
                    <a:pt x="12389" y="14648"/>
                  </a:cubicBezTo>
                  <a:cubicBezTo>
                    <a:pt x="12764" y="13655"/>
                    <a:pt x="12989" y="13034"/>
                    <a:pt x="13064" y="13034"/>
                  </a:cubicBezTo>
                  <a:cubicBezTo>
                    <a:pt x="13139" y="13034"/>
                    <a:pt x="13064" y="13655"/>
                    <a:pt x="13027" y="14524"/>
                  </a:cubicBezTo>
                  <a:cubicBezTo>
                    <a:pt x="12989" y="15393"/>
                    <a:pt x="12989" y="16510"/>
                    <a:pt x="13176" y="17131"/>
                  </a:cubicBezTo>
                  <a:cubicBezTo>
                    <a:pt x="13364" y="17752"/>
                    <a:pt x="13739" y="17876"/>
                    <a:pt x="14226" y="17566"/>
                  </a:cubicBezTo>
                  <a:cubicBezTo>
                    <a:pt x="14714" y="17255"/>
                    <a:pt x="15314" y="16510"/>
                    <a:pt x="15764" y="15828"/>
                  </a:cubicBezTo>
                  <a:cubicBezTo>
                    <a:pt x="16214" y="15145"/>
                    <a:pt x="16514" y="14524"/>
                    <a:pt x="16739" y="13903"/>
                  </a:cubicBezTo>
                  <a:cubicBezTo>
                    <a:pt x="16964" y="13283"/>
                    <a:pt x="17114" y="12662"/>
                    <a:pt x="17227" y="12041"/>
                  </a:cubicBezTo>
                  <a:cubicBezTo>
                    <a:pt x="17339" y="11421"/>
                    <a:pt x="17414" y="10800"/>
                    <a:pt x="17264" y="10738"/>
                  </a:cubicBezTo>
                  <a:cubicBezTo>
                    <a:pt x="17114" y="10676"/>
                    <a:pt x="16739" y="11172"/>
                    <a:pt x="16364" y="11979"/>
                  </a:cubicBezTo>
                  <a:cubicBezTo>
                    <a:pt x="15989" y="12786"/>
                    <a:pt x="15614" y="13903"/>
                    <a:pt x="15389" y="14897"/>
                  </a:cubicBezTo>
                  <a:cubicBezTo>
                    <a:pt x="15164" y="15890"/>
                    <a:pt x="15089" y="16759"/>
                    <a:pt x="15276" y="17379"/>
                  </a:cubicBezTo>
                  <a:cubicBezTo>
                    <a:pt x="15464" y="18000"/>
                    <a:pt x="15914" y="18372"/>
                    <a:pt x="17002" y="18372"/>
                  </a:cubicBezTo>
                  <a:cubicBezTo>
                    <a:pt x="18089" y="18372"/>
                    <a:pt x="19814" y="18000"/>
                    <a:pt x="21539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174999" y="6503528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168"/>
                    <a:pt x="14400" y="8337"/>
                    <a:pt x="18000" y="11937"/>
                  </a:cubicBezTo>
                  <a:cubicBezTo>
                    <a:pt x="21600" y="15537"/>
                    <a:pt x="216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181350" y="6408006"/>
              <a:ext cx="3810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258496" y="6434149"/>
              <a:ext cx="126320" cy="19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48" fill="norm" stroke="1" extrusionOk="0">
                  <a:moveTo>
                    <a:pt x="16839" y="4129"/>
                  </a:moveTo>
                  <a:cubicBezTo>
                    <a:pt x="16131" y="2967"/>
                    <a:pt x="15422" y="1806"/>
                    <a:pt x="14183" y="1109"/>
                  </a:cubicBezTo>
                  <a:cubicBezTo>
                    <a:pt x="12944" y="413"/>
                    <a:pt x="11173" y="180"/>
                    <a:pt x="9226" y="64"/>
                  </a:cubicBezTo>
                  <a:cubicBezTo>
                    <a:pt x="7278" y="-52"/>
                    <a:pt x="5153" y="-52"/>
                    <a:pt x="3383" y="413"/>
                  </a:cubicBezTo>
                  <a:cubicBezTo>
                    <a:pt x="1612" y="877"/>
                    <a:pt x="196" y="1806"/>
                    <a:pt x="19" y="2735"/>
                  </a:cubicBezTo>
                  <a:cubicBezTo>
                    <a:pt x="-158" y="3664"/>
                    <a:pt x="904" y="4593"/>
                    <a:pt x="4091" y="5987"/>
                  </a:cubicBezTo>
                  <a:cubicBezTo>
                    <a:pt x="7278" y="7380"/>
                    <a:pt x="12590" y="9238"/>
                    <a:pt x="16131" y="10632"/>
                  </a:cubicBezTo>
                  <a:cubicBezTo>
                    <a:pt x="19672" y="12025"/>
                    <a:pt x="21442" y="12954"/>
                    <a:pt x="21088" y="14696"/>
                  </a:cubicBezTo>
                  <a:cubicBezTo>
                    <a:pt x="20734" y="16438"/>
                    <a:pt x="18255" y="18993"/>
                    <a:pt x="15599" y="20271"/>
                  </a:cubicBezTo>
                  <a:cubicBezTo>
                    <a:pt x="12944" y="21548"/>
                    <a:pt x="10111" y="21548"/>
                    <a:pt x="727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740620" y="6236828"/>
              <a:ext cx="43980" cy="40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5" fill="norm" stroke="1" extrusionOk="0">
                  <a:moveTo>
                    <a:pt x="21371" y="0"/>
                  </a:moveTo>
                  <a:cubicBezTo>
                    <a:pt x="21371" y="1350"/>
                    <a:pt x="21371" y="2700"/>
                    <a:pt x="18285" y="4950"/>
                  </a:cubicBezTo>
                  <a:cubicBezTo>
                    <a:pt x="15200" y="7200"/>
                    <a:pt x="9028" y="10350"/>
                    <a:pt x="5428" y="12825"/>
                  </a:cubicBezTo>
                  <a:cubicBezTo>
                    <a:pt x="1828" y="15300"/>
                    <a:pt x="800" y="17100"/>
                    <a:pt x="285" y="18337"/>
                  </a:cubicBezTo>
                  <a:cubicBezTo>
                    <a:pt x="-229" y="19575"/>
                    <a:pt x="-229" y="20250"/>
                    <a:pt x="1828" y="20756"/>
                  </a:cubicBezTo>
                  <a:cubicBezTo>
                    <a:pt x="3885" y="21262"/>
                    <a:pt x="8000" y="21600"/>
                    <a:pt x="10571" y="21431"/>
                  </a:cubicBezTo>
                  <a:cubicBezTo>
                    <a:pt x="13142" y="21262"/>
                    <a:pt x="14171" y="20588"/>
                    <a:pt x="14171" y="19856"/>
                  </a:cubicBezTo>
                  <a:cubicBezTo>
                    <a:pt x="14171" y="19125"/>
                    <a:pt x="13142" y="18337"/>
                    <a:pt x="12114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644900" y="6440028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21600"/>
                    <a:pt x="8727" y="21600"/>
                    <a:pt x="12327" y="18000"/>
                  </a:cubicBezTo>
                  <a:cubicBezTo>
                    <a:pt x="15927" y="14400"/>
                    <a:pt x="187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790677" y="6420978"/>
              <a:ext cx="132773" cy="34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7" fill="norm" stroke="1" extrusionOk="0">
                  <a:moveTo>
                    <a:pt x="11181" y="0"/>
                  </a:moveTo>
                  <a:cubicBezTo>
                    <a:pt x="9493" y="393"/>
                    <a:pt x="7806" y="785"/>
                    <a:pt x="6625" y="1767"/>
                  </a:cubicBezTo>
                  <a:cubicBezTo>
                    <a:pt x="5443" y="2749"/>
                    <a:pt x="4768" y="4320"/>
                    <a:pt x="5443" y="5236"/>
                  </a:cubicBezTo>
                  <a:cubicBezTo>
                    <a:pt x="6118" y="6153"/>
                    <a:pt x="8143" y="6415"/>
                    <a:pt x="10000" y="6480"/>
                  </a:cubicBezTo>
                  <a:cubicBezTo>
                    <a:pt x="11856" y="6545"/>
                    <a:pt x="13543" y="6415"/>
                    <a:pt x="15400" y="6153"/>
                  </a:cubicBezTo>
                  <a:cubicBezTo>
                    <a:pt x="17256" y="5891"/>
                    <a:pt x="19281" y="5498"/>
                    <a:pt x="20294" y="5695"/>
                  </a:cubicBezTo>
                  <a:cubicBezTo>
                    <a:pt x="21306" y="5891"/>
                    <a:pt x="21306" y="6676"/>
                    <a:pt x="20968" y="8705"/>
                  </a:cubicBezTo>
                  <a:cubicBezTo>
                    <a:pt x="20631" y="10735"/>
                    <a:pt x="19956" y="14007"/>
                    <a:pt x="18943" y="16364"/>
                  </a:cubicBezTo>
                  <a:cubicBezTo>
                    <a:pt x="17931" y="18720"/>
                    <a:pt x="16581" y="20160"/>
                    <a:pt x="14218" y="20880"/>
                  </a:cubicBezTo>
                  <a:cubicBezTo>
                    <a:pt x="11856" y="21600"/>
                    <a:pt x="8481" y="21600"/>
                    <a:pt x="5612" y="21076"/>
                  </a:cubicBezTo>
                  <a:cubicBezTo>
                    <a:pt x="2743" y="20553"/>
                    <a:pt x="381" y="19505"/>
                    <a:pt x="43" y="18262"/>
                  </a:cubicBezTo>
                  <a:cubicBezTo>
                    <a:pt x="-294" y="17018"/>
                    <a:pt x="1393" y="15578"/>
                    <a:pt x="3081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980232" y="6434624"/>
              <a:ext cx="120143" cy="33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22" fill="norm" stroke="1" extrusionOk="0">
                  <a:moveTo>
                    <a:pt x="8035" y="4861"/>
                  </a:moveTo>
                  <a:cubicBezTo>
                    <a:pt x="6545" y="9098"/>
                    <a:pt x="5056" y="13336"/>
                    <a:pt x="4125" y="15797"/>
                  </a:cubicBezTo>
                  <a:cubicBezTo>
                    <a:pt x="3194" y="18258"/>
                    <a:pt x="2821" y="18942"/>
                    <a:pt x="2635" y="19693"/>
                  </a:cubicBezTo>
                  <a:cubicBezTo>
                    <a:pt x="2449" y="20445"/>
                    <a:pt x="2449" y="21266"/>
                    <a:pt x="1890" y="21402"/>
                  </a:cubicBezTo>
                  <a:cubicBezTo>
                    <a:pt x="1332" y="21539"/>
                    <a:pt x="214" y="20992"/>
                    <a:pt x="28" y="18805"/>
                  </a:cubicBezTo>
                  <a:cubicBezTo>
                    <a:pt x="-158" y="16617"/>
                    <a:pt x="587" y="12790"/>
                    <a:pt x="2263" y="9577"/>
                  </a:cubicBezTo>
                  <a:cubicBezTo>
                    <a:pt x="3939" y="6364"/>
                    <a:pt x="6545" y="3767"/>
                    <a:pt x="8408" y="2195"/>
                  </a:cubicBezTo>
                  <a:cubicBezTo>
                    <a:pt x="10270" y="623"/>
                    <a:pt x="11387" y="76"/>
                    <a:pt x="12690" y="7"/>
                  </a:cubicBezTo>
                  <a:cubicBezTo>
                    <a:pt x="13994" y="-61"/>
                    <a:pt x="15483" y="349"/>
                    <a:pt x="17159" y="1374"/>
                  </a:cubicBezTo>
                  <a:cubicBezTo>
                    <a:pt x="18835" y="2400"/>
                    <a:pt x="20697" y="4040"/>
                    <a:pt x="21070" y="5544"/>
                  </a:cubicBezTo>
                  <a:cubicBezTo>
                    <a:pt x="21442" y="7048"/>
                    <a:pt x="20325" y="8415"/>
                    <a:pt x="17159" y="9167"/>
                  </a:cubicBezTo>
                  <a:cubicBezTo>
                    <a:pt x="13994" y="9919"/>
                    <a:pt x="8780" y="10055"/>
                    <a:pt x="3566" y="1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121150" y="6414628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6048"/>
                    <a:pt x="15840" y="12096"/>
                    <a:pt x="12240" y="15696"/>
                  </a:cubicBezTo>
                  <a:cubicBezTo>
                    <a:pt x="8640" y="19296"/>
                    <a:pt x="432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159250" y="6363828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239482" y="6213183"/>
              <a:ext cx="611007" cy="59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40" fill="norm" stroke="1" extrusionOk="0">
                  <a:moveTo>
                    <a:pt x="4551" y="8438"/>
                  </a:moveTo>
                  <a:cubicBezTo>
                    <a:pt x="4327" y="8132"/>
                    <a:pt x="4104" y="7825"/>
                    <a:pt x="3508" y="7634"/>
                  </a:cubicBezTo>
                  <a:cubicBezTo>
                    <a:pt x="2912" y="7442"/>
                    <a:pt x="1944" y="7366"/>
                    <a:pt x="1199" y="8017"/>
                  </a:cubicBezTo>
                  <a:cubicBezTo>
                    <a:pt x="454" y="8668"/>
                    <a:pt x="-67" y="10047"/>
                    <a:pt x="7" y="11081"/>
                  </a:cubicBezTo>
                  <a:cubicBezTo>
                    <a:pt x="82" y="12115"/>
                    <a:pt x="752" y="12804"/>
                    <a:pt x="1870" y="13034"/>
                  </a:cubicBezTo>
                  <a:cubicBezTo>
                    <a:pt x="2987" y="13264"/>
                    <a:pt x="4551" y="13034"/>
                    <a:pt x="5594" y="12383"/>
                  </a:cubicBezTo>
                  <a:cubicBezTo>
                    <a:pt x="6636" y="11732"/>
                    <a:pt x="7158" y="10659"/>
                    <a:pt x="7307" y="9970"/>
                  </a:cubicBezTo>
                  <a:cubicBezTo>
                    <a:pt x="7456" y="9281"/>
                    <a:pt x="7232" y="8974"/>
                    <a:pt x="6934" y="8821"/>
                  </a:cubicBezTo>
                  <a:cubicBezTo>
                    <a:pt x="6636" y="8668"/>
                    <a:pt x="6264" y="8668"/>
                    <a:pt x="5743" y="9166"/>
                  </a:cubicBezTo>
                  <a:cubicBezTo>
                    <a:pt x="5221" y="9664"/>
                    <a:pt x="4551" y="10659"/>
                    <a:pt x="4253" y="11387"/>
                  </a:cubicBezTo>
                  <a:cubicBezTo>
                    <a:pt x="3955" y="12115"/>
                    <a:pt x="4030" y="12574"/>
                    <a:pt x="4253" y="12842"/>
                  </a:cubicBezTo>
                  <a:cubicBezTo>
                    <a:pt x="4476" y="13110"/>
                    <a:pt x="4849" y="13187"/>
                    <a:pt x="5333" y="12957"/>
                  </a:cubicBezTo>
                  <a:cubicBezTo>
                    <a:pt x="5817" y="12727"/>
                    <a:pt x="6413" y="12191"/>
                    <a:pt x="6823" y="11732"/>
                  </a:cubicBezTo>
                  <a:cubicBezTo>
                    <a:pt x="7232" y="11272"/>
                    <a:pt x="7456" y="10889"/>
                    <a:pt x="7530" y="10927"/>
                  </a:cubicBezTo>
                  <a:cubicBezTo>
                    <a:pt x="7605" y="10966"/>
                    <a:pt x="7530" y="11425"/>
                    <a:pt x="7456" y="11847"/>
                  </a:cubicBezTo>
                  <a:cubicBezTo>
                    <a:pt x="7381" y="12268"/>
                    <a:pt x="7307" y="12651"/>
                    <a:pt x="7344" y="13034"/>
                  </a:cubicBezTo>
                  <a:cubicBezTo>
                    <a:pt x="7381" y="13417"/>
                    <a:pt x="7530" y="13800"/>
                    <a:pt x="7828" y="13953"/>
                  </a:cubicBezTo>
                  <a:cubicBezTo>
                    <a:pt x="8126" y="14106"/>
                    <a:pt x="8573" y="14030"/>
                    <a:pt x="9281" y="12957"/>
                  </a:cubicBezTo>
                  <a:cubicBezTo>
                    <a:pt x="9988" y="11885"/>
                    <a:pt x="10956" y="9817"/>
                    <a:pt x="11664" y="7634"/>
                  </a:cubicBezTo>
                  <a:cubicBezTo>
                    <a:pt x="12372" y="5451"/>
                    <a:pt x="12819" y="3153"/>
                    <a:pt x="13005" y="1813"/>
                  </a:cubicBezTo>
                  <a:cubicBezTo>
                    <a:pt x="13191" y="472"/>
                    <a:pt x="13116" y="89"/>
                    <a:pt x="12930" y="13"/>
                  </a:cubicBezTo>
                  <a:cubicBezTo>
                    <a:pt x="12744" y="-64"/>
                    <a:pt x="12446" y="166"/>
                    <a:pt x="11962" y="1506"/>
                  </a:cubicBezTo>
                  <a:cubicBezTo>
                    <a:pt x="11478" y="2847"/>
                    <a:pt x="10807" y="5298"/>
                    <a:pt x="10472" y="7136"/>
                  </a:cubicBezTo>
                  <a:cubicBezTo>
                    <a:pt x="10137" y="8974"/>
                    <a:pt x="10137" y="10200"/>
                    <a:pt x="10174" y="11004"/>
                  </a:cubicBezTo>
                  <a:cubicBezTo>
                    <a:pt x="10212" y="11808"/>
                    <a:pt x="10286" y="12191"/>
                    <a:pt x="10472" y="12498"/>
                  </a:cubicBezTo>
                  <a:cubicBezTo>
                    <a:pt x="10659" y="12804"/>
                    <a:pt x="10956" y="13034"/>
                    <a:pt x="11441" y="13034"/>
                  </a:cubicBezTo>
                  <a:cubicBezTo>
                    <a:pt x="11925" y="13034"/>
                    <a:pt x="12595" y="12804"/>
                    <a:pt x="13526" y="11655"/>
                  </a:cubicBezTo>
                  <a:cubicBezTo>
                    <a:pt x="14457" y="10506"/>
                    <a:pt x="15649" y="8438"/>
                    <a:pt x="16356" y="6830"/>
                  </a:cubicBezTo>
                  <a:cubicBezTo>
                    <a:pt x="17064" y="5221"/>
                    <a:pt x="17287" y="4072"/>
                    <a:pt x="17399" y="3306"/>
                  </a:cubicBezTo>
                  <a:cubicBezTo>
                    <a:pt x="17511" y="2540"/>
                    <a:pt x="17511" y="2157"/>
                    <a:pt x="17362" y="1851"/>
                  </a:cubicBezTo>
                  <a:cubicBezTo>
                    <a:pt x="17213" y="1545"/>
                    <a:pt x="16915" y="1315"/>
                    <a:pt x="16654" y="1353"/>
                  </a:cubicBezTo>
                  <a:cubicBezTo>
                    <a:pt x="16394" y="1391"/>
                    <a:pt x="16170" y="1698"/>
                    <a:pt x="15798" y="3115"/>
                  </a:cubicBezTo>
                  <a:cubicBezTo>
                    <a:pt x="15425" y="4532"/>
                    <a:pt x="14904" y="7059"/>
                    <a:pt x="14643" y="8706"/>
                  </a:cubicBezTo>
                  <a:cubicBezTo>
                    <a:pt x="14383" y="10353"/>
                    <a:pt x="14383" y="11119"/>
                    <a:pt x="14532" y="11617"/>
                  </a:cubicBezTo>
                  <a:cubicBezTo>
                    <a:pt x="14681" y="12115"/>
                    <a:pt x="14979" y="12345"/>
                    <a:pt x="15314" y="12345"/>
                  </a:cubicBezTo>
                  <a:cubicBezTo>
                    <a:pt x="15649" y="12345"/>
                    <a:pt x="16021" y="12115"/>
                    <a:pt x="16505" y="11387"/>
                  </a:cubicBezTo>
                  <a:cubicBezTo>
                    <a:pt x="16990" y="10659"/>
                    <a:pt x="17585" y="9434"/>
                    <a:pt x="17995" y="8668"/>
                  </a:cubicBezTo>
                  <a:cubicBezTo>
                    <a:pt x="18405" y="7902"/>
                    <a:pt x="18628" y="7596"/>
                    <a:pt x="18740" y="7634"/>
                  </a:cubicBezTo>
                  <a:cubicBezTo>
                    <a:pt x="18852" y="7672"/>
                    <a:pt x="18852" y="8055"/>
                    <a:pt x="18963" y="8476"/>
                  </a:cubicBezTo>
                  <a:cubicBezTo>
                    <a:pt x="19075" y="8898"/>
                    <a:pt x="19299" y="9357"/>
                    <a:pt x="19596" y="9664"/>
                  </a:cubicBezTo>
                  <a:cubicBezTo>
                    <a:pt x="19894" y="9970"/>
                    <a:pt x="20267" y="10123"/>
                    <a:pt x="20602" y="9970"/>
                  </a:cubicBezTo>
                  <a:cubicBezTo>
                    <a:pt x="20937" y="9817"/>
                    <a:pt x="21235" y="9357"/>
                    <a:pt x="21384" y="9319"/>
                  </a:cubicBezTo>
                  <a:cubicBezTo>
                    <a:pt x="21533" y="9281"/>
                    <a:pt x="21533" y="9664"/>
                    <a:pt x="21421" y="10736"/>
                  </a:cubicBezTo>
                  <a:cubicBezTo>
                    <a:pt x="21310" y="11808"/>
                    <a:pt x="21086" y="13570"/>
                    <a:pt x="21086" y="15179"/>
                  </a:cubicBezTo>
                  <a:cubicBezTo>
                    <a:pt x="21086" y="16787"/>
                    <a:pt x="21310" y="18242"/>
                    <a:pt x="21421" y="19276"/>
                  </a:cubicBezTo>
                  <a:cubicBezTo>
                    <a:pt x="21533" y="20310"/>
                    <a:pt x="21533" y="20923"/>
                    <a:pt x="21347" y="21230"/>
                  </a:cubicBezTo>
                  <a:cubicBezTo>
                    <a:pt x="21161" y="21536"/>
                    <a:pt x="20788" y="21536"/>
                    <a:pt x="20043" y="21038"/>
                  </a:cubicBezTo>
                  <a:cubicBezTo>
                    <a:pt x="19299" y="20540"/>
                    <a:pt x="18181" y="19545"/>
                    <a:pt x="17697" y="18625"/>
                  </a:cubicBezTo>
                  <a:cubicBezTo>
                    <a:pt x="17213" y="17706"/>
                    <a:pt x="17362" y="16864"/>
                    <a:pt x="17511" y="16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379508" y="6340135"/>
              <a:ext cx="301626" cy="19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778" fill="norm" stroke="1" extrusionOk="0">
                  <a:moveTo>
                    <a:pt x="1737" y="3128"/>
                  </a:moveTo>
                  <a:cubicBezTo>
                    <a:pt x="1132" y="6434"/>
                    <a:pt x="528" y="9740"/>
                    <a:pt x="226" y="12495"/>
                  </a:cubicBezTo>
                  <a:cubicBezTo>
                    <a:pt x="-76" y="15251"/>
                    <a:pt x="-76" y="17455"/>
                    <a:pt x="226" y="18998"/>
                  </a:cubicBezTo>
                  <a:cubicBezTo>
                    <a:pt x="528" y="20540"/>
                    <a:pt x="1132" y="21422"/>
                    <a:pt x="2869" y="20210"/>
                  </a:cubicBezTo>
                  <a:cubicBezTo>
                    <a:pt x="4607" y="18998"/>
                    <a:pt x="7476" y="15691"/>
                    <a:pt x="9138" y="13598"/>
                  </a:cubicBezTo>
                  <a:cubicBezTo>
                    <a:pt x="10800" y="11504"/>
                    <a:pt x="11253" y="10622"/>
                    <a:pt x="11479" y="10732"/>
                  </a:cubicBezTo>
                  <a:cubicBezTo>
                    <a:pt x="11706" y="10842"/>
                    <a:pt x="11706" y="11944"/>
                    <a:pt x="11706" y="13046"/>
                  </a:cubicBezTo>
                  <a:cubicBezTo>
                    <a:pt x="11706" y="14149"/>
                    <a:pt x="11706" y="15251"/>
                    <a:pt x="11857" y="16353"/>
                  </a:cubicBezTo>
                  <a:cubicBezTo>
                    <a:pt x="12008" y="17455"/>
                    <a:pt x="12310" y="18557"/>
                    <a:pt x="12914" y="18998"/>
                  </a:cubicBezTo>
                  <a:cubicBezTo>
                    <a:pt x="13518" y="19438"/>
                    <a:pt x="14425" y="19218"/>
                    <a:pt x="15860" y="17234"/>
                  </a:cubicBezTo>
                  <a:cubicBezTo>
                    <a:pt x="17295" y="15251"/>
                    <a:pt x="19258" y="11504"/>
                    <a:pt x="20316" y="9079"/>
                  </a:cubicBezTo>
                  <a:cubicBezTo>
                    <a:pt x="21373" y="6655"/>
                    <a:pt x="21524" y="5553"/>
                    <a:pt x="21524" y="4451"/>
                  </a:cubicBezTo>
                  <a:cubicBezTo>
                    <a:pt x="21524" y="3349"/>
                    <a:pt x="21373" y="2246"/>
                    <a:pt x="20995" y="1365"/>
                  </a:cubicBezTo>
                  <a:cubicBezTo>
                    <a:pt x="20618" y="483"/>
                    <a:pt x="20014" y="-178"/>
                    <a:pt x="19258" y="42"/>
                  </a:cubicBezTo>
                  <a:cubicBezTo>
                    <a:pt x="18503" y="263"/>
                    <a:pt x="17597" y="1365"/>
                    <a:pt x="17068" y="3459"/>
                  </a:cubicBezTo>
                  <a:cubicBezTo>
                    <a:pt x="16539" y="5553"/>
                    <a:pt x="16388" y="8638"/>
                    <a:pt x="16841" y="11063"/>
                  </a:cubicBezTo>
                  <a:cubicBezTo>
                    <a:pt x="17295" y="13487"/>
                    <a:pt x="18352" y="15251"/>
                    <a:pt x="19107" y="16573"/>
                  </a:cubicBezTo>
                  <a:cubicBezTo>
                    <a:pt x="19862" y="17895"/>
                    <a:pt x="20316" y="18777"/>
                    <a:pt x="20165" y="19218"/>
                  </a:cubicBezTo>
                  <a:cubicBezTo>
                    <a:pt x="20014" y="19659"/>
                    <a:pt x="19258" y="19659"/>
                    <a:pt x="18503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702300" y="6154210"/>
              <a:ext cx="399042" cy="40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13" fill="norm" stroke="1" extrusionOk="0">
                  <a:moveTo>
                    <a:pt x="0" y="14777"/>
                  </a:moveTo>
                  <a:cubicBezTo>
                    <a:pt x="457" y="15113"/>
                    <a:pt x="914" y="15448"/>
                    <a:pt x="1886" y="15336"/>
                  </a:cubicBezTo>
                  <a:cubicBezTo>
                    <a:pt x="2857" y="15225"/>
                    <a:pt x="4343" y="14665"/>
                    <a:pt x="5257" y="14105"/>
                  </a:cubicBezTo>
                  <a:cubicBezTo>
                    <a:pt x="6171" y="13546"/>
                    <a:pt x="6514" y="12986"/>
                    <a:pt x="6686" y="12427"/>
                  </a:cubicBezTo>
                  <a:cubicBezTo>
                    <a:pt x="6857" y="11867"/>
                    <a:pt x="6857" y="11307"/>
                    <a:pt x="6571" y="11028"/>
                  </a:cubicBezTo>
                  <a:cubicBezTo>
                    <a:pt x="6286" y="10748"/>
                    <a:pt x="5714" y="10748"/>
                    <a:pt x="5029" y="11363"/>
                  </a:cubicBezTo>
                  <a:cubicBezTo>
                    <a:pt x="4343" y="11979"/>
                    <a:pt x="3543" y="13210"/>
                    <a:pt x="3143" y="14217"/>
                  </a:cubicBezTo>
                  <a:cubicBezTo>
                    <a:pt x="2743" y="15225"/>
                    <a:pt x="2743" y="16008"/>
                    <a:pt x="3314" y="16791"/>
                  </a:cubicBezTo>
                  <a:cubicBezTo>
                    <a:pt x="3886" y="17575"/>
                    <a:pt x="5029" y="18358"/>
                    <a:pt x="6857" y="18582"/>
                  </a:cubicBezTo>
                  <a:cubicBezTo>
                    <a:pt x="8686" y="18806"/>
                    <a:pt x="11200" y="18470"/>
                    <a:pt x="12857" y="17799"/>
                  </a:cubicBezTo>
                  <a:cubicBezTo>
                    <a:pt x="14514" y="17127"/>
                    <a:pt x="15314" y="16120"/>
                    <a:pt x="15714" y="15336"/>
                  </a:cubicBezTo>
                  <a:cubicBezTo>
                    <a:pt x="16114" y="14553"/>
                    <a:pt x="16114" y="13993"/>
                    <a:pt x="15771" y="13826"/>
                  </a:cubicBezTo>
                  <a:cubicBezTo>
                    <a:pt x="15429" y="13658"/>
                    <a:pt x="14743" y="13882"/>
                    <a:pt x="13714" y="14833"/>
                  </a:cubicBezTo>
                  <a:cubicBezTo>
                    <a:pt x="12686" y="15784"/>
                    <a:pt x="11314" y="17463"/>
                    <a:pt x="10629" y="18638"/>
                  </a:cubicBezTo>
                  <a:cubicBezTo>
                    <a:pt x="9943" y="19813"/>
                    <a:pt x="9943" y="20485"/>
                    <a:pt x="10229" y="20876"/>
                  </a:cubicBezTo>
                  <a:cubicBezTo>
                    <a:pt x="10514" y="21268"/>
                    <a:pt x="11086" y="21380"/>
                    <a:pt x="12114" y="20876"/>
                  </a:cubicBezTo>
                  <a:cubicBezTo>
                    <a:pt x="13143" y="20373"/>
                    <a:pt x="14629" y="19254"/>
                    <a:pt x="16114" y="17071"/>
                  </a:cubicBezTo>
                  <a:cubicBezTo>
                    <a:pt x="17600" y="14889"/>
                    <a:pt x="19086" y="11643"/>
                    <a:pt x="20000" y="8957"/>
                  </a:cubicBezTo>
                  <a:cubicBezTo>
                    <a:pt x="20914" y="6271"/>
                    <a:pt x="21257" y="4145"/>
                    <a:pt x="21429" y="2746"/>
                  </a:cubicBezTo>
                  <a:cubicBezTo>
                    <a:pt x="21600" y="1347"/>
                    <a:pt x="21600" y="675"/>
                    <a:pt x="21314" y="284"/>
                  </a:cubicBezTo>
                  <a:cubicBezTo>
                    <a:pt x="21029" y="-108"/>
                    <a:pt x="20457" y="-220"/>
                    <a:pt x="19600" y="787"/>
                  </a:cubicBezTo>
                  <a:cubicBezTo>
                    <a:pt x="18743" y="1795"/>
                    <a:pt x="17600" y="3921"/>
                    <a:pt x="16971" y="6383"/>
                  </a:cubicBezTo>
                  <a:cubicBezTo>
                    <a:pt x="16343" y="8845"/>
                    <a:pt x="16229" y="11643"/>
                    <a:pt x="16914" y="13993"/>
                  </a:cubicBezTo>
                  <a:cubicBezTo>
                    <a:pt x="17600" y="16344"/>
                    <a:pt x="19086" y="18246"/>
                    <a:pt x="20571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563697" y="6179678"/>
              <a:ext cx="9110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8184" y="0"/>
                  </a:moveTo>
                  <a:cubicBezTo>
                    <a:pt x="14747" y="900"/>
                    <a:pt x="11311" y="1800"/>
                    <a:pt x="8365" y="4106"/>
                  </a:cubicBezTo>
                  <a:cubicBezTo>
                    <a:pt x="5420" y="6412"/>
                    <a:pt x="2965" y="10125"/>
                    <a:pt x="1493" y="13050"/>
                  </a:cubicBezTo>
                  <a:cubicBezTo>
                    <a:pt x="20" y="15975"/>
                    <a:pt x="-471" y="18113"/>
                    <a:pt x="511" y="19519"/>
                  </a:cubicBezTo>
                  <a:cubicBezTo>
                    <a:pt x="1493" y="20925"/>
                    <a:pt x="3947" y="21600"/>
                    <a:pt x="7629" y="21600"/>
                  </a:cubicBezTo>
                  <a:cubicBezTo>
                    <a:pt x="11311" y="21600"/>
                    <a:pt x="16220" y="20925"/>
                    <a:pt x="2112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496050" y="6408278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720092" y="6408278"/>
              <a:ext cx="127647" cy="17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008" fill="norm" stroke="1" extrusionOk="0">
                  <a:moveTo>
                    <a:pt x="12053" y="0"/>
                  </a:moveTo>
                  <a:cubicBezTo>
                    <a:pt x="8967" y="993"/>
                    <a:pt x="5881" y="1986"/>
                    <a:pt x="3481" y="4221"/>
                  </a:cubicBezTo>
                  <a:cubicBezTo>
                    <a:pt x="1081" y="6455"/>
                    <a:pt x="-633" y="9931"/>
                    <a:pt x="224" y="13159"/>
                  </a:cubicBezTo>
                  <a:cubicBezTo>
                    <a:pt x="1081" y="16386"/>
                    <a:pt x="4510" y="19366"/>
                    <a:pt x="7938" y="20483"/>
                  </a:cubicBezTo>
                  <a:cubicBezTo>
                    <a:pt x="11367" y="21600"/>
                    <a:pt x="14796" y="20855"/>
                    <a:pt x="17196" y="18993"/>
                  </a:cubicBezTo>
                  <a:cubicBezTo>
                    <a:pt x="19596" y="17131"/>
                    <a:pt x="20967" y="14152"/>
                    <a:pt x="20624" y="11545"/>
                  </a:cubicBezTo>
                  <a:cubicBezTo>
                    <a:pt x="20281" y="8938"/>
                    <a:pt x="18224" y="6703"/>
                    <a:pt x="14967" y="5834"/>
                  </a:cubicBezTo>
                  <a:cubicBezTo>
                    <a:pt x="11710" y="4966"/>
                    <a:pt x="7253" y="5462"/>
                    <a:pt x="2796" y="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333008" y="6390963"/>
              <a:ext cx="198092" cy="17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960" fill="norm" stroke="1" extrusionOk="0">
                  <a:moveTo>
                    <a:pt x="3507" y="10968"/>
                  </a:moveTo>
                  <a:cubicBezTo>
                    <a:pt x="6432" y="9975"/>
                    <a:pt x="9357" y="8982"/>
                    <a:pt x="11382" y="7617"/>
                  </a:cubicBezTo>
                  <a:cubicBezTo>
                    <a:pt x="13407" y="6251"/>
                    <a:pt x="14532" y="4513"/>
                    <a:pt x="14982" y="3024"/>
                  </a:cubicBezTo>
                  <a:cubicBezTo>
                    <a:pt x="15432" y="1534"/>
                    <a:pt x="15207" y="293"/>
                    <a:pt x="13632" y="44"/>
                  </a:cubicBezTo>
                  <a:cubicBezTo>
                    <a:pt x="12057" y="-204"/>
                    <a:pt x="9132" y="541"/>
                    <a:pt x="6432" y="3272"/>
                  </a:cubicBezTo>
                  <a:cubicBezTo>
                    <a:pt x="3732" y="6003"/>
                    <a:pt x="1257" y="10720"/>
                    <a:pt x="357" y="14196"/>
                  </a:cubicBezTo>
                  <a:cubicBezTo>
                    <a:pt x="-543" y="17672"/>
                    <a:pt x="132" y="19906"/>
                    <a:pt x="3845" y="20651"/>
                  </a:cubicBezTo>
                  <a:cubicBezTo>
                    <a:pt x="7557" y="21396"/>
                    <a:pt x="14307" y="20651"/>
                    <a:pt x="21057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537450" y="6414117"/>
              <a:ext cx="152400" cy="16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707"/>
                  </a:moveTo>
                  <a:cubicBezTo>
                    <a:pt x="600" y="5808"/>
                    <a:pt x="1200" y="9909"/>
                    <a:pt x="1650" y="12780"/>
                  </a:cubicBezTo>
                  <a:cubicBezTo>
                    <a:pt x="2100" y="15651"/>
                    <a:pt x="2400" y="17292"/>
                    <a:pt x="2550" y="16745"/>
                  </a:cubicBezTo>
                  <a:cubicBezTo>
                    <a:pt x="2700" y="16198"/>
                    <a:pt x="2700" y="13464"/>
                    <a:pt x="2850" y="10730"/>
                  </a:cubicBezTo>
                  <a:cubicBezTo>
                    <a:pt x="3000" y="7996"/>
                    <a:pt x="3300" y="5261"/>
                    <a:pt x="3900" y="3347"/>
                  </a:cubicBezTo>
                  <a:cubicBezTo>
                    <a:pt x="4500" y="1434"/>
                    <a:pt x="5400" y="340"/>
                    <a:pt x="6600" y="66"/>
                  </a:cubicBezTo>
                  <a:cubicBezTo>
                    <a:pt x="7800" y="-207"/>
                    <a:pt x="9300" y="340"/>
                    <a:pt x="10200" y="2254"/>
                  </a:cubicBezTo>
                  <a:cubicBezTo>
                    <a:pt x="11100" y="4168"/>
                    <a:pt x="11400" y="7449"/>
                    <a:pt x="11550" y="9773"/>
                  </a:cubicBezTo>
                  <a:cubicBezTo>
                    <a:pt x="11700" y="12097"/>
                    <a:pt x="11700" y="13464"/>
                    <a:pt x="11250" y="14694"/>
                  </a:cubicBezTo>
                  <a:cubicBezTo>
                    <a:pt x="10800" y="15925"/>
                    <a:pt x="9900" y="17018"/>
                    <a:pt x="9450" y="16882"/>
                  </a:cubicBezTo>
                  <a:cubicBezTo>
                    <a:pt x="9000" y="16745"/>
                    <a:pt x="9000" y="15378"/>
                    <a:pt x="9600" y="13054"/>
                  </a:cubicBezTo>
                  <a:cubicBezTo>
                    <a:pt x="10200" y="10730"/>
                    <a:pt x="11400" y="7449"/>
                    <a:pt x="12450" y="5261"/>
                  </a:cubicBezTo>
                  <a:cubicBezTo>
                    <a:pt x="13500" y="3074"/>
                    <a:pt x="14400" y="1980"/>
                    <a:pt x="15600" y="1297"/>
                  </a:cubicBezTo>
                  <a:cubicBezTo>
                    <a:pt x="16800" y="613"/>
                    <a:pt x="18300" y="340"/>
                    <a:pt x="19200" y="1023"/>
                  </a:cubicBezTo>
                  <a:cubicBezTo>
                    <a:pt x="20100" y="1707"/>
                    <a:pt x="20400" y="3347"/>
                    <a:pt x="20700" y="6902"/>
                  </a:cubicBezTo>
                  <a:cubicBezTo>
                    <a:pt x="21000" y="10456"/>
                    <a:pt x="21300" y="15925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7728676" y="6346231"/>
              <a:ext cx="129739" cy="43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79" fill="norm" stroke="1" extrusionOk="0">
                  <a:moveTo>
                    <a:pt x="7082" y="4986"/>
                  </a:moveTo>
                  <a:cubicBezTo>
                    <a:pt x="5711" y="7830"/>
                    <a:pt x="4339" y="10675"/>
                    <a:pt x="3482" y="13257"/>
                  </a:cubicBezTo>
                  <a:cubicBezTo>
                    <a:pt x="2625" y="15838"/>
                    <a:pt x="2282" y="18156"/>
                    <a:pt x="1768" y="19579"/>
                  </a:cubicBezTo>
                  <a:cubicBezTo>
                    <a:pt x="1253" y="21001"/>
                    <a:pt x="568" y="21528"/>
                    <a:pt x="225" y="21475"/>
                  </a:cubicBezTo>
                  <a:cubicBezTo>
                    <a:pt x="-118" y="21423"/>
                    <a:pt x="-118" y="20790"/>
                    <a:pt x="568" y="18472"/>
                  </a:cubicBezTo>
                  <a:cubicBezTo>
                    <a:pt x="1253" y="16154"/>
                    <a:pt x="2625" y="12150"/>
                    <a:pt x="4511" y="8989"/>
                  </a:cubicBezTo>
                  <a:cubicBezTo>
                    <a:pt x="6396" y="5828"/>
                    <a:pt x="8796" y="3510"/>
                    <a:pt x="10511" y="2141"/>
                  </a:cubicBezTo>
                  <a:cubicBezTo>
                    <a:pt x="12225" y="771"/>
                    <a:pt x="13253" y="349"/>
                    <a:pt x="14625" y="139"/>
                  </a:cubicBezTo>
                  <a:cubicBezTo>
                    <a:pt x="15996" y="-72"/>
                    <a:pt x="17711" y="-72"/>
                    <a:pt x="19082" y="349"/>
                  </a:cubicBezTo>
                  <a:cubicBezTo>
                    <a:pt x="20453" y="771"/>
                    <a:pt x="21482" y="1614"/>
                    <a:pt x="20796" y="3089"/>
                  </a:cubicBezTo>
                  <a:cubicBezTo>
                    <a:pt x="20111" y="4564"/>
                    <a:pt x="17711" y="6671"/>
                    <a:pt x="14111" y="7936"/>
                  </a:cubicBezTo>
                  <a:cubicBezTo>
                    <a:pt x="10511" y="9200"/>
                    <a:pt x="5711" y="9622"/>
                    <a:pt x="911" y="1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904032" y="6141578"/>
              <a:ext cx="122368" cy="3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3" fill="norm" stroke="1" extrusionOk="0">
                  <a:moveTo>
                    <a:pt x="15673" y="0"/>
                  </a:moveTo>
                  <a:cubicBezTo>
                    <a:pt x="13111" y="3011"/>
                    <a:pt x="10548" y="6022"/>
                    <a:pt x="8901" y="9229"/>
                  </a:cubicBezTo>
                  <a:cubicBezTo>
                    <a:pt x="7253" y="12436"/>
                    <a:pt x="6521" y="15840"/>
                    <a:pt x="5240" y="18065"/>
                  </a:cubicBezTo>
                  <a:cubicBezTo>
                    <a:pt x="3958" y="20291"/>
                    <a:pt x="2128" y="21338"/>
                    <a:pt x="1029" y="21469"/>
                  </a:cubicBezTo>
                  <a:cubicBezTo>
                    <a:pt x="-69" y="21600"/>
                    <a:pt x="-435" y="20815"/>
                    <a:pt x="663" y="19244"/>
                  </a:cubicBezTo>
                  <a:cubicBezTo>
                    <a:pt x="1762" y="17673"/>
                    <a:pt x="4324" y="15316"/>
                    <a:pt x="6338" y="13876"/>
                  </a:cubicBezTo>
                  <a:cubicBezTo>
                    <a:pt x="8351" y="12436"/>
                    <a:pt x="9816" y="11913"/>
                    <a:pt x="11280" y="11847"/>
                  </a:cubicBezTo>
                  <a:cubicBezTo>
                    <a:pt x="12745" y="11782"/>
                    <a:pt x="14209" y="12175"/>
                    <a:pt x="15857" y="13811"/>
                  </a:cubicBezTo>
                  <a:cubicBezTo>
                    <a:pt x="17504" y="15447"/>
                    <a:pt x="19334" y="18327"/>
                    <a:pt x="21165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049683" y="6358639"/>
              <a:ext cx="122768" cy="16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21600" y="6412"/>
                  </a:moveTo>
                  <a:cubicBezTo>
                    <a:pt x="20855" y="5045"/>
                    <a:pt x="20110" y="3678"/>
                    <a:pt x="19179" y="2311"/>
                  </a:cubicBezTo>
                  <a:cubicBezTo>
                    <a:pt x="18248" y="944"/>
                    <a:pt x="17131" y="-423"/>
                    <a:pt x="14152" y="124"/>
                  </a:cubicBezTo>
                  <a:cubicBezTo>
                    <a:pt x="11172" y="671"/>
                    <a:pt x="6331" y="3131"/>
                    <a:pt x="3538" y="5045"/>
                  </a:cubicBezTo>
                  <a:cubicBezTo>
                    <a:pt x="745" y="6959"/>
                    <a:pt x="0" y="8326"/>
                    <a:pt x="0" y="9693"/>
                  </a:cubicBezTo>
                  <a:cubicBezTo>
                    <a:pt x="0" y="11061"/>
                    <a:pt x="745" y="12428"/>
                    <a:pt x="2048" y="13111"/>
                  </a:cubicBezTo>
                  <a:cubicBezTo>
                    <a:pt x="3352" y="13795"/>
                    <a:pt x="5214" y="13795"/>
                    <a:pt x="6890" y="13385"/>
                  </a:cubicBezTo>
                  <a:cubicBezTo>
                    <a:pt x="8566" y="12974"/>
                    <a:pt x="10055" y="12154"/>
                    <a:pt x="11731" y="10924"/>
                  </a:cubicBezTo>
                  <a:cubicBezTo>
                    <a:pt x="13407" y="9693"/>
                    <a:pt x="15269" y="8053"/>
                    <a:pt x="16200" y="7916"/>
                  </a:cubicBezTo>
                  <a:cubicBezTo>
                    <a:pt x="17131" y="7780"/>
                    <a:pt x="17131" y="9147"/>
                    <a:pt x="17690" y="11607"/>
                  </a:cubicBezTo>
                  <a:cubicBezTo>
                    <a:pt x="18248" y="14068"/>
                    <a:pt x="19366" y="17623"/>
                    <a:pt x="20483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256249" y="6333667"/>
              <a:ext cx="81301" cy="17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962" fill="norm" stroke="1" extrusionOk="0">
                  <a:moveTo>
                    <a:pt x="20741" y="2858"/>
                  </a:moveTo>
                  <a:cubicBezTo>
                    <a:pt x="18581" y="1842"/>
                    <a:pt x="16421" y="825"/>
                    <a:pt x="13181" y="317"/>
                  </a:cubicBezTo>
                  <a:cubicBezTo>
                    <a:pt x="9941" y="-191"/>
                    <a:pt x="5621" y="-191"/>
                    <a:pt x="2921" y="1080"/>
                  </a:cubicBezTo>
                  <a:cubicBezTo>
                    <a:pt x="221" y="2350"/>
                    <a:pt x="-859" y="4891"/>
                    <a:pt x="761" y="7178"/>
                  </a:cubicBezTo>
                  <a:cubicBezTo>
                    <a:pt x="2381" y="9465"/>
                    <a:pt x="6701" y="11498"/>
                    <a:pt x="9131" y="13658"/>
                  </a:cubicBezTo>
                  <a:cubicBezTo>
                    <a:pt x="11561" y="15818"/>
                    <a:pt x="12101" y="18105"/>
                    <a:pt x="10751" y="19503"/>
                  </a:cubicBezTo>
                  <a:cubicBezTo>
                    <a:pt x="9401" y="20901"/>
                    <a:pt x="6161" y="21409"/>
                    <a:pt x="5081" y="20520"/>
                  </a:cubicBezTo>
                  <a:cubicBezTo>
                    <a:pt x="4001" y="19630"/>
                    <a:pt x="5081" y="17343"/>
                    <a:pt x="6161" y="15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343900" y="6382878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8362950" y="6292847"/>
              <a:ext cx="3175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420099" y="6355067"/>
              <a:ext cx="163388" cy="38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48" fill="norm" stroke="1" extrusionOk="0">
                  <a:moveTo>
                    <a:pt x="6646" y="1177"/>
                  </a:moveTo>
                  <a:cubicBezTo>
                    <a:pt x="7477" y="713"/>
                    <a:pt x="8308" y="248"/>
                    <a:pt x="10246" y="74"/>
                  </a:cubicBezTo>
                  <a:cubicBezTo>
                    <a:pt x="12185" y="-100"/>
                    <a:pt x="15231" y="16"/>
                    <a:pt x="17446" y="597"/>
                  </a:cubicBezTo>
                  <a:cubicBezTo>
                    <a:pt x="19662" y="1177"/>
                    <a:pt x="21046" y="2223"/>
                    <a:pt x="21323" y="2977"/>
                  </a:cubicBezTo>
                  <a:cubicBezTo>
                    <a:pt x="21600" y="3732"/>
                    <a:pt x="20769" y="4197"/>
                    <a:pt x="19246" y="4777"/>
                  </a:cubicBezTo>
                  <a:cubicBezTo>
                    <a:pt x="17723" y="5358"/>
                    <a:pt x="15508" y="6055"/>
                    <a:pt x="14262" y="6752"/>
                  </a:cubicBezTo>
                  <a:cubicBezTo>
                    <a:pt x="13015" y="7448"/>
                    <a:pt x="12738" y="8145"/>
                    <a:pt x="13154" y="9132"/>
                  </a:cubicBezTo>
                  <a:cubicBezTo>
                    <a:pt x="13569" y="10119"/>
                    <a:pt x="14677" y="11397"/>
                    <a:pt x="15785" y="13023"/>
                  </a:cubicBezTo>
                  <a:cubicBezTo>
                    <a:pt x="16892" y="14648"/>
                    <a:pt x="18000" y="16623"/>
                    <a:pt x="17308" y="18016"/>
                  </a:cubicBezTo>
                  <a:cubicBezTo>
                    <a:pt x="16615" y="19410"/>
                    <a:pt x="14123" y="20223"/>
                    <a:pt x="11354" y="20745"/>
                  </a:cubicBezTo>
                  <a:cubicBezTo>
                    <a:pt x="8585" y="21268"/>
                    <a:pt x="5538" y="21500"/>
                    <a:pt x="3600" y="20861"/>
                  </a:cubicBezTo>
                  <a:cubicBezTo>
                    <a:pt x="1662" y="20223"/>
                    <a:pt x="831" y="18713"/>
                    <a:pt x="0" y="17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631801" y="6334095"/>
              <a:ext cx="175649" cy="19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379" fill="norm" stroke="1" extrusionOk="0">
                  <a:moveTo>
                    <a:pt x="5642" y="6050"/>
                  </a:moveTo>
                  <a:cubicBezTo>
                    <a:pt x="6869" y="6514"/>
                    <a:pt x="8096" y="6979"/>
                    <a:pt x="9324" y="6631"/>
                  </a:cubicBezTo>
                  <a:cubicBezTo>
                    <a:pt x="10551" y="6282"/>
                    <a:pt x="11778" y="5121"/>
                    <a:pt x="12514" y="3844"/>
                  </a:cubicBezTo>
                  <a:cubicBezTo>
                    <a:pt x="13251" y="2566"/>
                    <a:pt x="13496" y="1173"/>
                    <a:pt x="12883" y="476"/>
                  </a:cubicBezTo>
                  <a:cubicBezTo>
                    <a:pt x="12269" y="-221"/>
                    <a:pt x="10796" y="-221"/>
                    <a:pt x="8710" y="940"/>
                  </a:cubicBezTo>
                  <a:cubicBezTo>
                    <a:pt x="6624" y="2102"/>
                    <a:pt x="3924" y="4424"/>
                    <a:pt x="1960" y="7211"/>
                  </a:cubicBezTo>
                  <a:cubicBezTo>
                    <a:pt x="-4" y="9998"/>
                    <a:pt x="-1231" y="13250"/>
                    <a:pt x="1960" y="15689"/>
                  </a:cubicBezTo>
                  <a:cubicBezTo>
                    <a:pt x="5151" y="18127"/>
                    <a:pt x="12760" y="19753"/>
                    <a:pt x="20369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870950" y="6173328"/>
              <a:ext cx="1778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400"/>
                    <a:pt x="16457" y="4800"/>
                    <a:pt x="13500" y="7670"/>
                  </a:cubicBezTo>
                  <a:cubicBezTo>
                    <a:pt x="10543" y="10539"/>
                    <a:pt x="7200" y="13878"/>
                    <a:pt x="4886" y="16278"/>
                  </a:cubicBezTo>
                  <a:cubicBezTo>
                    <a:pt x="2571" y="18678"/>
                    <a:pt x="1286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992210" y="6351639"/>
              <a:ext cx="127612" cy="38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52" fill="norm" stroke="1" extrusionOk="0">
                  <a:moveTo>
                    <a:pt x="9459" y="5342"/>
                  </a:moveTo>
                  <a:cubicBezTo>
                    <a:pt x="7334" y="8683"/>
                    <a:pt x="5209" y="12024"/>
                    <a:pt x="3793" y="14471"/>
                  </a:cubicBezTo>
                  <a:cubicBezTo>
                    <a:pt x="2377" y="16917"/>
                    <a:pt x="1668" y="18469"/>
                    <a:pt x="1137" y="19602"/>
                  </a:cubicBezTo>
                  <a:cubicBezTo>
                    <a:pt x="606" y="20736"/>
                    <a:pt x="252" y="21452"/>
                    <a:pt x="75" y="21452"/>
                  </a:cubicBezTo>
                  <a:cubicBezTo>
                    <a:pt x="-102" y="21452"/>
                    <a:pt x="-102" y="20736"/>
                    <a:pt x="1668" y="18170"/>
                  </a:cubicBezTo>
                  <a:cubicBezTo>
                    <a:pt x="3439" y="15604"/>
                    <a:pt x="6980" y="11189"/>
                    <a:pt x="9813" y="8206"/>
                  </a:cubicBezTo>
                  <a:cubicBezTo>
                    <a:pt x="12646" y="5222"/>
                    <a:pt x="14770" y="3671"/>
                    <a:pt x="16364" y="2418"/>
                  </a:cubicBezTo>
                  <a:cubicBezTo>
                    <a:pt x="17957" y="1165"/>
                    <a:pt x="19019" y="210"/>
                    <a:pt x="19905" y="31"/>
                  </a:cubicBezTo>
                  <a:cubicBezTo>
                    <a:pt x="20790" y="-148"/>
                    <a:pt x="21498" y="449"/>
                    <a:pt x="21321" y="1881"/>
                  </a:cubicBezTo>
                  <a:cubicBezTo>
                    <a:pt x="21144" y="3313"/>
                    <a:pt x="20082" y="5580"/>
                    <a:pt x="17249" y="7072"/>
                  </a:cubicBezTo>
                  <a:cubicBezTo>
                    <a:pt x="14416" y="8564"/>
                    <a:pt x="9813" y="9280"/>
                    <a:pt x="5209" y="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9144000" y="6352644"/>
              <a:ext cx="127000" cy="13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2670"/>
                  </a:moveTo>
                  <a:cubicBezTo>
                    <a:pt x="1440" y="1703"/>
                    <a:pt x="2880" y="736"/>
                    <a:pt x="4500" y="253"/>
                  </a:cubicBezTo>
                  <a:cubicBezTo>
                    <a:pt x="6120" y="-231"/>
                    <a:pt x="7920" y="-231"/>
                    <a:pt x="9540" y="2187"/>
                  </a:cubicBezTo>
                  <a:cubicBezTo>
                    <a:pt x="11160" y="4605"/>
                    <a:pt x="12600" y="9441"/>
                    <a:pt x="13140" y="12826"/>
                  </a:cubicBezTo>
                  <a:cubicBezTo>
                    <a:pt x="13680" y="16211"/>
                    <a:pt x="13320" y="18145"/>
                    <a:pt x="11700" y="19435"/>
                  </a:cubicBezTo>
                  <a:cubicBezTo>
                    <a:pt x="10080" y="20724"/>
                    <a:pt x="7200" y="21369"/>
                    <a:pt x="5400" y="20885"/>
                  </a:cubicBezTo>
                  <a:cubicBezTo>
                    <a:pt x="3600" y="20402"/>
                    <a:pt x="2880" y="18790"/>
                    <a:pt x="3240" y="16533"/>
                  </a:cubicBezTo>
                  <a:cubicBezTo>
                    <a:pt x="3600" y="14276"/>
                    <a:pt x="5040" y="11375"/>
                    <a:pt x="8280" y="9279"/>
                  </a:cubicBezTo>
                  <a:cubicBezTo>
                    <a:pt x="11520" y="7184"/>
                    <a:pt x="16560" y="5894"/>
                    <a:pt x="21600" y="4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285800" y="6357478"/>
              <a:ext cx="125891" cy="11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239" fill="norm" stroke="1" extrusionOk="0">
                  <a:moveTo>
                    <a:pt x="17422" y="0"/>
                  </a:moveTo>
                  <a:cubicBezTo>
                    <a:pt x="13589" y="1895"/>
                    <a:pt x="9757" y="3789"/>
                    <a:pt x="6796" y="6253"/>
                  </a:cubicBezTo>
                  <a:cubicBezTo>
                    <a:pt x="3835" y="8716"/>
                    <a:pt x="1744" y="11747"/>
                    <a:pt x="699" y="14400"/>
                  </a:cubicBezTo>
                  <a:cubicBezTo>
                    <a:pt x="-346" y="17053"/>
                    <a:pt x="-346" y="19326"/>
                    <a:pt x="1570" y="20463"/>
                  </a:cubicBezTo>
                  <a:cubicBezTo>
                    <a:pt x="3486" y="21600"/>
                    <a:pt x="7319" y="21600"/>
                    <a:pt x="10802" y="19705"/>
                  </a:cubicBezTo>
                  <a:cubicBezTo>
                    <a:pt x="14286" y="17811"/>
                    <a:pt x="17422" y="14021"/>
                    <a:pt x="19164" y="10989"/>
                  </a:cubicBezTo>
                  <a:cubicBezTo>
                    <a:pt x="20906" y="7958"/>
                    <a:pt x="21254" y="5684"/>
                    <a:pt x="19860" y="4926"/>
                  </a:cubicBezTo>
                  <a:cubicBezTo>
                    <a:pt x="18467" y="4168"/>
                    <a:pt x="15331" y="4926"/>
                    <a:pt x="12196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404349" y="6344778"/>
              <a:ext cx="1524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4985"/>
                  </a:moveTo>
                  <a:cubicBezTo>
                    <a:pt x="1500" y="5649"/>
                    <a:pt x="3000" y="6314"/>
                    <a:pt x="4050" y="8474"/>
                  </a:cubicBezTo>
                  <a:cubicBezTo>
                    <a:pt x="5100" y="10634"/>
                    <a:pt x="5700" y="14289"/>
                    <a:pt x="6300" y="16948"/>
                  </a:cubicBezTo>
                  <a:cubicBezTo>
                    <a:pt x="6900" y="19606"/>
                    <a:pt x="7500" y="21268"/>
                    <a:pt x="8250" y="21434"/>
                  </a:cubicBezTo>
                  <a:cubicBezTo>
                    <a:pt x="9000" y="21600"/>
                    <a:pt x="9900" y="20271"/>
                    <a:pt x="11400" y="17114"/>
                  </a:cubicBezTo>
                  <a:cubicBezTo>
                    <a:pt x="12900" y="13957"/>
                    <a:pt x="15000" y="8972"/>
                    <a:pt x="16800" y="5815"/>
                  </a:cubicBezTo>
                  <a:cubicBezTo>
                    <a:pt x="18600" y="2658"/>
                    <a:pt x="20100" y="13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569449" y="635112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594850" y="630667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614940" y="6146798"/>
              <a:ext cx="297411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3" fill="norm" stroke="1" extrusionOk="0">
                  <a:moveTo>
                    <a:pt x="8197" y="15525"/>
                  </a:moveTo>
                  <a:cubicBezTo>
                    <a:pt x="7891" y="14810"/>
                    <a:pt x="7585" y="14095"/>
                    <a:pt x="6972" y="13737"/>
                  </a:cubicBezTo>
                  <a:cubicBezTo>
                    <a:pt x="6359" y="13379"/>
                    <a:pt x="5440" y="13379"/>
                    <a:pt x="4368" y="13952"/>
                  </a:cubicBezTo>
                  <a:cubicBezTo>
                    <a:pt x="3295" y="14524"/>
                    <a:pt x="2070" y="15668"/>
                    <a:pt x="1304" y="16741"/>
                  </a:cubicBezTo>
                  <a:cubicBezTo>
                    <a:pt x="538" y="17814"/>
                    <a:pt x="231" y="18815"/>
                    <a:pt x="78" y="19673"/>
                  </a:cubicBezTo>
                  <a:cubicBezTo>
                    <a:pt x="-75" y="20532"/>
                    <a:pt x="-75" y="21247"/>
                    <a:pt x="768" y="21390"/>
                  </a:cubicBezTo>
                  <a:cubicBezTo>
                    <a:pt x="1610" y="21533"/>
                    <a:pt x="3295" y="21104"/>
                    <a:pt x="4827" y="19101"/>
                  </a:cubicBezTo>
                  <a:cubicBezTo>
                    <a:pt x="6359" y="17099"/>
                    <a:pt x="7738" y="13522"/>
                    <a:pt x="8810" y="10375"/>
                  </a:cubicBezTo>
                  <a:cubicBezTo>
                    <a:pt x="9882" y="7228"/>
                    <a:pt x="10648" y="4510"/>
                    <a:pt x="11031" y="2722"/>
                  </a:cubicBezTo>
                  <a:cubicBezTo>
                    <a:pt x="11414" y="934"/>
                    <a:pt x="11414" y="76"/>
                    <a:pt x="11185" y="5"/>
                  </a:cubicBezTo>
                  <a:cubicBezTo>
                    <a:pt x="10955" y="-67"/>
                    <a:pt x="10495" y="648"/>
                    <a:pt x="9653" y="2579"/>
                  </a:cubicBezTo>
                  <a:cubicBezTo>
                    <a:pt x="8810" y="4510"/>
                    <a:pt x="7585" y="7658"/>
                    <a:pt x="7202" y="10518"/>
                  </a:cubicBezTo>
                  <a:cubicBezTo>
                    <a:pt x="6819" y="13379"/>
                    <a:pt x="7278" y="15954"/>
                    <a:pt x="8657" y="17385"/>
                  </a:cubicBezTo>
                  <a:cubicBezTo>
                    <a:pt x="10036" y="18815"/>
                    <a:pt x="12334" y="19101"/>
                    <a:pt x="14248" y="18744"/>
                  </a:cubicBezTo>
                  <a:cubicBezTo>
                    <a:pt x="16163" y="18386"/>
                    <a:pt x="17695" y="17385"/>
                    <a:pt x="18614" y="16526"/>
                  </a:cubicBezTo>
                  <a:cubicBezTo>
                    <a:pt x="19534" y="15668"/>
                    <a:pt x="19840" y="14953"/>
                    <a:pt x="19610" y="14452"/>
                  </a:cubicBezTo>
                  <a:cubicBezTo>
                    <a:pt x="19380" y="13952"/>
                    <a:pt x="18614" y="13665"/>
                    <a:pt x="17848" y="13808"/>
                  </a:cubicBezTo>
                  <a:cubicBezTo>
                    <a:pt x="17082" y="13952"/>
                    <a:pt x="16316" y="14524"/>
                    <a:pt x="15704" y="15239"/>
                  </a:cubicBezTo>
                  <a:cubicBezTo>
                    <a:pt x="15091" y="15954"/>
                    <a:pt x="14631" y="16812"/>
                    <a:pt x="14402" y="17742"/>
                  </a:cubicBezTo>
                  <a:cubicBezTo>
                    <a:pt x="14172" y="18672"/>
                    <a:pt x="14172" y="19673"/>
                    <a:pt x="15397" y="20317"/>
                  </a:cubicBezTo>
                  <a:cubicBezTo>
                    <a:pt x="16623" y="20961"/>
                    <a:pt x="19074" y="21247"/>
                    <a:pt x="2152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215251" y="6330667"/>
              <a:ext cx="160649" cy="16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40" fill="norm" stroke="1" extrusionOk="0">
                  <a:moveTo>
                    <a:pt x="21018" y="180"/>
                  </a:moveTo>
                  <a:cubicBezTo>
                    <a:pt x="17972" y="-90"/>
                    <a:pt x="14926" y="-360"/>
                    <a:pt x="11326" y="1800"/>
                  </a:cubicBezTo>
                  <a:cubicBezTo>
                    <a:pt x="7726" y="3960"/>
                    <a:pt x="3572" y="8550"/>
                    <a:pt x="1495" y="11655"/>
                  </a:cubicBezTo>
                  <a:cubicBezTo>
                    <a:pt x="-582" y="14760"/>
                    <a:pt x="-582" y="16380"/>
                    <a:pt x="2049" y="17730"/>
                  </a:cubicBezTo>
                  <a:cubicBezTo>
                    <a:pt x="4680" y="19080"/>
                    <a:pt x="9941" y="20160"/>
                    <a:pt x="15203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351089" y="6363828"/>
              <a:ext cx="148724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13416" y="0"/>
                  </a:moveTo>
                  <a:cubicBezTo>
                    <a:pt x="9216" y="2563"/>
                    <a:pt x="5016" y="5125"/>
                    <a:pt x="2616" y="8237"/>
                  </a:cubicBezTo>
                  <a:cubicBezTo>
                    <a:pt x="216" y="11349"/>
                    <a:pt x="-384" y="15010"/>
                    <a:pt x="216" y="17573"/>
                  </a:cubicBezTo>
                  <a:cubicBezTo>
                    <a:pt x="816" y="20136"/>
                    <a:pt x="2616" y="21600"/>
                    <a:pt x="5916" y="21600"/>
                  </a:cubicBezTo>
                  <a:cubicBezTo>
                    <a:pt x="9216" y="21600"/>
                    <a:pt x="14016" y="20136"/>
                    <a:pt x="17016" y="17390"/>
                  </a:cubicBezTo>
                  <a:cubicBezTo>
                    <a:pt x="20016" y="14644"/>
                    <a:pt x="21216" y="10617"/>
                    <a:pt x="21066" y="8054"/>
                  </a:cubicBezTo>
                  <a:cubicBezTo>
                    <a:pt x="20916" y="5492"/>
                    <a:pt x="19416" y="4393"/>
                    <a:pt x="17916" y="4210"/>
                  </a:cubicBezTo>
                  <a:cubicBezTo>
                    <a:pt x="16416" y="4027"/>
                    <a:pt x="14916" y="4759"/>
                    <a:pt x="13416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512745" y="6328128"/>
              <a:ext cx="107882" cy="15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73" fill="norm" stroke="1" extrusionOk="0">
                  <a:moveTo>
                    <a:pt x="4298" y="4857"/>
                  </a:moveTo>
                  <a:cubicBezTo>
                    <a:pt x="3883" y="8313"/>
                    <a:pt x="3467" y="11769"/>
                    <a:pt x="2637" y="14505"/>
                  </a:cubicBezTo>
                  <a:cubicBezTo>
                    <a:pt x="1806" y="17241"/>
                    <a:pt x="560" y="19257"/>
                    <a:pt x="144" y="19257"/>
                  </a:cubicBezTo>
                  <a:cubicBezTo>
                    <a:pt x="-271" y="19257"/>
                    <a:pt x="144" y="17241"/>
                    <a:pt x="2221" y="13929"/>
                  </a:cubicBezTo>
                  <a:cubicBezTo>
                    <a:pt x="4298" y="10617"/>
                    <a:pt x="8037" y="6009"/>
                    <a:pt x="11360" y="3273"/>
                  </a:cubicBezTo>
                  <a:cubicBezTo>
                    <a:pt x="14683" y="537"/>
                    <a:pt x="17591" y="-327"/>
                    <a:pt x="19252" y="105"/>
                  </a:cubicBezTo>
                  <a:cubicBezTo>
                    <a:pt x="20914" y="537"/>
                    <a:pt x="21329" y="2265"/>
                    <a:pt x="21121" y="6009"/>
                  </a:cubicBezTo>
                  <a:cubicBezTo>
                    <a:pt x="20914" y="9753"/>
                    <a:pt x="20083" y="15513"/>
                    <a:pt x="19252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668911" y="6149883"/>
              <a:ext cx="214990" cy="31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4" fill="norm" stroke="1" extrusionOk="0">
                  <a:moveTo>
                    <a:pt x="21509" y="2001"/>
                  </a:moveTo>
                  <a:cubicBezTo>
                    <a:pt x="20662" y="1290"/>
                    <a:pt x="19815" y="580"/>
                    <a:pt x="18862" y="224"/>
                  </a:cubicBezTo>
                  <a:cubicBezTo>
                    <a:pt x="17909" y="-131"/>
                    <a:pt x="16850" y="-131"/>
                    <a:pt x="15474" y="722"/>
                  </a:cubicBezTo>
                  <a:cubicBezTo>
                    <a:pt x="14097" y="1574"/>
                    <a:pt x="12403" y="3280"/>
                    <a:pt x="11133" y="6122"/>
                  </a:cubicBezTo>
                  <a:cubicBezTo>
                    <a:pt x="9862" y="8964"/>
                    <a:pt x="9015" y="12943"/>
                    <a:pt x="8591" y="15287"/>
                  </a:cubicBezTo>
                  <a:cubicBezTo>
                    <a:pt x="8168" y="17632"/>
                    <a:pt x="8168" y="18343"/>
                    <a:pt x="7850" y="19053"/>
                  </a:cubicBezTo>
                  <a:cubicBezTo>
                    <a:pt x="7533" y="19764"/>
                    <a:pt x="6897" y="20474"/>
                    <a:pt x="5944" y="20901"/>
                  </a:cubicBezTo>
                  <a:cubicBezTo>
                    <a:pt x="4991" y="21327"/>
                    <a:pt x="3721" y="21469"/>
                    <a:pt x="2662" y="21256"/>
                  </a:cubicBezTo>
                  <a:cubicBezTo>
                    <a:pt x="1603" y="21043"/>
                    <a:pt x="756" y="20474"/>
                    <a:pt x="333" y="19622"/>
                  </a:cubicBezTo>
                  <a:cubicBezTo>
                    <a:pt x="-91" y="18769"/>
                    <a:pt x="-91" y="17632"/>
                    <a:pt x="227" y="16780"/>
                  </a:cubicBezTo>
                  <a:cubicBezTo>
                    <a:pt x="544" y="15927"/>
                    <a:pt x="1180" y="15358"/>
                    <a:pt x="2556" y="14861"/>
                  </a:cubicBezTo>
                  <a:cubicBezTo>
                    <a:pt x="3933" y="14364"/>
                    <a:pt x="6050" y="13937"/>
                    <a:pt x="7427" y="14008"/>
                  </a:cubicBezTo>
                  <a:cubicBezTo>
                    <a:pt x="8803" y="14080"/>
                    <a:pt x="9438" y="14648"/>
                    <a:pt x="10285" y="15287"/>
                  </a:cubicBezTo>
                  <a:cubicBezTo>
                    <a:pt x="11133" y="15927"/>
                    <a:pt x="12191" y="16637"/>
                    <a:pt x="13038" y="17277"/>
                  </a:cubicBezTo>
                  <a:cubicBezTo>
                    <a:pt x="13885" y="17916"/>
                    <a:pt x="14521" y="18485"/>
                    <a:pt x="15050" y="18414"/>
                  </a:cubicBezTo>
                  <a:cubicBezTo>
                    <a:pt x="15580" y="18343"/>
                    <a:pt x="16003" y="17632"/>
                    <a:pt x="16744" y="16424"/>
                  </a:cubicBezTo>
                  <a:cubicBezTo>
                    <a:pt x="17485" y="15216"/>
                    <a:pt x="18544" y="13511"/>
                    <a:pt x="19603" y="11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872170" y="6161258"/>
              <a:ext cx="382465" cy="30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31" fill="norm" stroke="1" extrusionOk="0">
                  <a:moveTo>
                    <a:pt x="5612" y="16707"/>
                  </a:moveTo>
                  <a:cubicBezTo>
                    <a:pt x="6202" y="16266"/>
                    <a:pt x="6792" y="15825"/>
                    <a:pt x="7264" y="15311"/>
                  </a:cubicBezTo>
                  <a:cubicBezTo>
                    <a:pt x="7736" y="14797"/>
                    <a:pt x="8090" y="14209"/>
                    <a:pt x="7972" y="13768"/>
                  </a:cubicBezTo>
                  <a:cubicBezTo>
                    <a:pt x="7854" y="13327"/>
                    <a:pt x="7264" y="13033"/>
                    <a:pt x="6202" y="13107"/>
                  </a:cubicBezTo>
                  <a:cubicBezTo>
                    <a:pt x="5139" y="13180"/>
                    <a:pt x="3605" y="13621"/>
                    <a:pt x="2425" y="14650"/>
                  </a:cubicBezTo>
                  <a:cubicBezTo>
                    <a:pt x="1244" y="15678"/>
                    <a:pt x="418" y="17295"/>
                    <a:pt x="123" y="18617"/>
                  </a:cubicBezTo>
                  <a:cubicBezTo>
                    <a:pt x="-172" y="19940"/>
                    <a:pt x="64" y="20968"/>
                    <a:pt x="831" y="21189"/>
                  </a:cubicBezTo>
                  <a:cubicBezTo>
                    <a:pt x="1598" y="21409"/>
                    <a:pt x="2897" y="20821"/>
                    <a:pt x="4490" y="18250"/>
                  </a:cubicBezTo>
                  <a:cubicBezTo>
                    <a:pt x="6084" y="15678"/>
                    <a:pt x="7972" y="11123"/>
                    <a:pt x="9212" y="8111"/>
                  </a:cubicBezTo>
                  <a:cubicBezTo>
                    <a:pt x="10451" y="5099"/>
                    <a:pt x="11041" y="3629"/>
                    <a:pt x="11454" y="2454"/>
                  </a:cubicBezTo>
                  <a:cubicBezTo>
                    <a:pt x="11867" y="1278"/>
                    <a:pt x="12103" y="397"/>
                    <a:pt x="11926" y="103"/>
                  </a:cubicBezTo>
                  <a:cubicBezTo>
                    <a:pt x="11749" y="-191"/>
                    <a:pt x="11159" y="103"/>
                    <a:pt x="10274" y="1499"/>
                  </a:cubicBezTo>
                  <a:cubicBezTo>
                    <a:pt x="9389" y="2895"/>
                    <a:pt x="8208" y="5393"/>
                    <a:pt x="7500" y="7450"/>
                  </a:cubicBezTo>
                  <a:cubicBezTo>
                    <a:pt x="6792" y="9507"/>
                    <a:pt x="6556" y="11123"/>
                    <a:pt x="6438" y="12299"/>
                  </a:cubicBezTo>
                  <a:cubicBezTo>
                    <a:pt x="6320" y="13474"/>
                    <a:pt x="6320" y="14209"/>
                    <a:pt x="6674" y="14870"/>
                  </a:cubicBezTo>
                  <a:cubicBezTo>
                    <a:pt x="7028" y="15531"/>
                    <a:pt x="7736" y="16119"/>
                    <a:pt x="8739" y="16193"/>
                  </a:cubicBezTo>
                  <a:cubicBezTo>
                    <a:pt x="9743" y="16266"/>
                    <a:pt x="11041" y="15825"/>
                    <a:pt x="11926" y="15385"/>
                  </a:cubicBezTo>
                  <a:cubicBezTo>
                    <a:pt x="12812" y="14944"/>
                    <a:pt x="13284" y="14503"/>
                    <a:pt x="13638" y="13915"/>
                  </a:cubicBezTo>
                  <a:cubicBezTo>
                    <a:pt x="13992" y="13327"/>
                    <a:pt x="14228" y="12593"/>
                    <a:pt x="14051" y="12152"/>
                  </a:cubicBezTo>
                  <a:cubicBezTo>
                    <a:pt x="13874" y="11711"/>
                    <a:pt x="13284" y="11564"/>
                    <a:pt x="12753" y="11711"/>
                  </a:cubicBezTo>
                  <a:cubicBezTo>
                    <a:pt x="12221" y="11858"/>
                    <a:pt x="11749" y="12299"/>
                    <a:pt x="11218" y="13474"/>
                  </a:cubicBezTo>
                  <a:cubicBezTo>
                    <a:pt x="10687" y="14650"/>
                    <a:pt x="10097" y="16560"/>
                    <a:pt x="9861" y="17882"/>
                  </a:cubicBezTo>
                  <a:cubicBezTo>
                    <a:pt x="9625" y="19205"/>
                    <a:pt x="9743" y="19940"/>
                    <a:pt x="10097" y="20380"/>
                  </a:cubicBezTo>
                  <a:cubicBezTo>
                    <a:pt x="10451" y="20821"/>
                    <a:pt x="11041" y="20968"/>
                    <a:pt x="12280" y="20380"/>
                  </a:cubicBezTo>
                  <a:cubicBezTo>
                    <a:pt x="13520" y="19793"/>
                    <a:pt x="15408" y="18470"/>
                    <a:pt x="16530" y="17515"/>
                  </a:cubicBezTo>
                  <a:cubicBezTo>
                    <a:pt x="17651" y="16560"/>
                    <a:pt x="18005" y="15972"/>
                    <a:pt x="17887" y="15899"/>
                  </a:cubicBezTo>
                  <a:cubicBezTo>
                    <a:pt x="17769" y="15825"/>
                    <a:pt x="17179" y="16266"/>
                    <a:pt x="16707" y="16780"/>
                  </a:cubicBezTo>
                  <a:cubicBezTo>
                    <a:pt x="16235" y="17295"/>
                    <a:pt x="15880" y="17882"/>
                    <a:pt x="15585" y="18544"/>
                  </a:cubicBezTo>
                  <a:cubicBezTo>
                    <a:pt x="15290" y="19205"/>
                    <a:pt x="15054" y="19940"/>
                    <a:pt x="15172" y="20013"/>
                  </a:cubicBezTo>
                  <a:cubicBezTo>
                    <a:pt x="15290" y="20087"/>
                    <a:pt x="15762" y="19499"/>
                    <a:pt x="16648" y="18029"/>
                  </a:cubicBezTo>
                  <a:cubicBezTo>
                    <a:pt x="17533" y="16560"/>
                    <a:pt x="18831" y="14209"/>
                    <a:pt x="19717" y="12813"/>
                  </a:cubicBezTo>
                  <a:cubicBezTo>
                    <a:pt x="20602" y="11417"/>
                    <a:pt x="21074" y="10976"/>
                    <a:pt x="21251" y="11123"/>
                  </a:cubicBezTo>
                  <a:cubicBezTo>
                    <a:pt x="21428" y="11270"/>
                    <a:pt x="21310" y="12005"/>
                    <a:pt x="20779" y="13695"/>
                  </a:cubicBezTo>
                  <a:cubicBezTo>
                    <a:pt x="20248" y="15385"/>
                    <a:pt x="19303" y="18029"/>
                    <a:pt x="18359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284452" y="6308415"/>
              <a:ext cx="266199" cy="19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09" fill="norm" stroke="1" extrusionOk="0">
                  <a:moveTo>
                    <a:pt x="7614" y="3990"/>
                  </a:moveTo>
                  <a:cubicBezTo>
                    <a:pt x="6933" y="3293"/>
                    <a:pt x="6253" y="2596"/>
                    <a:pt x="5488" y="2480"/>
                  </a:cubicBezTo>
                  <a:cubicBezTo>
                    <a:pt x="4722" y="2364"/>
                    <a:pt x="3872" y="2828"/>
                    <a:pt x="2766" y="4106"/>
                  </a:cubicBezTo>
                  <a:cubicBezTo>
                    <a:pt x="1661" y="5383"/>
                    <a:pt x="300" y="7474"/>
                    <a:pt x="45" y="9796"/>
                  </a:cubicBezTo>
                  <a:cubicBezTo>
                    <a:pt x="-210" y="12119"/>
                    <a:pt x="640" y="14674"/>
                    <a:pt x="2256" y="15951"/>
                  </a:cubicBezTo>
                  <a:cubicBezTo>
                    <a:pt x="3872" y="17228"/>
                    <a:pt x="6253" y="17228"/>
                    <a:pt x="8889" y="15719"/>
                  </a:cubicBezTo>
                  <a:cubicBezTo>
                    <a:pt x="11525" y="14209"/>
                    <a:pt x="14417" y="11190"/>
                    <a:pt x="16118" y="8867"/>
                  </a:cubicBezTo>
                  <a:cubicBezTo>
                    <a:pt x="17818" y="6544"/>
                    <a:pt x="18329" y="4919"/>
                    <a:pt x="18584" y="3525"/>
                  </a:cubicBezTo>
                  <a:cubicBezTo>
                    <a:pt x="18839" y="2132"/>
                    <a:pt x="18839" y="970"/>
                    <a:pt x="18414" y="390"/>
                  </a:cubicBezTo>
                  <a:cubicBezTo>
                    <a:pt x="17988" y="-191"/>
                    <a:pt x="17138" y="-191"/>
                    <a:pt x="15777" y="854"/>
                  </a:cubicBezTo>
                  <a:cubicBezTo>
                    <a:pt x="14417" y="1899"/>
                    <a:pt x="12546" y="3990"/>
                    <a:pt x="11355" y="5732"/>
                  </a:cubicBezTo>
                  <a:cubicBezTo>
                    <a:pt x="10165" y="7474"/>
                    <a:pt x="9655" y="8867"/>
                    <a:pt x="9399" y="10144"/>
                  </a:cubicBezTo>
                  <a:cubicBezTo>
                    <a:pt x="9144" y="11422"/>
                    <a:pt x="9144" y="12583"/>
                    <a:pt x="11185" y="14441"/>
                  </a:cubicBezTo>
                  <a:cubicBezTo>
                    <a:pt x="13226" y="16299"/>
                    <a:pt x="17308" y="18854"/>
                    <a:pt x="2139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010400" y="6928978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004050" y="6846914"/>
              <a:ext cx="19050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7200" y="11107"/>
                    <a:pt x="14400" y="2013"/>
                    <a:pt x="18000" y="307"/>
                  </a:cubicBezTo>
                  <a:cubicBezTo>
                    <a:pt x="21600" y="-1398"/>
                    <a:pt x="216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050381" y="6898321"/>
              <a:ext cx="172480" cy="19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55" fill="norm" stroke="1" extrusionOk="0">
                  <a:moveTo>
                    <a:pt x="3673" y="1929"/>
                  </a:moveTo>
                  <a:cubicBezTo>
                    <a:pt x="3412" y="7613"/>
                    <a:pt x="3152" y="13297"/>
                    <a:pt x="2502" y="16708"/>
                  </a:cubicBezTo>
                  <a:cubicBezTo>
                    <a:pt x="1851" y="20118"/>
                    <a:pt x="810" y="21255"/>
                    <a:pt x="289" y="21255"/>
                  </a:cubicBezTo>
                  <a:cubicBezTo>
                    <a:pt x="-231" y="21255"/>
                    <a:pt x="-231" y="20118"/>
                    <a:pt x="1851" y="16935"/>
                  </a:cubicBezTo>
                  <a:cubicBezTo>
                    <a:pt x="3933" y="13752"/>
                    <a:pt x="8097" y="8522"/>
                    <a:pt x="10959" y="5453"/>
                  </a:cubicBezTo>
                  <a:cubicBezTo>
                    <a:pt x="13822" y="2383"/>
                    <a:pt x="15383" y="1474"/>
                    <a:pt x="16815" y="792"/>
                  </a:cubicBezTo>
                  <a:cubicBezTo>
                    <a:pt x="18246" y="110"/>
                    <a:pt x="19547" y="-345"/>
                    <a:pt x="20328" y="337"/>
                  </a:cubicBezTo>
                  <a:cubicBezTo>
                    <a:pt x="21109" y="1019"/>
                    <a:pt x="21369" y="2838"/>
                    <a:pt x="21109" y="6362"/>
                  </a:cubicBezTo>
                  <a:cubicBezTo>
                    <a:pt x="20849" y="9887"/>
                    <a:pt x="20068" y="15116"/>
                    <a:pt x="19287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560733" y="6803718"/>
              <a:ext cx="529168" cy="32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7344" y="1538"/>
                  </a:moveTo>
                  <a:cubicBezTo>
                    <a:pt x="7344" y="850"/>
                    <a:pt x="7344" y="162"/>
                    <a:pt x="7128" y="25"/>
                  </a:cubicBezTo>
                  <a:cubicBezTo>
                    <a:pt x="6912" y="-113"/>
                    <a:pt x="6480" y="300"/>
                    <a:pt x="6005" y="2019"/>
                  </a:cubicBezTo>
                  <a:cubicBezTo>
                    <a:pt x="5530" y="3739"/>
                    <a:pt x="5011" y="6766"/>
                    <a:pt x="4493" y="9724"/>
                  </a:cubicBezTo>
                  <a:cubicBezTo>
                    <a:pt x="3974" y="12682"/>
                    <a:pt x="3456" y="15571"/>
                    <a:pt x="3154" y="17635"/>
                  </a:cubicBezTo>
                  <a:cubicBezTo>
                    <a:pt x="2851" y="19698"/>
                    <a:pt x="2765" y="20937"/>
                    <a:pt x="2894" y="21212"/>
                  </a:cubicBezTo>
                  <a:cubicBezTo>
                    <a:pt x="3024" y="21487"/>
                    <a:pt x="3370" y="20799"/>
                    <a:pt x="3370" y="19423"/>
                  </a:cubicBezTo>
                  <a:cubicBezTo>
                    <a:pt x="3370" y="18048"/>
                    <a:pt x="3024" y="15984"/>
                    <a:pt x="2549" y="14470"/>
                  </a:cubicBezTo>
                  <a:cubicBezTo>
                    <a:pt x="2074" y="12957"/>
                    <a:pt x="1469" y="11994"/>
                    <a:pt x="950" y="11512"/>
                  </a:cubicBezTo>
                  <a:cubicBezTo>
                    <a:pt x="432" y="11031"/>
                    <a:pt x="0" y="11031"/>
                    <a:pt x="0" y="11169"/>
                  </a:cubicBezTo>
                  <a:cubicBezTo>
                    <a:pt x="0" y="11306"/>
                    <a:pt x="432" y="11581"/>
                    <a:pt x="1382" y="11100"/>
                  </a:cubicBezTo>
                  <a:cubicBezTo>
                    <a:pt x="2333" y="10618"/>
                    <a:pt x="3802" y="9380"/>
                    <a:pt x="5270" y="7660"/>
                  </a:cubicBezTo>
                  <a:cubicBezTo>
                    <a:pt x="6739" y="5941"/>
                    <a:pt x="8208" y="3739"/>
                    <a:pt x="9158" y="2432"/>
                  </a:cubicBezTo>
                  <a:cubicBezTo>
                    <a:pt x="10109" y="1125"/>
                    <a:pt x="10541" y="712"/>
                    <a:pt x="10627" y="988"/>
                  </a:cubicBezTo>
                  <a:cubicBezTo>
                    <a:pt x="10714" y="1263"/>
                    <a:pt x="10454" y="2226"/>
                    <a:pt x="9720" y="4840"/>
                  </a:cubicBezTo>
                  <a:cubicBezTo>
                    <a:pt x="8986" y="7454"/>
                    <a:pt x="7776" y="11719"/>
                    <a:pt x="6998" y="14195"/>
                  </a:cubicBezTo>
                  <a:cubicBezTo>
                    <a:pt x="6221" y="16672"/>
                    <a:pt x="5875" y="17360"/>
                    <a:pt x="5789" y="17291"/>
                  </a:cubicBezTo>
                  <a:cubicBezTo>
                    <a:pt x="5702" y="17222"/>
                    <a:pt x="5875" y="16397"/>
                    <a:pt x="6394" y="15365"/>
                  </a:cubicBezTo>
                  <a:cubicBezTo>
                    <a:pt x="6912" y="14333"/>
                    <a:pt x="7776" y="13095"/>
                    <a:pt x="8424" y="12407"/>
                  </a:cubicBezTo>
                  <a:cubicBezTo>
                    <a:pt x="9072" y="11719"/>
                    <a:pt x="9504" y="11581"/>
                    <a:pt x="9850" y="11788"/>
                  </a:cubicBezTo>
                  <a:cubicBezTo>
                    <a:pt x="10195" y="11994"/>
                    <a:pt x="10454" y="12544"/>
                    <a:pt x="10757" y="13163"/>
                  </a:cubicBezTo>
                  <a:cubicBezTo>
                    <a:pt x="11059" y="13783"/>
                    <a:pt x="11405" y="14470"/>
                    <a:pt x="11923" y="14814"/>
                  </a:cubicBezTo>
                  <a:cubicBezTo>
                    <a:pt x="12442" y="15158"/>
                    <a:pt x="13133" y="15158"/>
                    <a:pt x="13954" y="14402"/>
                  </a:cubicBezTo>
                  <a:cubicBezTo>
                    <a:pt x="14774" y="13645"/>
                    <a:pt x="15725" y="12132"/>
                    <a:pt x="16286" y="10962"/>
                  </a:cubicBezTo>
                  <a:cubicBezTo>
                    <a:pt x="16848" y="9793"/>
                    <a:pt x="17021" y="8967"/>
                    <a:pt x="16891" y="8761"/>
                  </a:cubicBezTo>
                  <a:cubicBezTo>
                    <a:pt x="16762" y="8555"/>
                    <a:pt x="16330" y="8967"/>
                    <a:pt x="16070" y="9518"/>
                  </a:cubicBezTo>
                  <a:cubicBezTo>
                    <a:pt x="15811" y="10068"/>
                    <a:pt x="15725" y="10756"/>
                    <a:pt x="15682" y="11581"/>
                  </a:cubicBezTo>
                  <a:cubicBezTo>
                    <a:pt x="15638" y="12407"/>
                    <a:pt x="15638" y="13370"/>
                    <a:pt x="16632" y="14058"/>
                  </a:cubicBezTo>
                  <a:cubicBezTo>
                    <a:pt x="17626" y="14746"/>
                    <a:pt x="19613" y="15158"/>
                    <a:pt x="21600" y="15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488221" y="6802608"/>
              <a:ext cx="173179" cy="33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68" fill="norm" stroke="1" extrusionOk="0">
                  <a:moveTo>
                    <a:pt x="8696" y="5160"/>
                  </a:moveTo>
                  <a:cubicBezTo>
                    <a:pt x="7153" y="8494"/>
                    <a:pt x="5610" y="11827"/>
                    <a:pt x="4582" y="14360"/>
                  </a:cubicBezTo>
                  <a:cubicBezTo>
                    <a:pt x="3553" y="16894"/>
                    <a:pt x="3039" y="18627"/>
                    <a:pt x="2396" y="19760"/>
                  </a:cubicBezTo>
                  <a:cubicBezTo>
                    <a:pt x="1753" y="20894"/>
                    <a:pt x="982" y="21427"/>
                    <a:pt x="467" y="21227"/>
                  </a:cubicBezTo>
                  <a:cubicBezTo>
                    <a:pt x="-47" y="21027"/>
                    <a:pt x="-304" y="20094"/>
                    <a:pt x="596" y="17627"/>
                  </a:cubicBezTo>
                  <a:cubicBezTo>
                    <a:pt x="1496" y="15160"/>
                    <a:pt x="3553" y="11160"/>
                    <a:pt x="5867" y="8027"/>
                  </a:cubicBezTo>
                  <a:cubicBezTo>
                    <a:pt x="8182" y="4894"/>
                    <a:pt x="10753" y="2627"/>
                    <a:pt x="12810" y="1360"/>
                  </a:cubicBezTo>
                  <a:cubicBezTo>
                    <a:pt x="14867" y="94"/>
                    <a:pt x="16410" y="-173"/>
                    <a:pt x="17567" y="94"/>
                  </a:cubicBezTo>
                  <a:cubicBezTo>
                    <a:pt x="18725" y="360"/>
                    <a:pt x="19496" y="1160"/>
                    <a:pt x="20139" y="2294"/>
                  </a:cubicBezTo>
                  <a:cubicBezTo>
                    <a:pt x="20782" y="3427"/>
                    <a:pt x="21296" y="4894"/>
                    <a:pt x="20010" y="6360"/>
                  </a:cubicBezTo>
                  <a:cubicBezTo>
                    <a:pt x="18725" y="7827"/>
                    <a:pt x="15639" y="9294"/>
                    <a:pt x="12682" y="10094"/>
                  </a:cubicBezTo>
                  <a:cubicBezTo>
                    <a:pt x="9725" y="10894"/>
                    <a:pt x="6896" y="11027"/>
                    <a:pt x="4839" y="11094"/>
                  </a:cubicBezTo>
                  <a:cubicBezTo>
                    <a:pt x="2782" y="11160"/>
                    <a:pt x="1496" y="11160"/>
                    <a:pt x="1239" y="11494"/>
                  </a:cubicBezTo>
                  <a:cubicBezTo>
                    <a:pt x="982" y="11827"/>
                    <a:pt x="1753" y="12494"/>
                    <a:pt x="5225" y="13627"/>
                  </a:cubicBezTo>
                  <a:cubicBezTo>
                    <a:pt x="8696" y="14760"/>
                    <a:pt x="14867" y="16360"/>
                    <a:pt x="21039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723377" y="6930933"/>
              <a:ext cx="109473" cy="10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70" fill="norm" stroke="1" extrusionOk="0">
                  <a:moveTo>
                    <a:pt x="293" y="19186"/>
                  </a:moveTo>
                  <a:cubicBezTo>
                    <a:pt x="3961" y="16333"/>
                    <a:pt x="7629" y="13481"/>
                    <a:pt x="10074" y="11239"/>
                  </a:cubicBezTo>
                  <a:cubicBezTo>
                    <a:pt x="12520" y="8998"/>
                    <a:pt x="13742" y="7367"/>
                    <a:pt x="14557" y="5533"/>
                  </a:cubicBezTo>
                  <a:cubicBezTo>
                    <a:pt x="15372" y="3699"/>
                    <a:pt x="15780" y="1662"/>
                    <a:pt x="14761" y="643"/>
                  </a:cubicBezTo>
                  <a:cubicBezTo>
                    <a:pt x="13742" y="-376"/>
                    <a:pt x="11297" y="-376"/>
                    <a:pt x="8444" y="2069"/>
                  </a:cubicBezTo>
                  <a:cubicBezTo>
                    <a:pt x="5591" y="4515"/>
                    <a:pt x="2331" y="9405"/>
                    <a:pt x="904" y="12869"/>
                  </a:cubicBezTo>
                  <a:cubicBezTo>
                    <a:pt x="-522" y="16333"/>
                    <a:pt x="-114" y="18371"/>
                    <a:pt x="1108" y="19594"/>
                  </a:cubicBezTo>
                  <a:cubicBezTo>
                    <a:pt x="2331" y="20816"/>
                    <a:pt x="4369" y="21224"/>
                    <a:pt x="7833" y="21020"/>
                  </a:cubicBezTo>
                  <a:cubicBezTo>
                    <a:pt x="11297" y="20816"/>
                    <a:pt x="16187" y="20001"/>
                    <a:pt x="21078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769350" y="6935328"/>
              <a:ext cx="15240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579"/>
                    <a:pt x="19200" y="1157"/>
                    <a:pt x="18600" y="2700"/>
                  </a:cubicBezTo>
                  <a:cubicBezTo>
                    <a:pt x="18000" y="4243"/>
                    <a:pt x="18000" y="6750"/>
                    <a:pt x="18150" y="9739"/>
                  </a:cubicBezTo>
                  <a:cubicBezTo>
                    <a:pt x="18300" y="12729"/>
                    <a:pt x="18600" y="16200"/>
                    <a:pt x="18300" y="18418"/>
                  </a:cubicBezTo>
                  <a:cubicBezTo>
                    <a:pt x="18000" y="20636"/>
                    <a:pt x="17100" y="21600"/>
                    <a:pt x="14400" y="21600"/>
                  </a:cubicBezTo>
                  <a:cubicBezTo>
                    <a:pt x="11700" y="21600"/>
                    <a:pt x="7200" y="20636"/>
                    <a:pt x="4500" y="19479"/>
                  </a:cubicBezTo>
                  <a:cubicBezTo>
                    <a:pt x="1800" y="18321"/>
                    <a:pt x="900" y="16971"/>
                    <a:pt x="0" y="15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928100" y="6852778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972550" y="6880252"/>
              <a:ext cx="150688" cy="18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57" fill="norm" stroke="1" extrusionOk="0">
                  <a:moveTo>
                    <a:pt x="0" y="8695"/>
                  </a:moveTo>
                  <a:cubicBezTo>
                    <a:pt x="5100" y="7950"/>
                    <a:pt x="10200" y="7205"/>
                    <a:pt x="13800" y="6336"/>
                  </a:cubicBezTo>
                  <a:cubicBezTo>
                    <a:pt x="17400" y="5467"/>
                    <a:pt x="19500" y="4474"/>
                    <a:pt x="20550" y="3357"/>
                  </a:cubicBezTo>
                  <a:cubicBezTo>
                    <a:pt x="21600" y="2240"/>
                    <a:pt x="21600" y="998"/>
                    <a:pt x="20700" y="378"/>
                  </a:cubicBezTo>
                  <a:cubicBezTo>
                    <a:pt x="19800" y="-243"/>
                    <a:pt x="18000" y="-243"/>
                    <a:pt x="14850" y="1495"/>
                  </a:cubicBezTo>
                  <a:cubicBezTo>
                    <a:pt x="11700" y="3233"/>
                    <a:pt x="7200" y="6709"/>
                    <a:pt x="4800" y="9067"/>
                  </a:cubicBezTo>
                  <a:cubicBezTo>
                    <a:pt x="2400" y="11426"/>
                    <a:pt x="2100" y="12667"/>
                    <a:pt x="2700" y="14405"/>
                  </a:cubicBezTo>
                  <a:cubicBezTo>
                    <a:pt x="3300" y="16143"/>
                    <a:pt x="4800" y="18378"/>
                    <a:pt x="6600" y="19619"/>
                  </a:cubicBezTo>
                  <a:cubicBezTo>
                    <a:pt x="8400" y="20860"/>
                    <a:pt x="10500" y="21109"/>
                    <a:pt x="12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134872" y="6890878"/>
              <a:ext cx="142478" cy="14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3" fill="norm" stroke="1" extrusionOk="0">
                  <a:moveTo>
                    <a:pt x="14711" y="0"/>
                  </a:moveTo>
                  <a:cubicBezTo>
                    <a:pt x="10582" y="1290"/>
                    <a:pt x="6453" y="2579"/>
                    <a:pt x="3911" y="5158"/>
                  </a:cubicBezTo>
                  <a:cubicBezTo>
                    <a:pt x="1370" y="7737"/>
                    <a:pt x="417" y="11606"/>
                    <a:pt x="100" y="14346"/>
                  </a:cubicBezTo>
                  <a:cubicBezTo>
                    <a:pt x="-218" y="17087"/>
                    <a:pt x="100" y="18699"/>
                    <a:pt x="2958" y="19827"/>
                  </a:cubicBezTo>
                  <a:cubicBezTo>
                    <a:pt x="5817" y="20955"/>
                    <a:pt x="11217" y="21600"/>
                    <a:pt x="14711" y="21439"/>
                  </a:cubicBezTo>
                  <a:cubicBezTo>
                    <a:pt x="18206" y="21278"/>
                    <a:pt x="19794" y="20310"/>
                    <a:pt x="21382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314170" y="6700378"/>
              <a:ext cx="14098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6392" y="2979"/>
                    <a:pt x="11628" y="5959"/>
                    <a:pt x="7975" y="9186"/>
                  </a:cubicBezTo>
                  <a:cubicBezTo>
                    <a:pt x="4322" y="12414"/>
                    <a:pt x="1781" y="15890"/>
                    <a:pt x="669" y="17938"/>
                  </a:cubicBezTo>
                  <a:cubicBezTo>
                    <a:pt x="-443" y="19986"/>
                    <a:pt x="-125" y="20607"/>
                    <a:pt x="1304" y="20979"/>
                  </a:cubicBezTo>
                  <a:cubicBezTo>
                    <a:pt x="2733" y="21352"/>
                    <a:pt x="5275" y="21476"/>
                    <a:pt x="78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258300" y="6890878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5840"/>
                    <a:pt x="2618" y="10080"/>
                    <a:pt x="6218" y="6480"/>
                  </a:cubicBezTo>
                  <a:cubicBezTo>
                    <a:pt x="9818" y="2880"/>
                    <a:pt x="157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669912" y="6667497"/>
              <a:ext cx="210688" cy="39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56" fill="norm" stroke="1" extrusionOk="0">
                  <a:moveTo>
                    <a:pt x="18721" y="15655"/>
                  </a:moveTo>
                  <a:cubicBezTo>
                    <a:pt x="18079" y="14847"/>
                    <a:pt x="17437" y="14038"/>
                    <a:pt x="16047" y="13460"/>
                  </a:cubicBezTo>
                  <a:cubicBezTo>
                    <a:pt x="14657" y="12883"/>
                    <a:pt x="12519" y="12536"/>
                    <a:pt x="9738" y="13403"/>
                  </a:cubicBezTo>
                  <a:cubicBezTo>
                    <a:pt x="6958" y="14269"/>
                    <a:pt x="3537" y="16348"/>
                    <a:pt x="1719" y="17907"/>
                  </a:cubicBezTo>
                  <a:cubicBezTo>
                    <a:pt x="-99" y="19467"/>
                    <a:pt x="-313" y="20506"/>
                    <a:pt x="329" y="21026"/>
                  </a:cubicBezTo>
                  <a:cubicBezTo>
                    <a:pt x="970" y="21546"/>
                    <a:pt x="2467" y="21546"/>
                    <a:pt x="4927" y="20333"/>
                  </a:cubicBezTo>
                  <a:cubicBezTo>
                    <a:pt x="7386" y="19120"/>
                    <a:pt x="10808" y="16695"/>
                    <a:pt x="13695" y="13576"/>
                  </a:cubicBezTo>
                  <a:cubicBezTo>
                    <a:pt x="16582" y="10457"/>
                    <a:pt x="18935" y="6645"/>
                    <a:pt x="20111" y="4451"/>
                  </a:cubicBezTo>
                  <a:cubicBezTo>
                    <a:pt x="21287" y="2256"/>
                    <a:pt x="21287" y="1679"/>
                    <a:pt x="21180" y="1101"/>
                  </a:cubicBezTo>
                  <a:cubicBezTo>
                    <a:pt x="21073" y="524"/>
                    <a:pt x="20859" y="-54"/>
                    <a:pt x="20218" y="4"/>
                  </a:cubicBezTo>
                  <a:cubicBezTo>
                    <a:pt x="19576" y="62"/>
                    <a:pt x="18507" y="755"/>
                    <a:pt x="17010" y="2429"/>
                  </a:cubicBezTo>
                  <a:cubicBezTo>
                    <a:pt x="15513" y="4104"/>
                    <a:pt x="13588" y="6761"/>
                    <a:pt x="12412" y="9302"/>
                  </a:cubicBezTo>
                  <a:cubicBezTo>
                    <a:pt x="11236" y="11843"/>
                    <a:pt x="10808" y="14269"/>
                    <a:pt x="11129" y="15828"/>
                  </a:cubicBezTo>
                  <a:cubicBezTo>
                    <a:pt x="11449" y="17388"/>
                    <a:pt x="12519" y="18081"/>
                    <a:pt x="14337" y="18427"/>
                  </a:cubicBezTo>
                  <a:cubicBezTo>
                    <a:pt x="16154" y="18774"/>
                    <a:pt x="18721" y="18774"/>
                    <a:pt x="21287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909912" y="6844994"/>
              <a:ext cx="161188" cy="16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55" fill="norm" stroke="1" extrusionOk="0">
                  <a:moveTo>
                    <a:pt x="2848" y="10580"/>
                  </a:moveTo>
                  <a:cubicBezTo>
                    <a:pt x="5933" y="9514"/>
                    <a:pt x="9019" y="8447"/>
                    <a:pt x="11123" y="7514"/>
                  </a:cubicBezTo>
                  <a:cubicBezTo>
                    <a:pt x="13227" y="6580"/>
                    <a:pt x="14349" y="5780"/>
                    <a:pt x="15050" y="4580"/>
                  </a:cubicBezTo>
                  <a:cubicBezTo>
                    <a:pt x="15752" y="3380"/>
                    <a:pt x="16032" y="1780"/>
                    <a:pt x="15331" y="847"/>
                  </a:cubicBezTo>
                  <a:cubicBezTo>
                    <a:pt x="14630" y="-86"/>
                    <a:pt x="12946" y="-353"/>
                    <a:pt x="10562" y="580"/>
                  </a:cubicBezTo>
                  <a:cubicBezTo>
                    <a:pt x="8178" y="1514"/>
                    <a:pt x="5092" y="3647"/>
                    <a:pt x="2988" y="6314"/>
                  </a:cubicBezTo>
                  <a:cubicBezTo>
                    <a:pt x="884" y="8980"/>
                    <a:pt x="-238" y="12180"/>
                    <a:pt x="43" y="14847"/>
                  </a:cubicBezTo>
                  <a:cubicBezTo>
                    <a:pt x="323" y="17514"/>
                    <a:pt x="2006" y="19647"/>
                    <a:pt x="5793" y="20447"/>
                  </a:cubicBezTo>
                  <a:cubicBezTo>
                    <a:pt x="9580" y="21247"/>
                    <a:pt x="15471" y="20714"/>
                    <a:pt x="21362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025456" y="6848992"/>
              <a:ext cx="191694" cy="17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841" fill="norm" stroke="1" extrusionOk="0">
                  <a:moveTo>
                    <a:pt x="21034" y="444"/>
                  </a:moveTo>
                  <a:cubicBezTo>
                    <a:pt x="18247" y="-52"/>
                    <a:pt x="15460" y="-549"/>
                    <a:pt x="11860" y="1437"/>
                  </a:cubicBezTo>
                  <a:cubicBezTo>
                    <a:pt x="8260" y="3423"/>
                    <a:pt x="3847" y="7892"/>
                    <a:pt x="1640" y="10996"/>
                  </a:cubicBezTo>
                  <a:cubicBezTo>
                    <a:pt x="-566" y="14099"/>
                    <a:pt x="-566" y="15837"/>
                    <a:pt x="1757" y="17327"/>
                  </a:cubicBezTo>
                  <a:cubicBezTo>
                    <a:pt x="4079" y="18817"/>
                    <a:pt x="8724" y="20058"/>
                    <a:pt x="11628" y="20554"/>
                  </a:cubicBezTo>
                  <a:cubicBezTo>
                    <a:pt x="14531" y="21051"/>
                    <a:pt x="15692" y="20803"/>
                    <a:pt x="16853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204449" y="6884528"/>
              <a:ext cx="69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880"/>
                    <a:pt x="15055" y="5760"/>
                    <a:pt x="11455" y="9360"/>
                  </a:cubicBezTo>
                  <a:cubicBezTo>
                    <a:pt x="7855" y="12960"/>
                    <a:pt x="3927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306050" y="6769127"/>
              <a:ext cx="44450" cy="6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1029" y="7101"/>
                    <a:pt x="2057" y="1701"/>
                    <a:pt x="4114" y="351"/>
                  </a:cubicBezTo>
                  <a:cubicBezTo>
                    <a:pt x="6171" y="-999"/>
                    <a:pt x="9257" y="1701"/>
                    <a:pt x="12343" y="5751"/>
                  </a:cubicBezTo>
                  <a:cubicBezTo>
                    <a:pt x="15429" y="9801"/>
                    <a:pt x="18514" y="15201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236199" y="6823129"/>
              <a:ext cx="209551" cy="21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21600" y="3602"/>
                  </a:moveTo>
                  <a:cubicBezTo>
                    <a:pt x="19418" y="2331"/>
                    <a:pt x="17236" y="1061"/>
                    <a:pt x="15382" y="425"/>
                  </a:cubicBezTo>
                  <a:cubicBezTo>
                    <a:pt x="13527" y="-210"/>
                    <a:pt x="12000" y="-210"/>
                    <a:pt x="11127" y="955"/>
                  </a:cubicBezTo>
                  <a:cubicBezTo>
                    <a:pt x="10255" y="2119"/>
                    <a:pt x="10036" y="4449"/>
                    <a:pt x="10582" y="6778"/>
                  </a:cubicBezTo>
                  <a:cubicBezTo>
                    <a:pt x="11127" y="9108"/>
                    <a:pt x="12436" y="11437"/>
                    <a:pt x="12545" y="13872"/>
                  </a:cubicBezTo>
                  <a:cubicBezTo>
                    <a:pt x="12655" y="16308"/>
                    <a:pt x="11564" y="18849"/>
                    <a:pt x="9709" y="20119"/>
                  </a:cubicBezTo>
                  <a:cubicBezTo>
                    <a:pt x="7855" y="21390"/>
                    <a:pt x="5236" y="21390"/>
                    <a:pt x="3491" y="20966"/>
                  </a:cubicBezTo>
                  <a:cubicBezTo>
                    <a:pt x="1745" y="20543"/>
                    <a:pt x="873" y="19696"/>
                    <a:pt x="0" y="1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394949" y="6916278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502900" y="6775473"/>
              <a:ext cx="25400" cy="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0" y="10825"/>
                    <a:pt x="0" y="594"/>
                    <a:pt x="3600" y="25"/>
                  </a:cubicBezTo>
                  <a:cubicBezTo>
                    <a:pt x="7200" y="-543"/>
                    <a:pt x="14400" y="8552"/>
                    <a:pt x="21600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0497622" y="6871828"/>
              <a:ext cx="127558" cy="1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172" fill="norm" stroke="1" extrusionOk="0">
                  <a:moveTo>
                    <a:pt x="19067" y="3757"/>
                  </a:moveTo>
                  <a:cubicBezTo>
                    <a:pt x="14679" y="3443"/>
                    <a:pt x="10292" y="3130"/>
                    <a:pt x="6917" y="4539"/>
                  </a:cubicBezTo>
                  <a:cubicBezTo>
                    <a:pt x="3542" y="5948"/>
                    <a:pt x="1179" y="9078"/>
                    <a:pt x="336" y="12209"/>
                  </a:cubicBezTo>
                  <a:cubicBezTo>
                    <a:pt x="-508" y="15339"/>
                    <a:pt x="167" y="18470"/>
                    <a:pt x="3204" y="20035"/>
                  </a:cubicBezTo>
                  <a:cubicBezTo>
                    <a:pt x="6242" y="21600"/>
                    <a:pt x="11642" y="21600"/>
                    <a:pt x="15354" y="19722"/>
                  </a:cubicBezTo>
                  <a:cubicBezTo>
                    <a:pt x="19067" y="17843"/>
                    <a:pt x="21092" y="14087"/>
                    <a:pt x="20080" y="10487"/>
                  </a:cubicBezTo>
                  <a:cubicBezTo>
                    <a:pt x="19067" y="6887"/>
                    <a:pt x="15017" y="3443"/>
                    <a:pt x="109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670915" y="6866103"/>
              <a:ext cx="192756" cy="18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29" fill="norm" stroke="1" extrusionOk="0">
                  <a:moveTo>
                    <a:pt x="3902" y="2809"/>
                  </a:moveTo>
                  <a:cubicBezTo>
                    <a:pt x="2728" y="6649"/>
                    <a:pt x="1554" y="10489"/>
                    <a:pt x="850" y="13009"/>
                  </a:cubicBezTo>
                  <a:cubicBezTo>
                    <a:pt x="146" y="15529"/>
                    <a:pt x="-89" y="16729"/>
                    <a:pt x="28" y="16729"/>
                  </a:cubicBezTo>
                  <a:cubicBezTo>
                    <a:pt x="146" y="16729"/>
                    <a:pt x="615" y="15529"/>
                    <a:pt x="3081" y="12649"/>
                  </a:cubicBezTo>
                  <a:cubicBezTo>
                    <a:pt x="5546" y="9769"/>
                    <a:pt x="10007" y="5209"/>
                    <a:pt x="12824" y="2809"/>
                  </a:cubicBezTo>
                  <a:cubicBezTo>
                    <a:pt x="15641" y="409"/>
                    <a:pt x="16815" y="169"/>
                    <a:pt x="17989" y="49"/>
                  </a:cubicBezTo>
                  <a:cubicBezTo>
                    <a:pt x="19163" y="-71"/>
                    <a:pt x="20337" y="-71"/>
                    <a:pt x="20924" y="1249"/>
                  </a:cubicBezTo>
                  <a:cubicBezTo>
                    <a:pt x="21511" y="2569"/>
                    <a:pt x="21511" y="5209"/>
                    <a:pt x="21041" y="8809"/>
                  </a:cubicBezTo>
                  <a:cubicBezTo>
                    <a:pt x="20572" y="12409"/>
                    <a:pt x="19633" y="16969"/>
                    <a:pt x="1869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502650" y="7246949"/>
              <a:ext cx="1517650" cy="7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667"/>
                  </a:moveTo>
                  <a:cubicBezTo>
                    <a:pt x="1295" y="1667"/>
                    <a:pt x="2591" y="1667"/>
                    <a:pt x="3841" y="1667"/>
                  </a:cubicBezTo>
                  <a:cubicBezTo>
                    <a:pt x="5091" y="1667"/>
                    <a:pt x="6296" y="1667"/>
                    <a:pt x="7396" y="1367"/>
                  </a:cubicBezTo>
                  <a:cubicBezTo>
                    <a:pt x="8495" y="1067"/>
                    <a:pt x="9490" y="467"/>
                    <a:pt x="10514" y="167"/>
                  </a:cubicBezTo>
                  <a:cubicBezTo>
                    <a:pt x="11538" y="-133"/>
                    <a:pt x="12592" y="-133"/>
                    <a:pt x="13722" y="1067"/>
                  </a:cubicBezTo>
                  <a:cubicBezTo>
                    <a:pt x="14852" y="2267"/>
                    <a:pt x="16057" y="4667"/>
                    <a:pt x="17277" y="7667"/>
                  </a:cubicBezTo>
                  <a:cubicBezTo>
                    <a:pt x="18497" y="10667"/>
                    <a:pt x="19732" y="14267"/>
                    <a:pt x="20455" y="16667"/>
                  </a:cubicBezTo>
                  <a:cubicBezTo>
                    <a:pt x="21178" y="19067"/>
                    <a:pt x="21389" y="20267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610600" y="7367128"/>
              <a:ext cx="142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08" y="0"/>
                    <a:pt x="2816" y="0"/>
                    <a:pt x="4176" y="0"/>
                  </a:cubicBezTo>
                  <a:cubicBezTo>
                    <a:pt x="5536" y="0"/>
                    <a:pt x="6848" y="0"/>
                    <a:pt x="8080" y="0"/>
                  </a:cubicBezTo>
                  <a:cubicBezTo>
                    <a:pt x="9312" y="0"/>
                    <a:pt x="10464" y="0"/>
                    <a:pt x="11824" y="514"/>
                  </a:cubicBezTo>
                  <a:cubicBezTo>
                    <a:pt x="13184" y="1029"/>
                    <a:pt x="14752" y="2057"/>
                    <a:pt x="16288" y="5143"/>
                  </a:cubicBezTo>
                  <a:cubicBezTo>
                    <a:pt x="17824" y="8229"/>
                    <a:pt x="19328" y="13371"/>
                    <a:pt x="20208" y="16457"/>
                  </a:cubicBezTo>
                  <a:cubicBezTo>
                    <a:pt x="21088" y="19543"/>
                    <a:pt x="21344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7" name="Drawing"/>
          <p:cNvGrpSpPr/>
          <p:nvPr/>
        </p:nvGrpSpPr>
        <p:grpSpPr>
          <a:xfrm>
            <a:off x="850900" y="1828528"/>
            <a:ext cx="11775103" cy="6736614"/>
            <a:chOff x="0" y="0"/>
            <a:chExt cx="11775102" cy="6736613"/>
          </a:xfrm>
        </p:grpSpPr>
        <p:sp>
          <p:nvSpPr>
            <p:cNvPr id="2591" name="Line"/>
            <p:cNvSpPr/>
            <p:nvPr/>
          </p:nvSpPr>
          <p:spPr>
            <a:xfrm>
              <a:off x="969822" y="347214"/>
              <a:ext cx="281128" cy="55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1" fill="norm" stroke="1" extrusionOk="0">
                  <a:moveTo>
                    <a:pt x="6418" y="4999"/>
                  </a:moveTo>
                  <a:cubicBezTo>
                    <a:pt x="5934" y="5326"/>
                    <a:pt x="5451" y="5653"/>
                    <a:pt x="4564" y="5899"/>
                  </a:cubicBezTo>
                  <a:cubicBezTo>
                    <a:pt x="3678" y="6144"/>
                    <a:pt x="2388" y="6308"/>
                    <a:pt x="1421" y="6062"/>
                  </a:cubicBezTo>
                  <a:cubicBezTo>
                    <a:pt x="454" y="5817"/>
                    <a:pt x="-191" y="5162"/>
                    <a:pt x="51" y="4221"/>
                  </a:cubicBezTo>
                  <a:cubicBezTo>
                    <a:pt x="293" y="3281"/>
                    <a:pt x="1421" y="2053"/>
                    <a:pt x="2308" y="1317"/>
                  </a:cubicBezTo>
                  <a:cubicBezTo>
                    <a:pt x="3194" y="581"/>
                    <a:pt x="3839" y="335"/>
                    <a:pt x="4564" y="171"/>
                  </a:cubicBezTo>
                  <a:cubicBezTo>
                    <a:pt x="5290" y="8"/>
                    <a:pt x="6096" y="-74"/>
                    <a:pt x="6660" y="90"/>
                  </a:cubicBezTo>
                  <a:cubicBezTo>
                    <a:pt x="7224" y="253"/>
                    <a:pt x="7546" y="662"/>
                    <a:pt x="7546" y="1726"/>
                  </a:cubicBezTo>
                  <a:cubicBezTo>
                    <a:pt x="7546" y="2790"/>
                    <a:pt x="7224" y="4508"/>
                    <a:pt x="6579" y="6021"/>
                  </a:cubicBezTo>
                  <a:cubicBezTo>
                    <a:pt x="5934" y="7535"/>
                    <a:pt x="4967" y="8844"/>
                    <a:pt x="4322" y="9703"/>
                  </a:cubicBezTo>
                  <a:cubicBezTo>
                    <a:pt x="3678" y="10562"/>
                    <a:pt x="3355" y="10971"/>
                    <a:pt x="2791" y="11258"/>
                  </a:cubicBezTo>
                  <a:cubicBezTo>
                    <a:pt x="2227" y="11544"/>
                    <a:pt x="1421" y="11708"/>
                    <a:pt x="1099" y="11544"/>
                  </a:cubicBezTo>
                  <a:cubicBezTo>
                    <a:pt x="776" y="11381"/>
                    <a:pt x="937" y="10890"/>
                    <a:pt x="1824" y="10112"/>
                  </a:cubicBezTo>
                  <a:cubicBezTo>
                    <a:pt x="2710" y="9335"/>
                    <a:pt x="4322" y="8271"/>
                    <a:pt x="6015" y="6921"/>
                  </a:cubicBezTo>
                  <a:cubicBezTo>
                    <a:pt x="7708" y="5571"/>
                    <a:pt x="9481" y="3935"/>
                    <a:pt x="10609" y="2953"/>
                  </a:cubicBezTo>
                  <a:cubicBezTo>
                    <a:pt x="11737" y="1971"/>
                    <a:pt x="12221" y="1644"/>
                    <a:pt x="12463" y="1726"/>
                  </a:cubicBezTo>
                  <a:cubicBezTo>
                    <a:pt x="12705" y="1808"/>
                    <a:pt x="12705" y="2299"/>
                    <a:pt x="11899" y="3853"/>
                  </a:cubicBezTo>
                  <a:cubicBezTo>
                    <a:pt x="11093" y="5408"/>
                    <a:pt x="9481" y="8026"/>
                    <a:pt x="8191" y="10440"/>
                  </a:cubicBezTo>
                  <a:cubicBezTo>
                    <a:pt x="6902" y="12853"/>
                    <a:pt x="5934" y="15062"/>
                    <a:pt x="5451" y="16617"/>
                  </a:cubicBezTo>
                  <a:cubicBezTo>
                    <a:pt x="4967" y="18171"/>
                    <a:pt x="4967" y="19071"/>
                    <a:pt x="5048" y="19726"/>
                  </a:cubicBezTo>
                  <a:cubicBezTo>
                    <a:pt x="5128" y="20381"/>
                    <a:pt x="5290" y="20790"/>
                    <a:pt x="5773" y="21076"/>
                  </a:cubicBezTo>
                  <a:cubicBezTo>
                    <a:pt x="6257" y="21362"/>
                    <a:pt x="7063" y="21526"/>
                    <a:pt x="7869" y="21485"/>
                  </a:cubicBezTo>
                  <a:cubicBezTo>
                    <a:pt x="8675" y="21444"/>
                    <a:pt x="9481" y="21199"/>
                    <a:pt x="10528" y="20381"/>
                  </a:cubicBezTo>
                  <a:cubicBezTo>
                    <a:pt x="11576" y="19562"/>
                    <a:pt x="12866" y="18171"/>
                    <a:pt x="13591" y="16862"/>
                  </a:cubicBezTo>
                  <a:cubicBezTo>
                    <a:pt x="14316" y="15553"/>
                    <a:pt x="14478" y="14326"/>
                    <a:pt x="14558" y="13508"/>
                  </a:cubicBezTo>
                  <a:cubicBezTo>
                    <a:pt x="14639" y="12690"/>
                    <a:pt x="14639" y="12281"/>
                    <a:pt x="14316" y="11953"/>
                  </a:cubicBezTo>
                  <a:cubicBezTo>
                    <a:pt x="13994" y="11626"/>
                    <a:pt x="13349" y="11381"/>
                    <a:pt x="13430" y="11340"/>
                  </a:cubicBezTo>
                  <a:cubicBezTo>
                    <a:pt x="13510" y="11299"/>
                    <a:pt x="14316" y="11462"/>
                    <a:pt x="15767" y="11340"/>
                  </a:cubicBezTo>
                  <a:cubicBezTo>
                    <a:pt x="17218" y="11217"/>
                    <a:pt x="19313" y="10808"/>
                    <a:pt x="21409" y="1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721114" y="364916"/>
              <a:ext cx="202937" cy="32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206" fill="norm" stroke="1" extrusionOk="0">
                  <a:moveTo>
                    <a:pt x="4022" y="3540"/>
                  </a:moveTo>
                  <a:cubicBezTo>
                    <a:pt x="3572" y="6979"/>
                    <a:pt x="3122" y="10419"/>
                    <a:pt x="2784" y="12895"/>
                  </a:cubicBezTo>
                  <a:cubicBezTo>
                    <a:pt x="2447" y="15371"/>
                    <a:pt x="2222" y="16885"/>
                    <a:pt x="1884" y="18261"/>
                  </a:cubicBezTo>
                  <a:cubicBezTo>
                    <a:pt x="1547" y="19636"/>
                    <a:pt x="1097" y="20875"/>
                    <a:pt x="759" y="21150"/>
                  </a:cubicBezTo>
                  <a:cubicBezTo>
                    <a:pt x="422" y="21425"/>
                    <a:pt x="197" y="20737"/>
                    <a:pt x="84" y="18054"/>
                  </a:cubicBezTo>
                  <a:cubicBezTo>
                    <a:pt x="-28" y="15371"/>
                    <a:pt x="-28" y="10694"/>
                    <a:pt x="84" y="8011"/>
                  </a:cubicBezTo>
                  <a:cubicBezTo>
                    <a:pt x="197" y="5328"/>
                    <a:pt x="422" y="4640"/>
                    <a:pt x="759" y="3746"/>
                  </a:cubicBezTo>
                  <a:cubicBezTo>
                    <a:pt x="1097" y="2852"/>
                    <a:pt x="1547" y="1751"/>
                    <a:pt x="2334" y="1338"/>
                  </a:cubicBezTo>
                  <a:cubicBezTo>
                    <a:pt x="3122" y="926"/>
                    <a:pt x="4247" y="1201"/>
                    <a:pt x="5709" y="2783"/>
                  </a:cubicBezTo>
                  <a:cubicBezTo>
                    <a:pt x="7172" y="4365"/>
                    <a:pt x="8972" y="7254"/>
                    <a:pt x="10322" y="9800"/>
                  </a:cubicBezTo>
                  <a:cubicBezTo>
                    <a:pt x="11672" y="12345"/>
                    <a:pt x="12572" y="14546"/>
                    <a:pt x="13247" y="16128"/>
                  </a:cubicBezTo>
                  <a:cubicBezTo>
                    <a:pt x="13922" y="17710"/>
                    <a:pt x="14372" y="18673"/>
                    <a:pt x="15047" y="18949"/>
                  </a:cubicBezTo>
                  <a:cubicBezTo>
                    <a:pt x="15722" y="19224"/>
                    <a:pt x="16622" y="18811"/>
                    <a:pt x="17409" y="16954"/>
                  </a:cubicBezTo>
                  <a:cubicBezTo>
                    <a:pt x="18197" y="15096"/>
                    <a:pt x="18872" y="11794"/>
                    <a:pt x="19322" y="8974"/>
                  </a:cubicBezTo>
                  <a:cubicBezTo>
                    <a:pt x="19772" y="6154"/>
                    <a:pt x="19997" y="3815"/>
                    <a:pt x="20222" y="2233"/>
                  </a:cubicBezTo>
                  <a:cubicBezTo>
                    <a:pt x="20447" y="650"/>
                    <a:pt x="20672" y="-175"/>
                    <a:pt x="20897" y="31"/>
                  </a:cubicBezTo>
                  <a:cubicBezTo>
                    <a:pt x="21122" y="238"/>
                    <a:pt x="21347" y="1476"/>
                    <a:pt x="21572" y="2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987913" y="317514"/>
              <a:ext cx="342538" cy="3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71" fill="norm" stroke="1" extrusionOk="0">
                  <a:moveTo>
                    <a:pt x="777" y="11761"/>
                  </a:moveTo>
                  <a:cubicBezTo>
                    <a:pt x="510" y="13786"/>
                    <a:pt x="244" y="15811"/>
                    <a:pt x="110" y="17161"/>
                  </a:cubicBezTo>
                  <a:cubicBezTo>
                    <a:pt x="-23" y="18511"/>
                    <a:pt x="-23" y="19186"/>
                    <a:pt x="44" y="19861"/>
                  </a:cubicBezTo>
                  <a:cubicBezTo>
                    <a:pt x="110" y="20536"/>
                    <a:pt x="244" y="21211"/>
                    <a:pt x="577" y="21346"/>
                  </a:cubicBezTo>
                  <a:cubicBezTo>
                    <a:pt x="910" y="21481"/>
                    <a:pt x="1444" y="21076"/>
                    <a:pt x="2110" y="19793"/>
                  </a:cubicBezTo>
                  <a:cubicBezTo>
                    <a:pt x="2777" y="18511"/>
                    <a:pt x="3577" y="16351"/>
                    <a:pt x="4044" y="14933"/>
                  </a:cubicBezTo>
                  <a:cubicBezTo>
                    <a:pt x="4510" y="13516"/>
                    <a:pt x="4644" y="12841"/>
                    <a:pt x="4710" y="12976"/>
                  </a:cubicBezTo>
                  <a:cubicBezTo>
                    <a:pt x="4777" y="13111"/>
                    <a:pt x="4777" y="14056"/>
                    <a:pt x="4777" y="14866"/>
                  </a:cubicBezTo>
                  <a:cubicBezTo>
                    <a:pt x="4777" y="15676"/>
                    <a:pt x="4777" y="16351"/>
                    <a:pt x="4977" y="17026"/>
                  </a:cubicBezTo>
                  <a:cubicBezTo>
                    <a:pt x="5177" y="17701"/>
                    <a:pt x="5577" y="18376"/>
                    <a:pt x="6310" y="18443"/>
                  </a:cubicBezTo>
                  <a:cubicBezTo>
                    <a:pt x="7044" y="18511"/>
                    <a:pt x="8110" y="17971"/>
                    <a:pt x="9177" y="16148"/>
                  </a:cubicBezTo>
                  <a:cubicBezTo>
                    <a:pt x="10244" y="14326"/>
                    <a:pt x="11310" y="11221"/>
                    <a:pt x="11910" y="8858"/>
                  </a:cubicBezTo>
                  <a:cubicBezTo>
                    <a:pt x="12510" y="6496"/>
                    <a:pt x="12644" y="4876"/>
                    <a:pt x="12710" y="3459"/>
                  </a:cubicBezTo>
                  <a:cubicBezTo>
                    <a:pt x="12777" y="2041"/>
                    <a:pt x="12777" y="826"/>
                    <a:pt x="12510" y="489"/>
                  </a:cubicBezTo>
                  <a:cubicBezTo>
                    <a:pt x="12244" y="151"/>
                    <a:pt x="11710" y="691"/>
                    <a:pt x="11177" y="2784"/>
                  </a:cubicBezTo>
                  <a:cubicBezTo>
                    <a:pt x="10644" y="4876"/>
                    <a:pt x="10110" y="8521"/>
                    <a:pt x="9977" y="11154"/>
                  </a:cubicBezTo>
                  <a:cubicBezTo>
                    <a:pt x="9844" y="13786"/>
                    <a:pt x="10110" y="15406"/>
                    <a:pt x="10577" y="16351"/>
                  </a:cubicBezTo>
                  <a:cubicBezTo>
                    <a:pt x="11044" y="17296"/>
                    <a:pt x="11710" y="17566"/>
                    <a:pt x="12377" y="17701"/>
                  </a:cubicBezTo>
                  <a:cubicBezTo>
                    <a:pt x="13044" y="17836"/>
                    <a:pt x="13710" y="17836"/>
                    <a:pt x="14710" y="17026"/>
                  </a:cubicBezTo>
                  <a:cubicBezTo>
                    <a:pt x="15710" y="16216"/>
                    <a:pt x="17044" y="14596"/>
                    <a:pt x="18110" y="11828"/>
                  </a:cubicBezTo>
                  <a:cubicBezTo>
                    <a:pt x="19177" y="9061"/>
                    <a:pt x="19977" y="5146"/>
                    <a:pt x="20377" y="2851"/>
                  </a:cubicBezTo>
                  <a:cubicBezTo>
                    <a:pt x="20777" y="556"/>
                    <a:pt x="20777" y="-119"/>
                    <a:pt x="20577" y="16"/>
                  </a:cubicBezTo>
                  <a:cubicBezTo>
                    <a:pt x="20377" y="151"/>
                    <a:pt x="19977" y="1096"/>
                    <a:pt x="19710" y="3391"/>
                  </a:cubicBezTo>
                  <a:cubicBezTo>
                    <a:pt x="19444" y="5686"/>
                    <a:pt x="19310" y="9331"/>
                    <a:pt x="19644" y="11896"/>
                  </a:cubicBezTo>
                  <a:cubicBezTo>
                    <a:pt x="19977" y="14461"/>
                    <a:pt x="20777" y="15946"/>
                    <a:pt x="21577" y="1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911210" y="432071"/>
              <a:ext cx="206641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2" fill="norm" stroke="1" extrusionOk="0">
                  <a:moveTo>
                    <a:pt x="1019" y="1728"/>
                  </a:moveTo>
                  <a:cubicBezTo>
                    <a:pt x="578" y="6336"/>
                    <a:pt x="137" y="10944"/>
                    <a:pt x="27" y="13968"/>
                  </a:cubicBezTo>
                  <a:cubicBezTo>
                    <a:pt x="-83" y="16992"/>
                    <a:pt x="137" y="18432"/>
                    <a:pt x="688" y="19584"/>
                  </a:cubicBezTo>
                  <a:cubicBezTo>
                    <a:pt x="1239" y="20736"/>
                    <a:pt x="2121" y="21600"/>
                    <a:pt x="3003" y="21456"/>
                  </a:cubicBezTo>
                  <a:cubicBezTo>
                    <a:pt x="3884" y="21312"/>
                    <a:pt x="4766" y="20160"/>
                    <a:pt x="5537" y="19008"/>
                  </a:cubicBezTo>
                  <a:cubicBezTo>
                    <a:pt x="6309" y="17856"/>
                    <a:pt x="6970" y="16704"/>
                    <a:pt x="7741" y="15408"/>
                  </a:cubicBezTo>
                  <a:cubicBezTo>
                    <a:pt x="8513" y="14112"/>
                    <a:pt x="9395" y="12672"/>
                    <a:pt x="10386" y="13104"/>
                  </a:cubicBezTo>
                  <a:cubicBezTo>
                    <a:pt x="11378" y="13536"/>
                    <a:pt x="12480" y="15840"/>
                    <a:pt x="13582" y="16848"/>
                  </a:cubicBezTo>
                  <a:cubicBezTo>
                    <a:pt x="14684" y="17856"/>
                    <a:pt x="15786" y="17568"/>
                    <a:pt x="16888" y="15840"/>
                  </a:cubicBezTo>
                  <a:cubicBezTo>
                    <a:pt x="17990" y="14112"/>
                    <a:pt x="19093" y="10944"/>
                    <a:pt x="19864" y="8064"/>
                  </a:cubicBezTo>
                  <a:cubicBezTo>
                    <a:pt x="20635" y="5184"/>
                    <a:pt x="21076" y="2592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182144" y="384168"/>
              <a:ext cx="238390" cy="15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10" fill="norm" stroke="1" extrusionOk="0">
                  <a:moveTo>
                    <a:pt x="8530" y="8032"/>
                  </a:moveTo>
                  <a:cubicBezTo>
                    <a:pt x="8147" y="5787"/>
                    <a:pt x="7765" y="3543"/>
                    <a:pt x="7096" y="2421"/>
                  </a:cubicBezTo>
                  <a:cubicBezTo>
                    <a:pt x="6427" y="1299"/>
                    <a:pt x="5471" y="1299"/>
                    <a:pt x="4420" y="2702"/>
                  </a:cubicBezTo>
                  <a:cubicBezTo>
                    <a:pt x="3369" y="4104"/>
                    <a:pt x="2222" y="6910"/>
                    <a:pt x="1457" y="9154"/>
                  </a:cubicBezTo>
                  <a:cubicBezTo>
                    <a:pt x="693" y="11398"/>
                    <a:pt x="310" y="13081"/>
                    <a:pt x="119" y="14624"/>
                  </a:cubicBezTo>
                  <a:cubicBezTo>
                    <a:pt x="-72" y="16167"/>
                    <a:pt x="-72" y="17569"/>
                    <a:pt x="406" y="18130"/>
                  </a:cubicBezTo>
                  <a:cubicBezTo>
                    <a:pt x="884" y="18691"/>
                    <a:pt x="1840" y="18411"/>
                    <a:pt x="2604" y="17429"/>
                  </a:cubicBezTo>
                  <a:cubicBezTo>
                    <a:pt x="3369" y="16447"/>
                    <a:pt x="3942" y="14764"/>
                    <a:pt x="4707" y="12800"/>
                  </a:cubicBezTo>
                  <a:cubicBezTo>
                    <a:pt x="5471" y="10837"/>
                    <a:pt x="6427" y="8593"/>
                    <a:pt x="7001" y="8312"/>
                  </a:cubicBezTo>
                  <a:cubicBezTo>
                    <a:pt x="7574" y="8032"/>
                    <a:pt x="7765" y="9715"/>
                    <a:pt x="8721" y="11398"/>
                  </a:cubicBezTo>
                  <a:cubicBezTo>
                    <a:pt x="9677" y="13081"/>
                    <a:pt x="11397" y="14764"/>
                    <a:pt x="12735" y="15465"/>
                  </a:cubicBezTo>
                  <a:cubicBezTo>
                    <a:pt x="14073" y="16167"/>
                    <a:pt x="15029" y="15886"/>
                    <a:pt x="16080" y="14203"/>
                  </a:cubicBezTo>
                  <a:cubicBezTo>
                    <a:pt x="17132" y="12520"/>
                    <a:pt x="18278" y="9434"/>
                    <a:pt x="18947" y="7050"/>
                  </a:cubicBezTo>
                  <a:cubicBezTo>
                    <a:pt x="19616" y="4665"/>
                    <a:pt x="19808" y="2982"/>
                    <a:pt x="19330" y="1720"/>
                  </a:cubicBezTo>
                  <a:cubicBezTo>
                    <a:pt x="18852" y="458"/>
                    <a:pt x="17705" y="-384"/>
                    <a:pt x="17036" y="177"/>
                  </a:cubicBezTo>
                  <a:cubicBezTo>
                    <a:pt x="16367" y="738"/>
                    <a:pt x="16176" y="2702"/>
                    <a:pt x="16749" y="4946"/>
                  </a:cubicBezTo>
                  <a:cubicBezTo>
                    <a:pt x="17323" y="7190"/>
                    <a:pt x="18661" y="9715"/>
                    <a:pt x="19712" y="11959"/>
                  </a:cubicBezTo>
                  <a:cubicBezTo>
                    <a:pt x="20763" y="14203"/>
                    <a:pt x="21528" y="16167"/>
                    <a:pt x="21528" y="17710"/>
                  </a:cubicBezTo>
                  <a:cubicBezTo>
                    <a:pt x="21528" y="19252"/>
                    <a:pt x="20763" y="20374"/>
                    <a:pt x="19808" y="20795"/>
                  </a:cubicBezTo>
                  <a:cubicBezTo>
                    <a:pt x="18852" y="21216"/>
                    <a:pt x="17705" y="20935"/>
                    <a:pt x="16558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007644" y="88912"/>
              <a:ext cx="424656" cy="46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67" fill="norm" stroke="1" extrusionOk="0">
                  <a:moveTo>
                    <a:pt x="7697" y="6986"/>
                  </a:moveTo>
                  <a:cubicBezTo>
                    <a:pt x="7375" y="6308"/>
                    <a:pt x="7053" y="5630"/>
                    <a:pt x="6730" y="5049"/>
                  </a:cubicBezTo>
                  <a:cubicBezTo>
                    <a:pt x="6408" y="4467"/>
                    <a:pt x="6085" y="3983"/>
                    <a:pt x="5494" y="4032"/>
                  </a:cubicBezTo>
                  <a:cubicBezTo>
                    <a:pt x="4903" y="4080"/>
                    <a:pt x="4044" y="4661"/>
                    <a:pt x="3560" y="6211"/>
                  </a:cubicBezTo>
                  <a:cubicBezTo>
                    <a:pt x="3076" y="7761"/>
                    <a:pt x="2969" y="10279"/>
                    <a:pt x="3130" y="12798"/>
                  </a:cubicBezTo>
                  <a:cubicBezTo>
                    <a:pt x="3291" y="15316"/>
                    <a:pt x="3721" y="17834"/>
                    <a:pt x="3775" y="19287"/>
                  </a:cubicBezTo>
                  <a:cubicBezTo>
                    <a:pt x="3829" y="20740"/>
                    <a:pt x="3506" y="21128"/>
                    <a:pt x="3076" y="21321"/>
                  </a:cubicBezTo>
                  <a:cubicBezTo>
                    <a:pt x="2647" y="21515"/>
                    <a:pt x="2109" y="21515"/>
                    <a:pt x="1679" y="21321"/>
                  </a:cubicBezTo>
                  <a:cubicBezTo>
                    <a:pt x="1250" y="21128"/>
                    <a:pt x="927" y="20740"/>
                    <a:pt x="659" y="20304"/>
                  </a:cubicBezTo>
                  <a:cubicBezTo>
                    <a:pt x="390" y="19868"/>
                    <a:pt x="175" y="19384"/>
                    <a:pt x="67" y="18900"/>
                  </a:cubicBezTo>
                  <a:cubicBezTo>
                    <a:pt x="-40" y="18415"/>
                    <a:pt x="-40" y="17931"/>
                    <a:pt x="229" y="17592"/>
                  </a:cubicBezTo>
                  <a:cubicBezTo>
                    <a:pt x="497" y="17253"/>
                    <a:pt x="1035" y="17059"/>
                    <a:pt x="2378" y="16672"/>
                  </a:cubicBezTo>
                  <a:cubicBezTo>
                    <a:pt x="3721" y="16285"/>
                    <a:pt x="5870" y="15703"/>
                    <a:pt x="7214" y="15316"/>
                  </a:cubicBezTo>
                  <a:cubicBezTo>
                    <a:pt x="8557" y="14928"/>
                    <a:pt x="9094" y="14735"/>
                    <a:pt x="9094" y="14735"/>
                  </a:cubicBezTo>
                  <a:cubicBezTo>
                    <a:pt x="9094" y="14735"/>
                    <a:pt x="8557" y="14928"/>
                    <a:pt x="8127" y="15267"/>
                  </a:cubicBezTo>
                  <a:cubicBezTo>
                    <a:pt x="7697" y="15606"/>
                    <a:pt x="7375" y="16091"/>
                    <a:pt x="7214" y="16575"/>
                  </a:cubicBezTo>
                  <a:cubicBezTo>
                    <a:pt x="7053" y="17059"/>
                    <a:pt x="7053" y="17544"/>
                    <a:pt x="7321" y="17786"/>
                  </a:cubicBezTo>
                  <a:cubicBezTo>
                    <a:pt x="7590" y="18028"/>
                    <a:pt x="8127" y="18028"/>
                    <a:pt x="8557" y="17834"/>
                  </a:cubicBezTo>
                  <a:cubicBezTo>
                    <a:pt x="8987" y="17641"/>
                    <a:pt x="9309" y="17253"/>
                    <a:pt x="9685" y="16866"/>
                  </a:cubicBezTo>
                  <a:cubicBezTo>
                    <a:pt x="10061" y="16478"/>
                    <a:pt x="10491" y="16091"/>
                    <a:pt x="10975" y="15994"/>
                  </a:cubicBezTo>
                  <a:cubicBezTo>
                    <a:pt x="11459" y="15897"/>
                    <a:pt x="11996" y="16091"/>
                    <a:pt x="12479" y="15994"/>
                  </a:cubicBezTo>
                  <a:cubicBezTo>
                    <a:pt x="12963" y="15897"/>
                    <a:pt x="13393" y="15510"/>
                    <a:pt x="14199" y="14250"/>
                  </a:cubicBezTo>
                  <a:cubicBezTo>
                    <a:pt x="15005" y="12991"/>
                    <a:pt x="16187" y="10860"/>
                    <a:pt x="17047" y="8487"/>
                  </a:cubicBezTo>
                  <a:cubicBezTo>
                    <a:pt x="17906" y="6114"/>
                    <a:pt x="18444" y="3499"/>
                    <a:pt x="18712" y="1949"/>
                  </a:cubicBezTo>
                  <a:cubicBezTo>
                    <a:pt x="18981" y="399"/>
                    <a:pt x="18981" y="-85"/>
                    <a:pt x="18873" y="12"/>
                  </a:cubicBezTo>
                  <a:cubicBezTo>
                    <a:pt x="18766" y="109"/>
                    <a:pt x="18551" y="787"/>
                    <a:pt x="18067" y="2627"/>
                  </a:cubicBezTo>
                  <a:cubicBezTo>
                    <a:pt x="17584" y="4467"/>
                    <a:pt x="16832" y="7470"/>
                    <a:pt x="16456" y="9940"/>
                  </a:cubicBezTo>
                  <a:cubicBezTo>
                    <a:pt x="16079" y="12410"/>
                    <a:pt x="16079" y="14347"/>
                    <a:pt x="16079" y="15558"/>
                  </a:cubicBezTo>
                  <a:cubicBezTo>
                    <a:pt x="16079" y="16769"/>
                    <a:pt x="16079" y="17253"/>
                    <a:pt x="16348" y="17544"/>
                  </a:cubicBezTo>
                  <a:cubicBezTo>
                    <a:pt x="16617" y="17834"/>
                    <a:pt x="17154" y="17931"/>
                    <a:pt x="18067" y="17398"/>
                  </a:cubicBezTo>
                  <a:cubicBezTo>
                    <a:pt x="18981" y="16866"/>
                    <a:pt x="20270" y="15703"/>
                    <a:pt x="21560" y="14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402641" y="306973"/>
              <a:ext cx="194760" cy="16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81" fill="norm" stroke="1" extrusionOk="0">
                  <a:moveTo>
                    <a:pt x="6738" y="3035"/>
                  </a:moveTo>
                  <a:cubicBezTo>
                    <a:pt x="6041" y="1942"/>
                    <a:pt x="5344" y="848"/>
                    <a:pt x="4183" y="575"/>
                  </a:cubicBezTo>
                  <a:cubicBezTo>
                    <a:pt x="3022" y="301"/>
                    <a:pt x="1396" y="848"/>
                    <a:pt x="583" y="1805"/>
                  </a:cubicBezTo>
                  <a:cubicBezTo>
                    <a:pt x="-230" y="2762"/>
                    <a:pt x="-230" y="4129"/>
                    <a:pt x="815" y="6316"/>
                  </a:cubicBezTo>
                  <a:cubicBezTo>
                    <a:pt x="1860" y="8504"/>
                    <a:pt x="3951" y="11511"/>
                    <a:pt x="5228" y="13699"/>
                  </a:cubicBezTo>
                  <a:cubicBezTo>
                    <a:pt x="6505" y="15886"/>
                    <a:pt x="6970" y="17253"/>
                    <a:pt x="6854" y="18484"/>
                  </a:cubicBezTo>
                  <a:cubicBezTo>
                    <a:pt x="6738" y="19714"/>
                    <a:pt x="6041" y="20808"/>
                    <a:pt x="5344" y="20808"/>
                  </a:cubicBezTo>
                  <a:cubicBezTo>
                    <a:pt x="4647" y="20808"/>
                    <a:pt x="3951" y="19714"/>
                    <a:pt x="3602" y="18484"/>
                  </a:cubicBezTo>
                  <a:cubicBezTo>
                    <a:pt x="3254" y="17253"/>
                    <a:pt x="3254" y="15886"/>
                    <a:pt x="4415" y="14656"/>
                  </a:cubicBezTo>
                  <a:cubicBezTo>
                    <a:pt x="5576" y="13425"/>
                    <a:pt x="7899" y="12332"/>
                    <a:pt x="10105" y="11101"/>
                  </a:cubicBezTo>
                  <a:cubicBezTo>
                    <a:pt x="12312" y="9871"/>
                    <a:pt x="14402" y="8504"/>
                    <a:pt x="15912" y="7410"/>
                  </a:cubicBezTo>
                  <a:cubicBezTo>
                    <a:pt x="17422" y="6316"/>
                    <a:pt x="18351" y="5496"/>
                    <a:pt x="18931" y="4403"/>
                  </a:cubicBezTo>
                  <a:cubicBezTo>
                    <a:pt x="19512" y="3309"/>
                    <a:pt x="19744" y="1942"/>
                    <a:pt x="19280" y="985"/>
                  </a:cubicBezTo>
                  <a:cubicBezTo>
                    <a:pt x="18815" y="28"/>
                    <a:pt x="17654" y="-519"/>
                    <a:pt x="15796" y="711"/>
                  </a:cubicBezTo>
                  <a:cubicBezTo>
                    <a:pt x="13938" y="1942"/>
                    <a:pt x="11383" y="4949"/>
                    <a:pt x="10222" y="7820"/>
                  </a:cubicBezTo>
                  <a:cubicBezTo>
                    <a:pt x="9060" y="10691"/>
                    <a:pt x="9293" y="13425"/>
                    <a:pt x="11383" y="15613"/>
                  </a:cubicBezTo>
                  <a:cubicBezTo>
                    <a:pt x="13473" y="17800"/>
                    <a:pt x="17422" y="19440"/>
                    <a:pt x="2137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591050" y="501921"/>
              <a:ext cx="69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3960"/>
                    <a:pt x="20291" y="7920"/>
                    <a:pt x="16691" y="11520"/>
                  </a:cubicBezTo>
                  <a:cubicBezTo>
                    <a:pt x="13091" y="15120"/>
                    <a:pt x="6545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5149849" y="330471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157901" y="247921"/>
              <a:ext cx="23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200"/>
                    <a:pt x="-1447" y="6400"/>
                    <a:pt x="353" y="10000"/>
                  </a:cubicBezTo>
                  <a:cubicBezTo>
                    <a:pt x="2153" y="13600"/>
                    <a:pt x="11153" y="176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276850" y="406671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372099" y="257186"/>
              <a:ext cx="95251" cy="15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8355"/>
                  </a:moveTo>
                  <a:cubicBezTo>
                    <a:pt x="1920" y="9231"/>
                    <a:pt x="3840" y="10106"/>
                    <a:pt x="6960" y="10252"/>
                  </a:cubicBezTo>
                  <a:cubicBezTo>
                    <a:pt x="10080" y="10398"/>
                    <a:pt x="14400" y="9814"/>
                    <a:pt x="17040" y="8793"/>
                  </a:cubicBezTo>
                  <a:cubicBezTo>
                    <a:pt x="19680" y="7771"/>
                    <a:pt x="20640" y="6312"/>
                    <a:pt x="21120" y="4852"/>
                  </a:cubicBezTo>
                  <a:cubicBezTo>
                    <a:pt x="21600" y="3393"/>
                    <a:pt x="21600" y="1933"/>
                    <a:pt x="20400" y="1058"/>
                  </a:cubicBezTo>
                  <a:cubicBezTo>
                    <a:pt x="19200" y="182"/>
                    <a:pt x="16800" y="-110"/>
                    <a:pt x="14400" y="36"/>
                  </a:cubicBezTo>
                  <a:cubicBezTo>
                    <a:pt x="12000" y="182"/>
                    <a:pt x="9600" y="766"/>
                    <a:pt x="7200" y="3685"/>
                  </a:cubicBezTo>
                  <a:cubicBezTo>
                    <a:pt x="4800" y="6604"/>
                    <a:pt x="2400" y="11858"/>
                    <a:pt x="1920" y="15068"/>
                  </a:cubicBezTo>
                  <a:cubicBezTo>
                    <a:pt x="1440" y="18279"/>
                    <a:pt x="2880" y="19447"/>
                    <a:pt x="6480" y="20176"/>
                  </a:cubicBezTo>
                  <a:cubicBezTo>
                    <a:pt x="10080" y="20906"/>
                    <a:pt x="15840" y="21198"/>
                    <a:pt x="2160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588000" y="38127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632450" y="425721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165850" y="139971"/>
              <a:ext cx="1968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90" y="2057"/>
                    <a:pt x="4181" y="4114"/>
                    <a:pt x="6968" y="7053"/>
                  </a:cubicBezTo>
                  <a:cubicBezTo>
                    <a:pt x="9755" y="9992"/>
                    <a:pt x="13239" y="13812"/>
                    <a:pt x="15794" y="16384"/>
                  </a:cubicBezTo>
                  <a:cubicBezTo>
                    <a:pt x="18348" y="18955"/>
                    <a:pt x="19974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204945" y="99427"/>
              <a:ext cx="183155" cy="38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00" fill="norm" stroke="1" extrusionOk="0">
                  <a:moveTo>
                    <a:pt x="21239" y="137"/>
                  </a:moveTo>
                  <a:cubicBezTo>
                    <a:pt x="20012" y="19"/>
                    <a:pt x="18784" y="-100"/>
                    <a:pt x="17803" y="137"/>
                  </a:cubicBezTo>
                  <a:cubicBezTo>
                    <a:pt x="16821" y="375"/>
                    <a:pt x="16084" y="968"/>
                    <a:pt x="13998" y="3104"/>
                  </a:cubicBezTo>
                  <a:cubicBezTo>
                    <a:pt x="11912" y="5241"/>
                    <a:pt x="8475" y="8920"/>
                    <a:pt x="5775" y="11946"/>
                  </a:cubicBezTo>
                  <a:cubicBezTo>
                    <a:pt x="3075" y="14973"/>
                    <a:pt x="1112" y="17346"/>
                    <a:pt x="375" y="18830"/>
                  </a:cubicBezTo>
                  <a:cubicBezTo>
                    <a:pt x="-361" y="20313"/>
                    <a:pt x="130" y="20907"/>
                    <a:pt x="62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584950" y="209821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578600" y="324121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6800"/>
                    <a:pt x="11160" y="12000"/>
                    <a:pt x="14760" y="8400"/>
                  </a:cubicBezTo>
                  <a:cubicBezTo>
                    <a:pt x="18360" y="4800"/>
                    <a:pt x="199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565900" y="419371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20160"/>
                    <a:pt x="10588" y="18720"/>
                    <a:pt x="14188" y="15120"/>
                  </a:cubicBezTo>
                  <a:cubicBezTo>
                    <a:pt x="17788" y="11520"/>
                    <a:pt x="19694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648450" y="89171"/>
              <a:ext cx="1333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835"/>
                    <a:pt x="17486" y="1670"/>
                    <a:pt x="14743" y="4017"/>
                  </a:cubicBezTo>
                  <a:cubicBezTo>
                    <a:pt x="12000" y="6365"/>
                    <a:pt x="8571" y="10226"/>
                    <a:pt x="6000" y="13409"/>
                  </a:cubicBezTo>
                  <a:cubicBezTo>
                    <a:pt x="3429" y="16591"/>
                    <a:pt x="1714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008739" y="95521"/>
              <a:ext cx="15406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29" y="0"/>
                  </a:moveTo>
                  <a:cubicBezTo>
                    <a:pt x="-63" y="1200"/>
                    <a:pt x="-355" y="2400"/>
                    <a:pt x="1250" y="4800"/>
                  </a:cubicBezTo>
                  <a:cubicBezTo>
                    <a:pt x="2856" y="7200"/>
                    <a:pt x="6359" y="10800"/>
                    <a:pt x="10007" y="13800"/>
                  </a:cubicBezTo>
                  <a:cubicBezTo>
                    <a:pt x="13656" y="16800"/>
                    <a:pt x="17450" y="19200"/>
                    <a:pt x="212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091056" y="127271"/>
              <a:ext cx="13524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6913" y="2443"/>
                    <a:pt x="12593" y="4886"/>
                    <a:pt x="8938" y="7779"/>
                  </a:cubicBezTo>
                  <a:cubicBezTo>
                    <a:pt x="5282" y="10671"/>
                    <a:pt x="2291" y="14014"/>
                    <a:pt x="962" y="16393"/>
                  </a:cubicBezTo>
                  <a:cubicBezTo>
                    <a:pt x="-367" y="18771"/>
                    <a:pt x="-35" y="20186"/>
                    <a:pt x="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226300" y="533671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822069" y="32021"/>
              <a:ext cx="363081" cy="3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6" fill="norm" stroke="1" extrusionOk="0">
                  <a:moveTo>
                    <a:pt x="7978" y="0"/>
                  </a:moveTo>
                  <a:cubicBezTo>
                    <a:pt x="7476" y="3657"/>
                    <a:pt x="6974" y="7314"/>
                    <a:pt x="6722" y="10286"/>
                  </a:cubicBezTo>
                  <a:cubicBezTo>
                    <a:pt x="6471" y="13257"/>
                    <a:pt x="6471" y="15543"/>
                    <a:pt x="6471" y="17200"/>
                  </a:cubicBezTo>
                  <a:cubicBezTo>
                    <a:pt x="6471" y="18857"/>
                    <a:pt x="6471" y="19886"/>
                    <a:pt x="6722" y="20571"/>
                  </a:cubicBezTo>
                  <a:cubicBezTo>
                    <a:pt x="6974" y="21257"/>
                    <a:pt x="7476" y="21600"/>
                    <a:pt x="7727" y="21429"/>
                  </a:cubicBezTo>
                  <a:cubicBezTo>
                    <a:pt x="7978" y="21257"/>
                    <a:pt x="7978" y="20571"/>
                    <a:pt x="7225" y="19429"/>
                  </a:cubicBezTo>
                  <a:cubicBezTo>
                    <a:pt x="6471" y="18286"/>
                    <a:pt x="4964" y="16686"/>
                    <a:pt x="3897" y="15714"/>
                  </a:cubicBezTo>
                  <a:cubicBezTo>
                    <a:pt x="2829" y="14743"/>
                    <a:pt x="2201" y="14400"/>
                    <a:pt x="1511" y="14114"/>
                  </a:cubicBezTo>
                  <a:cubicBezTo>
                    <a:pt x="820" y="13829"/>
                    <a:pt x="67" y="13600"/>
                    <a:pt x="4" y="13429"/>
                  </a:cubicBezTo>
                  <a:cubicBezTo>
                    <a:pt x="-59" y="13257"/>
                    <a:pt x="569" y="13143"/>
                    <a:pt x="2139" y="12457"/>
                  </a:cubicBezTo>
                  <a:cubicBezTo>
                    <a:pt x="3708" y="11771"/>
                    <a:pt x="6220" y="10514"/>
                    <a:pt x="8292" y="8914"/>
                  </a:cubicBezTo>
                  <a:cubicBezTo>
                    <a:pt x="10364" y="7314"/>
                    <a:pt x="11997" y="5371"/>
                    <a:pt x="13064" y="4114"/>
                  </a:cubicBezTo>
                  <a:cubicBezTo>
                    <a:pt x="14132" y="2857"/>
                    <a:pt x="14634" y="2286"/>
                    <a:pt x="14885" y="2457"/>
                  </a:cubicBezTo>
                  <a:cubicBezTo>
                    <a:pt x="15136" y="2629"/>
                    <a:pt x="15136" y="3543"/>
                    <a:pt x="14948" y="6114"/>
                  </a:cubicBezTo>
                  <a:cubicBezTo>
                    <a:pt x="14760" y="8686"/>
                    <a:pt x="14383" y="12914"/>
                    <a:pt x="14132" y="15486"/>
                  </a:cubicBezTo>
                  <a:cubicBezTo>
                    <a:pt x="13881" y="18057"/>
                    <a:pt x="13755" y="18971"/>
                    <a:pt x="13567" y="19829"/>
                  </a:cubicBezTo>
                  <a:cubicBezTo>
                    <a:pt x="13378" y="20686"/>
                    <a:pt x="13127" y="21486"/>
                    <a:pt x="13001" y="21543"/>
                  </a:cubicBezTo>
                  <a:cubicBezTo>
                    <a:pt x="12876" y="21600"/>
                    <a:pt x="12876" y="20914"/>
                    <a:pt x="13253" y="19943"/>
                  </a:cubicBezTo>
                  <a:cubicBezTo>
                    <a:pt x="13629" y="18971"/>
                    <a:pt x="14383" y="17714"/>
                    <a:pt x="15074" y="16971"/>
                  </a:cubicBezTo>
                  <a:cubicBezTo>
                    <a:pt x="15764" y="16229"/>
                    <a:pt x="16392" y="16000"/>
                    <a:pt x="17208" y="16629"/>
                  </a:cubicBezTo>
                  <a:cubicBezTo>
                    <a:pt x="18025" y="17257"/>
                    <a:pt x="19029" y="18743"/>
                    <a:pt x="19783" y="19657"/>
                  </a:cubicBezTo>
                  <a:cubicBezTo>
                    <a:pt x="20536" y="20571"/>
                    <a:pt x="21039" y="20914"/>
                    <a:pt x="21541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211920" y="245571"/>
              <a:ext cx="287645" cy="21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13" fill="norm" stroke="1" extrusionOk="0">
                  <a:moveTo>
                    <a:pt x="1790" y="10400"/>
                  </a:moveTo>
                  <a:cubicBezTo>
                    <a:pt x="2105" y="9341"/>
                    <a:pt x="2421" y="8283"/>
                    <a:pt x="3288" y="7224"/>
                  </a:cubicBezTo>
                  <a:cubicBezTo>
                    <a:pt x="4155" y="6165"/>
                    <a:pt x="5574" y="5106"/>
                    <a:pt x="6362" y="4047"/>
                  </a:cubicBezTo>
                  <a:cubicBezTo>
                    <a:pt x="7151" y="2988"/>
                    <a:pt x="7308" y="1930"/>
                    <a:pt x="6993" y="1400"/>
                  </a:cubicBezTo>
                  <a:cubicBezTo>
                    <a:pt x="6678" y="871"/>
                    <a:pt x="5889" y="871"/>
                    <a:pt x="4628" y="2671"/>
                  </a:cubicBezTo>
                  <a:cubicBezTo>
                    <a:pt x="3367" y="4471"/>
                    <a:pt x="1632" y="8071"/>
                    <a:pt x="765" y="10824"/>
                  </a:cubicBezTo>
                  <a:cubicBezTo>
                    <a:pt x="-102" y="13577"/>
                    <a:pt x="-102" y="15483"/>
                    <a:pt x="134" y="16859"/>
                  </a:cubicBezTo>
                  <a:cubicBezTo>
                    <a:pt x="371" y="18236"/>
                    <a:pt x="844" y="19083"/>
                    <a:pt x="2342" y="18765"/>
                  </a:cubicBezTo>
                  <a:cubicBezTo>
                    <a:pt x="3840" y="18447"/>
                    <a:pt x="6362" y="16965"/>
                    <a:pt x="7860" y="15694"/>
                  </a:cubicBezTo>
                  <a:cubicBezTo>
                    <a:pt x="9358" y="14424"/>
                    <a:pt x="9831" y="13365"/>
                    <a:pt x="10225" y="12306"/>
                  </a:cubicBezTo>
                  <a:cubicBezTo>
                    <a:pt x="10619" y="11247"/>
                    <a:pt x="10934" y="10188"/>
                    <a:pt x="10856" y="10188"/>
                  </a:cubicBezTo>
                  <a:cubicBezTo>
                    <a:pt x="10777" y="10188"/>
                    <a:pt x="10304" y="11247"/>
                    <a:pt x="9831" y="12941"/>
                  </a:cubicBezTo>
                  <a:cubicBezTo>
                    <a:pt x="9358" y="14636"/>
                    <a:pt x="8885" y="16965"/>
                    <a:pt x="8570" y="18659"/>
                  </a:cubicBezTo>
                  <a:cubicBezTo>
                    <a:pt x="8254" y="20353"/>
                    <a:pt x="8097" y="21412"/>
                    <a:pt x="8254" y="21306"/>
                  </a:cubicBezTo>
                  <a:cubicBezTo>
                    <a:pt x="8412" y="21200"/>
                    <a:pt x="8885" y="19930"/>
                    <a:pt x="10067" y="16541"/>
                  </a:cubicBezTo>
                  <a:cubicBezTo>
                    <a:pt x="11250" y="13153"/>
                    <a:pt x="13142" y="7647"/>
                    <a:pt x="14561" y="4471"/>
                  </a:cubicBezTo>
                  <a:cubicBezTo>
                    <a:pt x="15980" y="1294"/>
                    <a:pt x="16926" y="447"/>
                    <a:pt x="17793" y="130"/>
                  </a:cubicBezTo>
                  <a:cubicBezTo>
                    <a:pt x="18660" y="-188"/>
                    <a:pt x="19448" y="24"/>
                    <a:pt x="20158" y="1400"/>
                  </a:cubicBezTo>
                  <a:cubicBezTo>
                    <a:pt x="20867" y="2777"/>
                    <a:pt x="21498" y="5318"/>
                    <a:pt x="21419" y="8494"/>
                  </a:cubicBezTo>
                  <a:cubicBezTo>
                    <a:pt x="21340" y="11671"/>
                    <a:pt x="20552" y="15483"/>
                    <a:pt x="19764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134656" y="179595"/>
              <a:ext cx="155677" cy="52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27" fill="norm" stroke="1" extrusionOk="0">
                  <a:moveTo>
                    <a:pt x="1255" y="6704"/>
                  </a:moveTo>
                  <a:cubicBezTo>
                    <a:pt x="1539" y="9393"/>
                    <a:pt x="1823" y="12083"/>
                    <a:pt x="1823" y="14381"/>
                  </a:cubicBezTo>
                  <a:cubicBezTo>
                    <a:pt x="1823" y="16680"/>
                    <a:pt x="1539" y="18589"/>
                    <a:pt x="1255" y="19803"/>
                  </a:cubicBezTo>
                  <a:cubicBezTo>
                    <a:pt x="971" y="21018"/>
                    <a:pt x="687" y="21538"/>
                    <a:pt x="402" y="21408"/>
                  </a:cubicBezTo>
                  <a:cubicBezTo>
                    <a:pt x="118" y="21278"/>
                    <a:pt x="-166" y="20497"/>
                    <a:pt x="118" y="18415"/>
                  </a:cubicBezTo>
                  <a:cubicBezTo>
                    <a:pt x="402" y="16333"/>
                    <a:pt x="1255" y="12950"/>
                    <a:pt x="2676" y="9827"/>
                  </a:cubicBezTo>
                  <a:cubicBezTo>
                    <a:pt x="4097" y="6704"/>
                    <a:pt x="6087" y="3842"/>
                    <a:pt x="7508" y="2237"/>
                  </a:cubicBezTo>
                  <a:cubicBezTo>
                    <a:pt x="8929" y="632"/>
                    <a:pt x="9781" y="285"/>
                    <a:pt x="10918" y="111"/>
                  </a:cubicBezTo>
                  <a:cubicBezTo>
                    <a:pt x="12055" y="-62"/>
                    <a:pt x="13476" y="-62"/>
                    <a:pt x="15181" y="328"/>
                  </a:cubicBezTo>
                  <a:cubicBezTo>
                    <a:pt x="16887" y="719"/>
                    <a:pt x="18876" y="1499"/>
                    <a:pt x="20013" y="2671"/>
                  </a:cubicBezTo>
                  <a:cubicBezTo>
                    <a:pt x="21150" y="3842"/>
                    <a:pt x="21434" y="5403"/>
                    <a:pt x="19445" y="6661"/>
                  </a:cubicBezTo>
                  <a:cubicBezTo>
                    <a:pt x="17455" y="7919"/>
                    <a:pt x="13192" y="8873"/>
                    <a:pt x="10350" y="9307"/>
                  </a:cubicBezTo>
                  <a:cubicBezTo>
                    <a:pt x="7508" y="9740"/>
                    <a:pt x="6087" y="9654"/>
                    <a:pt x="5518" y="9350"/>
                  </a:cubicBezTo>
                  <a:cubicBezTo>
                    <a:pt x="4950" y="9046"/>
                    <a:pt x="5234" y="8526"/>
                    <a:pt x="5518" y="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339073" y="196413"/>
              <a:ext cx="122428" cy="17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804" fill="norm" stroke="1" extrusionOk="0">
                  <a:moveTo>
                    <a:pt x="2504" y="11521"/>
                  </a:moveTo>
                  <a:cubicBezTo>
                    <a:pt x="4334" y="11775"/>
                    <a:pt x="6165" y="12029"/>
                    <a:pt x="8178" y="11139"/>
                  </a:cubicBezTo>
                  <a:cubicBezTo>
                    <a:pt x="10192" y="10250"/>
                    <a:pt x="12389" y="8217"/>
                    <a:pt x="13487" y="6184"/>
                  </a:cubicBezTo>
                  <a:cubicBezTo>
                    <a:pt x="14585" y="4151"/>
                    <a:pt x="14585" y="2118"/>
                    <a:pt x="13670" y="975"/>
                  </a:cubicBezTo>
                  <a:cubicBezTo>
                    <a:pt x="12755" y="-169"/>
                    <a:pt x="10924" y="-423"/>
                    <a:pt x="8544" y="848"/>
                  </a:cubicBezTo>
                  <a:cubicBezTo>
                    <a:pt x="6165" y="2118"/>
                    <a:pt x="3236" y="4913"/>
                    <a:pt x="1589" y="7709"/>
                  </a:cubicBezTo>
                  <a:cubicBezTo>
                    <a:pt x="-59" y="10504"/>
                    <a:pt x="-425" y="13299"/>
                    <a:pt x="490" y="15713"/>
                  </a:cubicBezTo>
                  <a:cubicBezTo>
                    <a:pt x="1406" y="18128"/>
                    <a:pt x="3602" y="20161"/>
                    <a:pt x="7263" y="20669"/>
                  </a:cubicBezTo>
                  <a:cubicBezTo>
                    <a:pt x="10924" y="21177"/>
                    <a:pt x="16050" y="20161"/>
                    <a:pt x="21175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493250" y="216171"/>
              <a:ext cx="76200" cy="14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913"/>
                  </a:moveTo>
                  <a:cubicBezTo>
                    <a:pt x="5400" y="4563"/>
                    <a:pt x="10800" y="8214"/>
                    <a:pt x="13500" y="10800"/>
                  </a:cubicBezTo>
                  <a:cubicBezTo>
                    <a:pt x="16200" y="13386"/>
                    <a:pt x="16200" y="14907"/>
                    <a:pt x="15900" y="16428"/>
                  </a:cubicBezTo>
                  <a:cubicBezTo>
                    <a:pt x="15600" y="17949"/>
                    <a:pt x="15000" y="19470"/>
                    <a:pt x="13200" y="20383"/>
                  </a:cubicBezTo>
                  <a:cubicBezTo>
                    <a:pt x="11400" y="21296"/>
                    <a:pt x="8400" y="21600"/>
                    <a:pt x="6300" y="20535"/>
                  </a:cubicBezTo>
                  <a:cubicBezTo>
                    <a:pt x="4200" y="19470"/>
                    <a:pt x="3000" y="17037"/>
                    <a:pt x="5700" y="13386"/>
                  </a:cubicBezTo>
                  <a:cubicBezTo>
                    <a:pt x="8400" y="9735"/>
                    <a:pt x="15000" y="48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623180" y="208124"/>
              <a:ext cx="148148" cy="17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99" fill="norm" stroke="1" extrusionOk="0">
                  <a:moveTo>
                    <a:pt x="4142" y="201"/>
                  </a:moveTo>
                  <a:cubicBezTo>
                    <a:pt x="3229" y="5476"/>
                    <a:pt x="2317" y="10750"/>
                    <a:pt x="1556" y="14141"/>
                  </a:cubicBezTo>
                  <a:cubicBezTo>
                    <a:pt x="796" y="17532"/>
                    <a:pt x="187" y="19039"/>
                    <a:pt x="35" y="19039"/>
                  </a:cubicBezTo>
                  <a:cubicBezTo>
                    <a:pt x="-117" y="19039"/>
                    <a:pt x="187" y="17532"/>
                    <a:pt x="1708" y="14392"/>
                  </a:cubicBezTo>
                  <a:cubicBezTo>
                    <a:pt x="3229" y="11252"/>
                    <a:pt x="5968" y="6480"/>
                    <a:pt x="7945" y="3592"/>
                  </a:cubicBezTo>
                  <a:cubicBezTo>
                    <a:pt x="9922" y="704"/>
                    <a:pt x="11139" y="-301"/>
                    <a:pt x="11748" y="76"/>
                  </a:cubicBezTo>
                  <a:cubicBezTo>
                    <a:pt x="12356" y="452"/>
                    <a:pt x="12356" y="2211"/>
                    <a:pt x="12052" y="3969"/>
                  </a:cubicBezTo>
                  <a:cubicBezTo>
                    <a:pt x="11748" y="5727"/>
                    <a:pt x="11139" y="7485"/>
                    <a:pt x="10683" y="8992"/>
                  </a:cubicBezTo>
                  <a:cubicBezTo>
                    <a:pt x="10227" y="10499"/>
                    <a:pt x="9922" y="11755"/>
                    <a:pt x="10075" y="11755"/>
                  </a:cubicBezTo>
                  <a:cubicBezTo>
                    <a:pt x="10227" y="11755"/>
                    <a:pt x="10835" y="10499"/>
                    <a:pt x="12052" y="8741"/>
                  </a:cubicBezTo>
                  <a:cubicBezTo>
                    <a:pt x="13269" y="6983"/>
                    <a:pt x="15094" y="4722"/>
                    <a:pt x="16768" y="3341"/>
                  </a:cubicBezTo>
                  <a:cubicBezTo>
                    <a:pt x="18441" y="1959"/>
                    <a:pt x="19962" y="1457"/>
                    <a:pt x="20722" y="1959"/>
                  </a:cubicBezTo>
                  <a:cubicBezTo>
                    <a:pt x="21483" y="2462"/>
                    <a:pt x="21483" y="3969"/>
                    <a:pt x="20722" y="7359"/>
                  </a:cubicBezTo>
                  <a:cubicBezTo>
                    <a:pt x="19962" y="10750"/>
                    <a:pt x="18441" y="16025"/>
                    <a:pt x="1692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9823449" y="-1"/>
              <a:ext cx="368301" cy="37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1862" y="13196"/>
                  </a:moveTo>
                  <a:cubicBezTo>
                    <a:pt x="1241" y="14294"/>
                    <a:pt x="621" y="15392"/>
                    <a:pt x="310" y="16308"/>
                  </a:cubicBezTo>
                  <a:cubicBezTo>
                    <a:pt x="0" y="17223"/>
                    <a:pt x="0" y="17955"/>
                    <a:pt x="0" y="18626"/>
                  </a:cubicBezTo>
                  <a:cubicBezTo>
                    <a:pt x="0" y="19297"/>
                    <a:pt x="0" y="19908"/>
                    <a:pt x="310" y="20274"/>
                  </a:cubicBezTo>
                  <a:cubicBezTo>
                    <a:pt x="621" y="20640"/>
                    <a:pt x="1241" y="20762"/>
                    <a:pt x="2110" y="20396"/>
                  </a:cubicBezTo>
                  <a:cubicBezTo>
                    <a:pt x="2979" y="20030"/>
                    <a:pt x="4097" y="19175"/>
                    <a:pt x="4841" y="18443"/>
                  </a:cubicBezTo>
                  <a:cubicBezTo>
                    <a:pt x="5586" y="17711"/>
                    <a:pt x="5959" y="17101"/>
                    <a:pt x="6207" y="17162"/>
                  </a:cubicBezTo>
                  <a:cubicBezTo>
                    <a:pt x="6455" y="17223"/>
                    <a:pt x="6579" y="17955"/>
                    <a:pt x="6641" y="18626"/>
                  </a:cubicBezTo>
                  <a:cubicBezTo>
                    <a:pt x="6703" y="19297"/>
                    <a:pt x="6703" y="19908"/>
                    <a:pt x="6952" y="20396"/>
                  </a:cubicBezTo>
                  <a:cubicBezTo>
                    <a:pt x="7200" y="20884"/>
                    <a:pt x="7697" y="21250"/>
                    <a:pt x="8255" y="21372"/>
                  </a:cubicBezTo>
                  <a:cubicBezTo>
                    <a:pt x="8814" y="21494"/>
                    <a:pt x="9434" y="21372"/>
                    <a:pt x="10552" y="20091"/>
                  </a:cubicBezTo>
                  <a:cubicBezTo>
                    <a:pt x="11669" y="18809"/>
                    <a:pt x="13283" y="16369"/>
                    <a:pt x="14772" y="13379"/>
                  </a:cubicBezTo>
                  <a:cubicBezTo>
                    <a:pt x="16262" y="10389"/>
                    <a:pt x="17628" y="6850"/>
                    <a:pt x="18372" y="4714"/>
                  </a:cubicBezTo>
                  <a:cubicBezTo>
                    <a:pt x="19117" y="2579"/>
                    <a:pt x="19241" y="1847"/>
                    <a:pt x="19303" y="1175"/>
                  </a:cubicBezTo>
                  <a:cubicBezTo>
                    <a:pt x="19366" y="504"/>
                    <a:pt x="19366" y="-106"/>
                    <a:pt x="19179" y="16"/>
                  </a:cubicBezTo>
                  <a:cubicBezTo>
                    <a:pt x="18993" y="138"/>
                    <a:pt x="18621" y="992"/>
                    <a:pt x="17938" y="3250"/>
                  </a:cubicBezTo>
                  <a:cubicBezTo>
                    <a:pt x="17255" y="5508"/>
                    <a:pt x="16262" y="9169"/>
                    <a:pt x="15641" y="11975"/>
                  </a:cubicBezTo>
                  <a:cubicBezTo>
                    <a:pt x="15021" y="14782"/>
                    <a:pt x="14772" y="16735"/>
                    <a:pt x="14897" y="18199"/>
                  </a:cubicBezTo>
                  <a:cubicBezTo>
                    <a:pt x="15021" y="19663"/>
                    <a:pt x="15517" y="20640"/>
                    <a:pt x="16448" y="21006"/>
                  </a:cubicBezTo>
                  <a:cubicBezTo>
                    <a:pt x="17379" y="21372"/>
                    <a:pt x="18745" y="21128"/>
                    <a:pt x="19676" y="20457"/>
                  </a:cubicBezTo>
                  <a:cubicBezTo>
                    <a:pt x="20607" y="19786"/>
                    <a:pt x="21103" y="18687"/>
                    <a:pt x="21600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0102577" y="63771"/>
              <a:ext cx="203474" cy="24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35" fill="norm" stroke="1" extrusionOk="0">
                  <a:moveTo>
                    <a:pt x="5373" y="17169"/>
                  </a:moveTo>
                  <a:cubicBezTo>
                    <a:pt x="4260" y="16800"/>
                    <a:pt x="3146" y="16431"/>
                    <a:pt x="2033" y="15969"/>
                  </a:cubicBezTo>
                  <a:cubicBezTo>
                    <a:pt x="919" y="15508"/>
                    <a:pt x="-194" y="14954"/>
                    <a:pt x="29" y="14585"/>
                  </a:cubicBezTo>
                  <a:cubicBezTo>
                    <a:pt x="251" y="14215"/>
                    <a:pt x="1810" y="14031"/>
                    <a:pt x="3926" y="13846"/>
                  </a:cubicBezTo>
                  <a:cubicBezTo>
                    <a:pt x="6041" y="13662"/>
                    <a:pt x="8713" y="13477"/>
                    <a:pt x="10717" y="14400"/>
                  </a:cubicBezTo>
                  <a:cubicBezTo>
                    <a:pt x="12721" y="15323"/>
                    <a:pt x="14058" y="17354"/>
                    <a:pt x="14726" y="18923"/>
                  </a:cubicBezTo>
                  <a:cubicBezTo>
                    <a:pt x="15394" y="20492"/>
                    <a:pt x="15394" y="21600"/>
                    <a:pt x="15060" y="21415"/>
                  </a:cubicBezTo>
                  <a:cubicBezTo>
                    <a:pt x="14726" y="21231"/>
                    <a:pt x="14058" y="19754"/>
                    <a:pt x="13724" y="17169"/>
                  </a:cubicBezTo>
                  <a:cubicBezTo>
                    <a:pt x="13390" y="14585"/>
                    <a:pt x="13390" y="10892"/>
                    <a:pt x="14726" y="7846"/>
                  </a:cubicBezTo>
                  <a:cubicBezTo>
                    <a:pt x="16062" y="4800"/>
                    <a:pt x="18734" y="240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0289919" y="204924"/>
              <a:ext cx="111381" cy="12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49" fill="norm" stroke="1" extrusionOk="0">
                  <a:moveTo>
                    <a:pt x="1883" y="5241"/>
                  </a:moveTo>
                  <a:cubicBezTo>
                    <a:pt x="1883" y="8902"/>
                    <a:pt x="1883" y="12563"/>
                    <a:pt x="1475" y="15674"/>
                  </a:cubicBezTo>
                  <a:cubicBezTo>
                    <a:pt x="1068" y="18786"/>
                    <a:pt x="253" y="21349"/>
                    <a:pt x="49" y="21349"/>
                  </a:cubicBezTo>
                  <a:cubicBezTo>
                    <a:pt x="-155" y="21349"/>
                    <a:pt x="253" y="18786"/>
                    <a:pt x="1679" y="15491"/>
                  </a:cubicBezTo>
                  <a:cubicBezTo>
                    <a:pt x="3105" y="12196"/>
                    <a:pt x="5551" y="8169"/>
                    <a:pt x="7385" y="5424"/>
                  </a:cubicBezTo>
                  <a:cubicBezTo>
                    <a:pt x="9219" y="2678"/>
                    <a:pt x="10441" y="1213"/>
                    <a:pt x="12071" y="481"/>
                  </a:cubicBezTo>
                  <a:cubicBezTo>
                    <a:pt x="13702" y="-251"/>
                    <a:pt x="15739" y="-251"/>
                    <a:pt x="16758" y="1213"/>
                  </a:cubicBezTo>
                  <a:cubicBezTo>
                    <a:pt x="17777" y="2678"/>
                    <a:pt x="17777" y="5607"/>
                    <a:pt x="18388" y="8902"/>
                  </a:cubicBezTo>
                  <a:cubicBezTo>
                    <a:pt x="19000" y="12196"/>
                    <a:pt x="20222" y="15857"/>
                    <a:pt x="21445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0420350" y="173276"/>
              <a:ext cx="110153" cy="42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96" fill="norm" stroke="1" extrusionOk="0">
                  <a:moveTo>
                    <a:pt x="14672" y="5929"/>
                  </a:moveTo>
                  <a:cubicBezTo>
                    <a:pt x="16709" y="4454"/>
                    <a:pt x="18747" y="2979"/>
                    <a:pt x="19970" y="1978"/>
                  </a:cubicBezTo>
                  <a:cubicBezTo>
                    <a:pt x="21192" y="977"/>
                    <a:pt x="21600" y="450"/>
                    <a:pt x="20785" y="186"/>
                  </a:cubicBezTo>
                  <a:cubicBezTo>
                    <a:pt x="19970" y="-77"/>
                    <a:pt x="17932" y="-77"/>
                    <a:pt x="15487" y="292"/>
                  </a:cubicBezTo>
                  <a:cubicBezTo>
                    <a:pt x="13042" y="661"/>
                    <a:pt x="10189" y="1398"/>
                    <a:pt x="8151" y="2030"/>
                  </a:cubicBezTo>
                  <a:cubicBezTo>
                    <a:pt x="6113" y="2663"/>
                    <a:pt x="4891" y="3189"/>
                    <a:pt x="4279" y="3716"/>
                  </a:cubicBezTo>
                  <a:cubicBezTo>
                    <a:pt x="3668" y="4243"/>
                    <a:pt x="3668" y="4770"/>
                    <a:pt x="5706" y="4981"/>
                  </a:cubicBezTo>
                  <a:cubicBezTo>
                    <a:pt x="7743" y="5191"/>
                    <a:pt x="11819" y="5086"/>
                    <a:pt x="13857" y="5455"/>
                  </a:cubicBezTo>
                  <a:cubicBezTo>
                    <a:pt x="15894" y="5823"/>
                    <a:pt x="15894" y="6666"/>
                    <a:pt x="16506" y="8616"/>
                  </a:cubicBezTo>
                  <a:cubicBezTo>
                    <a:pt x="17117" y="10565"/>
                    <a:pt x="18340" y="13621"/>
                    <a:pt x="18951" y="15623"/>
                  </a:cubicBezTo>
                  <a:cubicBezTo>
                    <a:pt x="19562" y="17624"/>
                    <a:pt x="19562" y="18573"/>
                    <a:pt x="19562" y="19310"/>
                  </a:cubicBezTo>
                  <a:cubicBezTo>
                    <a:pt x="19562" y="20048"/>
                    <a:pt x="19562" y="20575"/>
                    <a:pt x="18543" y="20943"/>
                  </a:cubicBezTo>
                  <a:cubicBezTo>
                    <a:pt x="17525" y="21312"/>
                    <a:pt x="15487" y="21523"/>
                    <a:pt x="12634" y="21312"/>
                  </a:cubicBezTo>
                  <a:cubicBezTo>
                    <a:pt x="9781" y="21102"/>
                    <a:pt x="6113" y="20469"/>
                    <a:pt x="3872" y="19890"/>
                  </a:cubicBezTo>
                  <a:cubicBezTo>
                    <a:pt x="1630" y="19310"/>
                    <a:pt x="815" y="18783"/>
                    <a:pt x="0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414919" y="1105171"/>
              <a:ext cx="445631" cy="3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44" fill="norm" stroke="1" extrusionOk="0">
                  <a:moveTo>
                    <a:pt x="669" y="0"/>
                  </a:moveTo>
                  <a:cubicBezTo>
                    <a:pt x="873" y="3541"/>
                    <a:pt x="1078" y="7082"/>
                    <a:pt x="1385" y="10387"/>
                  </a:cubicBezTo>
                  <a:cubicBezTo>
                    <a:pt x="1692" y="13692"/>
                    <a:pt x="2102" y="16761"/>
                    <a:pt x="2614" y="18708"/>
                  </a:cubicBezTo>
                  <a:cubicBezTo>
                    <a:pt x="3125" y="20656"/>
                    <a:pt x="3740" y="21482"/>
                    <a:pt x="4098" y="21541"/>
                  </a:cubicBezTo>
                  <a:cubicBezTo>
                    <a:pt x="4456" y="21600"/>
                    <a:pt x="4559" y="20892"/>
                    <a:pt x="3996" y="19711"/>
                  </a:cubicBezTo>
                  <a:cubicBezTo>
                    <a:pt x="3433" y="18531"/>
                    <a:pt x="2204" y="16879"/>
                    <a:pt x="1334" y="15462"/>
                  </a:cubicBezTo>
                  <a:cubicBezTo>
                    <a:pt x="464" y="14046"/>
                    <a:pt x="-48" y="12866"/>
                    <a:pt x="3" y="11036"/>
                  </a:cubicBezTo>
                  <a:cubicBezTo>
                    <a:pt x="54" y="9207"/>
                    <a:pt x="669" y="6728"/>
                    <a:pt x="1232" y="4898"/>
                  </a:cubicBezTo>
                  <a:cubicBezTo>
                    <a:pt x="1795" y="3069"/>
                    <a:pt x="2307" y="1889"/>
                    <a:pt x="2818" y="1180"/>
                  </a:cubicBezTo>
                  <a:cubicBezTo>
                    <a:pt x="3330" y="472"/>
                    <a:pt x="3842" y="236"/>
                    <a:pt x="4252" y="354"/>
                  </a:cubicBezTo>
                  <a:cubicBezTo>
                    <a:pt x="4661" y="472"/>
                    <a:pt x="4968" y="944"/>
                    <a:pt x="5429" y="3364"/>
                  </a:cubicBezTo>
                  <a:cubicBezTo>
                    <a:pt x="5889" y="5784"/>
                    <a:pt x="6504" y="10151"/>
                    <a:pt x="6811" y="13161"/>
                  </a:cubicBezTo>
                  <a:cubicBezTo>
                    <a:pt x="7118" y="16170"/>
                    <a:pt x="7118" y="17823"/>
                    <a:pt x="7220" y="18295"/>
                  </a:cubicBezTo>
                  <a:cubicBezTo>
                    <a:pt x="7323" y="18767"/>
                    <a:pt x="7527" y="18059"/>
                    <a:pt x="7783" y="17469"/>
                  </a:cubicBezTo>
                  <a:cubicBezTo>
                    <a:pt x="8039" y="16879"/>
                    <a:pt x="8346" y="16407"/>
                    <a:pt x="8705" y="16348"/>
                  </a:cubicBezTo>
                  <a:cubicBezTo>
                    <a:pt x="9063" y="16289"/>
                    <a:pt x="9472" y="16643"/>
                    <a:pt x="9779" y="17115"/>
                  </a:cubicBezTo>
                  <a:cubicBezTo>
                    <a:pt x="10087" y="17587"/>
                    <a:pt x="10291" y="18177"/>
                    <a:pt x="10598" y="18649"/>
                  </a:cubicBezTo>
                  <a:cubicBezTo>
                    <a:pt x="10906" y="19121"/>
                    <a:pt x="11315" y="19475"/>
                    <a:pt x="11725" y="19475"/>
                  </a:cubicBezTo>
                  <a:cubicBezTo>
                    <a:pt x="12134" y="19475"/>
                    <a:pt x="12543" y="19121"/>
                    <a:pt x="13004" y="18236"/>
                  </a:cubicBezTo>
                  <a:cubicBezTo>
                    <a:pt x="13465" y="17351"/>
                    <a:pt x="13977" y="15934"/>
                    <a:pt x="14233" y="14931"/>
                  </a:cubicBezTo>
                  <a:cubicBezTo>
                    <a:pt x="14488" y="13928"/>
                    <a:pt x="14488" y="13338"/>
                    <a:pt x="14233" y="13279"/>
                  </a:cubicBezTo>
                  <a:cubicBezTo>
                    <a:pt x="13977" y="13220"/>
                    <a:pt x="13465" y="13692"/>
                    <a:pt x="13158" y="14282"/>
                  </a:cubicBezTo>
                  <a:cubicBezTo>
                    <a:pt x="12851" y="14872"/>
                    <a:pt x="12748" y="15580"/>
                    <a:pt x="12902" y="16643"/>
                  </a:cubicBezTo>
                  <a:cubicBezTo>
                    <a:pt x="13055" y="17705"/>
                    <a:pt x="13465" y="19121"/>
                    <a:pt x="14949" y="19770"/>
                  </a:cubicBezTo>
                  <a:cubicBezTo>
                    <a:pt x="16434" y="20420"/>
                    <a:pt x="18993" y="20302"/>
                    <a:pt x="21552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507641" y="1275490"/>
              <a:ext cx="108559" cy="2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35" fill="norm" stroke="1" extrusionOk="0">
                  <a:moveTo>
                    <a:pt x="20902" y="5611"/>
                  </a:moveTo>
                  <a:cubicBezTo>
                    <a:pt x="20902" y="4592"/>
                    <a:pt x="20902" y="3573"/>
                    <a:pt x="19272" y="2452"/>
                  </a:cubicBezTo>
                  <a:cubicBezTo>
                    <a:pt x="17642" y="1331"/>
                    <a:pt x="14381" y="109"/>
                    <a:pt x="10917" y="7"/>
                  </a:cubicBezTo>
                  <a:cubicBezTo>
                    <a:pt x="7453" y="-95"/>
                    <a:pt x="3785" y="924"/>
                    <a:pt x="1747" y="2452"/>
                  </a:cubicBezTo>
                  <a:cubicBezTo>
                    <a:pt x="-290" y="3980"/>
                    <a:pt x="-698" y="6018"/>
                    <a:pt x="1340" y="7852"/>
                  </a:cubicBezTo>
                  <a:cubicBezTo>
                    <a:pt x="3377" y="9686"/>
                    <a:pt x="7860" y="11316"/>
                    <a:pt x="11325" y="12845"/>
                  </a:cubicBezTo>
                  <a:cubicBezTo>
                    <a:pt x="14789" y="14373"/>
                    <a:pt x="17234" y="15799"/>
                    <a:pt x="18457" y="17022"/>
                  </a:cubicBezTo>
                  <a:cubicBezTo>
                    <a:pt x="19679" y="18245"/>
                    <a:pt x="19679" y="19263"/>
                    <a:pt x="18457" y="19977"/>
                  </a:cubicBezTo>
                  <a:cubicBezTo>
                    <a:pt x="17234" y="20690"/>
                    <a:pt x="14789" y="21097"/>
                    <a:pt x="12344" y="21301"/>
                  </a:cubicBezTo>
                  <a:cubicBezTo>
                    <a:pt x="9898" y="21505"/>
                    <a:pt x="7453" y="21505"/>
                    <a:pt x="5415" y="21097"/>
                  </a:cubicBezTo>
                  <a:cubicBezTo>
                    <a:pt x="3377" y="20690"/>
                    <a:pt x="1747" y="19875"/>
                    <a:pt x="1544" y="19060"/>
                  </a:cubicBezTo>
                  <a:cubicBezTo>
                    <a:pt x="1340" y="18245"/>
                    <a:pt x="2562" y="17430"/>
                    <a:pt x="5619" y="16614"/>
                  </a:cubicBezTo>
                  <a:cubicBezTo>
                    <a:pt x="8676" y="15799"/>
                    <a:pt x="13566" y="14984"/>
                    <a:pt x="18457" y="14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650066" y="1300884"/>
              <a:ext cx="309035" cy="17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4734" y="7760"/>
                  </a:moveTo>
                  <a:cubicBezTo>
                    <a:pt x="5178" y="6743"/>
                    <a:pt x="5622" y="5727"/>
                    <a:pt x="5918" y="4329"/>
                  </a:cubicBezTo>
                  <a:cubicBezTo>
                    <a:pt x="6214" y="2932"/>
                    <a:pt x="6362" y="1153"/>
                    <a:pt x="6066" y="390"/>
                  </a:cubicBezTo>
                  <a:cubicBezTo>
                    <a:pt x="5770" y="-372"/>
                    <a:pt x="5030" y="-118"/>
                    <a:pt x="3995" y="2042"/>
                  </a:cubicBezTo>
                  <a:cubicBezTo>
                    <a:pt x="2959" y="4202"/>
                    <a:pt x="1627" y="8268"/>
                    <a:pt x="888" y="11063"/>
                  </a:cubicBezTo>
                  <a:cubicBezTo>
                    <a:pt x="148" y="13859"/>
                    <a:pt x="0" y="15383"/>
                    <a:pt x="0" y="16781"/>
                  </a:cubicBezTo>
                  <a:cubicBezTo>
                    <a:pt x="0" y="18179"/>
                    <a:pt x="148" y="19449"/>
                    <a:pt x="592" y="20212"/>
                  </a:cubicBezTo>
                  <a:cubicBezTo>
                    <a:pt x="1036" y="20974"/>
                    <a:pt x="1775" y="21228"/>
                    <a:pt x="2663" y="20084"/>
                  </a:cubicBezTo>
                  <a:cubicBezTo>
                    <a:pt x="3551" y="18941"/>
                    <a:pt x="4586" y="16400"/>
                    <a:pt x="5326" y="14113"/>
                  </a:cubicBezTo>
                  <a:cubicBezTo>
                    <a:pt x="6066" y="11826"/>
                    <a:pt x="6510" y="9793"/>
                    <a:pt x="6732" y="9412"/>
                  </a:cubicBezTo>
                  <a:cubicBezTo>
                    <a:pt x="6953" y="9030"/>
                    <a:pt x="6953" y="10301"/>
                    <a:pt x="6953" y="12207"/>
                  </a:cubicBezTo>
                  <a:cubicBezTo>
                    <a:pt x="6953" y="14113"/>
                    <a:pt x="6953" y="16654"/>
                    <a:pt x="7175" y="18433"/>
                  </a:cubicBezTo>
                  <a:cubicBezTo>
                    <a:pt x="7397" y="20212"/>
                    <a:pt x="7841" y="21228"/>
                    <a:pt x="8285" y="21228"/>
                  </a:cubicBezTo>
                  <a:cubicBezTo>
                    <a:pt x="8729" y="21228"/>
                    <a:pt x="9173" y="20212"/>
                    <a:pt x="9690" y="18179"/>
                  </a:cubicBezTo>
                  <a:cubicBezTo>
                    <a:pt x="10208" y="16146"/>
                    <a:pt x="10800" y="13096"/>
                    <a:pt x="11244" y="10809"/>
                  </a:cubicBezTo>
                  <a:cubicBezTo>
                    <a:pt x="11688" y="8522"/>
                    <a:pt x="11984" y="6997"/>
                    <a:pt x="12132" y="6870"/>
                  </a:cubicBezTo>
                  <a:cubicBezTo>
                    <a:pt x="12279" y="6743"/>
                    <a:pt x="12279" y="8014"/>
                    <a:pt x="12279" y="9412"/>
                  </a:cubicBezTo>
                  <a:cubicBezTo>
                    <a:pt x="12279" y="10809"/>
                    <a:pt x="12279" y="12334"/>
                    <a:pt x="12279" y="13859"/>
                  </a:cubicBezTo>
                  <a:cubicBezTo>
                    <a:pt x="12279" y="15383"/>
                    <a:pt x="12279" y="16908"/>
                    <a:pt x="12427" y="17035"/>
                  </a:cubicBezTo>
                  <a:cubicBezTo>
                    <a:pt x="12575" y="17162"/>
                    <a:pt x="12871" y="15892"/>
                    <a:pt x="13241" y="14113"/>
                  </a:cubicBezTo>
                  <a:cubicBezTo>
                    <a:pt x="13611" y="12334"/>
                    <a:pt x="14055" y="10047"/>
                    <a:pt x="14499" y="8395"/>
                  </a:cubicBezTo>
                  <a:cubicBezTo>
                    <a:pt x="14942" y="6743"/>
                    <a:pt x="15386" y="5727"/>
                    <a:pt x="15608" y="5854"/>
                  </a:cubicBezTo>
                  <a:cubicBezTo>
                    <a:pt x="15830" y="5981"/>
                    <a:pt x="15830" y="7252"/>
                    <a:pt x="15830" y="8522"/>
                  </a:cubicBezTo>
                  <a:cubicBezTo>
                    <a:pt x="15830" y="9793"/>
                    <a:pt x="15830" y="11063"/>
                    <a:pt x="15830" y="12334"/>
                  </a:cubicBezTo>
                  <a:cubicBezTo>
                    <a:pt x="15830" y="13604"/>
                    <a:pt x="15830" y="14875"/>
                    <a:pt x="16052" y="14875"/>
                  </a:cubicBezTo>
                  <a:cubicBezTo>
                    <a:pt x="16274" y="14875"/>
                    <a:pt x="16718" y="13604"/>
                    <a:pt x="17014" y="12334"/>
                  </a:cubicBezTo>
                  <a:cubicBezTo>
                    <a:pt x="17310" y="11063"/>
                    <a:pt x="17458" y="9793"/>
                    <a:pt x="17901" y="8649"/>
                  </a:cubicBezTo>
                  <a:cubicBezTo>
                    <a:pt x="18345" y="7506"/>
                    <a:pt x="19085" y="6489"/>
                    <a:pt x="19603" y="6616"/>
                  </a:cubicBezTo>
                  <a:cubicBezTo>
                    <a:pt x="20121" y="6743"/>
                    <a:pt x="20416" y="8014"/>
                    <a:pt x="20564" y="9284"/>
                  </a:cubicBezTo>
                  <a:cubicBezTo>
                    <a:pt x="20712" y="10555"/>
                    <a:pt x="20712" y="11826"/>
                    <a:pt x="20712" y="13096"/>
                  </a:cubicBezTo>
                  <a:cubicBezTo>
                    <a:pt x="20712" y="14367"/>
                    <a:pt x="20712" y="15637"/>
                    <a:pt x="20860" y="16146"/>
                  </a:cubicBezTo>
                  <a:cubicBezTo>
                    <a:pt x="21008" y="16654"/>
                    <a:pt x="21304" y="16400"/>
                    <a:pt x="21600" y="16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997200" y="1267009"/>
              <a:ext cx="97367" cy="49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4226" y="2328"/>
                  </a:moveTo>
                  <a:cubicBezTo>
                    <a:pt x="3287" y="4515"/>
                    <a:pt x="2348" y="6702"/>
                    <a:pt x="1643" y="9528"/>
                  </a:cubicBezTo>
                  <a:cubicBezTo>
                    <a:pt x="939" y="12353"/>
                    <a:pt x="470" y="15816"/>
                    <a:pt x="235" y="17776"/>
                  </a:cubicBezTo>
                  <a:cubicBezTo>
                    <a:pt x="0" y="19735"/>
                    <a:pt x="0" y="20191"/>
                    <a:pt x="0" y="20647"/>
                  </a:cubicBezTo>
                  <a:cubicBezTo>
                    <a:pt x="0" y="21102"/>
                    <a:pt x="0" y="21558"/>
                    <a:pt x="470" y="21330"/>
                  </a:cubicBezTo>
                  <a:cubicBezTo>
                    <a:pt x="939" y="21102"/>
                    <a:pt x="1878" y="20191"/>
                    <a:pt x="2583" y="18186"/>
                  </a:cubicBezTo>
                  <a:cubicBezTo>
                    <a:pt x="3287" y="16181"/>
                    <a:pt x="3757" y="13082"/>
                    <a:pt x="4696" y="10393"/>
                  </a:cubicBezTo>
                  <a:cubicBezTo>
                    <a:pt x="5635" y="7705"/>
                    <a:pt x="7043" y="5426"/>
                    <a:pt x="7983" y="3923"/>
                  </a:cubicBezTo>
                  <a:cubicBezTo>
                    <a:pt x="8922" y="2419"/>
                    <a:pt x="9391" y="1690"/>
                    <a:pt x="10330" y="1097"/>
                  </a:cubicBezTo>
                  <a:cubicBezTo>
                    <a:pt x="11270" y="505"/>
                    <a:pt x="12678" y="49"/>
                    <a:pt x="14322" y="4"/>
                  </a:cubicBezTo>
                  <a:cubicBezTo>
                    <a:pt x="15965" y="-42"/>
                    <a:pt x="17843" y="323"/>
                    <a:pt x="19252" y="1371"/>
                  </a:cubicBezTo>
                  <a:cubicBezTo>
                    <a:pt x="20661" y="2419"/>
                    <a:pt x="21600" y="4150"/>
                    <a:pt x="21600" y="5472"/>
                  </a:cubicBezTo>
                  <a:cubicBezTo>
                    <a:pt x="21600" y="6793"/>
                    <a:pt x="20661" y="7705"/>
                    <a:pt x="17843" y="8343"/>
                  </a:cubicBezTo>
                  <a:cubicBezTo>
                    <a:pt x="15026" y="8981"/>
                    <a:pt x="10330" y="9345"/>
                    <a:pt x="7043" y="8753"/>
                  </a:cubicBezTo>
                  <a:cubicBezTo>
                    <a:pt x="3757" y="8161"/>
                    <a:pt x="1878" y="6611"/>
                    <a:pt x="0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168649" y="1079771"/>
              <a:ext cx="26196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518" y="1329"/>
                    <a:pt x="1037" y="2658"/>
                    <a:pt x="1037" y="4708"/>
                  </a:cubicBezTo>
                  <a:cubicBezTo>
                    <a:pt x="1037" y="6757"/>
                    <a:pt x="518" y="9526"/>
                    <a:pt x="259" y="11575"/>
                  </a:cubicBezTo>
                  <a:cubicBezTo>
                    <a:pt x="0" y="13625"/>
                    <a:pt x="0" y="14954"/>
                    <a:pt x="259" y="15951"/>
                  </a:cubicBezTo>
                  <a:cubicBezTo>
                    <a:pt x="518" y="16948"/>
                    <a:pt x="1037" y="17612"/>
                    <a:pt x="1728" y="17834"/>
                  </a:cubicBezTo>
                  <a:cubicBezTo>
                    <a:pt x="2419" y="18055"/>
                    <a:pt x="3283" y="17834"/>
                    <a:pt x="4320" y="17003"/>
                  </a:cubicBezTo>
                  <a:cubicBezTo>
                    <a:pt x="5357" y="16172"/>
                    <a:pt x="6566" y="14732"/>
                    <a:pt x="7430" y="13625"/>
                  </a:cubicBezTo>
                  <a:cubicBezTo>
                    <a:pt x="8294" y="12517"/>
                    <a:pt x="8813" y="11742"/>
                    <a:pt x="8640" y="11354"/>
                  </a:cubicBezTo>
                  <a:cubicBezTo>
                    <a:pt x="8467" y="10966"/>
                    <a:pt x="7603" y="10966"/>
                    <a:pt x="6998" y="11298"/>
                  </a:cubicBezTo>
                  <a:cubicBezTo>
                    <a:pt x="6394" y="11631"/>
                    <a:pt x="6048" y="12295"/>
                    <a:pt x="5702" y="13403"/>
                  </a:cubicBezTo>
                  <a:cubicBezTo>
                    <a:pt x="5357" y="14511"/>
                    <a:pt x="5011" y="16062"/>
                    <a:pt x="5011" y="17114"/>
                  </a:cubicBezTo>
                  <a:cubicBezTo>
                    <a:pt x="5011" y="18166"/>
                    <a:pt x="5357" y="18720"/>
                    <a:pt x="5962" y="18997"/>
                  </a:cubicBezTo>
                  <a:cubicBezTo>
                    <a:pt x="6566" y="19274"/>
                    <a:pt x="7430" y="19274"/>
                    <a:pt x="8986" y="18665"/>
                  </a:cubicBezTo>
                  <a:cubicBezTo>
                    <a:pt x="10541" y="18055"/>
                    <a:pt x="12787" y="16837"/>
                    <a:pt x="14947" y="15231"/>
                  </a:cubicBezTo>
                  <a:cubicBezTo>
                    <a:pt x="17107" y="13625"/>
                    <a:pt x="19181" y="11631"/>
                    <a:pt x="20304" y="10302"/>
                  </a:cubicBezTo>
                  <a:cubicBezTo>
                    <a:pt x="21427" y="8972"/>
                    <a:pt x="21600" y="8308"/>
                    <a:pt x="21168" y="7975"/>
                  </a:cubicBezTo>
                  <a:cubicBezTo>
                    <a:pt x="20736" y="7643"/>
                    <a:pt x="19699" y="7643"/>
                    <a:pt x="18835" y="7865"/>
                  </a:cubicBezTo>
                  <a:cubicBezTo>
                    <a:pt x="17971" y="8086"/>
                    <a:pt x="17280" y="8529"/>
                    <a:pt x="16848" y="9028"/>
                  </a:cubicBezTo>
                  <a:cubicBezTo>
                    <a:pt x="16416" y="9526"/>
                    <a:pt x="16243" y="10080"/>
                    <a:pt x="16848" y="11188"/>
                  </a:cubicBezTo>
                  <a:cubicBezTo>
                    <a:pt x="17453" y="12295"/>
                    <a:pt x="18835" y="13957"/>
                    <a:pt x="19786" y="15342"/>
                  </a:cubicBezTo>
                  <a:cubicBezTo>
                    <a:pt x="20736" y="16726"/>
                    <a:pt x="21254" y="17834"/>
                    <a:pt x="20995" y="18831"/>
                  </a:cubicBezTo>
                  <a:cubicBezTo>
                    <a:pt x="20736" y="19828"/>
                    <a:pt x="19699" y="20714"/>
                    <a:pt x="18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241749" y="1211384"/>
              <a:ext cx="76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37" fill="norm" stroke="1" extrusionOk="0">
                  <a:moveTo>
                    <a:pt x="21030" y="3961"/>
                  </a:moveTo>
                  <a:cubicBezTo>
                    <a:pt x="20446" y="3053"/>
                    <a:pt x="19862" y="2146"/>
                    <a:pt x="18695" y="1329"/>
                  </a:cubicBezTo>
                  <a:cubicBezTo>
                    <a:pt x="17527" y="512"/>
                    <a:pt x="15776" y="-214"/>
                    <a:pt x="12273" y="58"/>
                  </a:cubicBezTo>
                  <a:cubicBezTo>
                    <a:pt x="8771" y="331"/>
                    <a:pt x="3516" y="1601"/>
                    <a:pt x="2057" y="3779"/>
                  </a:cubicBezTo>
                  <a:cubicBezTo>
                    <a:pt x="598" y="5957"/>
                    <a:pt x="2933" y="9043"/>
                    <a:pt x="6727" y="11675"/>
                  </a:cubicBezTo>
                  <a:cubicBezTo>
                    <a:pt x="10522" y="14307"/>
                    <a:pt x="15776" y="16485"/>
                    <a:pt x="18111" y="18028"/>
                  </a:cubicBezTo>
                  <a:cubicBezTo>
                    <a:pt x="20446" y="19571"/>
                    <a:pt x="19862" y="20478"/>
                    <a:pt x="17527" y="20932"/>
                  </a:cubicBezTo>
                  <a:cubicBezTo>
                    <a:pt x="15192" y="21386"/>
                    <a:pt x="11106" y="21386"/>
                    <a:pt x="7603" y="20569"/>
                  </a:cubicBezTo>
                  <a:cubicBezTo>
                    <a:pt x="4100" y="19752"/>
                    <a:pt x="1181" y="18119"/>
                    <a:pt x="306" y="16213"/>
                  </a:cubicBezTo>
                  <a:cubicBezTo>
                    <a:pt x="-570" y="14307"/>
                    <a:pt x="598" y="12129"/>
                    <a:pt x="1765" y="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375150" y="1100495"/>
              <a:ext cx="171450" cy="33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323"/>
                  </a:moveTo>
                  <a:cubicBezTo>
                    <a:pt x="1067" y="1648"/>
                    <a:pt x="2133" y="973"/>
                    <a:pt x="3333" y="501"/>
                  </a:cubicBezTo>
                  <a:cubicBezTo>
                    <a:pt x="4533" y="28"/>
                    <a:pt x="5867" y="-242"/>
                    <a:pt x="6533" y="298"/>
                  </a:cubicBezTo>
                  <a:cubicBezTo>
                    <a:pt x="7200" y="838"/>
                    <a:pt x="7200" y="2188"/>
                    <a:pt x="6933" y="4888"/>
                  </a:cubicBezTo>
                  <a:cubicBezTo>
                    <a:pt x="6667" y="7588"/>
                    <a:pt x="6133" y="11638"/>
                    <a:pt x="5467" y="14271"/>
                  </a:cubicBezTo>
                  <a:cubicBezTo>
                    <a:pt x="4800" y="16903"/>
                    <a:pt x="4000" y="18118"/>
                    <a:pt x="3333" y="19063"/>
                  </a:cubicBezTo>
                  <a:cubicBezTo>
                    <a:pt x="2667" y="20008"/>
                    <a:pt x="2133" y="20683"/>
                    <a:pt x="1733" y="20683"/>
                  </a:cubicBezTo>
                  <a:cubicBezTo>
                    <a:pt x="1333" y="20683"/>
                    <a:pt x="1067" y="20008"/>
                    <a:pt x="1733" y="18725"/>
                  </a:cubicBezTo>
                  <a:cubicBezTo>
                    <a:pt x="2400" y="17443"/>
                    <a:pt x="4000" y="15553"/>
                    <a:pt x="5333" y="14405"/>
                  </a:cubicBezTo>
                  <a:cubicBezTo>
                    <a:pt x="6667" y="13258"/>
                    <a:pt x="7733" y="12853"/>
                    <a:pt x="9333" y="13056"/>
                  </a:cubicBezTo>
                  <a:cubicBezTo>
                    <a:pt x="10933" y="13258"/>
                    <a:pt x="13067" y="14068"/>
                    <a:pt x="14267" y="15283"/>
                  </a:cubicBezTo>
                  <a:cubicBezTo>
                    <a:pt x="15467" y="16498"/>
                    <a:pt x="15733" y="18118"/>
                    <a:pt x="16000" y="19265"/>
                  </a:cubicBezTo>
                  <a:cubicBezTo>
                    <a:pt x="16267" y="20413"/>
                    <a:pt x="16533" y="21088"/>
                    <a:pt x="17333" y="21223"/>
                  </a:cubicBezTo>
                  <a:cubicBezTo>
                    <a:pt x="18133" y="21358"/>
                    <a:pt x="19467" y="20953"/>
                    <a:pt x="20267" y="20615"/>
                  </a:cubicBezTo>
                  <a:cubicBezTo>
                    <a:pt x="21067" y="20278"/>
                    <a:pt x="21333" y="20008"/>
                    <a:pt x="21600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566444" y="1297397"/>
              <a:ext cx="70787" cy="11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109" fill="norm" stroke="1" extrusionOk="0">
                  <a:moveTo>
                    <a:pt x="9025" y="843"/>
                  </a:moveTo>
                  <a:cubicBezTo>
                    <a:pt x="5939" y="4315"/>
                    <a:pt x="2854" y="7786"/>
                    <a:pt x="1311" y="10486"/>
                  </a:cubicBezTo>
                  <a:cubicBezTo>
                    <a:pt x="-232" y="13186"/>
                    <a:pt x="-232" y="15115"/>
                    <a:pt x="385" y="17043"/>
                  </a:cubicBezTo>
                  <a:cubicBezTo>
                    <a:pt x="1002" y="18972"/>
                    <a:pt x="2237" y="20900"/>
                    <a:pt x="5631" y="21093"/>
                  </a:cubicBezTo>
                  <a:cubicBezTo>
                    <a:pt x="9025" y="21286"/>
                    <a:pt x="14579" y="19743"/>
                    <a:pt x="17665" y="16272"/>
                  </a:cubicBezTo>
                  <a:cubicBezTo>
                    <a:pt x="20751" y="12800"/>
                    <a:pt x="21368" y="7400"/>
                    <a:pt x="19825" y="4122"/>
                  </a:cubicBezTo>
                  <a:cubicBezTo>
                    <a:pt x="18282" y="843"/>
                    <a:pt x="14579" y="-314"/>
                    <a:pt x="12419" y="72"/>
                  </a:cubicBezTo>
                  <a:cubicBezTo>
                    <a:pt x="10259" y="457"/>
                    <a:pt x="9642" y="2386"/>
                    <a:pt x="9025" y="4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677362" y="1075156"/>
              <a:ext cx="446030" cy="35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68" fill="norm" stroke="1" extrusionOk="0">
                  <a:moveTo>
                    <a:pt x="1042" y="14849"/>
                  </a:moveTo>
                  <a:cubicBezTo>
                    <a:pt x="736" y="15616"/>
                    <a:pt x="430" y="16383"/>
                    <a:pt x="227" y="17086"/>
                  </a:cubicBezTo>
                  <a:cubicBezTo>
                    <a:pt x="23" y="17788"/>
                    <a:pt x="-79" y="18428"/>
                    <a:pt x="74" y="19067"/>
                  </a:cubicBezTo>
                  <a:cubicBezTo>
                    <a:pt x="227" y="19706"/>
                    <a:pt x="634" y="20345"/>
                    <a:pt x="991" y="20409"/>
                  </a:cubicBezTo>
                  <a:cubicBezTo>
                    <a:pt x="1347" y="20473"/>
                    <a:pt x="1653" y="19961"/>
                    <a:pt x="1959" y="19386"/>
                  </a:cubicBezTo>
                  <a:cubicBezTo>
                    <a:pt x="2264" y="18811"/>
                    <a:pt x="2570" y="18172"/>
                    <a:pt x="2876" y="17533"/>
                  </a:cubicBezTo>
                  <a:cubicBezTo>
                    <a:pt x="3181" y="16894"/>
                    <a:pt x="3487" y="16255"/>
                    <a:pt x="3742" y="16255"/>
                  </a:cubicBezTo>
                  <a:cubicBezTo>
                    <a:pt x="3996" y="16255"/>
                    <a:pt x="4200" y="16894"/>
                    <a:pt x="4455" y="17469"/>
                  </a:cubicBezTo>
                  <a:cubicBezTo>
                    <a:pt x="4710" y="18044"/>
                    <a:pt x="5015" y="18555"/>
                    <a:pt x="5474" y="18939"/>
                  </a:cubicBezTo>
                  <a:cubicBezTo>
                    <a:pt x="5932" y="19322"/>
                    <a:pt x="6544" y="19578"/>
                    <a:pt x="7053" y="19450"/>
                  </a:cubicBezTo>
                  <a:cubicBezTo>
                    <a:pt x="7563" y="19322"/>
                    <a:pt x="7970" y="18811"/>
                    <a:pt x="8581" y="17149"/>
                  </a:cubicBezTo>
                  <a:cubicBezTo>
                    <a:pt x="9193" y="15488"/>
                    <a:pt x="10008" y="12676"/>
                    <a:pt x="10568" y="10567"/>
                  </a:cubicBezTo>
                  <a:cubicBezTo>
                    <a:pt x="11129" y="8458"/>
                    <a:pt x="11434" y="7052"/>
                    <a:pt x="11587" y="5902"/>
                  </a:cubicBezTo>
                  <a:cubicBezTo>
                    <a:pt x="11740" y="4752"/>
                    <a:pt x="11740" y="3857"/>
                    <a:pt x="11587" y="3729"/>
                  </a:cubicBezTo>
                  <a:cubicBezTo>
                    <a:pt x="11434" y="3602"/>
                    <a:pt x="11129" y="4241"/>
                    <a:pt x="10619" y="6222"/>
                  </a:cubicBezTo>
                  <a:cubicBezTo>
                    <a:pt x="10110" y="8203"/>
                    <a:pt x="9396" y="11526"/>
                    <a:pt x="9091" y="13826"/>
                  </a:cubicBezTo>
                  <a:cubicBezTo>
                    <a:pt x="8785" y="16127"/>
                    <a:pt x="8887" y="17405"/>
                    <a:pt x="9091" y="18300"/>
                  </a:cubicBezTo>
                  <a:cubicBezTo>
                    <a:pt x="9295" y="19194"/>
                    <a:pt x="9600" y="19706"/>
                    <a:pt x="10008" y="20025"/>
                  </a:cubicBezTo>
                  <a:cubicBezTo>
                    <a:pt x="10415" y="20345"/>
                    <a:pt x="10925" y="20473"/>
                    <a:pt x="11842" y="20025"/>
                  </a:cubicBezTo>
                  <a:cubicBezTo>
                    <a:pt x="12759" y="19578"/>
                    <a:pt x="14083" y="18555"/>
                    <a:pt x="14898" y="17725"/>
                  </a:cubicBezTo>
                  <a:cubicBezTo>
                    <a:pt x="15713" y="16894"/>
                    <a:pt x="16019" y="16255"/>
                    <a:pt x="16019" y="15680"/>
                  </a:cubicBezTo>
                  <a:cubicBezTo>
                    <a:pt x="16019" y="15104"/>
                    <a:pt x="15713" y="14593"/>
                    <a:pt x="15408" y="14593"/>
                  </a:cubicBezTo>
                  <a:cubicBezTo>
                    <a:pt x="15102" y="14593"/>
                    <a:pt x="14796" y="15104"/>
                    <a:pt x="14542" y="15935"/>
                  </a:cubicBezTo>
                  <a:cubicBezTo>
                    <a:pt x="14287" y="16766"/>
                    <a:pt x="14083" y="17916"/>
                    <a:pt x="13981" y="18811"/>
                  </a:cubicBezTo>
                  <a:cubicBezTo>
                    <a:pt x="13879" y="19706"/>
                    <a:pt x="13879" y="20345"/>
                    <a:pt x="14134" y="20792"/>
                  </a:cubicBezTo>
                  <a:cubicBezTo>
                    <a:pt x="14389" y="21239"/>
                    <a:pt x="14898" y="21495"/>
                    <a:pt x="15408" y="21303"/>
                  </a:cubicBezTo>
                  <a:cubicBezTo>
                    <a:pt x="15917" y="21112"/>
                    <a:pt x="16427" y="20473"/>
                    <a:pt x="17242" y="18428"/>
                  </a:cubicBezTo>
                  <a:cubicBezTo>
                    <a:pt x="18057" y="16383"/>
                    <a:pt x="19178" y="12932"/>
                    <a:pt x="19942" y="9864"/>
                  </a:cubicBezTo>
                  <a:cubicBezTo>
                    <a:pt x="20706" y="6797"/>
                    <a:pt x="21113" y="4113"/>
                    <a:pt x="21317" y="2451"/>
                  </a:cubicBezTo>
                  <a:cubicBezTo>
                    <a:pt x="21521" y="790"/>
                    <a:pt x="21521" y="151"/>
                    <a:pt x="21317" y="23"/>
                  </a:cubicBezTo>
                  <a:cubicBezTo>
                    <a:pt x="21113" y="-105"/>
                    <a:pt x="20706" y="278"/>
                    <a:pt x="20247" y="1684"/>
                  </a:cubicBezTo>
                  <a:cubicBezTo>
                    <a:pt x="19789" y="3090"/>
                    <a:pt x="19279" y="5519"/>
                    <a:pt x="19025" y="8650"/>
                  </a:cubicBezTo>
                  <a:cubicBezTo>
                    <a:pt x="18770" y="11781"/>
                    <a:pt x="18770" y="15616"/>
                    <a:pt x="18770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683326" y="1091342"/>
              <a:ext cx="164760" cy="35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08" fill="norm" stroke="1" extrusionOk="0">
                  <a:moveTo>
                    <a:pt x="16395" y="14172"/>
                  </a:moveTo>
                  <a:cubicBezTo>
                    <a:pt x="16122" y="13536"/>
                    <a:pt x="15849" y="12901"/>
                    <a:pt x="15028" y="12329"/>
                  </a:cubicBezTo>
                  <a:cubicBezTo>
                    <a:pt x="14208" y="11757"/>
                    <a:pt x="12841" y="11249"/>
                    <a:pt x="10380" y="11757"/>
                  </a:cubicBezTo>
                  <a:cubicBezTo>
                    <a:pt x="7920" y="12266"/>
                    <a:pt x="4365" y="13790"/>
                    <a:pt x="2314" y="15506"/>
                  </a:cubicBezTo>
                  <a:cubicBezTo>
                    <a:pt x="264" y="17221"/>
                    <a:pt x="-283" y="19127"/>
                    <a:pt x="127" y="20207"/>
                  </a:cubicBezTo>
                  <a:cubicBezTo>
                    <a:pt x="537" y="21287"/>
                    <a:pt x="1904" y="21541"/>
                    <a:pt x="3955" y="21350"/>
                  </a:cubicBezTo>
                  <a:cubicBezTo>
                    <a:pt x="6006" y="21160"/>
                    <a:pt x="8740" y="20525"/>
                    <a:pt x="11611" y="18555"/>
                  </a:cubicBezTo>
                  <a:cubicBezTo>
                    <a:pt x="14482" y="16586"/>
                    <a:pt x="17489" y="13282"/>
                    <a:pt x="19130" y="10233"/>
                  </a:cubicBezTo>
                  <a:cubicBezTo>
                    <a:pt x="20770" y="7183"/>
                    <a:pt x="21044" y="4388"/>
                    <a:pt x="21180" y="2609"/>
                  </a:cubicBezTo>
                  <a:cubicBezTo>
                    <a:pt x="21317" y="830"/>
                    <a:pt x="21317" y="68"/>
                    <a:pt x="21180" y="5"/>
                  </a:cubicBezTo>
                  <a:cubicBezTo>
                    <a:pt x="21044" y="-59"/>
                    <a:pt x="20770" y="576"/>
                    <a:pt x="20223" y="2863"/>
                  </a:cubicBezTo>
                  <a:cubicBezTo>
                    <a:pt x="19676" y="5150"/>
                    <a:pt x="18856" y="9089"/>
                    <a:pt x="18446" y="11630"/>
                  </a:cubicBezTo>
                  <a:cubicBezTo>
                    <a:pt x="18036" y="14172"/>
                    <a:pt x="18036" y="15315"/>
                    <a:pt x="18036" y="16268"/>
                  </a:cubicBezTo>
                  <a:cubicBezTo>
                    <a:pt x="18036" y="17221"/>
                    <a:pt x="18036" y="17983"/>
                    <a:pt x="18446" y="18110"/>
                  </a:cubicBezTo>
                  <a:cubicBezTo>
                    <a:pt x="18856" y="18237"/>
                    <a:pt x="19676" y="17729"/>
                    <a:pt x="20497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899150" y="1295671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911850" y="1162321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6013450" y="1048021"/>
              <a:ext cx="25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67"/>
                    <a:pt x="7200" y="6933"/>
                    <a:pt x="3600" y="10533"/>
                  </a:cubicBezTo>
                  <a:cubicBezTo>
                    <a:pt x="0" y="14133"/>
                    <a:pt x="0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079066" y="1022354"/>
              <a:ext cx="372535" cy="34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45" y="15822"/>
                  </a:moveTo>
                  <a:cubicBezTo>
                    <a:pt x="123" y="16480"/>
                    <a:pt x="0" y="17139"/>
                    <a:pt x="0" y="17797"/>
                  </a:cubicBezTo>
                  <a:cubicBezTo>
                    <a:pt x="0" y="18456"/>
                    <a:pt x="123" y="19114"/>
                    <a:pt x="491" y="19575"/>
                  </a:cubicBezTo>
                  <a:cubicBezTo>
                    <a:pt x="859" y="20036"/>
                    <a:pt x="1473" y="20300"/>
                    <a:pt x="2025" y="20234"/>
                  </a:cubicBezTo>
                  <a:cubicBezTo>
                    <a:pt x="2577" y="20168"/>
                    <a:pt x="3068" y="19773"/>
                    <a:pt x="3743" y="19048"/>
                  </a:cubicBezTo>
                  <a:cubicBezTo>
                    <a:pt x="4418" y="18324"/>
                    <a:pt x="5277" y="17270"/>
                    <a:pt x="5707" y="17073"/>
                  </a:cubicBezTo>
                  <a:cubicBezTo>
                    <a:pt x="6136" y="16875"/>
                    <a:pt x="6136" y="17534"/>
                    <a:pt x="6382" y="18126"/>
                  </a:cubicBezTo>
                  <a:cubicBezTo>
                    <a:pt x="6627" y="18719"/>
                    <a:pt x="7118" y="19246"/>
                    <a:pt x="7670" y="19246"/>
                  </a:cubicBezTo>
                  <a:cubicBezTo>
                    <a:pt x="8223" y="19246"/>
                    <a:pt x="8836" y="18719"/>
                    <a:pt x="9818" y="16414"/>
                  </a:cubicBezTo>
                  <a:cubicBezTo>
                    <a:pt x="10800" y="14109"/>
                    <a:pt x="12150" y="10026"/>
                    <a:pt x="13070" y="7195"/>
                  </a:cubicBezTo>
                  <a:cubicBezTo>
                    <a:pt x="13991" y="4363"/>
                    <a:pt x="14482" y="2783"/>
                    <a:pt x="14789" y="1663"/>
                  </a:cubicBezTo>
                  <a:cubicBezTo>
                    <a:pt x="15095" y="544"/>
                    <a:pt x="15218" y="-115"/>
                    <a:pt x="15034" y="17"/>
                  </a:cubicBezTo>
                  <a:cubicBezTo>
                    <a:pt x="14850" y="148"/>
                    <a:pt x="14359" y="1070"/>
                    <a:pt x="13623" y="3573"/>
                  </a:cubicBezTo>
                  <a:cubicBezTo>
                    <a:pt x="12886" y="6075"/>
                    <a:pt x="11905" y="10158"/>
                    <a:pt x="11352" y="13122"/>
                  </a:cubicBezTo>
                  <a:cubicBezTo>
                    <a:pt x="10800" y="16085"/>
                    <a:pt x="10677" y="17929"/>
                    <a:pt x="10800" y="19114"/>
                  </a:cubicBezTo>
                  <a:cubicBezTo>
                    <a:pt x="10923" y="20300"/>
                    <a:pt x="11291" y="20826"/>
                    <a:pt x="11782" y="21090"/>
                  </a:cubicBezTo>
                  <a:cubicBezTo>
                    <a:pt x="12273" y="21353"/>
                    <a:pt x="12886" y="21353"/>
                    <a:pt x="13684" y="20826"/>
                  </a:cubicBezTo>
                  <a:cubicBezTo>
                    <a:pt x="14482" y="20300"/>
                    <a:pt x="15464" y="19246"/>
                    <a:pt x="16323" y="18061"/>
                  </a:cubicBezTo>
                  <a:cubicBezTo>
                    <a:pt x="17182" y="16875"/>
                    <a:pt x="17918" y="15558"/>
                    <a:pt x="18348" y="14570"/>
                  </a:cubicBezTo>
                  <a:cubicBezTo>
                    <a:pt x="18777" y="13583"/>
                    <a:pt x="18900" y="12924"/>
                    <a:pt x="18593" y="12858"/>
                  </a:cubicBezTo>
                  <a:cubicBezTo>
                    <a:pt x="18286" y="12792"/>
                    <a:pt x="17550" y="13319"/>
                    <a:pt x="16998" y="14307"/>
                  </a:cubicBezTo>
                  <a:cubicBezTo>
                    <a:pt x="16445" y="15295"/>
                    <a:pt x="16077" y="16744"/>
                    <a:pt x="15893" y="17863"/>
                  </a:cubicBezTo>
                  <a:cubicBezTo>
                    <a:pt x="15709" y="18983"/>
                    <a:pt x="15709" y="19773"/>
                    <a:pt x="15955" y="20365"/>
                  </a:cubicBezTo>
                  <a:cubicBezTo>
                    <a:pt x="16200" y="20958"/>
                    <a:pt x="16691" y="21353"/>
                    <a:pt x="17673" y="21419"/>
                  </a:cubicBezTo>
                  <a:cubicBezTo>
                    <a:pt x="18655" y="21485"/>
                    <a:pt x="20127" y="21222"/>
                    <a:pt x="21600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250516" y="1117871"/>
              <a:ext cx="16933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19636"/>
                    <a:pt x="0" y="17673"/>
                    <a:pt x="0" y="15709"/>
                  </a:cubicBezTo>
                  <a:cubicBezTo>
                    <a:pt x="0" y="13745"/>
                    <a:pt x="1080" y="11782"/>
                    <a:pt x="4860" y="9164"/>
                  </a:cubicBezTo>
                  <a:cubicBezTo>
                    <a:pt x="8640" y="6545"/>
                    <a:pt x="1512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6985000" y="1022621"/>
              <a:ext cx="450850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3955" y="0"/>
                  </a:moveTo>
                  <a:cubicBezTo>
                    <a:pt x="3549" y="339"/>
                    <a:pt x="3144" y="679"/>
                    <a:pt x="2738" y="1923"/>
                  </a:cubicBezTo>
                  <a:cubicBezTo>
                    <a:pt x="2332" y="3166"/>
                    <a:pt x="1927" y="5315"/>
                    <a:pt x="1572" y="8312"/>
                  </a:cubicBezTo>
                  <a:cubicBezTo>
                    <a:pt x="1217" y="11309"/>
                    <a:pt x="913" y="15154"/>
                    <a:pt x="761" y="17359"/>
                  </a:cubicBezTo>
                  <a:cubicBezTo>
                    <a:pt x="608" y="19564"/>
                    <a:pt x="608" y="20130"/>
                    <a:pt x="761" y="20639"/>
                  </a:cubicBezTo>
                  <a:cubicBezTo>
                    <a:pt x="913" y="21148"/>
                    <a:pt x="1217" y="21600"/>
                    <a:pt x="1521" y="21543"/>
                  </a:cubicBezTo>
                  <a:cubicBezTo>
                    <a:pt x="1825" y="21487"/>
                    <a:pt x="2130" y="20921"/>
                    <a:pt x="2130" y="19451"/>
                  </a:cubicBezTo>
                  <a:cubicBezTo>
                    <a:pt x="2130" y="17981"/>
                    <a:pt x="1825" y="15606"/>
                    <a:pt x="1521" y="14193"/>
                  </a:cubicBezTo>
                  <a:cubicBezTo>
                    <a:pt x="1217" y="12779"/>
                    <a:pt x="913" y="12327"/>
                    <a:pt x="608" y="11874"/>
                  </a:cubicBezTo>
                  <a:cubicBezTo>
                    <a:pt x="304" y="11422"/>
                    <a:pt x="0" y="10970"/>
                    <a:pt x="0" y="10404"/>
                  </a:cubicBezTo>
                  <a:cubicBezTo>
                    <a:pt x="0" y="9839"/>
                    <a:pt x="304" y="9160"/>
                    <a:pt x="1115" y="7803"/>
                  </a:cubicBezTo>
                  <a:cubicBezTo>
                    <a:pt x="1927" y="6446"/>
                    <a:pt x="3245" y="4410"/>
                    <a:pt x="4158" y="3336"/>
                  </a:cubicBezTo>
                  <a:cubicBezTo>
                    <a:pt x="5070" y="2262"/>
                    <a:pt x="5577" y="2149"/>
                    <a:pt x="5882" y="2375"/>
                  </a:cubicBezTo>
                  <a:cubicBezTo>
                    <a:pt x="6186" y="2601"/>
                    <a:pt x="6287" y="3166"/>
                    <a:pt x="6287" y="5089"/>
                  </a:cubicBezTo>
                  <a:cubicBezTo>
                    <a:pt x="6287" y="7012"/>
                    <a:pt x="6186" y="10291"/>
                    <a:pt x="5983" y="12496"/>
                  </a:cubicBezTo>
                  <a:cubicBezTo>
                    <a:pt x="5780" y="14702"/>
                    <a:pt x="5476" y="15832"/>
                    <a:pt x="5172" y="16737"/>
                  </a:cubicBezTo>
                  <a:cubicBezTo>
                    <a:pt x="4868" y="17642"/>
                    <a:pt x="4563" y="18320"/>
                    <a:pt x="4361" y="18320"/>
                  </a:cubicBezTo>
                  <a:cubicBezTo>
                    <a:pt x="4158" y="18320"/>
                    <a:pt x="4056" y="17642"/>
                    <a:pt x="4158" y="16737"/>
                  </a:cubicBezTo>
                  <a:cubicBezTo>
                    <a:pt x="4259" y="15832"/>
                    <a:pt x="4563" y="14702"/>
                    <a:pt x="4918" y="13966"/>
                  </a:cubicBezTo>
                  <a:cubicBezTo>
                    <a:pt x="5273" y="13231"/>
                    <a:pt x="5679" y="12892"/>
                    <a:pt x="6085" y="12949"/>
                  </a:cubicBezTo>
                  <a:cubicBezTo>
                    <a:pt x="6490" y="13005"/>
                    <a:pt x="6896" y="13458"/>
                    <a:pt x="7200" y="13966"/>
                  </a:cubicBezTo>
                  <a:cubicBezTo>
                    <a:pt x="7504" y="14475"/>
                    <a:pt x="7707" y="15041"/>
                    <a:pt x="8011" y="15606"/>
                  </a:cubicBezTo>
                  <a:cubicBezTo>
                    <a:pt x="8315" y="16172"/>
                    <a:pt x="8721" y="16737"/>
                    <a:pt x="9177" y="16963"/>
                  </a:cubicBezTo>
                  <a:cubicBezTo>
                    <a:pt x="9634" y="17190"/>
                    <a:pt x="10141" y="17076"/>
                    <a:pt x="10851" y="16624"/>
                  </a:cubicBezTo>
                  <a:cubicBezTo>
                    <a:pt x="11561" y="16172"/>
                    <a:pt x="12473" y="15380"/>
                    <a:pt x="13082" y="14645"/>
                  </a:cubicBezTo>
                  <a:cubicBezTo>
                    <a:pt x="13690" y="13910"/>
                    <a:pt x="13994" y="13231"/>
                    <a:pt x="13893" y="13118"/>
                  </a:cubicBezTo>
                  <a:cubicBezTo>
                    <a:pt x="13792" y="13005"/>
                    <a:pt x="13285" y="13458"/>
                    <a:pt x="12980" y="14193"/>
                  </a:cubicBezTo>
                  <a:cubicBezTo>
                    <a:pt x="12676" y="14928"/>
                    <a:pt x="12575" y="15946"/>
                    <a:pt x="13082" y="16737"/>
                  </a:cubicBezTo>
                  <a:cubicBezTo>
                    <a:pt x="13589" y="17529"/>
                    <a:pt x="14704" y="18094"/>
                    <a:pt x="16225" y="18094"/>
                  </a:cubicBezTo>
                  <a:cubicBezTo>
                    <a:pt x="17746" y="18094"/>
                    <a:pt x="19673" y="17529"/>
                    <a:pt x="21600" y="16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919458" y="965471"/>
              <a:ext cx="81543" cy="40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49" fill="norm" stroke="1" extrusionOk="0">
                  <a:moveTo>
                    <a:pt x="16351" y="0"/>
                  </a:moveTo>
                  <a:cubicBezTo>
                    <a:pt x="12474" y="2672"/>
                    <a:pt x="8598" y="5344"/>
                    <a:pt x="5828" y="8518"/>
                  </a:cubicBezTo>
                  <a:cubicBezTo>
                    <a:pt x="3059" y="11691"/>
                    <a:pt x="1398" y="15365"/>
                    <a:pt x="567" y="17592"/>
                  </a:cubicBezTo>
                  <a:cubicBezTo>
                    <a:pt x="-264" y="19819"/>
                    <a:pt x="-264" y="20598"/>
                    <a:pt x="1121" y="21043"/>
                  </a:cubicBezTo>
                  <a:cubicBezTo>
                    <a:pt x="2505" y="21489"/>
                    <a:pt x="5274" y="21600"/>
                    <a:pt x="8874" y="21210"/>
                  </a:cubicBezTo>
                  <a:cubicBezTo>
                    <a:pt x="12474" y="20821"/>
                    <a:pt x="16905" y="19930"/>
                    <a:pt x="21336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7880835" y="1194071"/>
              <a:ext cx="1455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707" y="21600"/>
                  </a:moveTo>
                  <a:cubicBezTo>
                    <a:pt x="1164" y="21600"/>
                    <a:pt x="-379" y="21600"/>
                    <a:pt x="84" y="19440"/>
                  </a:cubicBezTo>
                  <a:cubicBezTo>
                    <a:pt x="547" y="17280"/>
                    <a:pt x="3015" y="12960"/>
                    <a:pt x="6872" y="9360"/>
                  </a:cubicBezTo>
                  <a:cubicBezTo>
                    <a:pt x="10730" y="5760"/>
                    <a:pt x="15975" y="2880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8023391" y="1142242"/>
              <a:ext cx="117309" cy="17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20" fill="norm" stroke="1" extrusionOk="0">
                  <a:moveTo>
                    <a:pt x="6223" y="7657"/>
                  </a:moveTo>
                  <a:cubicBezTo>
                    <a:pt x="5465" y="8913"/>
                    <a:pt x="4707" y="10169"/>
                    <a:pt x="5465" y="10546"/>
                  </a:cubicBezTo>
                  <a:cubicBezTo>
                    <a:pt x="6223" y="10922"/>
                    <a:pt x="8497" y="10420"/>
                    <a:pt x="10581" y="9415"/>
                  </a:cubicBezTo>
                  <a:cubicBezTo>
                    <a:pt x="12665" y="8411"/>
                    <a:pt x="14560" y="6904"/>
                    <a:pt x="15318" y="5146"/>
                  </a:cubicBezTo>
                  <a:cubicBezTo>
                    <a:pt x="16076" y="3387"/>
                    <a:pt x="15697" y="1378"/>
                    <a:pt x="14560" y="499"/>
                  </a:cubicBezTo>
                  <a:cubicBezTo>
                    <a:pt x="13423" y="-380"/>
                    <a:pt x="11528" y="-129"/>
                    <a:pt x="8876" y="1504"/>
                  </a:cubicBezTo>
                  <a:cubicBezTo>
                    <a:pt x="6223" y="3136"/>
                    <a:pt x="2813" y="6150"/>
                    <a:pt x="1107" y="8913"/>
                  </a:cubicBezTo>
                  <a:cubicBezTo>
                    <a:pt x="-598" y="11676"/>
                    <a:pt x="-598" y="14187"/>
                    <a:pt x="3002" y="16197"/>
                  </a:cubicBezTo>
                  <a:cubicBezTo>
                    <a:pt x="6602" y="18206"/>
                    <a:pt x="13802" y="19713"/>
                    <a:pt x="21002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125842" y="1183726"/>
              <a:ext cx="141859" cy="12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84" fill="norm" stroke="1" extrusionOk="0">
                  <a:moveTo>
                    <a:pt x="17476" y="8876"/>
                  </a:moveTo>
                  <a:cubicBezTo>
                    <a:pt x="17794" y="6476"/>
                    <a:pt x="18112" y="4076"/>
                    <a:pt x="17635" y="2362"/>
                  </a:cubicBezTo>
                  <a:cubicBezTo>
                    <a:pt x="17159" y="648"/>
                    <a:pt x="15888" y="-381"/>
                    <a:pt x="13823" y="133"/>
                  </a:cubicBezTo>
                  <a:cubicBezTo>
                    <a:pt x="11759" y="648"/>
                    <a:pt x="8900" y="2705"/>
                    <a:pt x="6517" y="5619"/>
                  </a:cubicBezTo>
                  <a:cubicBezTo>
                    <a:pt x="4135" y="8533"/>
                    <a:pt x="2229" y="12305"/>
                    <a:pt x="1117" y="15048"/>
                  </a:cubicBezTo>
                  <a:cubicBezTo>
                    <a:pt x="6" y="17790"/>
                    <a:pt x="-312" y="19505"/>
                    <a:pt x="323" y="20362"/>
                  </a:cubicBezTo>
                  <a:cubicBezTo>
                    <a:pt x="959" y="21219"/>
                    <a:pt x="2547" y="21219"/>
                    <a:pt x="4612" y="20190"/>
                  </a:cubicBezTo>
                  <a:cubicBezTo>
                    <a:pt x="6676" y="19162"/>
                    <a:pt x="9217" y="17105"/>
                    <a:pt x="11282" y="15562"/>
                  </a:cubicBezTo>
                  <a:cubicBezTo>
                    <a:pt x="13347" y="14019"/>
                    <a:pt x="14935" y="12990"/>
                    <a:pt x="16523" y="13676"/>
                  </a:cubicBezTo>
                  <a:cubicBezTo>
                    <a:pt x="18112" y="14362"/>
                    <a:pt x="19700" y="16762"/>
                    <a:pt x="21288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8321393" y="1185605"/>
              <a:ext cx="162207" cy="13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5" fill="norm" stroke="1" extrusionOk="0">
                  <a:moveTo>
                    <a:pt x="458" y="3323"/>
                  </a:moveTo>
                  <a:cubicBezTo>
                    <a:pt x="178" y="1662"/>
                    <a:pt x="-103" y="0"/>
                    <a:pt x="37" y="0"/>
                  </a:cubicBezTo>
                  <a:cubicBezTo>
                    <a:pt x="178" y="0"/>
                    <a:pt x="739" y="1662"/>
                    <a:pt x="1019" y="4985"/>
                  </a:cubicBezTo>
                  <a:cubicBezTo>
                    <a:pt x="1300" y="8308"/>
                    <a:pt x="1300" y="13292"/>
                    <a:pt x="1159" y="16615"/>
                  </a:cubicBezTo>
                  <a:cubicBezTo>
                    <a:pt x="1019" y="19938"/>
                    <a:pt x="739" y="21600"/>
                    <a:pt x="739" y="21434"/>
                  </a:cubicBezTo>
                  <a:cubicBezTo>
                    <a:pt x="739" y="21268"/>
                    <a:pt x="1019" y="19274"/>
                    <a:pt x="1861" y="16283"/>
                  </a:cubicBezTo>
                  <a:cubicBezTo>
                    <a:pt x="2702" y="13292"/>
                    <a:pt x="4105" y="9305"/>
                    <a:pt x="5227" y="6480"/>
                  </a:cubicBezTo>
                  <a:cubicBezTo>
                    <a:pt x="6349" y="3655"/>
                    <a:pt x="7191" y="1994"/>
                    <a:pt x="7892" y="2160"/>
                  </a:cubicBezTo>
                  <a:cubicBezTo>
                    <a:pt x="8593" y="2326"/>
                    <a:pt x="9154" y="4320"/>
                    <a:pt x="9154" y="7311"/>
                  </a:cubicBezTo>
                  <a:cubicBezTo>
                    <a:pt x="9154" y="10302"/>
                    <a:pt x="8593" y="14289"/>
                    <a:pt x="8593" y="15452"/>
                  </a:cubicBezTo>
                  <a:cubicBezTo>
                    <a:pt x="8593" y="16615"/>
                    <a:pt x="9154" y="14954"/>
                    <a:pt x="10416" y="12794"/>
                  </a:cubicBezTo>
                  <a:cubicBezTo>
                    <a:pt x="11679" y="10634"/>
                    <a:pt x="13642" y="7975"/>
                    <a:pt x="15606" y="5982"/>
                  </a:cubicBezTo>
                  <a:cubicBezTo>
                    <a:pt x="17570" y="3988"/>
                    <a:pt x="19533" y="2658"/>
                    <a:pt x="20375" y="3323"/>
                  </a:cubicBezTo>
                  <a:cubicBezTo>
                    <a:pt x="21216" y="3988"/>
                    <a:pt x="20936" y="6646"/>
                    <a:pt x="20936" y="9803"/>
                  </a:cubicBezTo>
                  <a:cubicBezTo>
                    <a:pt x="20936" y="12960"/>
                    <a:pt x="21216" y="16615"/>
                    <a:pt x="21497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534399" y="1143319"/>
              <a:ext cx="62707" cy="22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7" fill="norm" stroke="1" extrusionOk="0">
                  <a:moveTo>
                    <a:pt x="17280" y="5346"/>
                  </a:moveTo>
                  <a:cubicBezTo>
                    <a:pt x="18720" y="4355"/>
                    <a:pt x="20160" y="3364"/>
                    <a:pt x="20880" y="2373"/>
                  </a:cubicBezTo>
                  <a:cubicBezTo>
                    <a:pt x="21600" y="1382"/>
                    <a:pt x="21600" y="391"/>
                    <a:pt x="19800" y="94"/>
                  </a:cubicBezTo>
                  <a:cubicBezTo>
                    <a:pt x="18000" y="-203"/>
                    <a:pt x="14400" y="193"/>
                    <a:pt x="10800" y="1382"/>
                  </a:cubicBezTo>
                  <a:cubicBezTo>
                    <a:pt x="7200" y="2571"/>
                    <a:pt x="3600" y="4553"/>
                    <a:pt x="3600" y="6436"/>
                  </a:cubicBezTo>
                  <a:cubicBezTo>
                    <a:pt x="3600" y="8318"/>
                    <a:pt x="7200" y="10102"/>
                    <a:pt x="10440" y="12083"/>
                  </a:cubicBezTo>
                  <a:cubicBezTo>
                    <a:pt x="13680" y="14065"/>
                    <a:pt x="16560" y="16245"/>
                    <a:pt x="14760" y="17830"/>
                  </a:cubicBezTo>
                  <a:cubicBezTo>
                    <a:pt x="12960" y="19415"/>
                    <a:pt x="6480" y="20406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8623300" y="1352821"/>
              <a:ext cx="44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065642" y="1080668"/>
              <a:ext cx="145230" cy="31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96" fill="norm" stroke="1" extrusionOk="0">
                  <a:moveTo>
                    <a:pt x="16739" y="13242"/>
                  </a:moveTo>
                  <a:cubicBezTo>
                    <a:pt x="14305" y="12813"/>
                    <a:pt x="11871" y="12384"/>
                    <a:pt x="10502" y="10811"/>
                  </a:cubicBezTo>
                  <a:cubicBezTo>
                    <a:pt x="9133" y="9237"/>
                    <a:pt x="8829" y="6519"/>
                    <a:pt x="9589" y="4588"/>
                  </a:cubicBezTo>
                  <a:cubicBezTo>
                    <a:pt x="10350" y="2657"/>
                    <a:pt x="12175" y="1513"/>
                    <a:pt x="14305" y="797"/>
                  </a:cubicBezTo>
                  <a:cubicBezTo>
                    <a:pt x="16434" y="82"/>
                    <a:pt x="18868" y="-204"/>
                    <a:pt x="20085" y="154"/>
                  </a:cubicBezTo>
                  <a:cubicBezTo>
                    <a:pt x="21302" y="511"/>
                    <a:pt x="21302" y="1513"/>
                    <a:pt x="18716" y="3801"/>
                  </a:cubicBezTo>
                  <a:cubicBezTo>
                    <a:pt x="16130" y="6090"/>
                    <a:pt x="10958" y="9666"/>
                    <a:pt x="7460" y="12026"/>
                  </a:cubicBezTo>
                  <a:cubicBezTo>
                    <a:pt x="3961" y="14387"/>
                    <a:pt x="2136" y="15531"/>
                    <a:pt x="1071" y="16675"/>
                  </a:cubicBezTo>
                  <a:cubicBezTo>
                    <a:pt x="6" y="17820"/>
                    <a:pt x="-298" y="18964"/>
                    <a:pt x="310" y="19536"/>
                  </a:cubicBezTo>
                  <a:cubicBezTo>
                    <a:pt x="919" y="20109"/>
                    <a:pt x="2440" y="20109"/>
                    <a:pt x="4722" y="20109"/>
                  </a:cubicBezTo>
                  <a:cubicBezTo>
                    <a:pt x="7003" y="20109"/>
                    <a:pt x="10046" y="20109"/>
                    <a:pt x="12327" y="20323"/>
                  </a:cubicBezTo>
                  <a:cubicBezTo>
                    <a:pt x="14609" y="20538"/>
                    <a:pt x="16130" y="20967"/>
                    <a:pt x="17651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734678" y="1136406"/>
              <a:ext cx="116542" cy="20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142" fill="norm" stroke="1" extrusionOk="0">
                  <a:moveTo>
                    <a:pt x="18971" y="7751"/>
                  </a:moveTo>
                  <a:cubicBezTo>
                    <a:pt x="17854" y="5398"/>
                    <a:pt x="16736" y="3046"/>
                    <a:pt x="15247" y="1656"/>
                  </a:cubicBezTo>
                  <a:cubicBezTo>
                    <a:pt x="13757" y="266"/>
                    <a:pt x="11895" y="-162"/>
                    <a:pt x="9288" y="52"/>
                  </a:cubicBezTo>
                  <a:cubicBezTo>
                    <a:pt x="6681" y="266"/>
                    <a:pt x="3330" y="1121"/>
                    <a:pt x="1467" y="2084"/>
                  </a:cubicBezTo>
                  <a:cubicBezTo>
                    <a:pt x="-395" y="3046"/>
                    <a:pt x="-767" y="4115"/>
                    <a:pt x="2026" y="6147"/>
                  </a:cubicBezTo>
                  <a:cubicBezTo>
                    <a:pt x="4819" y="8179"/>
                    <a:pt x="10778" y="11173"/>
                    <a:pt x="14502" y="13204"/>
                  </a:cubicBezTo>
                  <a:cubicBezTo>
                    <a:pt x="18226" y="15236"/>
                    <a:pt x="19716" y="16305"/>
                    <a:pt x="20274" y="17375"/>
                  </a:cubicBezTo>
                  <a:cubicBezTo>
                    <a:pt x="20833" y="18444"/>
                    <a:pt x="20461" y="19513"/>
                    <a:pt x="18226" y="20262"/>
                  </a:cubicBezTo>
                  <a:cubicBezTo>
                    <a:pt x="15992" y="21010"/>
                    <a:pt x="11895" y="21438"/>
                    <a:pt x="8171" y="20903"/>
                  </a:cubicBezTo>
                  <a:cubicBezTo>
                    <a:pt x="4447" y="20369"/>
                    <a:pt x="1095" y="18872"/>
                    <a:pt x="1654" y="16840"/>
                  </a:cubicBezTo>
                  <a:cubicBezTo>
                    <a:pt x="2212" y="14808"/>
                    <a:pt x="6681" y="12242"/>
                    <a:pt x="11150" y="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877818" y="1136921"/>
              <a:ext cx="142482" cy="1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10" fill="norm" stroke="1" extrusionOk="0">
                  <a:moveTo>
                    <a:pt x="11681" y="6246"/>
                  </a:moveTo>
                  <a:cubicBezTo>
                    <a:pt x="7611" y="8588"/>
                    <a:pt x="3542" y="10930"/>
                    <a:pt x="1507" y="12882"/>
                  </a:cubicBezTo>
                  <a:cubicBezTo>
                    <a:pt x="-528" y="14834"/>
                    <a:pt x="-528" y="16395"/>
                    <a:pt x="1663" y="17827"/>
                  </a:cubicBezTo>
                  <a:cubicBezTo>
                    <a:pt x="3855" y="19258"/>
                    <a:pt x="8237" y="20559"/>
                    <a:pt x="11211" y="21080"/>
                  </a:cubicBezTo>
                  <a:cubicBezTo>
                    <a:pt x="14185" y="21600"/>
                    <a:pt x="15750" y="21340"/>
                    <a:pt x="17159" y="19258"/>
                  </a:cubicBezTo>
                  <a:cubicBezTo>
                    <a:pt x="18568" y="17176"/>
                    <a:pt x="19820" y="13272"/>
                    <a:pt x="20446" y="9759"/>
                  </a:cubicBezTo>
                  <a:cubicBezTo>
                    <a:pt x="21072" y="6246"/>
                    <a:pt x="21072" y="3123"/>
                    <a:pt x="210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588889" y="990871"/>
              <a:ext cx="79111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31" fill="norm" stroke="1" extrusionOk="0">
                  <a:moveTo>
                    <a:pt x="21245" y="0"/>
                  </a:moveTo>
                  <a:cubicBezTo>
                    <a:pt x="17266" y="2417"/>
                    <a:pt x="13287" y="4834"/>
                    <a:pt x="9877" y="7552"/>
                  </a:cubicBezTo>
                  <a:cubicBezTo>
                    <a:pt x="6466" y="10271"/>
                    <a:pt x="3624" y="13292"/>
                    <a:pt x="1919" y="15483"/>
                  </a:cubicBezTo>
                  <a:cubicBezTo>
                    <a:pt x="213" y="17673"/>
                    <a:pt x="-355" y="19032"/>
                    <a:pt x="213" y="20014"/>
                  </a:cubicBezTo>
                  <a:cubicBezTo>
                    <a:pt x="782" y="20996"/>
                    <a:pt x="2487" y="21600"/>
                    <a:pt x="3340" y="21524"/>
                  </a:cubicBezTo>
                  <a:cubicBezTo>
                    <a:pt x="4192" y="21449"/>
                    <a:pt x="4192" y="20694"/>
                    <a:pt x="419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0502336" y="988980"/>
              <a:ext cx="419664" cy="30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33" fill="norm" stroke="1" extrusionOk="0">
                  <a:moveTo>
                    <a:pt x="354" y="14183"/>
                  </a:moveTo>
                  <a:cubicBezTo>
                    <a:pt x="137" y="13427"/>
                    <a:pt x="-80" y="12672"/>
                    <a:pt x="29" y="11992"/>
                  </a:cubicBezTo>
                  <a:cubicBezTo>
                    <a:pt x="137" y="11313"/>
                    <a:pt x="571" y="10709"/>
                    <a:pt x="1928" y="8971"/>
                  </a:cubicBezTo>
                  <a:cubicBezTo>
                    <a:pt x="3285" y="7234"/>
                    <a:pt x="5564" y="4364"/>
                    <a:pt x="6975" y="2703"/>
                  </a:cubicBezTo>
                  <a:cubicBezTo>
                    <a:pt x="8386" y="1041"/>
                    <a:pt x="8929" y="588"/>
                    <a:pt x="9526" y="286"/>
                  </a:cubicBezTo>
                  <a:cubicBezTo>
                    <a:pt x="10123" y="-16"/>
                    <a:pt x="10774" y="-167"/>
                    <a:pt x="11100" y="286"/>
                  </a:cubicBezTo>
                  <a:cubicBezTo>
                    <a:pt x="11426" y="739"/>
                    <a:pt x="11426" y="1797"/>
                    <a:pt x="10991" y="4213"/>
                  </a:cubicBezTo>
                  <a:cubicBezTo>
                    <a:pt x="10557" y="6630"/>
                    <a:pt x="9689" y="10406"/>
                    <a:pt x="9092" y="13050"/>
                  </a:cubicBezTo>
                  <a:cubicBezTo>
                    <a:pt x="8495" y="15693"/>
                    <a:pt x="8169" y="17204"/>
                    <a:pt x="7844" y="18261"/>
                  </a:cubicBezTo>
                  <a:cubicBezTo>
                    <a:pt x="7518" y="19318"/>
                    <a:pt x="7192" y="19923"/>
                    <a:pt x="7192" y="19847"/>
                  </a:cubicBezTo>
                  <a:cubicBezTo>
                    <a:pt x="7192" y="19771"/>
                    <a:pt x="7518" y="19016"/>
                    <a:pt x="7844" y="18261"/>
                  </a:cubicBezTo>
                  <a:cubicBezTo>
                    <a:pt x="8169" y="17506"/>
                    <a:pt x="8495" y="16750"/>
                    <a:pt x="8875" y="16146"/>
                  </a:cubicBezTo>
                  <a:cubicBezTo>
                    <a:pt x="9255" y="15542"/>
                    <a:pt x="9689" y="15089"/>
                    <a:pt x="10123" y="15164"/>
                  </a:cubicBezTo>
                  <a:cubicBezTo>
                    <a:pt x="10557" y="15240"/>
                    <a:pt x="10991" y="15844"/>
                    <a:pt x="11317" y="16524"/>
                  </a:cubicBezTo>
                  <a:cubicBezTo>
                    <a:pt x="11643" y="17204"/>
                    <a:pt x="11860" y="17959"/>
                    <a:pt x="12185" y="18563"/>
                  </a:cubicBezTo>
                  <a:cubicBezTo>
                    <a:pt x="12511" y="19167"/>
                    <a:pt x="12945" y="19620"/>
                    <a:pt x="13705" y="19696"/>
                  </a:cubicBezTo>
                  <a:cubicBezTo>
                    <a:pt x="14465" y="19771"/>
                    <a:pt x="15550" y="19469"/>
                    <a:pt x="16418" y="18941"/>
                  </a:cubicBezTo>
                  <a:cubicBezTo>
                    <a:pt x="17287" y="18412"/>
                    <a:pt x="17938" y="17657"/>
                    <a:pt x="18318" y="16826"/>
                  </a:cubicBezTo>
                  <a:cubicBezTo>
                    <a:pt x="18698" y="15995"/>
                    <a:pt x="18806" y="15089"/>
                    <a:pt x="18589" y="14560"/>
                  </a:cubicBezTo>
                  <a:cubicBezTo>
                    <a:pt x="18372" y="14032"/>
                    <a:pt x="17830" y="13881"/>
                    <a:pt x="17287" y="13956"/>
                  </a:cubicBezTo>
                  <a:cubicBezTo>
                    <a:pt x="16744" y="14032"/>
                    <a:pt x="16201" y="14334"/>
                    <a:pt x="15659" y="14938"/>
                  </a:cubicBezTo>
                  <a:cubicBezTo>
                    <a:pt x="15116" y="15542"/>
                    <a:pt x="14573" y="16448"/>
                    <a:pt x="14302" y="17279"/>
                  </a:cubicBezTo>
                  <a:cubicBezTo>
                    <a:pt x="14031" y="18110"/>
                    <a:pt x="14031" y="18865"/>
                    <a:pt x="15116" y="19469"/>
                  </a:cubicBezTo>
                  <a:cubicBezTo>
                    <a:pt x="16201" y="20074"/>
                    <a:pt x="18372" y="20527"/>
                    <a:pt x="19621" y="20829"/>
                  </a:cubicBezTo>
                  <a:cubicBezTo>
                    <a:pt x="20869" y="21131"/>
                    <a:pt x="21194" y="21282"/>
                    <a:pt x="2152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475612" y="1995592"/>
              <a:ext cx="150528" cy="23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41" fill="norm" stroke="1" extrusionOk="0">
                  <a:moveTo>
                    <a:pt x="14753" y="3255"/>
                  </a:moveTo>
                  <a:cubicBezTo>
                    <a:pt x="14162" y="2316"/>
                    <a:pt x="13570" y="1376"/>
                    <a:pt x="11795" y="719"/>
                  </a:cubicBezTo>
                  <a:cubicBezTo>
                    <a:pt x="10019" y="62"/>
                    <a:pt x="7060" y="-314"/>
                    <a:pt x="4693" y="343"/>
                  </a:cubicBezTo>
                  <a:cubicBezTo>
                    <a:pt x="2326" y="1001"/>
                    <a:pt x="551" y="2691"/>
                    <a:pt x="107" y="4569"/>
                  </a:cubicBezTo>
                  <a:cubicBezTo>
                    <a:pt x="-337" y="6448"/>
                    <a:pt x="551" y="8514"/>
                    <a:pt x="3805" y="10486"/>
                  </a:cubicBezTo>
                  <a:cubicBezTo>
                    <a:pt x="7060" y="12458"/>
                    <a:pt x="12682" y="14336"/>
                    <a:pt x="16085" y="15557"/>
                  </a:cubicBezTo>
                  <a:cubicBezTo>
                    <a:pt x="19488" y="16778"/>
                    <a:pt x="20671" y="17342"/>
                    <a:pt x="20967" y="18093"/>
                  </a:cubicBezTo>
                  <a:cubicBezTo>
                    <a:pt x="21263" y="18844"/>
                    <a:pt x="20671" y="19783"/>
                    <a:pt x="19488" y="20347"/>
                  </a:cubicBezTo>
                  <a:cubicBezTo>
                    <a:pt x="18304" y="20910"/>
                    <a:pt x="16529" y="21098"/>
                    <a:pt x="14901" y="21192"/>
                  </a:cubicBezTo>
                  <a:cubicBezTo>
                    <a:pt x="13274" y="21286"/>
                    <a:pt x="11795" y="21286"/>
                    <a:pt x="10907" y="20816"/>
                  </a:cubicBezTo>
                  <a:cubicBezTo>
                    <a:pt x="10019" y="20347"/>
                    <a:pt x="9723" y="19408"/>
                    <a:pt x="10019" y="18469"/>
                  </a:cubicBezTo>
                  <a:cubicBezTo>
                    <a:pt x="10315" y="17529"/>
                    <a:pt x="11203" y="16590"/>
                    <a:pt x="12090" y="15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749177" y="1860821"/>
              <a:ext cx="92323" cy="34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65" fill="norm" stroke="1" extrusionOk="0">
                  <a:moveTo>
                    <a:pt x="12576" y="0"/>
                  </a:moveTo>
                  <a:cubicBezTo>
                    <a:pt x="8648" y="3273"/>
                    <a:pt x="4721" y="6545"/>
                    <a:pt x="2512" y="9622"/>
                  </a:cubicBezTo>
                  <a:cubicBezTo>
                    <a:pt x="303" y="12698"/>
                    <a:pt x="-188" y="15578"/>
                    <a:pt x="57" y="17411"/>
                  </a:cubicBezTo>
                  <a:cubicBezTo>
                    <a:pt x="303" y="19244"/>
                    <a:pt x="1285" y="20029"/>
                    <a:pt x="3985" y="20618"/>
                  </a:cubicBezTo>
                  <a:cubicBezTo>
                    <a:pt x="6685" y="21207"/>
                    <a:pt x="11103" y="21600"/>
                    <a:pt x="14294" y="21207"/>
                  </a:cubicBezTo>
                  <a:cubicBezTo>
                    <a:pt x="17485" y="20815"/>
                    <a:pt x="19448" y="19636"/>
                    <a:pt x="21412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709147" y="1861819"/>
              <a:ext cx="487953" cy="29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63" fill="norm" stroke="1" extrusionOk="0">
                  <a:moveTo>
                    <a:pt x="1359" y="16356"/>
                  </a:moveTo>
                  <a:cubicBezTo>
                    <a:pt x="704" y="16508"/>
                    <a:pt x="50" y="16660"/>
                    <a:pt x="3" y="16813"/>
                  </a:cubicBezTo>
                  <a:cubicBezTo>
                    <a:pt x="-44" y="16965"/>
                    <a:pt x="517" y="17117"/>
                    <a:pt x="1873" y="17041"/>
                  </a:cubicBezTo>
                  <a:cubicBezTo>
                    <a:pt x="3229" y="16965"/>
                    <a:pt x="5379" y="16660"/>
                    <a:pt x="6735" y="16356"/>
                  </a:cubicBezTo>
                  <a:cubicBezTo>
                    <a:pt x="8091" y="16052"/>
                    <a:pt x="8652" y="15748"/>
                    <a:pt x="9166" y="15520"/>
                  </a:cubicBezTo>
                  <a:cubicBezTo>
                    <a:pt x="9681" y="15291"/>
                    <a:pt x="10148" y="15139"/>
                    <a:pt x="10242" y="14759"/>
                  </a:cubicBezTo>
                  <a:cubicBezTo>
                    <a:pt x="10335" y="14379"/>
                    <a:pt x="10055" y="13770"/>
                    <a:pt x="9587" y="13770"/>
                  </a:cubicBezTo>
                  <a:cubicBezTo>
                    <a:pt x="9120" y="13770"/>
                    <a:pt x="8465" y="14379"/>
                    <a:pt x="7998" y="15139"/>
                  </a:cubicBezTo>
                  <a:cubicBezTo>
                    <a:pt x="7530" y="15900"/>
                    <a:pt x="7250" y="16813"/>
                    <a:pt x="7062" y="17725"/>
                  </a:cubicBezTo>
                  <a:cubicBezTo>
                    <a:pt x="6875" y="18638"/>
                    <a:pt x="6782" y="19551"/>
                    <a:pt x="6969" y="20083"/>
                  </a:cubicBezTo>
                  <a:cubicBezTo>
                    <a:pt x="7156" y="20615"/>
                    <a:pt x="7624" y="20767"/>
                    <a:pt x="8044" y="20539"/>
                  </a:cubicBezTo>
                  <a:cubicBezTo>
                    <a:pt x="8465" y="20311"/>
                    <a:pt x="8839" y="19703"/>
                    <a:pt x="9166" y="19018"/>
                  </a:cubicBezTo>
                  <a:cubicBezTo>
                    <a:pt x="9494" y="18334"/>
                    <a:pt x="9774" y="17573"/>
                    <a:pt x="10195" y="17725"/>
                  </a:cubicBezTo>
                  <a:cubicBezTo>
                    <a:pt x="10616" y="17877"/>
                    <a:pt x="11177" y="18942"/>
                    <a:pt x="11691" y="19322"/>
                  </a:cubicBezTo>
                  <a:cubicBezTo>
                    <a:pt x="12205" y="19703"/>
                    <a:pt x="12673" y="19398"/>
                    <a:pt x="13234" y="17801"/>
                  </a:cubicBezTo>
                  <a:cubicBezTo>
                    <a:pt x="13795" y="16204"/>
                    <a:pt x="14450" y="13314"/>
                    <a:pt x="14824" y="10500"/>
                  </a:cubicBezTo>
                  <a:cubicBezTo>
                    <a:pt x="15198" y="7686"/>
                    <a:pt x="15291" y="4948"/>
                    <a:pt x="15338" y="3046"/>
                  </a:cubicBezTo>
                  <a:cubicBezTo>
                    <a:pt x="15385" y="1145"/>
                    <a:pt x="15385" y="80"/>
                    <a:pt x="15338" y="4"/>
                  </a:cubicBezTo>
                  <a:cubicBezTo>
                    <a:pt x="15291" y="-72"/>
                    <a:pt x="15198" y="841"/>
                    <a:pt x="15011" y="3655"/>
                  </a:cubicBezTo>
                  <a:cubicBezTo>
                    <a:pt x="14824" y="6469"/>
                    <a:pt x="14543" y="11184"/>
                    <a:pt x="14450" y="14379"/>
                  </a:cubicBezTo>
                  <a:cubicBezTo>
                    <a:pt x="14356" y="17573"/>
                    <a:pt x="14450" y="19246"/>
                    <a:pt x="14730" y="20235"/>
                  </a:cubicBezTo>
                  <a:cubicBezTo>
                    <a:pt x="15011" y="21224"/>
                    <a:pt x="15478" y="21528"/>
                    <a:pt x="15946" y="21452"/>
                  </a:cubicBezTo>
                  <a:cubicBezTo>
                    <a:pt x="16413" y="21376"/>
                    <a:pt x="16881" y="20920"/>
                    <a:pt x="17161" y="20235"/>
                  </a:cubicBezTo>
                  <a:cubicBezTo>
                    <a:pt x="17442" y="19551"/>
                    <a:pt x="17535" y="18638"/>
                    <a:pt x="17208" y="17573"/>
                  </a:cubicBezTo>
                  <a:cubicBezTo>
                    <a:pt x="16881" y="16508"/>
                    <a:pt x="16133" y="15291"/>
                    <a:pt x="15525" y="14531"/>
                  </a:cubicBezTo>
                  <a:cubicBezTo>
                    <a:pt x="14917" y="13770"/>
                    <a:pt x="14450" y="13466"/>
                    <a:pt x="13842" y="13314"/>
                  </a:cubicBezTo>
                  <a:cubicBezTo>
                    <a:pt x="13234" y="13162"/>
                    <a:pt x="12486" y="13162"/>
                    <a:pt x="12392" y="13238"/>
                  </a:cubicBezTo>
                  <a:cubicBezTo>
                    <a:pt x="12299" y="13314"/>
                    <a:pt x="12860" y="13466"/>
                    <a:pt x="13888" y="13466"/>
                  </a:cubicBezTo>
                  <a:cubicBezTo>
                    <a:pt x="14917" y="13466"/>
                    <a:pt x="16413" y="13314"/>
                    <a:pt x="17395" y="13162"/>
                  </a:cubicBezTo>
                  <a:cubicBezTo>
                    <a:pt x="18377" y="13010"/>
                    <a:pt x="18844" y="12858"/>
                    <a:pt x="19265" y="13010"/>
                  </a:cubicBezTo>
                  <a:cubicBezTo>
                    <a:pt x="19686" y="13162"/>
                    <a:pt x="20060" y="13618"/>
                    <a:pt x="20247" y="14379"/>
                  </a:cubicBezTo>
                  <a:cubicBezTo>
                    <a:pt x="20434" y="15139"/>
                    <a:pt x="20434" y="16204"/>
                    <a:pt x="20387" y="17193"/>
                  </a:cubicBezTo>
                  <a:cubicBezTo>
                    <a:pt x="20340" y="18182"/>
                    <a:pt x="20247" y="19094"/>
                    <a:pt x="20200" y="19094"/>
                  </a:cubicBezTo>
                  <a:cubicBezTo>
                    <a:pt x="20153" y="19094"/>
                    <a:pt x="20153" y="18182"/>
                    <a:pt x="20107" y="16432"/>
                  </a:cubicBezTo>
                  <a:cubicBezTo>
                    <a:pt x="20060" y="14683"/>
                    <a:pt x="19966" y="12097"/>
                    <a:pt x="20200" y="10500"/>
                  </a:cubicBezTo>
                  <a:cubicBezTo>
                    <a:pt x="20434" y="8903"/>
                    <a:pt x="20995" y="8294"/>
                    <a:pt x="21556" y="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253118" y="1957444"/>
              <a:ext cx="90033" cy="1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25" fill="norm" stroke="1" extrusionOk="0">
                  <a:moveTo>
                    <a:pt x="21366" y="3065"/>
                  </a:moveTo>
                  <a:cubicBezTo>
                    <a:pt x="19357" y="1985"/>
                    <a:pt x="17347" y="905"/>
                    <a:pt x="14836" y="365"/>
                  </a:cubicBezTo>
                  <a:cubicBezTo>
                    <a:pt x="12324" y="-175"/>
                    <a:pt x="9310" y="-175"/>
                    <a:pt x="6296" y="770"/>
                  </a:cubicBezTo>
                  <a:cubicBezTo>
                    <a:pt x="3282" y="1715"/>
                    <a:pt x="268" y="3605"/>
                    <a:pt x="17" y="5900"/>
                  </a:cubicBezTo>
                  <a:cubicBezTo>
                    <a:pt x="-234" y="8195"/>
                    <a:pt x="2278" y="10895"/>
                    <a:pt x="4538" y="12650"/>
                  </a:cubicBezTo>
                  <a:cubicBezTo>
                    <a:pt x="6799" y="14405"/>
                    <a:pt x="8808" y="15215"/>
                    <a:pt x="10817" y="16430"/>
                  </a:cubicBezTo>
                  <a:cubicBezTo>
                    <a:pt x="12826" y="17645"/>
                    <a:pt x="14836" y="19265"/>
                    <a:pt x="14585" y="20210"/>
                  </a:cubicBezTo>
                  <a:cubicBezTo>
                    <a:pt x="14333" y="21155"/>
                    <a:pt x="11822" y="21425"/>
                    <a:pt x="9813" y="20750"/>
                  </a:cubicBezTo>
                  <a:cubicBezTo>
                    <a:pt x="7803" y="20075"/>
                    <a:pt x="6296" y="18455"/>
                    <a:pt x="5543" y="16835"/>
                  </a:cubicBezTo>
                  <a:cubicBezTo>
                    <a:pt x="4789" y="15215"/>
                    <a:pt x="4789" y="13595"/>
                    <a:pt x="4789" y="11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407444" y="1822721"/>
              <a:ext cx="69057" cy="31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9" fill="norm" stroke="1" extrusionOk="0">
                  <a:moveTo>
                    <a:pt x="9572" y="0"/>
                  </a:moveTo>
                  <a:cubicBezTo>
                    <a:pt x="6299" y="3576"/>
                    <a:pt x="3027" y="7152"/>
                    <a:pt x="1390" y="10299"/>
                  </a:cubicBezTo>
                  <a:cubicBezTo>
                    <a:pt x="-246" y="13446"/>
                    <a:pt x="-246" y="16164"/>
                    <a:pt x="409" y="17881"/>
                  </a:cubicBezTo>
                  <a:cubicBezTo>
                    <a:pt x="1063" y="19597"/>
                    <a:pt x="2372" y="20313"/>
                    <a:pt x="4663" y="20813"/>
                  </a:cubicBezTo>
                  <a:cubicBezTo>
                    <a:pt x="6954" y="21314"/>
                    <a:pt x="10227" y="21600"/>
                    <a:pt x="13172" y="21528"/>
                  </a:cubicBezTo>
                  <a:cubicBezTo>
                    <a:pt x="16118" y="21457"/>
                    <a:pt x="18736" y="21028"/>
                    <a:pt x="21354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387600" y="1924321"/>
              <a:ext cx="184150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23"/>
                  </a:moveTo>
                  <a:cubicBezTo>
                    <a:pt x="3476" y="9570"/>
                    <a:pt x="6952" y="10116"/>
                    <a:pt x="10055" y="11757"/>
                  </a:cubicBezTo>
                  <a:cubicBezTo>
                    <a:pt x="13159" y="13397"/>
                    <a:pt x="15890" y="16132"/>
                    <a:pt x="17131" y="18182"/>
                  </a:cubicBezTo>
                  <a:cubicBezTo>
                    <a:pt x="18372" y="20233"/>
                    <a:pt x="18124" y="21600"/>
                    <a:pt x="17876" y="21600"/>
                  </a:cubicBezTo>
                  <a:cubicBezTo>
                    <a:pt x="17628" y="21600"/>
                    <a:pt x="17379" y="20233"/>
                    <a:pt x="17752" y="17089"/>
                  </a:cubicBezTo>
                  <a:cubicBezTo>
                    <a:pt x="18124" y="13944"/>
                    <a:pt x="19117" y="9023"/>
                    <a:pt x="19862" y="5878"/>
                  </a:cubicBezTo>
                  <a:cubicBezTo>
                    <a:pt x="20607" y="2734"/>
                    <a:pt x="21103" y="13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605968" y="1975121"/>
              <a:ext cx="130882" cy="1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11" fill="norm" stroke="1" extrusionOk="0">
                  <a:moveTo>
                    <a:pt x="10744" y="0"/>
                  </a:moveTo>
                  <a:cubicBezTo>
                    <a:pt x="7369" y="1775"/>
                    <a:pt x="3994" y="3551"/>
                    <a:pt x="1969" y="6510"/>
                  </a:cubicBezTo>
                  <a:cubicBezTo>
                    <a:pt x="-56" y="9468"/>
                    <a:pt x="-731" y="13611"/>
                    <a:pt x="957" y="16422"/>
                  </a:cubicBezTo>
                  <a:cubicBezTo>
                    <a:pt x="2644" y="19233"/>
                    <a:pt x="6694" y="20712"/>
                    <a:pt x="10407" y="21156"/>
                  </a:cubicBezTo>
                  <a:cubicBezTo>
                    <a:pt x="14119" y="21600"/>
                    <a:pt x="17494" y="21008"/>
                    <a:pt x="20869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324431" y="1987821"/>
              <a:ext cx="180769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1" fill="norm" stroke="1" extrusionOk="0">
                  <a:moveTo>
                    <a:pt x="4873" y="2541"/>
                  </a:moveTo>
                  <a:cubicBezTo>
                    <a:pt x="3869" y="1271"/>
                    <a:pt x="2864" y="0"/>
                    <a:pt x="2110" y="424"/>
                  </a:cubicBezTo>
                  <a:cubicBezTo>
                    <a:pt x="1357" y="847"/>
                    <a:pt x="855" y="2965"/>
                    <a:pt x="478" y="6141"/>
                  </a:cubicBezTo>
                  <a:cubicBezTo>
                    <a:pt x="101" y="9318"/>
                    <a:pt x="-150" y="13553"/>
                    <a:pt x="101" y="16518"/>
                  </a:cubicBezTo>
                  <a:cubicBezTo>
                    <a:pt x="352" y="19482"/>
                    <a:pt x="1106" y="21176"/>
                    <a:pt x="2236" y="21388"/>
                  </a:cubicBezTo>
                  <a:cubicBezTo>
                    <a:pt x="3366" y="21600"/>
                    <a:pt x="4873" y="20329"/>
                    <a:pt x="6129" y="19059"/>
                  </a:cubicBezTo>
                  <a:cubicBezTo>
                    <a:pt x="7385" y="17788"/>
                    <a:pt x="8390" y="16518"/>
                    <a:pt x="9394" y="16518"/>
                  </a:cubicBezTo>
                  <a:cubicBezTo>
                    <a:pt x="10399" y="16518"/>
                    <a:pt x="11403" y="17788"/>
                    <a:pt x="12785" y="18212"/>
                  </a:cubicBezTo>
                  <a:cubicBezTo>
                    <a:pt x="14166" y="18635"/>
                    <a:pt x="15924" y="18212"/>
                    <a:pt x="17431" y="15035"/>
                  </a:cubicBezTo>
                  <a:cubicBezTo>
                    <a:pt x="18938" y="11859"/>
                    <a:pt x="20194" y="5929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556000" y="1987821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575050" y="1879871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677708" y="1797321"/>
              <a:ext cx="2434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358"/>
                    <a:pt x="6300" y="8716"/>
                    <a:pt x="2700" y="11842"/>
                  </a:cubicBezTo>
                  <a:cubicBezTo>
                    <a:pt x="-900" y="14968"/>
                    <a:pt x="-900" y="16863"/>
                    <a:pt x="2700" y="18284"/>
                  </a:cubicBezTo>
                  <a:cubicBezTo>
                    <a:pt x="6300" y="19705"/>
                    <a:pt x="13500" y="20653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778250" y="1803671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41"/>
                    <a:pt x="14400" y="12282"/>
                    <a:pt x="18000" y="15882"/>
                  </a:cubicBezTo>
                  <a:cubicBezTo>
                    <a:pt x="21600" y="19482"/>
                    <a:pt x="216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238383" y="1909188"/>
              <a:ext cx="174867" cy="32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30" fill="norm" stroke="1" extrusionOk="0">
                  <a:moveTo>
                    <a:pt x="21244" y="3067"/>
                  </a:moveTo>
                  <a:cubicBezTo>
                    <a:pt x="19187" y="1821"/>
                    <a:pt x="17130" y="575"/>
                    <a:pt x="14687" y="159"/>
                  </a:cubicBezTo>
                  <a:cubicBezTo>
                    <a:pt x="12244" y="-256"/>
                    <a:pt x="9415" y="159"/>
                    <a:pt x="6844" y="1198"/>
                  </a:cubicBezTo>
                  <a:cubicBezTo>
                    <a:pt x="4273" y="2236"/>
                    <a:pt x="1958" y="3898"/>
                    <a:pt x="801" y="5075"/>
                  </a:cubicBezTo>
                  <a:cubicBezTo>
                    <a:pt x="-356" y="6252"/>
                    <a:pt x="-356" y="6944"/>
                    <a:pt x="1444" y="7290"/>
                  </a:cubicBezTo>
                  <a:cubicBezTo>
                    <a:pt x="3244" y="7636"/>
                    <a:pt x="6844" y="7636"/>
                    <a:pt x="9930" y="7152"/>
                  </a:cubicBezTo>
                  <a:cubicBezTo>
                    <a:pt x="13015" y="6667"/>
                    <a:pt x="15587" y="5698"/>
                    <a:pt x="17130" y="4867"/>
                  </a:cubicBezTo>
                  <a:cubicBezTo>
                    <a:pt x="18673" y="4036"/>
                    <a:pt x="19187" y="3344"/>
                    <a:pt x="19058" y="3275"/>
                  </a:cubicBezTo>
                  <a:cubicBezTo>
                    <a:pt x="18930" y="3206"/>
                    <a:pt x="18158" y="3759"/>
                    <a:pt x="17387" y="5767"/>
                  </a:cubicBezTo>
                  <a:cubicBezTo>
                    <a:pt x="16615" y="7775"/>
                    <a:pt x="15844" y="11236"/>
                    <a:pt x="15201" y="13729"/>
                  </a:cubicBezTo>
                  <a:cubicBezTo>
                    <a:pt x="14558" y="16221"/>
                    <a:pt x="14044" y="17744"/>
                    <a:pt x="13401" y="18852"/>
                  </a:cubicBezTo>
                  <a:cubicBezTo>
                    <a:pt x="12758" y="19959"/>
                    <a:pt x="11987" y="20652"/>
                    <a:pt x="10958" y="20998"/>
                  </a:cubicBezTo>
                  <a:cubicBezTo>
                    <a:pt x="9930" y="21344"/>
                    <a:pt x="8644" y="21344"/>
                    <a:pt x="8001" y="20721"/>
                  </a:cubicBezTo>
                  <a:cubicBezTo>
                    <a:pt x="7358" y="20098"/>
                    <a:pt x="7358" y="18852"/>
                    <a:pt x="8644" y="16775"/>
                  </a:cubicBezTo>
                  <a:cubicBezTo>
                    <a:pt x="9930" y="14698"/>
                    <a:pt x="12501" y="11790"/>
                    <a:pt x="15073" y="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406900" y="1699955"/>
              <a:ext cx="320129" cy="34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0" fill="norm" stroke="1" extrusionOk="0">
                  <a:moveTo>
                    <a:pt x="0" y="19098"/>
                  </a:moveTo>
                  <a:cubicBezTo>
                    <a:pt x="1279" y="18571"/>
                    <a:pt x="2558" y="18044"/>
                    <a:pt x="3908" y="17583"/>
                  </a:cubicBezTo>
                  <a:cubicBezTo>
                    <a:pt x="5258" y="17122"/>
                    <a:pt x="6679" y="16727"/>
                    <a:pt x="7461" y="16200"/>
                  </a:cubicBezTo>
                  <a:cubicBezTo>
                    <a:pt x="8242" y="15673"/>
                    <a:pt x="8384" y="15015"/>
                    <a:pt x="8171" y="14488"/>
                  </a:cubicBezTo>
                  <a:cubicBezTo>
                    <a:pt x="7958" y="13961"/>
                    <a:pt x="7389" y="13566"/>
                    <a:pt x="6821" y="13698"/>
                  </a:cubicBezTo>
                  <a:cubicBezTo>
                    <a:pt x="6253" y="13829"/>
                    <a:pt x="5684" y="14488"/>
                    <a:pt x="5187" y="15541"/>
                  </a:cubicBezTo>
                  <a:cubicBezTo>
                    <a:pt x="4689" y="16595"/>
                    <a:pt x="4263" y="18044"/>
                    <a:pt x="4121" y="19098"/>
                  </a:cubicBezTo>
                  <a:cubicBezTo>
                    <a:pt x="3979" y="20151"/>
                    <a:pt x="4121" y="20810"/>
                    <a:pt x="4618" y="21139"/>
                  </a:cubicBezTo>
                  <a:cubicBezTo>
                    <a:pt x="5116" y="21468"/>
                    <a:pt x="5968" y="21468"/>
                    <a:pt x="7674" y="20480"/>
                  </a:cubicBezTo>
                  <a:cubicBezTo>
                    <a:pt x="9379" y="19493"/>
                    <a:pt x="11937" y="17517"/>
                    <a:pt x="14211" y="14554"/>
                  </a:cubicBezTo>
                  <a:cubicBezTo>
                    <a:pt x="16484" y="11590"/>
                    <a:pt x="18474" y="7639"/>
                    <a:pt x="19611" y="5268"/>
                  </a:cubicBezTo>
                  <a:cubicBezTo>
                    <a:pt x="20747" y="2898"/>
                    <a:pt x="21032" y="2107"/>
                    <a:pt x="21245" y="1383"/>
                  </a:cubicBezTo>
                  <a:cubicBezTo>
                    <a:pt x="21458" y="659"/>
                    <a:pt x="21600" y="0"/>
                    <a:pt x="21387" y="0"/>
                  </a:cubicBezTo>
                  <a:cubicBezTo>
                    <a:pt x="21174" y="0"/>
                    <a:pt x="20605" y="659"/>
                    <a:pt x="19611" y="2437"/>
                  </a:cubicBezTo>
                  <a:cubicBezTo>
                    <a:pt x="18616" y="4215"/>
                    <a:pt x="17195" y="7112"/>
                    <a:pt x="16413" y="10141"/>
                  </a:cubicBezTo>
                  <a:cubicBezTo>
                    <a:pt x="15632" y="13171"/>
                    <a:pt x="15489" y="16332"/>
                    <a:pt x="15632" y="18176"/>
                  </a:cubicBezTo>
                  <a:cubicBezTo>
                    <a:pt x="15774" y="20020"/>
                    <a:pt x="16200" y="20546"/>
                    <a:pt x="16911" y="20941"/>
                  </a:cubicBezTo>
                  <a:cubicBezTo>
                    <a:pt x="17621" y="21337"/>
                    <a:pt x="18616" y="21600"/>
                    <a:pt x="19326" y="21402"/>
                  </a:cubicBezTo>
                  <a:cubicBezTo>
                    <a:pt x="20037" y="21205"/>
                    <a:pt x="20463" y="20546"/>
                    <a:pt x="20889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603750" y="1905271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384800" y="1994171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372894" y="1949449"/>
              <a:ext cx="227806" cy="13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71" fill="norm" stroke="1" extrusionOk="0">
                  <a:moveTo>
                    <a:pt x="2925" y="2988"/>
                  </a:moveTo>
                  <a:cubicBezTo>
                    <a:pt x="2925" y="1351"/>
                    <a:pt x="2925" y="-285"/>
                    <a:pt x="2625" y="42"/>
                  </a:cubicBezTo>
                  <a:cubicBezTo>
                    <a:pt x="2325" y="370"/>
                    <a:pt x="1725" y="2660"/>
                    <a:pt x="1225" y="5606"/>
                  </a:cubicBezTo>
                  <a:cubicBezTo>
                    <a:pt x="725" y="8551"/>
                    <a:pt x="325" y="12151"/>
                    <a:pt x="125" y="14933"/>
                  </a:cubicBezTo>
                  <a:cubicBezTo>
                    <a:pt x="-75" y="17715"/>
                    <a:pt x="-75" y="19679"/>
                    <a:pt x="425" y="20497"/>
                  </a:cubicBezTo>
                  <a:cubicBezTo>
                    <a:pt x="925" y="21315"/>
                    <a:pt x="1925" y="20988"/>
                    <a:pt x="2725" y="20170"/>
                  </a:cubicBezTo>
                  <a:cubicBezTo>
                    <a:pt x="3525" y="19351"/>
                    <a:pt x="4125" y="18042"/>
                    <a:pt x="4625" y="16570"/>
                  </a:cubicBezTo>
                  <a:cubicBezTo>
                    <a:pt x="5125" y="15097"/>
                    <a:pt x="5525" y="13460"/>
                    <a:pt x="5925" y="13460"/>
                  </a:cubicBezTo>
                  <a:cubicBezTo>
                    <a:pt x="6325" y="13460"/>
                    <a:pt x="6725" y="15097"/>
                    <a:pt x="8025" y="16406"/>
                  </a:cubicBezTo>
                  <a:cubicBezTo>
                    <a:pt x="9325" y="17715"/>
                    <a:pt x="11525" y="18697"/>
                    <a:pt x="13125" y="19188"/>
                  </a:cubicBezTo>
                  <a:cubicBezTo>
                    <a:pt x="14725" y="19679"/>
                    <a:pt x="15725" y="19679"/>
                    <a:pt x="17025" y="16406"/>
                  </a:cubicBezTo>
                  <a:cubicBezTo>
                    <a:pt x="18325" y="13133"/>
                    <a:pt x="19925" y="6588"/>
                    <a:pt x="21525" y="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632450" y="1901292"/>
              <a:ext cx="361950" cy="14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1249"/>
                  </a:moveTo>
                  <a:cubicBezTo>
                    <a:pt x="1389" y="17179"/>
                    <a:pt x="2779" y="13110"/>
                    <a:pt x="3600" y="10292"/>
                  </a:cubicBezTo>
                  <a:cubicBezTo>
                    <a:pt x="4421" y="7475"/>
                    <a:pt x="4674" y="5910"/>
                    <a:pt x="4800" y="4188"/>
                  </a:cubicBezTo>
                  <a:cubicBezTo>
                    <a:pt x="4926" y="2466"/>
                    <a:pt x="4926" y="588"/>
                    <a:pt x="4547" y="119"/>
                  </a:cubicBezTo>
                  <a:cubicBezTo>
                    <a:pt x="4168" y="-351"/>
                    <a:pt x="3411" y="588"/>
                    <a:pt x="2779" y="2623"/>
                  </a:cubicBezTo>
                  <a:cubicBezTo>
                    <a:pt x="2147" y="4658"/>
                    <a:pt x="1642" y="7788"/>
                    <a:pt x="1579" y="10919"/>
                  </a:cubicBezTo>
                  <a:cubicBezTo>
                    <a:pt x="1516" y="14049"/>
                    <a:pt x="1895" y="17179"/>
                    <a:pt x="2779" y="18901"/>
                  </a:cubicBezTo>
                  <a:cubicBezTo>
                    <a:pt x="3663" y="20623"/>
                    <a:pt x="5053" y="20936"/>
                    <a:pt x="7074" y="19997"/>
                  </a:cubicBezTo>
                  <a:cubicBezTo>
                    <a:pt x="9095" y="19058"/>
                    <a:pt x="11747" y="16866"/>
                    <a:pt x="13263" y="15145"/>
                  </a:cubicBezTo>
                  <a:cubicBezTo>
                    <a:pt x="14779" y="13423"/>
                    <a:pt x="15158" y="12171"/>
                    <a:pt x="15411" y="10762"/>
                  </a:cubicBezTo>
                  <a:cubicBezTo>
                    <a:pt x="15663" y="9353"/>
                    <a:pt x="15789" y="7788"/>
                    <a:pt x="15537" y="7006"/>
                  </a:cubicBezTo>
                  <a:cubicBezTo>
                    <a:pt x="15284" y="6223"/>
                    <a:pt x="14653" y="6223"/>
                    <a:pt x="14021" y="6536"/>
                  </a:cubicBezTo>
                  <a:cubicBezTo>
                    <a:pt x="13389" y="6849"/>
                    <a:pt x="12758" y="7475"/>
                    <a:pt x="12253" y="8414"/>
                  </a:cubicBezTo>
                  <a:cubicBezTo>
                    <a:pt x="11747" y="9353"/>
                    <a:pt x="11368" y="10606"/>
                    <a:pt x="11053" y="12014"/>
                  </a:cubicBezTo>
                  <a:cubicBezTo>
                    <a:pt x="10737" y="13423"/>
                    <a:pt x="10484" y="14988"/>
                    <a:pt x="10737" y="15614"/>
                  </a:cubicBezTo>
                  <a:cubicBezTo>
                    <a:pt x="10989" y="16240"/>
                    <a:pt x="11747" y="15927"/>
                    <a:pt x="12442" y="15301"/>
                  </a:cubicBezTo>
                  <a:cubicBezTo>
                    <a:pt x="13137" y="14675"/>
                    <a:pt x="13768" y="13736"/>
                    <a:pt x="14526" y="12640"/>
                  </a:cubicBezTo>
                  <a:cubicBezTo>
                    <a:pt x="15284" y="11545"/>
                    <a:pt x="16168" y="10292"/>
                    <a:pt x="16800" y="10449"/>
                  </a:cubicBezTo>
                  <a:cubicBezTo>
                    <a:pt x="17432" y="10606"/>
                    <a:pt x="17811" y="12171"/>
                    <a:pt x="18253" y="13579"/>
                  </a:cubicBezTo>
                  <a:cubicBezTo>
                    <a:pt x="18695" y="14988"/>
                    <a:pt x="19200" y="16240"/>
                    <a:pt x="19768" y="16866"/>
                  </a:cubicBezTo>
                  <a:cubicBezTo>
                    <a:pt x="20337" y="17492"/>
                    <a:pt x="20968" y="17492"/>
                    <a:pt x="21600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066366" y="1765571"/>
              <a:ext cx="35984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13976" y="0"/>
                  </a:moveTo>
                  <a:cubicBezTo>
                    <a:pt x="10165" y="4252"/>
                    <a:pt x="6353" y="8504"/>
                    <a:pt x="3812" y="11650"/>
                  </a:cubicBezTo>
                  <a:cubicBezTo>
                    <a:pt x="1271" y="14797"/>
                    <a:pt x="0" y="16838"/>
                    <a:pt x="0" y="18369"/>
                  </a:cubicBezTo>
                  <a:cubicBezTo>
                    <a:pt x="0" y="19899"/>
                    <a:pt x="1271" y="20920"/>
                    <a:pt x="5082" y="21260"/>
                  </a:cubicBezTo>
                  <a:cubicBezTo>
                    <a:pt x="8894" y="21600"/>
                    <a:pt x="15247" y="21260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101834" y="1867171"/>
              <a:ext cx="83066" cy="12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77" fill="norm" stroke="1" extrusionOk="0">
                  <a:moveTo>
                    <a:pt x="19571" y="0"/>
                  </a:moveTo>
                  <a:cubicBezTo>
                    <a:pt x="13631" y="1394"/>
                    <a:pt x="7691" y="2787"/>
                    <a:pt x="4181" y="4355"/>
                  </a:cubicBezTo>
                  <a:cubicBezTo>
                    <a:pt x="671" y="5923"/>
                    <a:pt x="-409" y="7665"/>
                    <a:pt x="131" y="10626"/>
                  </a:cubicBezTo>
                  <a:cubicBezTo>
                    <a:pt x="671" y="13587"/>
                    <a:pt x="2831" y="17768"/>
                    <a:pt x="6611" y="19684"/>
                  </a:cubicBezTo>
                  <a:cubicBezTo>
                    <a:pt x="10391" y="21600"/>
                    <a:pt x="15791" y="21252"/>
                    <a:pt x="21191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240839" y="1834172"/>
              <a:ext cx="102811" cy="18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934" fill="norm" stroke="1" extrusionOk="0">
                  <a:moveTo>
                    <a:pt x="13207" y="11408"/>
                  </a:moveTo>
                  <a:cubicBezTo>
                    <a:pt x="14503" y="9060"/>
                    <a:pt x="15799" y="6712"/>
                    <a:pt x="16447" y="4834"/>
                  </a:cubicBezTo>
                  <a:cubicBezTo>
                    <a:pt x="17095" y="2956"/>
                    <a:pt x="17095" y="1547"/>
                    <a:pt x="15799" y="726"/>
                  </a:cubicBezTo>
                  <a:cubicBezTo>
                    <a:pt x="14503" y="-96"/>
                    <a:pt x="11911" y="-331"/>
                    <a:pt x="8887" y="608"/>
                  </a:cubicBezTo>
                  <a:cubicBezTo>
                    <a:pt x="5863" y="1547"/>
                    <a:pt x="2407" y="3660"/>
                    <a:pt x="895" y="7065"/>
                  </a:cubicBezTo>
                  <a:cubicBezTo>
                    <a:pt x="-617" y="10469"/>
                    <a:pt x="-185" y="15165"/>
                    <a:pt x="1975" y="17865"/>
                  </a:cubicBezTo>
                  <a:cubicBezTo>
                    <a:pt x="4135" y="20565"/>
                    <a:pt x="8023" y="21269"/>
                    <a:pt x="11479" y="20799"/>
                  </a:cubicBezTo>
                  <a:cubicBezTo>
                    <a:pt x="14935" y="20330"/>
                    <a:pt x="17959" y="18686"/>
                    <a:pt x="20983" y="17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394450" y="1813109"/>
              <a:ext cx="76200" cy="18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530"/>
                  </a:moveTo>
                  <a:cubicBezTo>
                    <a:pt x="600" y="1330"/>
                    <a:pt x="1200" y="130"/>
                    <a:pt x="2700" y="10"/>
                  </a:cubicBezTo>
                  <a:cubicBezTo>
                    <a:pt x="4200" y="-110"/>
                    <a:pt x="6600" y="850"/>
                    <a:pt x="9600" y="3730"/>
                  </a:cubicBezTo>
                  <a:cubicBezTo>
                    <a:pt x="12600" y="6610"/>
                    <a:pt x="16200" y="11410"/>
                    <a:pt x="17700" y="14530"/>
                  </a:cubicBezTo>
                  <a:cubicBezTo>
                    <a:pt x="19200" y="17650"/>
                    <a:pt x="18600" y="19090"/>
                    <a:pt x="16500" y="20050"/>
                  </a:cubicBezTo>
                  <a:cubicBezTo>
                    <a:pt x="14400" y="21010"/>
                    <a:pt x="10800" y="21490"/>
                    <a:pt x="8700" y="21010"/>
                  </a:cubicBezTo>
                  <a:cubicBezTo>
                    <a:pt x="6600" y="20530"/>
                    <a:pt x="6000" y="19090"/>
                    <a:pt x="8400" y="16210"/>
                  </a:cubicBezTo>
                  <a:cubicBezTo>
                    <a:pt x="10800" y="13330"/>
                    <a:pt x="16200" y="9010"/>
                    <a:pt x="21600" y="4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616700" y="188622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336799" y="2756171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400300" y="264822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482850" y="280062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597150" y="2663038"/>
              <a:ext cx="13335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89"/>
                  </a:moveTo>
                  <a:cubicBezTo>
                    <a:pt x="1371" y="10670"/>
                    <a:pt x="2743" y="11451"/>
                    <a:pt x="6171" y="10930"/>
                  </a:cubicBezTo>
                  <a:cubicBezTo>
                    <a:pt x="9600" y="10410"/>
                    <a:pt x="15086" y="8588"/>
                    <a:pt x="18000" y="6896"/>
                  </a:cubicBezTo>
                  <a:cubicBezTo>
                    <a:pt x="20914" y="5205"/>
                    <a:pt x="21257" y="3643"/>
                    <a:pt x="20914" y="2342"/>
                  </a:cubicBezTo>
                  <a:cubicBezTo>
                    <a:pt x="20571" y="1041"/>
                    <a:pt x="19543" y="0"/>
                    <a:pt x="17314" y="0"/>
                  </a:cubicBezTo>
                  <a:cubicBezTo>
                    <a:pt x="15086" y="0"/>
                    <a:pt x="11657" y="1041"/>
                    <a:pt x="8914" y="4034"/>
                  </a:cubicBezTo>
                  <a:cubicBezTo>
                    <a:pt x="6171" y="7027"/>
                    <a:pt x="4114" y="11971"/>
                    <a:pt x="3257" y="15094"/>
                  </a:cubicBezTo>
                  <a:cubicBezTo>
                    <a:pt x="2400" y="18217"/>
                    <a:pt x="2743" y="19518"/>
                    <a:pt x="6000" y="20299"/>
                  </a:cubicBezTo>
                  <a:cubicBezTo>
                    <a:pt x="9257" y="21080"/>
                    <a:pt x="15429" y="21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927349" y="280062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752850" y="2679971"/>
              <a:ext cx="25400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3600" y="4434"/>
                    <a:pt x="7200" y="8869"/>
                    <a:pt x="9000" y="12159"/>
                  </a:cubicBezTo>
                  <a:cubicBezTo>
                    <a:pt x="10800" y="15449"/>
                    <a:pt x="10800" y="17595"/>
                    <a:pt x="11700" y="19097"/>
                  </a:cubicBezTo>
                  <a:cubicBezTo>
                    <a:pt x="12600" y="20599"/>
                    <a:pt x="14400" y="21457"/>
                    <a:pt x="16200" y="21528"/>
                  </a:cubicBezTo>
                  <a:cubicBezTo>
                    <a:pt x="18000" y="21600"/>
                    <a:pt x="19800" y="20885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549650" y="2603771"/>
              <a:ext cx="419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9409"/>
                    <a:pt x="1745" y="17217"/>
                    <a:pt x="3873" y="14400"/>
                  </a:cubicBezTo>
                  <a:cubicBezTo>
                    <a:pt x="6000" y="11583"/>
                    <a:pt x="9382" y="8139"/>
                    <a:pt x="12545" y="5635"/>
                  </a:cubicBezTo>
                  <a:cubicBezTo>
                    <a:pt x="15709" y="3130"/>
                    <a:pt x="18655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867149" y="2876821"/>
              <a:ext cx="93805" cy="11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43" fill="norm" stroke="1" extrusionOk="0">
                  <a:moveTo>
                    <a:pt x="7200" y="0"/>
                  </a:moveTo>
                  <a:cubicBezTo>
                    <a:pt x="5760" y="5200"/>
                    <a:pt x="4320" y="10400"/>
                    <a:pt x="4080" y="14000"/>
                  </a:cubicBezTo>
                  <a:cubicBezTo>
                    <a:pt x="3840" y="17600"/>
                    <a:pt x="4800" y="19600"/>
                    <a:pt x="6480" y="20600"/>
                  </a:cubicBezTo>
                  <a:cubicBezTo>
                    <a:pt x="8160" y="21600"/>
                    <a:pt x="10560" y="21600"/>
                    <a:pt x="13200" y="19400"/>
                  </a:cubicBezTo>
                  <a:cubicBezTo>
                    <a:pt x="15840" y="17200"/>
                    <a:pt x="18720" y="12800"/>
                    <a:pt x="20160" y="9600"/>
                  </a:cubicBezTo>
                  <a:cubicBezTo>
                    <a:pt x="21600" y="6400"/>
                    <a:pt x="21600" y="4400"/>
                    <a:pt x="20400" y="3000"/>
                  </a:cubicBezTo>
                  <a:cubicBezTo>
                    <a:pt x="19200" y="1600"/>
                    <a:pt x="16800" y="800"/>
                    <a:pt x="13200" y="1000"/>
                  </a:cubicBezTo>
                  <a:cubicBezTo>
                    <a:pt x="9600" y="1200"/>
                    <a:pt x="4800" y="2400"/>
                    <a:pt x="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730750" y="2813321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711649" y="2727506"/>
              <a:ext cx="25452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702" fill="norm" stroke="1" extrusionOk="0">
                  <a:moveTo>
                    <a:pt x="5024" y="20702"/>
                  </a:moveTo>
                  <a:cubicBezTo>
                    <a:pt x="1701" y="10884"/>
                    <a:pt x="-1622" y="1066"/>
                    <a:pt x="870" y="84"/>
                  </a:cubicBezTo>
                  <a:cubicBezTo>
                    <a:pt x="3363" y="-898"/>
                    <a:pt x="11670" y="6957"/>
                    <a:pt x="19978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763310" y="2724955"/>
              <a:ext cx="116895" cy="19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541" fill="norm" stroke="1" extrusionOk="0">
                  <a:moveTo>
                    <a:pt x="14382" y="4122"/>
                  </a:moveTo>
                  <a:cubicBezTo>
                    <a:pt x="13637" y="2960"/>
                    <a:pt x="12892" y="1799"/>
                    <a:pt x="11588" y="1102"/>
                  </a:cubicBezTo>
                  <a:cubicBezTo>
                    <a:pt x="10285" y="406"/>
                    <a:pt x="8423" y="173"/>
                    <a:pt x="6561" y="57"/>
                  </a:cubicBezTo>
                  <a:cubicBezTo>
                    <a:pt x="4699" y="-59"/>
                    <a:pt x="2837" y="-59"/>
                    <a:pt x="1533" y="638"/>
                  </a:cubicBezTo>
                  <a:cubicBezTo>
                    <a:pt x="230" y="1335"/>
                    <a:pt x="-515" y="2728"/>
                    <a:pt x="416" y="4818"/>
                  </a:cubicBezTo>
                  <a:cubicBezTo>
                    <a:pt x="1347" y="6909"/>
                    <a:pt x="3954" y="9696"/>
                    <a:pt x="7306" y="11786"/>
                  </a:cubicBezTo>
                  <a:cubicBezTo>
                    <a:pt x="10657" y="13876"/>
                    <a:pt x="14754" y="15270"/>
                    <a:pt x="17361" y="16431"/>
                  </a:cubicBezTo>
                  <a:cubicBezTo>
                    <a:pt x="19968" y="17593"/>
                    <a:pt x="21085" y="18522"/>
                    <a:pt x="20340" y="19335"/>
                  </a:cubicBezTo>
                  <a:cubicBezTo>
                    <a:pt x="19595" y="20147"/>
                    <a:pt x="16988" y="20844"/>
                    <a:pt x="14009" y="21193"/>
                  </a:cubicBezTo>
                  <a:cubicBezTo>
                    <a:pt x="11030" y="21541"/>
                    <a:pt x="7678" y="21541"/>
                    <a:pt x="4326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5546989" y="2699122"/>
              <a:ext cx="180712" cy="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09" fill="norm" stroke="1" extrusionOk="0">
                  <a:moveTo>
                    <a:pt x="2606" y="3262"/>
                  </a:moveTo>
                  <a:cubicBezTo>
                    <a:pt x="2355" y="8716"/>
                    <a:pt x="2103" y="14171"/>
                    <a:pt x="1601" y="17335"/>
                  </a:cubicBezTo>
                  <a:cubicBezTo>
                    <a:pt x="1099" y="20498"/>
                    <a:pt x="345" y="21371"/>
                    <a:pt x="94" y="21044"/>
                  </a:cubicBezTo>
                  <a:cubicBezTo>
                    <a:pt x="-157" y="20716"/>
                    <a:pt x="94" y="19189"/>
                    <a:pt x="848" y="16789"/>
                  </a:cubicBezTo>
                  <a:cubicBezTo>
                    <a:pt x="1601" y="14389"/>
                    <a:pt x="2857" y="11116"/>
                    <a:pt x="3862" y="8935"/>
                  </a:cubicBezTo>
                  <a:cubicBezTo>
                    <a:pt x="4866" y="6753"/>
                    <a:pt x="5620" y="5662"/>
                    <a:pt x="6373" y="5553"/>
                  </a:cubicBezTo>
                  <a:cubicBezTo>
                    <a:pt x="7127" y="5444"/>
                    <a:pt x="7880" y="6316"/>
                    <a:pt x="8383" y="7407"/>
                  </a:cubicBezTo>
                  <a:cubicBezTo>
                    <a:pt x="8885" y="8498"/>
                    <a:pt x="9136" y="9807"/>
                    <a:pt x="9513" y="11007"/>
                  </a:cubicBezTo>
                  <a:cubicBezTo>
                    <a:pt x="9890" y="12207"/>
                    <a:pt x="10392" y="13298"/>
                    <a:pt x="10894" y="13298"/>
                  </a:cubicBezTo>
                  <a:cubicBezTo>
                    <a:pt x="11396" y="13298"/>
                    <a:pt x="11899" y="12207"/>
                    <a:pt x="12778" y="9916"/>
                  </a:cubicBezTo>
                  <a:cubicBezTo>
                    <a:pt x="13657" y="7626"/>
                    <a:pt x="14913" y="4135"/>
                    <a:pt x="16169" y="2171"/>
                  </a:cubicBezTo>
                  <a:cubicBezTo>
                    <a:pt x="17424" y="207"/>
                    <a:pt x="18680" y="-229"/>
                    <a:pt x="19308" y="98"/>
                  </a:cubicBezTo>
                  <a:cubicBezTo>
                    <a:pt x="19936" y="426"/>
                    <a:pt x="19936" y="1516"/>
                    <a:pt x="20187" y="4462"/>
                  </a:cubicBezTo>
                  <a:cubicBezTo>
                    <a:pt x="20438" y="7407"/>
                    <a:pt x="20941" y="12207"/>
                    <a:pt x="21443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5792098" y="2710121"/>
              <a:ext cx="82172" cy="14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889" fill="norm" stroke="1" extrusionOk="0">
                  <a:moveTo>
                    <a:pt x="20831" y="237"/>
                  </a:moveTo>
                  <a:cubicBezTo>
                    <a:pt x="17591" y="-76"/>
                    <a:pt x="14351" y="-389"/>
                    <a:pt x="10841" y="1489"/>
                  </a:cubicBezTo>
                  <a:cubicBezTo>
                    <a:pt x="7331" y="3368"/>
                    <a:pt x="3551" y="7437"/>
                    <a:pt x="1661" y="10411"/>
                  </a:cubicBezTo>
                  <a:cubicBezTo>
                    <a:pt x="-229" y="13385"/>
                    <a:pt x="-229" y="15263"/>
                    <a:pt x="311" y="16985"/>
                  </a:cubicBezTo>
                  <a:cubicBezTo>
                    <a:pt x="851" y="18707"/>
                    <a:pt x="1931" y="20272"/>
                    <a:pt x="5171" y="20741"/>
                  </a:cubicBezTo>
                  <a:cubicBezTo>
                    <a:pt x="8411" y="21211"/>
                    <a:pt x="13811" y="20585"/>
                    <a:pt x="17051" y="18550"/>
                  </a:cubicBezTo>
                  <a:cubicBezTo>
                    <a:pt x="20291" y="16515"/>
                    <a:pt x="21371" y="13072"/>
                    <a:pt x="20831" y="10411"/>
                  </a:cubicBezTo>
                  <a:cubicBezTo>
                    <a:pt x="20291" y="7750"/>
                    <a:pt x="18131" y="5872"/>
                    <a:pt x="15971" y="3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5899150" y="2711721"/>
              <a:ext cx="107950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683"/>
                  </a:moveTo>
                  <a:cubicBezTo>
                    <a:pt x="2118" y="842"/>
                    <a:pt x="4235" y="0"/>
                    <a:pt x="6353" y="140"/>
                  </a:cubicBezTo>
                  <a:cubicBezTo>
                    <a:pt x="8471" y="281"/>
                    <a:pt x="10588" y="1403"/>
                    <a:pt x="12282" y="4769"/>
                  </a:cubicBezTo>
                  <a:cubicBezTo>
                    <a:pt x="13976" y="8135"/>
                    <a:pt x="15247" y="13745"/>
                    <a:pt x="15247" y="17112"/>
                  </a:cubicBezTo>
                  <a:cubicBezTo>
                    <a:pt x="15247" y="20478"/>
                    <a:pt x="13976" y="21600"/>
                    <a:pt x="12918" y="21460"/>
                  </a:cubicBezTo>
                  <a:cubicBezTo>
                    <a:pt x="11859" y="21319"/>
                    <a:pt x="11012" y="19917"/>
                    <a:pt x="12494" y="16130"/>
                  </a:cubicBezTo>
                  <a:cubicBezTo>
                    <a:pt x="13976" y="12343"/>
                    <a:pt x="1778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035410" y="2685900"/>
              <a:ext cx="181240" cy="14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427" fill="norm" stroke="1" extrusionOk="0">
                  <a:moveTo>
                    <a:pt x="404" y="5460"/>
                  </a:moveTo>
                  <a:cubicBezTo>
                    <a:pt x="404" y="6960"/>
                    <a:pt x="404" y="8460"/>
                    <a:pt x="1149" y="9660"/>
                  </a:cubicBezTo>
                  <a:cubicBezTo>
                    <a:pt x="1893" y="10860"/>
                    <a:pt x="3383" y="11760"/>
                    <a:pt x="4625" y="11760"/>
                  </a:cubicBezTo>
                  <a:cubicBezTo>
                    <a:pt x="5866" y="11760"/>
                    <a:pt x="6859" y="10860"/>
                    <a:pt x="7728" y="9660"/>
                  </a:cubicBezTo>
                  <a:cubicBezTo>
                    <a:pt x="8597" y="8460"/>
                    <a:pt x="9342" y="6960"/>
                    <a:pt x="9838" y="5460"/>
                  </a:cubicBezTo>
                  <a:cubicBezTo>
                    <a:pt x="10335" y="3960"/>
                    <a:pt x="10583" y="2460"/>
                    <a:pt x="10211" y="1260"/>
                  </a:cubicBezTo>
                  <a:cubicBezTo>
                    <a:pt x="9838" y="60"/>
                    <a:pt x="8845" y="-840"/>
                    <a:pt x="6983" y="1260"/>
                  </a:cubicBezTo>
                  <a:cubicBezTo>
                    <a:pt x="5121" y="3360"/>
                    <a:pt x="2390" y="8460"/>
                    <a:pt x="1025" y="11910"/>
                  </a:cubicBezTo>
                  <a:cubicBezTo>
                    <a:pt x="-341" y="15360"/>
                    <a:pt x="-341" y="17160"/>
                    <a:pt x="1025" y="18510"/>
                  </a:cubicBezTo>
                  <a:cubicBezTo>
                    <a:pt x="2390" y="19860"/>
                    <a:pt x="5121" y="20760"/>
                    <a:pt x="8721" y="20310"/>
                  </a:cubicBezTo>
                  <a:cubicBezTo>
                    <a:pt x="12321" y="19860"/>
                    <a:pt x="16790" y="18060"/>
                    <a:pt x="21259" y="1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698037" y="2618359"/>
              <a:ext cx="242514" cy="15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16" fill="norm" stroke="1" extrusionOk="0">
                  <a:moveTo>
                    <a:pt x="1235" y="9007"/>
                  </a:moveTo>
                  <a:cubicBezTo>
                    <a:pt x="2737" y="9288"/>
                    <a:pt x="4240" y="9568"/>
                    <a:pt x="5743" y="8727"/>
                  </a:cubicBezTo>
                  <a:cubicBezTo>
                    <a:pt x="7245" y="7885"/>
                    <a:pt x="8748" y="5921"/>
                    <a:pt x="9593" y="4238"/>
                  </a:cubicBezTo>
                  <a:cubicBezTo>
                    <a:pt x="10438" y="2555"/>
                    <a:pt x="10626" y="1153"/>
                    <a:pt x="10157" y="451"/>
                  </a:cubicBezTo>
                  <a:cubicBezTo>
                    <a:pt x="9687" y="-250"/>
                    <a:pt x="8560" y="-250"/>
                    <a:pt x="6870" y="1293"/>
                  </a:cubicBezTo>
                  <a:cubicBezTo>
                    <a:pt x="5179" y="2836"/>
                    <a:pt x="2925" y="5921"/>
                    <a:pt x="1610" y="9147"/>
                  </a:cubicBezTo>
                  <a:cubicBezTo>
                    <a:pt x="296" y="12373"/>
                    <a:pt x="-80" y="15740"/>
                    <a:pt x="14" y="17984"/>
                  </a:cubicBezTo>
                  <a:cubicBezTo>
                    <a:pt x="108" y="20228"/>
                    <a:pt x="671" y="21350"/>
                    <a:pt x="3677" y="20929"/>
                  </a:cubicBezTo>
                  <a:cubicBezTo>
                    <a:pt x="6682" y="20508"/>
                    <a:pt x="12129" y="18545"/>
                    <a:pt x="15510" y="16721"/>
                  </a:cubicBezTo>
                  <a:cubicBezTo>
                    <a:pt x="18890" y="14898"/>
                    <a:pt x="20205" y="13215"/>
                    <a:pt x="21520" y="1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950418" y="2461955"/>
              <a:ext cx="117133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831" y="1624"/>
                  </a:moveTo>
                  <a:cubicBezTo>
                    <a:pt x="1674" y="812"/>
                    <a:pt x="516" y="0"/>
                    <a:pt x="131" y="0"/>
                  </a:cubicBezTo>
                  <a:cubicBezTo>
                    <a:pt x="-255" y="0"/>
                    <a:pt x="131" y="812"/>
                    <a:pt x="2445" y="3086"/>
                  </a:cubicBezTo>
                  <a:cubicBezTo>
                    <a:pt x="4759" y="5359"/>
                    <a:pt x="9002" y="9095"/>
                    <a:pt x="12474" y="12424"/>
                  </a:cubicBezTo>
                  <a:cubicBezTo>
                    <a:pt x="15945" y="15753"/>
                    <a:pt x="18645" y="18677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944959" y="2540010"/>
              <a:ext cx="126036" cy="29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61" fill="norm" stroke="1" extrusionOk="0">
                  <a:moveTo>
                    <a:pt x="17321" y="4126"/>
                  </a:moveTo>
                  <a:cubicBezTo>
                    <a:pt x="18383" y="3518"/>
                    <a:pt x="19446" y="2909"/>
                    <a:pt x="20154" y="2073"/>
                  </a:cubicBezTo>
                  <a:cubicBezTo>
                    <a:pt x="20862" y="1236"/>
                    <a:pt x="21216" y="171"/>
                    <a:pt x="21039" y="19"/>
                  </a:cubicBezTo>
                  <a:cubicBezTo>
                    <a:pt x="20862" y="-133"/>
                    <a:pt x="20154" y="628"/>
                    <a:pt x="17498" y="2757"/>
                  </a:cubicBezTo>
                  <a:cubicBezTo>
                    <a:pt x="14842" y="4887"/>
                    <a:pt x="10239" y="8385"/>
                    <a:pt x="7052" y="11275"/>
                  </a:cubicBezTo>
                  <a:cubicBezTo>
                    <a:pt x="3865" y="14166"/>
                    <a:pt x="2095" y="16447"/>
                    <a:pt x="1032" y="18121"/>
                  </a:cubicBezTo>
                  <a:cubicBezTo>
                    <a:pt x="-30" y="19794"/>
                    <a:pt x="-384" y="20859"/>
                    <a:pt x="501" y="21163"/>
                  </a:cubicBezTo>
                  <a:cubicBezTo>
                    <a:pt x="1386" y="21467"/>
                    <a:pt x="3511" y="21011"/>
                    <a:pt x="5636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129919" y="2416360"/>
              <a:ext cx="191631" cy="32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1" fill="norm" stroke="1" extrusionOk="0">
                  <a:moveTo>
                    <a:pt x="8671" y="1479"/>
                  </a:moveTo>
                  <a:cubicBezTo>
                    <a:pt x="8909" y="778"/>
                    <a:pt x="9146" y="76"/>
                    <a:pt x="8909" y="6"/>
                  </a:cubicBezTo>
                  <a:cubicBezTo>
                    <a:pt x="8671" y="-64"/>
                    <a:pt x="7959" y="497"/>
                    <a:pt x="6891" y="2601"/>
                  </a:cubicBezTo>
                  <a:cubicBezTo>
                    <a:pt x="5823" y="4705"/>
                    <a:pt x="4399" y="8352"/>
                    <a:pt x="3449" y="11367"/>
                  </a:cubicBezTo>
                  <a:cubicBezTo>
                    <a:pt x="2500" y="14383"/>
                    <a:pt x="2025" y="16767"/>
                    <a:pt x="1907" y="18310"/>
                  </a:cubicBezTo>
                  <a:cubicBezTo>
                    <a:pt x="1788" y="19853"/>
                    <a:pt x="2025" y="20554"/>
                    <a:pt x="2856" y="20975"/>
                  </a:cubicBezTo>
                  <a:cubicBezTo>
                    <a:pt x="3687" y="21396"/>
                    <a:pt x="5111" y="21536"/>
                    <a:pt x="6179" y="21255"/>
                  </a:cubicBezTo>
                  <a:cubicBezTo>
                    <a:pt x="7247" y="20975"/>
                    <a:pt x="7959" y="20274"/>
                    <a:pt x="7841" y="19011"/>
                  </a:cubicBezTo>
                  <a:cubicBezTo>
                    <a:pt x="7722" y="17749"/>
                    <a:pt x="6773" y="15926"/>
                    <a:pt x="5823" y="14663"/>
                  </a:cubicBezTo>
                  <a:cubicBezTo>
                    <a:pt x="4874" y="13401"/>
                    <a:pt x="3924" y="12700"/>
                    <a:pt x="2737" y="12068"/>
                  </a:cubicBezTo>
                  <a:cubicBezTo>
                    <a:pt x="1551" y="11437"/>
                    <a:pt x="126" y="10876"/>
                    <a:pt x="8" y="10596"/>
                  </a:cubicBezTo>
                  <a:cubicBezTo>
                    <a:pt x="-111" y="10315"/>
                    <a:pt x="1076" y="10315"/>
                    <a:pt x="3093" y="11087"/>
                  </a:cubicBezTo>
                  <a:cubicBezTo>
                    <a:pt x="5111" y="11858"/>
                    <a:pt x="7959" y="13401"/>
                    <a:pt x="9740" y="14523"/>
                  </a:cubicBezTo>
                  <a:cubicBezTo>
                    <a:pt x="11520" y="15645"/>
                    <a:pt x="12232" y="16346"/>
                    <a:pt x="12469" y="17188"/>
                  </a:cubicBezTo>
                  <a:cubicBezTo>
                    <a:pt x="12707" y="18030"/>
                    <a:pt x="12469" y="19011"/>
                    <a:pt x="12113" y="19152"/>
                  </a:cubicBezTo>
                  <a:cubicBezTo>
                    <a:pt x="11757" y="19292"/>
                    <a:pt x="11282" y="18591"/>
                    <a:pt x="11401" y="17468"/>
                  </a:cubicBezTo>
                  <a:cubicBezTo>
                    <a:pt x="11520" y="16346"/>
                    <a:pt x="12232" y="14804"/>
                    <a:pt x="14012" y="13541"/>
                  </a:cubicBezTo>
                  <a:cubicBezTo>
                    <a:pt x="15792" y="12279"/>
                    <a:pt x="18641" y="11297"/>
                    <a:pt x="21489" y="10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325440" y="2548358"/>
              <a:ext cx="535861" cy="16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27" fill="norm" stroke="1" extrusionOk="0">
                  <a:moveTo>
                    <a:pt x="609" y="4581"/>
                  </a:moveTo>
                  <a:cubicBezTo>
                    <a:pt x="609" y="5914"/>
                    <a:pt x="609" y="7248"/>
                    <a:pt x="652" y="8581"/>
                  </a:cubicBezTo>
                  <a:cubicBezTo>
                    <a:pt x="694" y="9914"/>
                    <a:pt x="779" y="11248"/>
                    <a:pt x="1035" y="11781"/>
                  </a:cubicBezTo>
                  <a:cubicBezTo>
                    <a:pt x="1290" y="12314"/>
                    <a:pt x="1715" y="12048"/>
                    <a:pt x="2055" y="11381"/>
                  </a:cubicBezTo>
                  <a:cubicBezTo>
                    <a:pt x="2395" y="10714"/>
                    <a:pt x="2650" y="9648"/>
                    <a:pt x="2778" y="8314"/>
                  </a:cubicBezTo>
                  <a:cubicBezTo>
                    <a:pt x="2905" y="6981"/>
                    <a:pt x="2905" y="5381"/>
                    <a:pt x="2778" y="4048"/>
                  </a:cubicBezTo>
                  <a:cubicBezTo>
                    <a:pt x="2650" y="2714"/>
                    <a:pt x="2395" y="1648"/>
                    <a:pt x="2055" y="1648"/>
                  </a:cubicBezTo>
                  <a:cubicBezTo>
                    <a:pt x="1715" y="1648"/>
                    <a:pt x="1290" y="2714"/>
                    <a:pt x="907" y="5514"/>
                  </a:cubicBezTo>
                  <a:cubicBezTo>
                    <a:pt x="524" y="8314"/>
                    <a:pt x="184" y="12848"/>
                    <a:pt x="57" y="15781"/>
                  </a:cubicBezTo>
                  <a:cubicBezTo>
                    <a:pt x="-71" y="18714"/>
                    <a:pt x="14" y="20048"/>
                    <a:pt x="354" y="20714"/>
                  </a:cubicBezTo>
                  <a:cubicBezTo>
                    <a:pt x="694" y="21381"/>
                    <a:pt x="1290" y="21381"/>
                    <a:pt x="2268" y="19648"/>
                  </a:cubicBezTo>
                  <a:cubicBezTo>
                    <a:pt x="3246" y="17914"/>
                    <a:pt x="4606" y="14448"/>
                    <a:pt x="5414" y="12048"/>
                  </a:cubicBezTo>
                  <a:cubicBezTo>
                    <a:pt x="6222" y="9648"/>
                    <a:pt x="6477" y="8314"/>
                    <a:pt x="6562" y="8314"/>
                  </a:cubicBezTo>
                  <a:cubicBezTo>
                    <a:pt x="6647" y="8314"/>
                    <a:pt x="6562" y="9648"/>
                    <a:pt x="6520" y="10981"/>
                  </a:cubicBezTo>
                  <a:cubicBezTo>
                    <a:pt x="6477" y="12314"/>
                    <a:pt x="6477" y="13648"/>
                    <a:pt x="6435" y="15381"/>
                  </a:cubicBezTo>
                  <a:cubicBezTo>
                    <a:pt x="6392" y="17114"/>
                    <a:pt x="6307" y="19248"/>
                    <a:pt x="6349" y="19648"/>
                  </a:cubicBezTo>
                  <a:cubicBezTo>
                    <a:pt x="6392" y="20048"/>
                    <a:pt x="6562" y="18714"/>
                    <a:pt x="6902" y="17114"/>
                  </a:cubicBezTo>
                  <a:cubicBezTo>
                    <a:pt x="7242" y="15514"/>
                    <a:pt x="7753" y="13648"/>
                    <a:pt x="8135" y="12181"/>
                  </a:cubicBezTo>
                  <a:cubicBezTo>
                    <a:pt x="8518" y="10714"/>
                    <a:pt x="8773" y="9648"/>
                    <a:pt x="8986" y="9781"/>
                  </a:cubicBezTo>
                  <a:cubicBezTo>
                    <a:pt x="9198" y="9914"/>
                    <a:pt x="9368" y="11248"/>
                    <a:pt x="9411" y="12581"/>
                  </a:cubicBezTo>
                  <a:cubicBezTo>
                    <a:pt x="9453" y="13914"/>
                    <a:pt x="9368" y="15248"/>
                    <a:pt x="9581" y="14714"/>
                  </a:cubicBezTo>
                  <a:cubicBezTo>
                    <a:pt x="9794" y="14181"/>
                    <a:pt x="10304" y="11781"/>
                    <a:pt x="10729" y="10181"/>
                  </a:cubicBezTo>
                  <a:cubicBezTo>
                    <a:pt x="11154" y="8581"/>
                    <a:pt x="11494" y="7781"/>
                    <a:pt x="11664" y="8048"/>
                  </a:cubicBezTo>
                  <a:cubicBezTo>
                    <a:pt x="11835" y="8314"/>
                    <a:pt x="11835" y="9648"/>
                    <a:pt x="11835" y="10981"/>
                  </a:cubicBezTo>
                  <a:cubicBezTo>
                    <a:pt x="11835" y="12314"/>
                    <a:pt x="11835" y="13648"/>
                    <a:pt x="11877" y="14981"/>
                  </a:cubicBezTo>
                  <a:cubicBezTo>
                    <a:pt x="11920" y="16314"/>
                    <a:pt x="12005" y="17648"/>
                    <a:pt x="12260" y="18314"/>
                  </a:cubicBezTo>
                  <a:cubicBezTo>
                    <a:pt x="12515" y="18981"/>
                    <a:pt x="12940" y="18981"/>
                    <a:pt x="13748" y="17381"/>
                  </a:cubicBezTo>
                  <a:cubicBezTo>
                    <a:pt x="14556" y="15781"/>
                    <a:pt x="15746" y="12581"/>
                    <a:pt x="16512" y="10048"/>
                  </a:cubicBezTo>
                  <a:cubicBezTo>
                    <a:pt x="17277" y="7514"/>
                    <a:pt x="17617" y="5648"/>
                    <a:pt x="17872" y="4048"/>
                  </a:cubicBezTo>
                  <a:cubicBezTo>
                    <a:pt x="18127" y="2448"/>
                    <a:pt x="18298" y="1114"/>
                    <a:pt x="18170" y="448"/>
                  </a:cubicBezTo>
                  <a:cubicBezTo>
                    <a:pt x="18042" y="-219"/>
                    <a:pt x="17617" y="-219"/>
                    <a:pt x="16979" y="981"/>
                  </a:cubicBezTo>
                  <a:cubicBezTo>
                    <a:pt x="16342" y="2181"/>
                    <a:pt x="15491" y="4581"/>
                    <a:pt x="14938" y="6581"/>
                  </a:cubicBezTo>
                  <a:cubicBezTo>
                    <a:pt x="14386" y="8581"/>
                    <a:pt x="14131" y="10181"/>
                    <a:pt x="14003" y="11781"/>
                  </a:cubicBezTo>
                  <a:cubicBezTo>
                    <a:pt x="13875" y="13381"/>
                    <a:pt x="13875" y="14981"/>
                    <a:pt x="14046" y="16181"/>
                  </a:cubicBezTo>
                  <a:cubicBezTo>
                    <a:pt x="14216" y="17381"/>
                    <a:pt x="14556" y="18181"/>
                    <a:pt x="15831" y="18314"/>
                  </a:cubicBezTo>
                  <a:cubicBezTo>
                    <a:pt x="17107" y="18448"/>
                    <a:pt x="19318" y="17914"/>
                    <a:pt x="21529" y="17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8453071" y="2298971"/>
              <a:ext cx="328979" cy="40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26" fill="norm" stroke="1" extrusionOk="0">
                  <a:moveTo>
                    <a:pt x="7350" y="0"/>
                  </a:moveTo>
                  <a:cubicBezTo>
                    <a:pt x="6249" y="2714"/>
                    <a:pt x="5149" y="5428"/>
                    <a:pt x="4461" y="8425"/>
                  </a:cubicBezTo>
                  <a:cubicBezTo>
                    <a:pt x="3773" y="11422"/>
                    <a:pt x="3498" y="14702"/>
                    <a:pt x="3498" y="16907"/>
                  </a:cubicBezTo>
                  <a:cubicBezTo>
                    <a:pt x="3498" y="19112"/>
                    <a:pt x="3773" y="20243"/>
                    <a:pt x="4254" y="20865"/>
                  </a:cubicBezTo>
                  <a:cubicBezTo>
                    <a:pt x="4736" y="21487"/>
                    <a:pt x="5424" y="21600"/>
                    <a:pt x="6043" y="21487"/>
                  </a:cubicBezTo>
                  <a:cubicBezTo>
                    <a:pt x="6662" y="21374"/>
                    <a:pt x="7212" y="21035"/>
                    <a:pt x="7625" y="20299"/>
                  </a:cubicBezTo>
                  <a:cubicBezTo>
                    <a:pt x="8038" y="19564"/>
                    <a:pt x="8313" y="18434"/>
                    <a:pt x="7831" y="17133"/>
                  </a:cubicBezTo>
                  <a:cubicBezTo>
                    <a:pt x="7350" y="15832"/>
                    <a:pt x="6112" y="14362"/>
                    <a:pt x="5149" y="13514"/>
                  </a:cubicBezTo>
                  <a:cubicBezTo>
                    <a:pt x="4186" y="12666"/>
                    <a:pt x="3498" y="12440"/>
                    <a:pt x="2535" y="12327"/>
                  </a:cubicBezTo>
                  <a:cubicBezTo>
                    <a:pt x="1572" y="12214"/>
                    <a:pt x="333" y="12214"/>
                    <a:pt x="58" y="12044"/>
                  </a:cubicBezTo>
                  <a:cubicBezTo>
                    <a:pt x="-217" y="11874"/>
                    <a:pt x="471" y="11535"/>
                    <a:pt x="2397" y="10178"/>
                  </a:cubicBezTo>
                  <a:cubicBezTo>
                    <a:pt x="4323" y="8821"/>
                    <a:pt x="7487" y="6446"/>
                    <a:pt x="9414" y="4976"/>
                  </a:cubicBezTo>
                  <a:cubicBezTo>
                    <a:pt x="11340" y="3506"/>
                    <a:pt x="12028" y="2940"/>
                    <a:pt x="12715" y="2545"/>
                  </a:cubicBezTo>
                  <a:cubicBezTo>
                    <a:pt x="13403" y="2149"/>
                    <a:pt x="14091" y="1923"/>
                    <a:pt x="14435" y="2092"/>
                  </a:cubicBezTo>
                  <a:cubicBezTo>
                    <a:pt x="14779" y="2262"/>
                    <a:pt x="14779" y="2827"/>
                    <a:pt x="14160" y="4750"/>
                  </a:cubicBezTo>
                  <a:cubicBezTo>
                    <a:pt x="13541" y="6672"/>
                    <a:pt x="12303" y="9952"/>
                    <a:pt x="11477" y="12270"/>
                  </a:cubicBezTo>
                  <a:cubicBezTo>
                    <a:pt x="10652" y="14588"/>
                    <a:pt x="10239" y="15946"/>
                    <a:pt x="9895" y="16907"/>
                  </a:cubicBezTo>
                  <a:cubicBezTo>
                    <a:pt x="9551" y="17868"/>
                    <a:pt x="9276" y="18434"/>
                    <a:pt x="9345" y="18434"/>
                  </a:cubicBezTo>
                  <a:cubicBezTo>
                    <a:pt x="9414" y="18434"/>
                    <a:pt x="9826" y="17868"/>
                    <a:pt x="10927" y="17020"/>
                  </a:cubicBezTo>
                  <a:cubicBezTo>
                    <a:pt x="12028" y="16172"/>
                    <a:pt x="13816" y="15041"/>
                    <a:pt x="15673" y="14871"/>
                  </a:cubicBezTo>
                  <a:cubicBezTo>
                    <a:pt x="17531" y="14702"/>
                    <a:pt x="19457" y="15493"/>
                    <a:pt x="21383" y="16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740537" y="2499224"/>
              <a:ext cx="439447" cy="18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175" fill="norm" stroke="1" extrusionOk="0">
                  <a:moveTo>
                    <a:pt x="7956" y="4024"/>
                  </a:moveTo>
                  <a:cubicBezTo>
                    <a:pt x="6918" y="2060"/>
                    <a:pt x="5879" y="96"/>
                    <a:pt x="4633" y="465"/>
                  </a:cubicBezTo>
                  <a:cubicBezTo>
                    <a:pt x="3387" y="833"/>
                    <a:pt x="1933" y="3533"/>
                    <a:pt x="1102" y="6233"/>
                  </a:cubicBezTo>
                  <a:cubicBezTo>
                    <a:pt x="272" y="8933"/>
                    <a:pt x="64" y="11633"/>
                    <a:pt x="12" y="13842"/>
                  </a:cubicBezTo>
                  <a:cubicBezTo>
                    <a:pt x="-40" y="16051"/>
                    <a:pt x="64" y="17769"/>
                    <a:pt x="687" y="18260"/>
                  </a:cubicBezTo>
                  <a:cubicBezTo>
                    <a:pt x="1310" y="18751"/>
                    <a:pt x="2452" y="18015"/>
                    <a:pt x="3387" y="16665"/>
                  </a:cubicBezTo>
                  <a:cubicBezTo>
                    <a:pt x="4322" y="15315"/>
                    <a:pt x="5048" y="13351"/>
                    <a:pt x="5568" y="11387"/>
                  </a:cubicBezTo>
                  <a:cubicBezTo>
                    <a:pt x="6087" y="9424"/>
                    <a:pt x="6398" y="7460"/>
                    <a:pt x="6502" y="7092"/>
                  </a:cubicBezTo>
                  <a:cubicBezTo>
                    <a:pt x="6606" y="6724"/>
                    <a:pt x="6502" y="7951"/>
                    <a:pt x="6347" y="10037"/>
                  </a:cubicBezTo>
                  <a:cubicBezTo>
                    <a:pt x="6191" y="12124"/>
                    <a:pt x="5983" y="15069"/>
                    <a:pt x="5931" y="17156"/>
                  </a:cubicBezTo>
                  <a:cubicBezTo>
                    <a:pt x="5879" y="19242"/>
                    <a:pt x="5983" y="20469"/>
                    <a:pt x="6295" y="20960"/>
                  </a:cubicBezTo>
                  <a:cubicBezTo>
                    <a:pt x="6606" y="21451"/>
                    <a:pt x="7125" y="21206"/>
                    <a:pt x="8008" y="19119"/>
                  </a:cubicBezTo>
                  <a:cubicBezTo>
                    <a:pt x="8891" y="17033"/>
                    <a:pt x="10137" y="13106"/>
                    <a:pt x="10864" y="10528"/>
                  </a:cubicBezTo>
                  <a:cubicBezTo>
                    <a:pt x="11591" y="7951"/>
                    <a:pt x="11798" y="6724"/>
                    <a:pt x="11954" y="6724"/>
                  </a:cubicBezTo>
                  <a:cubicBezTo>
                    <a:pt x="12110" y="6724"/>
                    <a:pt x="12214" y="7951"/>
                    <a:pt x="12162" y="9915"/>
                  </a:cubicBezTo>
                  <a:cubicBezTo>
                    <a:pt x="12110" y="11878"/>
                    <a:pt x="11902" y="14578"/>
                    <a:pt x="11695" y="16542"/>
                  </a:cubicBezTo>
                  <a:cubicBezTo>
                    <a:pt x="11487" y="18506"/>
                    <a:pt x="11279" y="19733"/>
                    <a:pt x="11227" y="19733"/>
                  </a:cubicBezTo>
                  <a:cubicBezTo>
                    <a:pt x="11175" y="19733"/>
                    <a:pt x="11279" y="18506"/>
                    <a:pt x="11591" y="16542"/>
                  </a:cubicBezTo>
                  <a:cubicBezTo>
                    <a:pt x="11902" y="14578"/>
                    <a:pt x="12422" y="11878"/>
                    <a:pt x="12785" y="9915"/>
                  </a:cubicBezTo>
                  <a:cubicBezTo>
                    <a:pt x="13148" y="7951"/>
                    <a:pt x="13356" y="6724"/>
                    <a:pt x="13668" y="6478"/>
                  </a:cubicBezTo>
                  <a:cubicBezTo>
                    <a:pt x="13979" y="6233"/>
                    <a:pt x="14395" y="6969"/>
                    <a:pt x="14602" y="8196"/>
                  </a:cubicBezTo>
                  <a:cubicBezTo>
                    <a:pt x="14810" y="9424"/>
                    <a:pt x="14810" y="11142"/>
                    <a:pt x="14810" y="12615"/>
                  </a:cubicBezTo>
                  <a:cubicBezTo>
                    <a:pt x="14810" y="14087"/>
                    <a:pt x="14810" y="15315"/>
                    <a:pt x="14810" y="15315"/>
                  </a:cubicBezTo>
                  <a:cubicBezTo>
                    <a:pt x="14810" y="15315"/>
                    <a:pt x="14810" y="14087"/>
                    <a:pt x="15122" y="11756"/>
                  </a:cubicBezTo>
                  <a:cubicBezTo>
                    <a:pt x="15433" y="9424"/>
                    <a:pt x="16056" y="5987"/>
                    <a:pt x="16627" y="3901"/>
                  </a:cubicBezTo>
                  <a:cubicBezTo>
                    <a:pt x="17198" y="1815"/>
                    <a:pt x="17718" y="1078"/>
                    <a:pt x="18289" y="587"/>
                  </a:cubicBezTo>
                  <a:cubicBezTo>
                    <a:pt x="18860" y="96"/>
                    <a:pt x="19483" y="-149"/>
                    <a:pt x="20002" y="96"/>
                  </a:cubicBezTo>
                  <a:cubicBezTo>
                    <a:pt x="20522" y="342"/>
                    <a:pt x="20937" y="1078"/>
                    <a:pt x="21197" y="3042"/>
                  </a:cubicBezTo>
                  <a:cubicBezTo>
                    <a:pt x="21456" y="5006"/>
                    <a:pt x="21560" y="8196"/>
                    <a:pt x="21560" y="11019"/>
                  </a:cubicBezTo>
                  <a:cubicBezTo>
                    <a:pt x="21560" y="13842"/>
                    <a:pt x="21456" y="16296"/>
                    <a:pt x="21352" y="1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982407" y="2532598"/>
              <a:ext cx="170389" cy="19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73" fill="norm" stroke="1" extrusionOk="0">
                  <a:moveTo>
                    <a:pt x="1934" y="5720"/>
                  </a:moveTo>
                  <a:cubicBezTo>
                    <a:pt x="1934" y="8275"/>
                    <a:pt x="1934" y="10829"/>
                    <a:pt x="1934" y="13036"/>
                  </a:cubicBezTo>
                  <a:cubicBezTo>
                    <a:pt x="1934" y="15242"/>
                    <a:pt x="1934" y="17100"/>
                    <a:pt x="1539" y="18610"/>
                  </a:cubicBezTo>
                  <a:cubicBezTo>
                    <a:pt x="1144" y="20120"/>
                    <a:pt x="354" y="21281"/>
                    <a:pt x="90" y="21165"/>
                  </a:cubicBezTo>
                  <a:cubicBezTo>
                    <a:pt x="-173" y="21049"/>
                    <a:pt x="90" y="19655"/>
                    <a:pt x="1539" y="16404"/>
                  </a:cubicBezTo>
                  <a:cubicBezTo>
                    <a:pt x="2988" y="13152"/>
                    <a:pt x="5622" y="8042"/>
                    <a:pt x="7334" y="5023"/>
                  </a:cubicBezTo>
                  <a:cubicBezTo>
                    <a:pt x="9047" y="2004"/>
                    <a:pt x="9837" y="1075"/>
                    <a:pt x="11417" y="494"/>
                  </a:cubicBezTo>
                  <a:cubicBezTo>
                    <a:pt x="12998" y="-87"/>
                    <a:pt x="15368" y="-319"/>
                    <a:pt x="17344" y="726"/>
                  </a:cubicBezTo>
                  <a:cubicBezTo>
                    <a:pt x="19320" y="1771"/>
                    <a:pt x="20900" y="4094"/>
                    <a:pt x="21164" y="7462"/>
                  </a:cubicBezTo>
                  <a:cubicBezTo>
                    <a:pt x="21427" y="10829"/>
                    <a:pt x="20373" y="15242"/>
                    <a:pt x="19320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9713383" y="2424177"/>
              <a:ext cx="376767" cy="29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10315" y="586"/>
                  </a:moveTo>
                  <a:cubicBezTo>
                    <a:pt x="9951" y="6214"/>
                    <a:pt x="9587" y="11842"/>
                    <a:pt x="9404" y="15036"/>
                  </a:cubicBezTo>
                  <a:cubicBezTo>
                    <a:pt x="9222" y="18231"/>
                    <a:pt x="9222" y="18991"/>
                    <a:pt x="9222" y="19752"/>
                  </a:cubicBezTo>
                  <a:cubicBezTo>
                    <a:pt x="9222" y="20512"/>
                    <a:pt x="9222" y="21273"/>
                    <a:pt x="9101" y="21273"/>
                  </a:cubicBezTo>
                  <a:cubicBezTo>
                    <a:pt x="8980" y="21273"/>
                    <a:pt x="8737" y="20512"/>
                    <a:pt x="7402" y="18155"/>
                  </a:cubicBezTo>
                  <a:cubicBezTo>
                    <a:pt x="6067" y="15797"/>
                    <a:pt x="3640" y="11842"/>
                    <a:pt x="2124" y="9484"/>
                  </a:cubicBezTo>
                  <a:cubicBezTo>
                    <a:pt x="607" y="7127"/>
                    <a:pt x="0" y="6366"/>
                    <a:pt x="0" y="5834"/>
                  </a:cubicBezTo>
                  <a:cubicBezTo>
                    <a:pt x="0" y="5301"/>
                    <a:pt x="607" y="4997"/>
                    <a:pt x="3034" y="3932"/>
                  </a:cubicBezTo>
                  <a:cubicBezTo>
                    <a:pt x="5461" y="2867"/>
                    <a:pt x="9708" y="1042"/>
                    <a:pt x="13045" y="358"/>
                  </a:cubicBezTo>
                  <a:cubicBezTo>
                    <a:pt x="16382" y="-327"/>
                    <a:pt x="18809" y="129"/>
                    <a:pt x="20083" y="434"/>
                  </a:cubicBezTo>
                  <a:cubicBezTo>
                    <a:pt x="21357" y="738"/>
                    <a:pt x="21479" y="890"/>
                    <a:pt x="21600" y="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9976660" y="2667271"/>
              <a:ext cx="94440" cy="1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33" fill="norm" stroke="1" extrusionOk="0">
                  <a:moveTo>
                    <a:pt x="8273" y="5400"/>
                  </a:moveTo>
                  <a:cubicBezTo>
                    <a:pt x="4986" y="9300"/>
                    <a:pt x="1699" y="13200"/>
                    <a:pt x="525" y="15900"/>
                  </a:cubicBezTo>
                  <a:cubicBezTo>
                    <a:pt x="-649" y="18600"/>
                    <a:pt x="290" y="20100"/>
                    <a:pt x="1934" y="20850"/>
                  </a:cubicBezTo>
                  <a:cubicBezTo>
                    <a:pt x="3577" y="21600"/>
                    <a:pt x="5925" y="21600"/>
                    <a:pt x="8038" y="21000"/>
                  </a:cubicBezTo>
                  <a:cubicBezTo>
                    <a:pt x="10151" y="20400"/>
                    <a:pt x="12029" y="19200"/>
                    <a:pt x="12968" y="15900"/>
                  </a:cubicBezTo>
                  <a:cubicBezTo>
                    <a:pt x="13908" y="12600"/>
                    <a:pt x="13908" y="7200"/>
                    <a:pt x="15081" y="4200"/>
                  </a:cubicBezTo>
                  <a:cubicBezTo>
                    <a:pt x="16255" y="1200"/>
                    <a:pt x="18603" y="600"/>
                    <a:pt x="209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261600" y="2356121"/>
              <a:ext cx="63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9445377" y="2478503"/>
              <a:ext cx="98673" cy="14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44" fill="norm" stroke="1" extrusionOk="0">
                  <a:moveTo>
                    <a:pt x="3501" y="12892"/>
                  </a:moveTo>
                  <a:cubicBezTo>
                    <a:pt x="3041" y="14457"/>
                    <a:pt x="2581" y="16022"/>
                    <a:pt x="1892" y="17744"/>
                  </a:cubicBezTo>
                  <a:cubicBezTo>
                    <a:pt x="1203" y="19466"/>
                    <a:pt x="284" y="21344"/>
                    <a:pt x="54" y="21344"/>
                  </a:cubicBezTo>
                  <a:cubicBezTo>
                    <a:pt x="-176" y="21344"/>
                    <a:pt x="284" y="19466"/>
                    <a:pt x="2352" y="15866"/>
                  </a:cubicBezTo>
                  <a:cubicBezTo>
                    <a:pt x="4420" y="12266"/>
                    <a:pt x="8096" y="6944"/>
                    <a:pt x="11084" y="3814"/>
                  </a:cubicBezTo>
                  <a:cubicBezTo>
                    <a:pt x="14071" y="683"/>
                    <a:pt x="16369" y="-256"/>
                    <a:pt x="17518" y="57"/>
                  </a:cubicBezTo>
                  <a:cubicBezTo>
                    <a:pt x="18667" y="370"/>
                    <a:pt x="18667" y="1935"/>
                    <a:pt x="19126" y="4596"/>
                  </a:cubicBezTo>
                  <a:cubicBezTo>
                    <a:pt x="19586" y="7257"/>
                    <a:pt x="20505" y="11014"/>
                    <a:pt x="21424" y="14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0624494" y="2610121"/>
              <a:ext cx="113356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4222" y="8100"/>
                  </a:moveTo>
                  <a:cubicBezTo>
                    <a:pt x="14222" y="5940"/>
                    <a:pt x="14222" y="3780"/>
                    <a:pt x="13222" y="2565"/>
                  </a:cubicBezTo>
                  <a:cubicBezTo>
                    <a:pt x="12222" y="1350"/>
                    <a:pt x="10222" y="1080"/>
                    <a:pt x="8422" y="1620"/>
                  </a:cubicBezTo>
                  <a:cubicBezTo>
                    <a:pt x="6622" y="2160"/>
                    <a:pt x="5022" y="3510"/>
                    <a:pt x="3422" y="6615"/>
                  </a:cubicBezTo>
                  <a:cubicBezTo>
                    <a:pt x="1822" y="9720"/>
                    <a:pt x="222" y="14580"/>
                    <a:pt x="22" y="17550"/>
                  </a:cubicBezTo>
                  <a:cubicBezTo>
                    <a:pt x="-178" y="20520"/>
                    <a:pt x="1022" y="21600"/>
                    <a:pt x="3422" y="21600"/>
                  </a:cubicBezTo>
                  <a:cubicBezTo>
                    <a:pt x="5822" y="21600"/>
                    <a:pt x="9422" y="20520"/>
                    <a:pt x="12622" y="18630"/>
                  </a:cubicBezTo>
                  <a:cubicBezTo>
                    <a:pt x="15822" y="16740"/>
                    <a:pt x="18622" y="14040"/>
                    <a:pt x="20022" y="11475"/>
                  </a:cubicBezTo>
                  <a:cubicBezTo>
                    <a:pt x="21422" y="8910"/>
                    <a:pt x="21422" y="6480"/>
                    <a:pt x="20422" y="4860"/>
                  </a:cubicBezTo>
                  <a:cubicBezTo>
                    <a:pt x="19422" y="3240"/>
                    <a:pt x="17422" y="2430"/>
                    <a:pt x="17422" y="1755"/>
                  </a:cubicBezTo>
                  <a:cubicBezTo>
                    <a:pt x="17422" y="1080"/>
                    <a:pt x="19422" y="54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0783244" y="2457721"/>
              <a:ext cx="11679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9085" y="0"/>
                  </a:moveTo>
                  <a:cubicBezTo>
                    <a:pt x="9857" y="0"/>
                    <a:pt x="10628" y="0"/>
                    <a:pt x="10628" y="2325"/>
                  </a:cubicBezTo>
                  <a:cubicBezTo>
                    <a:pt x="10628" y="4650"/>
                    <a:pt x="9857" y="9300"/>
                    <a:pt x="9278" y="12075"/>
                  </a:cubicBezTo>
                  <a:cubicBezTo>
                    <a:pt x="8699" y="14850"/>
                    <a:pt x="8314" y="15750"/>
                    <a:pt x="7542" y="16500"/>
                  </a:cubicBezTo>
                  <a:cubicBezTo>
                    <a:pt x="6771" y="17250"/>
                    <a:pt x="5614" y="17850"/>
                    <a:pt x="5421" y="17775"/>
                  </a:cubicBezTo>
                  <a:cubicBezTo>
                    <a:pt x="5228" y="17700"/>
                    <a:pt x="5999" y="16950"/>
                    <a:pt x="7735" y="16050"/>
                  </a:cubicBezTo>
                  <a:cubicBezTo>
                    <a:pt x="9471" y="15150"/>
                    <a:pt x="12171" y="14100"/>
                    <a:pt x="14485" y="13575"/>
                  </a:cubicBezTo>
                  <a:cubicBezTo>
                    <a:pt x="16799" y="13050"/>
                    <a:pt x="18728" y="13050"/>
                    <a:pt x="19885" y="13425"/>
                  </a:cubicBezTo>
                  <a:cubicBezTo>
                    <a:pt x="21042" y="13800"/>
                    <a:pt x="21428" y="14550"/>
                    <a:pt x="21235" y="15750"/>
                  </a:cubicBezTo>
                  <a:cubicBezTo>
                    <a:pt x="21042" y="16950"/>
                    <a:pt x="20271" y="18600"/>
                    <a:pt x="19114" y="19650"/>
                  </a:cubicBezTo>
                  <a:cubicBezTo>
                    <a:pt x="17957" y="20700"/>
                    <a:pt x="16414" y="21150"/>
                    <a:pt x="14678" y="21375"/>
                  </a:cubicBezTo>
                  <a:cubicBezTo>
                    <a:pt x="12942" y="21600"/>
                    <a:pt x="11014" y="21600"/>
                    <a:pt x="9085" y="21600"/>
                  </a:cubicBezTo>
                  <a:cubicBezTo>
                    <a:pt x="7157" y="21600"/>
                    <a:pt x="5228" y="21600"/>
                    <a:pt x="3492" y="21300"/>
                  </a:cubicBezTo>
                  <a:cubicBezTo>
                    <a:pt x="1757" y="21000"/>
                    <a:pt x="214" y="20400"/>
                    <a:pt x="21" y="19650"/>
                  </a:cubicBezTo>
                  <a:cubicBezTo>
                    <a:pt x="-172" y="18900"/>
                    <a:pt x="985" y="18000"/>
                    <a:pt x="3492" y="16950"/>
                  </a:cubicBezTo>
                  <a:cubicBezTo>
                    <a:pt x="5999" y="15900"/>
                    <a:pt x="9857" y="14700"/>
                    <a:pt x="13714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966884" y="2413372"/>
              <a:ext cx="712016" cy="28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5" fill="norm" stroke="1" extrusionOk="0">
                  <a:moveTo>
                    <a:pt x="2854" y="1885"/>
                  </a:moveTo>
                  <a:cubicBezTo>
                    <a:pt x="2344" y="3619"/>
                    <a:pt x="1835" y="5353"/>
                    <a:pt x="1484" y="8349"/>
                  </a:cubicBezTo>
                  <a:cubicBezTo>
                    <a:pt x="1134" y="11344"/>
                    <a:pt x="942" y="15601"/>
                    <a:pt x="879" y="18124"/>
                  </a:cubicBezTo>
                  <a:cubicBezTo>
                    <a:pt x="815" y="20647"/>
                    <a:pt x="879" y="21435"/>
                    <a:pt x="942" y="21435"/>
                  </a:cubicBezTo>
                  <a:cubicBezTo>
                    <a:pt x="1006" y="21435"/>
                    <a:pt x="1070" y="20647"/>
                    <a:pt x="1070" y="19858"/>
                  </a:cubicBezTo>
                  <a:cubicBezTo>
                    <a:pt x="1070" y="19070"/>
                    <a:pt x="1006" y="18282"/>
                    <a:pt x="783" y="17336"/>
                  </a:cubicBezTo>
                  <a:cubicBezTo>
                    <a:pt x="560" y="16390"/>
                    <a:pt x="178" y="15286"/>
                    <a:pt x="50" y="15128"/>
                  </a:cubicBezTo>
                  <a:cubicBezTo>
                    <a:pt x="-77" y="14971"/>
                    <a:pt x="50" y="15759"/>
                    <a:pt x="273" y="16232"/>
                  </a:cubicBezTo>
                  <a:cubicBezTo>
                    <a:pt x="496" y="16705"/>
                    <a:pt x="815" y="16863"/>
                    <a:pt x="1165" y="16942"/>
                  </a:cubicBezTo>
                  <a:cubicBezTo>
                    <a:pt x="1516" y="17020"/>
                    <a:pt x="1898" y="17020"/>
                    <a:pt x="2249" y="16863"/>
                  </a:cubicBezTo>
                  <a:cubicBezTo>
                    <a:pt x="2599" y="16705"/>
                    <a:pt x="2918" y="16390"/>
                    <a:pt x="3204" y="15996"/>
                  </a:cubicBezTo>
                  <a:cubicBezTo>
                    <a:pt x="3491" y="15601"/>
                    <a:pt x="3746" y="15128"/>
                    <a:pt x="3746" y="14655"/>
                  </a:cubicBezTo>
                  <a:cubicBezTo>
                    <a:pt x="3746" y="14182"/>
                    <a:pt x="3491" y="13709"/>
                    <a:pt x="3236" y="13709"/>
                  </a:cubicBezTo>
                  <a:cubicBezTo>
                    <a:pt x="2981" y="13709"/>
                    <a:pt x="2727" y="14182"/>
                    <a:pt x="2472" y="14734"/>
                  </a:cubicBezTo>
                  <a:cubicBezTo>
                    <a:pt x="2217" y="15286"/>
                    <a:pt x="1962" y="15917"/>
                    <a:pt x="1803" y="16626"/>
                  </a:cubicBezTo>
                  <a:cubicBezTo>
                    <a:pt x="1643" y="17336"/>
                    <a:pt x="1580" y="18124"/>
                    <a:pt x="1548" y="18912"/>
                  </a:cubicBezTo>
                  <a:cubicBezTo>
                    <a:pt x="1516" y="19701"/>
                    <a:pt x="1516" y="20489"/>
                    <a:pt x="1675" y="20883"/>
                  </a:cubicBezTo>
                  <a:cubicBezTo>
                    <a:pt x="1835" y="21277"/>
                    <a:pt x="2153" y="21277"/>
                    <a:pt x="2631" y="20962"/>
                  </a:cubicBezTo>
                  <a:cubicBezTo>
                    <a:pt x="3109" y="20647"/>
                    <a:pt x="3746" y="20016"/>
                    <a:pt x="4224" y="19622"/>
                  </a:cubicBezTo>
                  <a:cubicBezTo>
                    <a:pt x="4702" y="19228"/>
                    <a:pt x="5020" y="19070"/>
                    <a:pt x="5339" y="18597"/>
                  </a:cubicBezTo>
                  <a:cubicBezTo>
                    <a:pt x="5658" y="18124"/>
                    <a:pt x="5976" y="17336"/>
                    <a:pt x="6135" y="17415"/>
                  </a:cubicBezTo>
                  <a:cubicBezTo>
                    <a:pt x="6295" y="17493"/>
                    <a:pt x="6295" y="18439"/>
                    <a:pt x="6327" y="19307"/>
                  </a:cubicBezTo>
                  <a:cubicBezTo>
                    <a:pt x="6358" y="20174"/>
                    <a:pt x="6422" y="20962"/>
                    <a:pt x="6454" y="20883"/>
                  </a:cubicBezTo>
                  <a:cubicBezTo>
                    <a:pt x="6486" y="20804"/>
                    <a:pt x="6486" y="19858"/>
                    <a:pt x="6486" y="18518"/>
                  </a:cubicBezTo>
                  <a:cubicBezTo>
                    <a:pt x="6486" y="17178"/>
                    <a:pt x="6486" y="15444"/>
                    <a:pt x="6518" y="14182"/>
                  </a:cubicBezTo>
                  <a:cubicBezTo>
                    <a:pt x="6550" y="12921"/>
                    <a:pt x="6613" y="12133"/>
                    <a:pt x="6804" y="11660"/>
                  </a:cubicBezTo>
                  <a:cubicBezTo>
                    <a:pt x="6996" y="11187"/>
                    <a:pt x="7314" y="11029"/>
                    <a:pt x="7696" y="11029"/>
                  </a:cubicBezTo>
                  <a:cubicBezTo>
                    <a:pt x="8079" y="11029"/>
                    <a:pt x="8525" y="11187"/>
                    <a:pt x="8748" y="11660"/>
                  </a:cubicBezTo>
                  <a:cubicBezTo>
                    <a:pt x="8971" y="12133"/>
                    <a:pt x="8971" y="12921"/>
                    <a:pt x="8971" y="13709"/>
                  </a:cubicBezTo>
                  <a:cubicBezTo>
                    <a:pt x="8971" y="14498"/>
                    <a:pt x="8971" y="15286"/>
                    <a:pt x="8971" y="16153"/>
                  </a:cubicBezTo>
                  <a:cubicBezTo>
                    <a:pt x="8971" y="17020"/>
                    <a:pt x="8971" y="17966"/>
                    <a:pt x="8971" y="17966"/>
                  </a:cubicBezTo>
                  <a:cubicBezTo>
                    <a:pt x="8971" y="17966"/>
                    <a:pt x="8971" y="17020"/>
                    <a:pt x="9066" y="16232"/>
                  </a:cubicBezTo>
                  <a:cubicBezTo>
                    <a:pt x="9162" y="15444"/>
                    <a:pt x="9353" y="14813"/>
                    <a:pt x="9576" y="14734"/>
                  </a:cubicBezTo>
                  <a:cubicBezTo>
                    <a:pt x="9799" y="14655"/>
                    <a:pt x="10054" y="15128"/>
                    <a:pt x="10213" y="15996"/>
                  </a:cubicBezTo>
                  <a:cubicBezTo>
                    <a:pt x="10373" y="16863"/>
                    <a:pt x="10436" y="18124"/>
                    <a:pt x="10627" y="18834"/>
                  </a:cubicBezTo>
                  <a:cubicBezTo>
                    <a:pt x="10819" y="19543"/>
                    <a:pt x="11137" y="19701"/>
                    <a:pt x="11583" y="19385"/>
                  </a:cubicBezTo>
                  <a:cubicBezTo>
                    <a:pt x="12029" y="19070"/>
                    <a:pt x="12603" y="18282"/>
                    <a:pt x="12985" y="17572"/>
                  </a:cubicBezTo>
                  <a:cubicBezTo>
                    <a:pt x="13367" y="16863"/>
                    <a:pt x="13558" y="16232"/>
                    <a:pt x="13686" y="15207"/>
                  </a:cubicBezTo>
                  <a:cubicBezTo>
                    <a:pt x="13813" y="14182"/>
                    <a:pt x="13877" y="12763"/>
                    <a:pt x="13781" y="12290"/>
                  </a:cubicBezTo>
                  <a:cubicBezTo>
                    <a:pt x="13686" y="11817"/>
                    <a:pt x="13431" y="12290"/>
                    <a:pt x="13240" y="12921"/>
                  </a:cubicBezTo>
                  <a:cubicBezTo>
                    <a:pt x="13049" y="13552"/>
                    <a:pt x="12921" y="14340"/>
                    <a:pt x="12826" y="15207"/>
                  </a:cubicBezTo>
                  <a:cubicBezTo>
                    <a:pt x="12730" y="16074"/>
                    <a:pt x="12666" y="17020"/>
                    <a:pt x="12730" y="17809"/>
                  </a:cubicBezTo>
                  <a:cubicBezTo>
                    <a:pt x="12794" y="18597"/>
                    <a:pt x="12985" y="19228"/>
                    <a:pt x="13240" y="19622"/>
                  </a:cubicBezTo>
                  <a:cubicBezTo>
                    <a:pt x="13495" y="20016"/>
                    <a:pt x="13813" y="20174"/>
                    <a:pt x="14291" y="19780"/>
                  </a:cubicBezTo>
                  <a:cubicBezTo>
                    <a:pt x="14769" y="19385"/>
                    <a:pt x="15406" y="18439"/>
                    <a:pt x="15916" y="17651"/>
                  </a:cubicBezTo>
                  <a:cubicBezTo>
                    <a:pt x="16426" y="16863"/>
                    <a:pt x="16808" y="16232"/>
                    <a:pt x="17127" y="15601"/>
                  </a:cubicBezTo>
                  <a:cubicBezTo>
                    <a:pt x="17445" y="14971"/>
                    <a:pt x="17700" y="14340"/>
                    <a:pt x="17636" y="14340"/>
                  </a:cubicBezTo>
                  <a:cubicBezTo>
                    <a:pt x="17573" y="14340"/>
                    <a:pt x="17190" y="14971"/>
                    <a:pt x="16904" y="15601"/>
                  </a:cubicBezTo>
                  <a:cubicBezTo>
                    <a:pt x="16617" y="16232"/>
                    <a:pt x="16426" y="16863"/>
                    <a:pt x="16298" y="17809"/>
                  </a:cubicBezTo>
                  <a:cubicBezTo>
                    <a:pt x="16171" y="18755"/>
                    <a:pt x="16107" y="20016"/>
                    <a:pt x="16266" y="20568"/>
                  </a:cubicBezTo>
                  <a:cubicBezTo>
                    <a:pt x="16426" y="21120"/>
                    <a:pt x="16808" y="20962"/>
                    <a:pt x="17445" y="19622"/>
                  </a:cubicBezTo>
                  <a:cubicBezTo>
                    <a:pt x="18082" y="18282"/>
                    <a:pt x="18974" y="15759"/>
                    <a:pt x="19707" y="12606"/>
                  </a:cubicBezTo>
                  <a:cubicBezTo>
                    <a:pt x="20440" y="9453"/>
                    <a:pt x="21013" y="5669"/>
                    <a:pt x="21268" y="3382"/>
                  </a:cubicBezTo>
                  <a:cubicBezTo>
                    <a:pt x="21523" y="1096"/>
                    <a:pt x="21459" y="308"/>
                    <a:pt x="21236" y="71"/>
                  </a:cubicBezTo>
                  <a:cubicBezTo>
                    <a:pt x="21013" y="-165"/>
                    <a:pt x="20631" y="150"/>
                    <a:pt x="20249" y="1569"/>
                  </a:cubicBezTo>
                  <a:cubicBezTo>
                    <a:pt x="19866" y="2988"/>
                    <a:pt x="19484" y="5511"/>
                    <a:pt x="19548" y="8507"/>
                  </a:cubicBezTo>
                  <a:cubicBezTo>
                    <a:pt x="19611" y="11502"/>
                    <a:pt x="20121" y="14971"/>
                    <a:pt x="20631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9632949" y="3080021"/>
              <a:ext cx="323488" cy="36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77" fill="norm" stroke="1" extrusionOk="0">
                  <a:moveTo>
                    <a:pt x="0" y="0"/>
                  </a:moveTo>
                  <a:cubicBezTo>
                    <a:pt x="282" y="3826"/>
                    <a:pt x="565" y="7653"/>
                    <a:pt x="847" y="9874"/>
                  </a:cubicBezTo>
                  <a:cubicBezTo>
                    <a:pt x="1129" y="12096"/>
                    <a:pt x="1412" y="12713"/>
                    <a:pt x="1765" y="12713"/>
                  </a:cubicBezTo>
                  <a:cubicBezTo>
                    <a:pt x="2118" y="12713"/>
                    <a:pt x="2541" y="12096"/>
                    <a:pt x="3600" y="10985"/>
                  </a:cubicBezTo>
                  <a:cubicBezTo>
                    <a:pt x="4659" y="9874"/>
                    <a:pt x="6353" y="8270"/>
                    <a:pt x="7553" y="7406"/>
                  </a:cubicBezTo>
                  <a:cubicBezTo>
                    <a:pt x="8753" y="6542"/>
                    <a:pt x="9459" y="6418"/>
                    <a:pt x="10165" y="6418"/>
                  </a:cubicBezTo>
                  <a:cubicBezTo>
                    <a:pt x="10871" y="6418"/>
                    <a:pt x="11576" y="6542"/>
                    <a:pt x="12000" y="7097"/>
                  </a:cubicBezTo>
                  <a:cubicBezTo>
                    <a:pt x="12424" y="7653"/>
                    <a:pt x="12565" y="8640"/>
                    <a:pt x="12071" y="9566"/>
                  </a:cubicBezTo>
                  <a:cubicBezTo>
                    <a:pt x="11576" y="10491"/>
                    <a:pt x="10447" y="11355"/>
                    <a:pt x="9176" y="11911"/>
                  </a:cubicBezTo>
                  <a:cubicBezTo>
                    <a:pt x="7906" y="12466"/>
                    <a:pt x="6494" y="12713"/>
                    <a:pt x="5435" y="12837"/>
                  </a:cubicBezTo>
                  <a:cubicBezTo>
                    <a:pt x="4376" y="12960"/>
                    <a:pt x="3671" y="12960"/>
                    <a:pt x="3459" y="12651"/>
                  </a:cubicBezTo>
                  <a:cubicBezTo>
                    <a:pt x="3247" y="12343"/>
                    <a:pt x="3529" y="11726"/>
                    <a:pt x="4659" y="10800"/>
                  </a:cubicBezTo>
                  <a:cubicBezTo>
                    <a:pt x="5788" y="9874"/>
                    <a:pt x="7765" y="8640"/>
                    <a:pt x="8965" y="7776"/>
                  </a:cubicBezTo>
                  <a:cubicBezTo>
                    <a:pt x="10165" y="6912"/>
                    <a:pt x="10588" y="6418"/>
                    <a:pt x="10871" y="6603"/>
                  </a:cubicBezTo>
                  <a:cubicBezTo>
                    <a:pt x="11153" y="6789"/>
                    <a:pt x="11294" y="7653"/>
                    <a:pt x="11647" y="8393"/>
                  </a:cubicBezTo>
                  <a:cubicBezTo>
                    <a:pt x="12000" y="9134"/>
                    <a:pt x="12565" y="9751"/>
                    <a:pt x="13271" y="10059"/>
                  </a:cubicBezTo>
                  <a:cubicBezTo>
                    <a:pt x="13976" y="10368"/>
                    <a:pt x="14824" y="10368"/>
                    <a:pt x="15812" y="9874"/>
                  </a:cubicBezTo>
                  <a:cubicBezTo>
                    <a:pt x="16800" y="9381"/>
                    <a:pt x="17929" y="8393"/>
                    <a:pt x="18776" y="7591"/>
                  </a:cubicBezTo>
                  <a:cubicBezTo>
                    <a:pt x="19624" y="6789"/>
                    <a:pt x="20188" y="6171"/>
                    <a:pt x="20471" y="6418"/>
                  </a:cubicBezTo>
                  <a:cubicBezTo>
                    <a:pt x="20753" y="6665"/>
                    <a:pt x="20753" y="7776"/>
                    <a:pt x="20894" y="9689"/>
                  </a:cubicBezTo>
                  <a:cubicBezTo>
                    <a:pt x="21035" y="11602"/>
                    <a:pt x="21318" y="14318"/>
                    <a:pt x="21459" y="16046"/>
                  </a:cubicBezTo>
                  <a:cubicBezTo>
                    <a:pt x="21600" y="17774"/>
                    <a:pt x="21600" y="18514"/>
                    <a:pt x="21529" y="19193"/>
                  </a:cubicBezTo>
                  <a:cubicBezTo>
                    <a:pt x="21459" y="19872"/>
                    <a:pt x="21318" y="20489"/>
                    <a:pt x="20894" y="20921"/>
                  </a:cubicBezTo>
                  <a:cubicBezTo>
                    <a:pt x="20471" y="21353"/>
                    <a:pt x="19765" y="21600"/>
                    <a:pt x="18706" y="21415"/>
                  </a:cubicBezTo>
                  <a:cubicBezTo>
                    <a:pt x="17647" y="21230"/>
                    <a:pt x="16235" y="20613"/>
                    <a:pt x="14824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0269646" y="3144797"/>
              <a:ext cx="220554" cy="31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14" fill="norm" stroke="1" extrusionOk="0">
                  <a:moveTo>
                    <a:pt x="4155" y="7209"/>
                  </a:moveTo>
                  <a:cubicBezTo>
                    <a:pt x="3332" y="9927"/>
                    <a:pt x="2509" y="12645"/>
                    <a:pt x="2098" y="14791"/>
                  </a:cubicBezTo>
                  <a:cubicBezTo>
                    <a:pt x="1686" y="16937"/>
                    <a:pt x="1686" y="18510"/>
                    <a:pt x="1584" y="19654"/>
                  </a:cubicBezTo>
                  <a:cubicBezTo>
                    <a:pt x="1481" y="20799"/>
                    <a:pt x="1275" y="21514"/>
                    <a:pt x="864" y="21514"/>
                  </a:cubicBezTo>
                  <a:cubicBezTo>
                    <a:pt x="452" y="21514"/>
                    <a:pt x="-165" y="20799"/>
                    <a:pt x="41" y="18081"/>
                  </a:cubicBezTo>
                  <a:cubicBezTo>
                    <a:pt x="246" y="15363"/>
                    <a:pt x="1275" y="10642"/>
                    <a:pt x="2201" y="7495"/>
                  </a:cubicBezTo>
                  <a:cubicBezTo>
                    <a:pt x="3126" y="4348"/>
                    <a:pt x="3949" y="2775"/>
                    <a:pt x="4669" y="1702"/>
                  </a:cubicBezTo>
                  <a:cubicBezTo>
                    <a:pt x="5389" y="629"/>
                    <a:pt x="6006" y="57"/>
                    <a:pt x="6726" y="57"/>
                  </a:cubicBezTo>
                  <a:cubicBezTo>
                    <a:pt x="7446" y="57"/>
                    <a:pt x="8269" y="629"/>
                    <a:pt x="8784" y="1845"/>
                  </a:cubicBezTo>
                  <a:cubicBezTo>
                    <a:pt x="9298" y="3061"/>
                    <a:pt x="9504" y="4921"/>
                    <a:pt x="9298" y="6208"/>
                  </a:cubicBezTo>
                  <a:cubicBezTo>
                    <a:pt x="9092" y="7495"/>
                    <a:pt x="8475" y="8211"/>
                    <a:pt x="7652" y="8783"/>
                  </a:cubicBezTo>
                  <a:cubicBezTo>
                    <a:pt x="6829" y="9355"/>
                    <a:pt x="5801" y="9784"/>
                    <a:pt x="5389" y="9570"/>
                  </a:cubicBezTo>
                  <a:cubicBezTo>
                    <a:pt x="4978" y="9355"/>
                    <a:pt x="5184" y="8497"/>
                    <a:pt x="6109" y="7495"/>
                  </a:cubicBezTo>
                  <a:cubicBezTo>
                    <a:pt x="7035" y="6494"/>
                    <a:pt x="8681" y="5350"/>
                    <a:pt x="10738" y="4706"/>
                  </a:cubicBezTo>
                  <a:cubicBezTo>
                    <a:pt x="12795" y="4062"/>
                    <a:pt x="15264" y="3919"/>
                    <a:pt x="17012" y="3776"/>
                  </a:cubicBezTo>
                  <a:cubicBezTo>
                    <a:pt x="18761" y="3633"/>
                    <a:pt x="19789" y="3490"/>
                    <a:pt x="20406" y="3061"/>
                  </a:cubicBezTo>
                  <a:cubicBezTo>
                    <a:pt x="21024" y="2632"/>
                    <a:pt x="21229" y="1917"/>
                    <a:pt x="20921" y="1344"/>
                  </a:cubicBezTo>
                  <a:cubicBezTo>
                    <a:pt x="20612" y="772"/>
                    <a:pt x="19789" y="343"/>
                    <a:pt x="18864" y="129"/>
                  </a:cubicBezTo>
                  <a:cubicBezTo>
                    <a:pt x="17938" y="-86"/>
                    <a:pt x="16909" y="-86"/>
                    <a:pt x="15778" y="558"/>
                  </a:cubicBezTo>
                  <a:cubicBezTo>
                    <a:pt x="14646" y="1201"/>
                    <a:pt x="13412" y="2489"/>
                    <a:pt x="13001" y="3919"/>
                  </a:cubicBezTo>
                  <a:cubicBezTo>
                    <a:pt x="12589" y="5350"/>
                    <a:pt x="13001" y="6923"/>
                    <a:pt x="13824" y="7782"/>
                  </a:cubicBezTo>
                  <a:cubicBezTo>
                    <a:pt x="14646" y="8640"/>
                    <a:pt x="15881" y="8783"/>
                    <a:pt x="17218" y="8640"/>
                  </a:cubicBezTo>
                  <a:cubicBezTo>
                    <a:pt x="18555" y="8497"/>
                    <a:pt x="19995" y="8068"/>
                    <a:pt x="21435" y="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0528299" y="3172827"/>
              <a:ext cx="88901" cy="12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fill="norm" stroke="1" extrusionOk="0">
                  <a:moveTo>
                    <a:pt x="0" y="396"/>
                  </a:moveTo>
                  <a:cubicBezTo>
                    <a:pt x="2571" y="53"/>
                    <a:pt x="5143" y="-290"/>
                    <a:pt x="6943" y="396"/>
                  </a:cubicBezTo>
                  <a:cubicBezTo>
                    <a:pt x="8743" y="1081"/>
                    <a:pt x="9771" y="2796"/>
                    <a:pt x="10800" y="5367"/>
                  </a:cubicBezTo>
                  <a:cubicBezTo>
                    <a:pt x="11829" y="7939"/>
                    <a:pt x="12857" y="11367"/>
                    <a:pt x="13114" y="13939"/>
                  </a:cubicBezTo>
                  <a:cubicBezTo>
                    <a:pt x="13371" y="16510"/>
                    <a:pt x="12857" y="18224"/>
                    <a:pt x="11314" y="19424"/>
                  </a:cubicBezTo>
                  <a:cubicBezTo>
                    <a:pt x="9771" y="20624"/>
                    <a:pt x="7200" y="21310"/>
                    <a:pt x="5657" y="20453"/>
                  </a:cubicBezTo>
                  <a:cubicBezTo>
                    <a:pt x="4114" y="19596"/>
                    <a:pt x="3600" y="17196"/>
                    <a:pt x="5143" y="13767"/>
                  </a:cubicBezTo>
                  <a:cubicBezTo>
                    <a:pt x="6686" y="10339"/>
                    <a:pt x="10286" y="5881"/>
                    <a:pt x="13371" y="3481"/>
                  </a:cubicBezTo>
                  <a:cubicBezTo>
                    <a:pt x="16457" y="1081"/>
                    <a:pt x="19029" y="739"/>
                    <a:pt x="21600" y="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0648950" y="3165657"/>
              <a:ext cx="151895" cy="9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39" fill="norm" stroke="1" extrusionOk="0">
                  <a:moveTo>
                    <a:pt x="0" y="6094"/>
                  </a:moveTo>
                  <a:cubicBezTo>
                    <a:pt x="300" y="8344"/>
                    <a:pt x="600" y="10594"/>
                    <a:pt x="750" y="13519"/>
                  </a:cubicBezTo>
                  <a:cubicBezTo>
                    <a:pt x="900" y="16444"/>
                    <a:pt x="900" y="20044"/>
                    <a:pt x="1050" y="20719"/>
                  </a:cubicBezTo>
                  <a:cubicBezTo>
                    <a:pt x="1200" y="21394"/>
                    <a:pt x="1500" y="19144"/>
                    <a:pt x="2700" y="15769"/>
                  </a:cubicBezTo>
                  <a:cubicBezTo>
                    <a:pt x="3900" y="12394"/>
                    <a:pt x="6000" y="7894"/>
                    <a:pt x="7500" y="4744"/>
                  </a:cubicBezTo>
                  <a:cubicBezTo>
                    <a:pt x="9000" y="1594"/>
                    <a:pt x="9900" y="-206"/>
                    <a:pt x="10350" y="19"/>
                  </a:cubicBezTo>
                  <a:cubicBezTo>
                    <a:pt x="10800" y="244"/>
                    <a:pt x="10800" y="2494"/>
                    <a:pt x="10650" y="4744"/>
                  </a:cubicBezTo>
                  <a:cubicBezTo>
                    <a:pt x="10500" y="6994"/>
                    <a:pt x="10200" y="9244"/>
                    <a:pt x="9900" y="11494"/>
                  </a:cubicBezTo>
                  <a:cubicBezTo>
                    <a:pt x="9600" y="13744"/>
                    <a:pt x="9300" y="15994"/>
                    <a:pt x="9450" y="15994"/>
                  </a:cubicBezTo>
                  <a:cubicBezTo>
                    <a:pt x="9600" y="15994"/>
                    <a:pt x="10200" y="13744"/>
                    <a:pt x="11550" y="10819"/>
                  </a:cubicBezTo>
                  <a:cubicBezTo>
                    <a:pt x="12900" y="7894"/>
                    <a:pt x="15000" y="4294"/>
                    <a:pt x="16800" y="2494"/>
                  </a:cubicBezTo>
                  <a:cubicBezTo>
                    <a:pt x="18600" y="694"/>
                    <a:pt x="20100" y="694"/>
                    <a:pt x="20850" y="2269"/>
                  </a:cubicBezTo>
                  <a:cubicBezTo>
                    <a:pt x="21600" y="3844"/>
                    <a:pt x="21600" y="6994"/>
                    <a:pt x="21450" y="9919"/>
                  </a:cubicBezTo>
                  <a:cubicBezTo>
                    <a:pt x="21300" y="12844"/>
                    <a:pt x="21000" y="15544"/>
                    <a:pt x="20700" y="1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0859005" y="3020755"/>
              <a:ext cx="291596" cy="22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10" fill="norm" stroke="1" extrusionOk="0">
                  <a:moveTo>
                    <a:pt x="433" y="13653"/>
                  </a:moveTo>
                  <a:cubicBezTo>
                    <a:pt x="276" y="14672"/>
                    <a:pt x="120" y="15691"/>
                    <a:pt x="41" y="16709"/>
                  </a:cubicBezTo>
                  <a:cubicBezTo>
                    <a:pt x="-37" y="17728"/>
                    <a:pt x="-37" y="18747"/>
                    <a:pt x="354" y="19460"/>
                  </a:cubicBezTo>
                  <a:cubicBezTo>
                    <a:pt x="746" y="20174"/>
                    <a:pt x="1528" y="20581"/>
                    <a:pt x="2311" y="20377"/>
                  </a:cubicBezTo>
                  <a:cubicBezTo>
                    <a:pt x="3093" y="20174"/>
                    <a:pt x="3876" y="19358"/>
                    <a:pt x="4659" y="18238"/>
                  </a:cubicBezTo>
                  <a:cubicBezTo>
                    <a:pt x="5441" y="17117"/>
                    <a:pt x="6224" y="15691"/>
                    <a:pt x="6459" y="15487"/>
                  </a:cubicBezTo>
                  <a:cubicBezTo>
                    <a:pt x="6693" y="15283"/>
                    <a:pt x="6380" y="16302"/>
                    <a:pt x="6302" y="17525"/>
                  </a:cubicBezTo>
                  <a:cubicBezTo>
                    <a:pt x="6224" y="18747"/>
                    <a:pt x="6380" y="20174"/>
                    <a:pt x="6850" y="20887"/>
                  </a:cubicBezTo>
                  <a:cubicBezTo>
                    <a:pt x="7320" y="21600"/>
                    <a:pt x="8102" y="21600"/>
                    <a:pt x="9120" y="20785"/>
                  </a:cubicBezTo>
                  <a:cubicBezTo>
                    <a:pt x="10137" y="19970"/>
                    <a:pt x="11389" y="18340"/>
                    <a:pt x="12954" y="15079"/>
                  </a:cubicBezTo>
                  <a:cubicBezTo>
                    <a:pt x="14520" y="11819"/>
                    <a:pt x="16398" y="6928"/>
                    <a:pt x="17415" y="3974"/>
                  </a:cubicBezTo>
                  <a:cubicBezTo>
                    <a:pt x="18433" y="1019"/>
                    <a:pt x="18589" y="0"/>
                    <a:pt x="18433" y="0"/>
                  </a:cubicBezTo>
                  <a:cubicBezTo>
                    <a:pt x="18276" y="0"/>
                    <a:pt x="17806" y="1019"/>
                    <a:pt x="16946" y="3668"/>
                  </a:cubicBezTo>
                  <a:cubicBezTo>
                    <a:pt x="16085" y="6317"/>
                    <a:pt x="14833" y="10596"/>
                    <a:pt x="14128" y="13653"/>
                  </a:cubicBezTo>
                  <a:cubicBezTo>
                    <a:pt x="13424" y="16709"/>
                    <a:pt x="13267" y="18543"/>
                    <a:pt x="13580" y="19562"/>
                  </a:cubicBezTo>
                  <a:cubicBezTo>
                    <a:pt x="13893" y="20581"/>
                    <a:pt x="14676" y="20785"/>
                    <a:pt x="16085" y="20377"/>
                  </a:cubicBezTo>
                  <a:cubicBezTo>
                    <a:pt x="17493" y="19970"/>
                    <a:pt x="19528" y="18951"/>
                    <a:pt x="21563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1004550" y="3118121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1138908" y="2966355"/>
              <a:ext cx="424443" cy="25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095" fill="norm" stroke="1" extrusionOk="0">
                  <a:moveTo>
                    <a:pt x="5752" y="14982"/>
                  </a:moveTo>
                  <a:cubicBezTo>
                    <a:pt x="5322" y="14291"/>
                    <a:pt x="4892" y="13600"/>
                    <a:pt x="4086" y="13773"/>
                  </a:cubicBezTo>
                  <a:cubicBezTo>
                    <a:pt x="3280" y="13945"/>
                    <a:pt x="2098" y="14982"/>
                    <a:pt x="1346" y="15933"/>
                  </a:cubicBezTo>
                  <a:cubicBezTo>
                    <a:pt x="594" y="16883"/>
                    <a:pt x="271" y="17747"/>
                    <a:pt x="110" y="18611"/>
                  </a:cubicBezTo>
                  <a:cubicBezTo>
                    <a:pt x="-51" y="19475"/>
                    <a:pt x="-51" y="20339"/>
                    <a:pt x="218" y="20771"/>
                  </a:cubicBezTo>
                  <a:cubicBezTo>
                    <a:pt x="486" y="21203"/>
                    <a:pt x="1024" y="21203"/>
                    <a:pt x="1776" y="20771"/>
                  </a:cubicBezTo>
                  <a:cubicBezTo>
                    <a:pt x="2528" y="20339"/>
                    <a:pt x="3495" y="19475"/>
                    <a:pt x="4194" y="18784"/>
                  </a:cubicBezTo>
                  <a:cubicBezTo>
                    <a:pt x="4892" y="18093"/>
                    <a:pt x="5322" y="17574"/>
                    <a:pt x="5591" y="17747"/>
                  </a:cubicBezTo>
                  <a:cubicBezTo>
                    <a:pt x="5859" y="17920"/>
                    <a:pt x="5967" y="18784"/>
                    <a:pt x="6343" y="19216"/>
                  </a:cubicBezTo>
                  <a:cubicBezTo>
                    <a:pt x="6719" y="19648"/>
                    <a:pt x="7364" y="19648"/>
                    <a:pt x="8492" y="18093"/>
                  </a:cubicBezTo>
                  <a:cubicBezTo>
                    <a:pt x="9621" y="16537"/>
                    <a:pt x="11233" y="13427"/>
                    <a:pt x="12361" y="10921"/>
                  </a:cubicBezTo>
                  <a:cubicBezTo>
                    <a:pt x="13489" y="8416"/>
                    <a:pt x="14134" y="6515"/>
                    <a:pt x="14779" y="4614"/>
                  </a:cubicBezTo>
                  <a:cubicBezTo>
                    <a:pt x="15424" y="2713"/>
                    <a:pt x="16068" y="813"/>
                    <a:pt x="16230" y="208"/>
                  </a:cubicBezTo>
                  <a:cubicBezTo>
                    <a:pt x="16391" y="-397"/>
                    <a:pt x="16068" y="294"/>
                    <a:pt x="15370" y="2627"/>
                  </a:cubicBezTo>
                  <a:cubicBezTo>
                    <a:pt x="14671" y="4960"/>
                    <a:pt x="13597" y="8934"/>
                    <a:pt x="12952" y="11440"/>
                  </a:cubicBezTo>
                  <a:cubicBezTo>
                    <a:pt x="12307" y="13945"/>
                    <a:pt x="12092" y="14982"/>
                    <a:pt x="11985" y="16192"/>
                  </a:cubicBezTo>
                  <a:cubicBezTo>
                    <a:pt x="11877" y="17401"/>
                    <a:pt x="11877" y="18784"/>
                    <a:pt x="12200" y="19561"/>
                  </a:cubicBezTo>
                  <a:cubicBezTo>
                    <a:pt x="12522" y="20339"/>
                    <a:pt x="13167" y="20512"/>
                    <a:pt x="13650" y="20253"/>
                  </a:cubicBezTo>
                  <a:cubicBezTo>
                    <a:pt x="14134" y="19993"/>
                    <a:pt x="14456" y="19302"/>
                    <a:pt x="14618" y="18525"/>
                  </a:cubicBezTo>
                  <a:cubicBezTo>
                    <a:pt x="14779" y="17747"/>
                    <a:pt x="14779" y="16883"/>
                    <a:pt x="14403" y="15760"/>
                  </a:cubicBezTo>
                  <a:cubicBezTo>
                    <a:pt x="14027" y="14637"/>
                    <a:pt x="13274" y="13254"/>
                    <a:pt x="12522" y="12217"/>
                  </a:cubicBezTo>
                  <a:cubicBezTo>
                    <a:pt x="11770" y="11181"/>
                    <a:pt x="11018" y="10489"/>
                    <a:pt x="10910" y="10144"/>
                  </a:cubicBezTo>
                  <a:cubicBezTo>
                    <a:pt x="10803" y="9798"/>
                    <a:pt x="11340" y="9798"/>
                    <a:pt x="11877" y="9712"/>
                  </a:cubicBezTo>
                  <a:cubicBezTo>
                    <a:pt x="12415" y="9625"/>
                    <a:pt x="12952" y="9453"/>
                    <a:pt x="13489" y="9366"/>
                  </a:cubicBezTo>
                  <a:cubicBezTo>
                    <a:pt x="14027" y="9280"/>
                    <a:pt x="14564" y="9280"/>
                    <a:pt x="14994" y="9712"/>
                  </a:cubicBezTo>
                  <a:cubicBezTo>
                    <a:pt x="15424" y="10144"/>
                    <a:pt x="15746" y="11008"/>
                    <a:pt x="16015" y="12563"/>
                  </a:cubicBezTo>
                  <a:cubicBezTo>
                    <a:pt x="16283" y="14118"/>
                    <a:pt x="16498" y="16365"/>
                    <a:pt x="16606" y="17056"/>
                  </a:cubicBezTo>
                  <a:cubicBezTo>
                    <a:pt x="16713" y="17747"/>
                    <a:pt x="16713" y="16883"/>
                    <a:pt x="16928" y="15414"/>
                  </a:cubicBezTo>
                  <a:cubicBezTo>
                    <a:pt x="17143" y="13945"/>
                    <a:pt x="17573" y="11872"/>
                    <a:pt x="18379" y="10230"/>
                  </a:cubicBezTo>
                  <a:cubicBezTo>
                    <a:pt x="19185" y="8589"/>
                    <a:pt x="20367" y="7379"/>
                    <a:pt x="21549" y="6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1519908" y="3080963"/>
              <a:ext cx="119642" cy="8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616" fill="norm" stroke="1" extrusionOk="0">
                  <a:moveTo>
                    <a:pt x="19146" y="2727"/>
                  </a:moveTo>
                  <a:cubicBezTo>
                    <a:pt x="17631" y="1255"/>
                    <a:pt x="16115" y="-218"/>
                    <a:pt x="13462" y="27"/>
                  </a:cubicBezTo>
                  <a:cubicBezTo>
                    <a:pt x="10809" y="273"/>
                    <a:pt x="7020" y="2237"/>
                    <a:pt x="4557" y="4691"/>
                  </a:cubicBezTo>
                  <a:cubicBezTo>
                    <a:pt x="2094" y="7146"/>
                    <a:pt x="957" y="10091"/>
                    <a:pt x="388" y="12791"/>
                  </a:cubicBezTo>
                  <a:cubicBezTo>
                    <a:pt x="-180" y="15491"/>
                    <a:pt x="-180" y="17946"/>
                    <a:pt x="767" y="19418"/>
                  </a:cubicBezTo>
                  <a:cubicBezTo>
                    <a:pt x="1715" y="20891"/>
                    <a:pt x="3609" y="21382"/>
                    <a:pt x="6262" y="18682"/>
                  </a:cubicBezTo>
                  <a:cubicBezTo>
                    <a:pt x="8915" y="15982"/>
                    <a:pt x="12325" y="10091"/>
                    <a:pt x="14978" y="7146"/>
                  </a:cubicBezTo>
                  <a:cubicBezTo>
                    <a:pt x="17631" y="4200"/>
                    <a:pt x="19525" y="4200"/>
                    <a:pt x="21420" y="4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1661486" y="3081029"/>
              <a:ext cx="113617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20" fill="norm" stroke="1" extrusionOk="0">
                  <a:moveTo>
                    <a:pt x="642" y="2094"/>
                  </a:moveTo>
                  <a:cubicBezTo>
                    <a:pt x="642" y="6262"/>
                    <a:pt x="642" y="10431"/>
                    <a:pt x="446" y="13462"/>
                  </a:cubicBezTo>
                  <a:cubicBezTo>
                    <a:pt x="250" y="16494"/>
                    <a:pt x="-143" y="18388"/>
                    <a:pt x="53" y="18388"/>
                  </a:cubicBezTo>
                  <a:cubicBezTo>
                    <a:pt x="250" y="18388"/>
                    <a:pt x="1035" y="16494"/>
                    <a:pt x="2802" y="13652"/>
                  </a:cubicBezTo>
                  <a:cubicBezTo>
                    <a:pt x="4570" y="10809"/>
                    <a:pt x="7319" y="7020"/>
                    <a:pt x="9479" y="4557"/>
                  </a:cubicBezTo>
                  <a:cubicBezTo>
                    <a:pt x="11639" y="2094"/>
                    <a:pt x="13210" y="957"/>
                    <a:pt x="14977" y="388"/>
                  </a:cubicBezTo>
                  <a:cubicBezTo>
                    <a:pt x="16744" y="-180"/>
                    <a:pt x="18708" y="-180"/>
                    <a:pt x="19886" y="767"/>
                  </a:cubicBezTo>
                  <a:cubicBezTo>
                    <a:pt x="21064" y="1715"/>
                    <a:pt x="21457" y="3609"/>
                    <a:pt x="20672" y="7209"/>
                  </a:cubicBezTo>
                  <a:cubicBezTo>
                    <a:pt x="19886" y="10809"/>
                    <a:pt x="17922" y="16115"/>
                    <a:pt x="15959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9334500" y="2134817"/>
              <a:ext cx="165100" cy="14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713"/>
                  </a:moveTo>
                  <a:cubicBezTo>
                    <a:pt x="554" y="6959"/>
                    <a:pt x="1108" y="12205"/>
                    <a:pt x="1246" y="15753"/>
                  </a:cubicBezTo>
                  <a:cubicBezTo>
                    <a:pt x="1385" y="19302"/>
                    <a:pt x="1108" y="21153"/>
                    <a:pt x="831" y="21308"/>
                  </a:cubicBezTo>
                  <a:cubicBezTo>
                    <a:pt x="554" y="21462"/>
                    <a:pt x="277" y="19919"/>
                    <a:pt x="1246" y="16679"/>
                  </a:cubicBezTo>
                  <a:cubicBezTo>
                    <a:pt x="2215" y="13439"/>
                    <a:pt x="4431" y="8502"/>
                    <a:pt x="6092" y="5571"/>
                  </a:cubicBezTo>
                  <a:cubicBezTo>
                    <a:pt x="7754" y="2639"/>
                    <a:pt x="8862" y="1713"/>
                    <a:pt x="9415" y="2022"/>
                  </a:cubicBezTo>
                  <a:cubicBezTo>
                    <a:pt x="9969" y="2331"/>
                    <a:pt x="9969" y="3873"/>
                    <a:pt x="9969" y="5725"/>
                  </a:cubicBezTo>
                  <a:cubicBezTo>
                    <a:pt x="9969" y="7576"/>
                    <a:pt x="9969" y="9736"/>
                    <a:pt x="10662" y="9119"/>
                  </a:cubicBezTo>
                  <a:cubicBezTo>
                    <a:pt x="11354" y="8502"/>
                    <a:pt x="12738" y="5108"/>
                    <a:pt x="13985" y="2948"/>
                  </a:cubicBezTo>
                  <a:cubicBezTo>
                    <a:pt x="15231" y="788"/>
                    <a:pt x="16338" y="-138"/>
                    <a:pt x="17308" y="16"/>
                  </a:cubicBezTo>
                  <a:cubicBezTo>
                    <a:pt x="18277" y="171"/>
                    <a:pt x="19108" y="1405"/>
                    <a:pt x="19800" y="3873"/>
                  </a:cubicBezTo>
                  <a:cubicBezTo>
                    <a:pt x="20492" y="6342"/>
                    <a:pt x="21046" y="10045"/>
                    <a:pt x="21600" y="13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537699" y="2117907"/>
              <a:ext cx="76201" cy="10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9738"/>
                  </a:moveTo>
                  <a:cubicBezTo>
                    <a:pt x="1200" y="7578"/>
                    <a:pt x="2400" y="5418"/>
                    <a:pt x="3000" y="5418"/>
                  </a:cubicBezTo>
                  <a:cubicBezTo>
                    <a:pt x="3600" y="5418"/>
                    <a:pt x="3600" y="7578"/>
                    <a:pt x="3600" y="10602"/>
                  </a:cubicBezTo>
                  <a:cubicBezTo>
                    <a:pt x="3600" y="13626"/>
                    <a:pt x="3600" y="17514"/>
                    <a:pt x="5100" y="19458"/>
                  </a:cubicBezTo>
                  <a:cubicBezTo>
                    <a:pt x="6600" y="21402"/>
                    <a:pt x="9600" y="21402"/>
                    <a:pt x="12000" y="20538"/>
                  </a:cubicBezTo>
                  <a:cubicBezTo>
                    <a:pt x="14400" y="19674"/>
                    <a:pt x="16200" y="17946"/>
                    <a:pt x="18000" y="14922"/>
                  </a:cubicBezTo>
                  <a:cubicBezTo>
                    <a:pt x="19800" y="11898"/>
                    <a:pt x="21600" y="7578"/>
                    <a:pt x="21600" y="4554"/>
                  </a:cubicBezTo>
                  <a:cubicBezTo>
                    <a:pt x="21600" y="1530"/>
                    <a:pt x="19800" y="-198"/>
                    <a:pt x="18300" y="18"/>
                  </a:cubicBezTo>
                  <a:cubicBezTo>
                    <a:pt x="16800" y="234"/>
                    <a:pt x="15600" y="2394"/>
                    <a:pt x="14400" y="4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632405" y="2100902"/>
              <a:ext cx="81920" cy="10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014" fill="norm" stroke="1" extrusionOk="0">
                  <a:moveTo>
                    <a:pt x="9619" y="7867"/>
                  </a:moveTo>
                  <a:cubicBezTo>
                    <a:pt x="10672" y="5749"/>
                    <a:pt x="11726" y="3632"/>
                    <a:pt x="10936" y="2149"/>
                  </a:cubicBezTo>
                  <a:cubicBezTo>
                    <a:pt x="10146" y="667"/>
                    <a:pt x="7511" y="-180"/>
                    <a:pt x="5141" y="32"/>
                  </a:cubicBezTo>
                  <a:cubicBezTo>
                    <a:pt x="2770" y="244"/>
                    <a:pt x="663" y="1514"/>
                    <a:pt x="136" y="3208"/>
                  </a:cubicBezTo>
                  <a:cubicBezTo>
                    <a:pt x="-391" y="4902"/>
                    <a:pt x="663" y="7020"/>
                    <a:pt x="2507" y="8291"/>
                  </a:cubicBezTo>
                  <a:cubicBezTo>
                    <a:pt x="4350" y="9561"/>
                    <a:pt x="6985" y="9985"/>
                    <a:pt x="9882" y="10832"/>
                  </a:cubicBezTo>
                  <a:cubicBezTo>
                    <a:pt x="12780" y="11679"/>
                    <a:pt x="15941" y="12949"/>
                    <a:pt x="18048" y="14644"/>
                  </a:cubicBezTo>
                  <a:cubicBezTo>
                    <a:pt x="20155" y="16338"/>
                    <a:pt x="21209" y="18455"/>
                    <a:pt x="19629" y="19726"/>
                  </a:cubicBezTo>
                  <a:cubicBezTo>
                    <a:pt x="18048" y="20996"/>
                    <a:pt x="13833" y="21420"/>
                    <a:pt x="11726" y="20573"/>
                  </a:cubicBezTo>
                  <a:cubicBezTo>
                    <a:pt x="9619" y="19726"/>
                    <a:pt x="9619" y="17608"/>
                    <a:pt x="9619" y="15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9779505" y="1924321"/>
              <a:ext cx="62995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23" fill="norm" stroke="1" extrusionOk="0">
                  <a:moveTo>
                    <a:pt x="21428" y="0"/>
                  </a:moveTo>
                  <a:cubicBezTo>
                    <a:pt x="14948" y="4576"/>
                    <a:pt x="8468" y="9153"/>
                    <a:pt x="4868" y="11990"/>
                  </a:cubicBezTo>
                  <a:cubicBezTo>
                    <a:pt x="1268" y="14827"/>
                    <a:pt x="548" y="15925"/>
                    <a:pt x="188" y="17024"/>
                  </a:cubicBezTo>
                  <a:cubicBezTo>
                    <a:pt x="-172" y="18122"/>
                    <a:pt x="-172" y="19220"/>
                    <a:pt x="1628" y="20044"/>
                  </a:cubicBezTo>
                  <a:cubicBezTo>
                    <a:pt x="3428" y="20868"/>
                    <a:pt x="7028" y="21417"/>
                    <a:pt x="9908" y="21508"/>
                  </a:cubicBezTo>
                  <a:cubicBezTo>
                    <a:pt x="12788" y="21600"/>
                    <a:pt x="14948" y="21234"/>
                    <a:pt x="17108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766299" y="204497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0" y="565421"/>
              <a:ext cx="501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0" y="18947"/>
                    <a:pt x="6380" y="16295"/>
                    <a:pt x="9524" y="13642"/>
                  </a:cubicBezTo>
                  <a:cubicBezTo>
                    <a:pt x="12668" y="10989"/>
                    <a:pt x="15767" y="8337"/>
                    <a:pt x="17772" y="6063"/>
                  </a:cubicBezTo>
                  <a:cubicBezTo>
                    <a:pt x="19777" y="3789"/>
                    <a:pt x="20689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93699" y="527321"/>
              <a:ext cx="15066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0"/>
                  </a:moveTo>
                  <a:cubicBezTo>
                    <a:pt x="900" y="176"/>
                    <a:pt x="1800" y="351"/>
                    <a:pt x="5100" y="1317"/>
                  </a:cubicBezTo>
                  <a:cubicBezTo>
                    <a:pt x="8400" y="2283"/>
                    <a:pt x="14100" y="4039"/>
                    <a:pt x="17400" y="5268"/>
                  </a:cubicBezTo>
                  <a:cubicBezTo>
                    <a:pt x="20700" y="6498"/>
                    <a:pt x="21600" y="7200"/>
                    <a:pt x="21300" y="8341"/>
                  </a:cubicBezTo>
                  <a:cubicBezTo>
                    <a:pt x="21000" y="9483"/>
                    <a:pt x="19500" y="11063"/>
                    <a:pt x="15900" y="13346"/>
                  </a:cubicBezTo>
                  <a:cubicBezTo>
                    <a:pt x="12300" y="15629"/>
                    <a:pt x="6600" y="18615"/>
                    <a:pt x="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49250" y="3965565"/>
              <a:ext cx="463550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1282" y="16405"/>
                    <a:pt x="2564" y="11777"/>
                    <a:pt x="4734" y="7920"/>
                  </a:cubicBezTo>
                  <a:cubicBezTo>
                    <a:pt x="6904" y="4063"/>
                    <a:pt x="9962" y="977"/>
                    <a:pt x="12921" y="205"/>
                  </a:cubicBezTo>
                  <a:cubicBezTo>
                    <a:pt x="15879" y="-566"/>
                    <a:pt x="18740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12901" y="3837626"/>
              <a:ext cx="186843" cy="25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8" fill="norm" stroke="1" extrusionOk="0">
                  <a:moveTo>
                    <a:pt x="1247" y="2472"/>
                  </a:moveTo>
                  <a:cubicBezTo>
                    <a:pt x="527" y="1594"/>
                    <a:pt x="-193" y="716"/>
                    <a:pt x="47" y="277"/>
                  </a:cubicBezTo>
                  <a:cubicBezTo>
                    <a:pt x="287" y="-162"/>
                    <a:pt x="1487" y="-162"/>
                    <a:pt x="4487" y="892"/>
                  </a:cubicBezTo>
                  <a:cubicBezTo>
                    <a:pt x="7487" y="1945"/>
                    <a:pt x="12287" y="4053"/>
                    <a:pt x="15767" y="6160"/>
                  </a:cubicBezTo>
                  <a:cubicBezTo>
                    <a:pt x="19247" y="8267"/>
                    <a:pt x="21407" y="10375"/>
                    <a:pt x="21167" y="12921"/>
                  </a:cubicBezTo>
                  <a:cubicBezTo>
                    <a:pt x="20927" y="15467"/>
                    <a:pt x="18287" y="18453"/>
                    <a:pt x="1564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515447" y="3798072"/>
              <a:ext cx="414954" cy="71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9" fill="norm" stroke="1" extrusionOk="0">
                  <a:moveTo>
                    <a:pt x="3075" y="3786"/>
                  </a:moveTo>
                  <a:cubicBezTo>
                    <a:pt x="2636" y="3976"/>
                    <a:pt x="2198" y="4166"/>
                    <a:pt x="1704" y="4356"/>
                  </a:cubicBezTo>
                  <a:cubicBezTo>
                    <a:pt x="1211" y="4546"/>
                    <a:pt x="663" y="4736"/>
                    <a:pt x="334" y="4673"/>
                  </a:cubicBezTo>
                  <a:cubicBezTo>
                    <a:pt x="5" y="4609"/>
                    <a:pt x="-105" y="4293"/>
                    <a:pt x="114" y="3691"/>
                  </a:cubicBezTo>
                  <a:cubicBezTo>
                    <a:pt x="334" y="3089"/>
                    <a:pt x="882" y="2202"/>
                    <a:pt x="1704" y="1601"/>
                  </a:cubicBezTo>
                  <a:cubicBezTo>
                    <a:pt x="2526" y="999"/>
                    <a:pt x="3623" y="682"/>
                    <a:pt x="4390" y="619"/>
                  </a:cubicBezTo>
                  <a:cubicBezTo>
                    <a:pt x="5158" y="555"/>
                    <a:pt x="5597" y="745"/>
                    <a:pt x="6035" y="1569"/>
                  </a:cubicBezTo>
                  <a:cubicBezTo>
                    <a:pt x="6474" y="2392"/>
                    <a:pt x="6912" y="3849"/>
                    <a:pt x="6803" y="5433"/>
                  </a:cubicBezTo>
                  <a:cubicBezTo>
                    <a:pt x="6693" y="7016"/>
                    <a:pt x="6035" y="8727"/>
                    <a:pt x="5103" y="10215"/>
                  </a:cubicBezTo>
                  <a:cubicBezTo>
                    <a:pt x="4171" y="11704"/>
                    <a:pt x="2965" y="12971"/>
                    <a:pt x="2088" y="13667"/>
                  </a:cubicBezTo>
                  <a:cubicBezTo>
                    <a:pt x="1211" y="14364"/>
                    <a:pt x="663" y="14491"/>
                    <a:pt x="608" y="14269"/>
                  </a:cubicBezTo>
                  <a:cubicBezTo>
                    <a:pt x="553" y="14048"/>
                    <a:pt x="991" y="13477"/>
                    <a:pt x="2088" y="12432"/>
                  </a:cubicBezTo>
                  <a:cubicBezTo>
                    <a:pt x="3184" y="11387"/>
                    <a:pt x="4939" y="9867"/>
                    <a:pt x="6803" y="8220"/>
                  </a:cubicBezTo>
                  <a:cubicBezTo>
                    <a:pt x="8667" y="6573"/>
                    <a:pt x="10640" y="4799"/>
                    <a:pt x="12011" y="3501"/>
                  </a:cubicBezTo>
                  <a:cubicBezTo>
                    <a:pt x="13381" y="2202"/>
                    <a:pt x="14149" y="1379"/>
                    <a:pt x="14587" y="809"/>
                  </a:cubicBezTo>
                  <a:cubicBezTo>
                    <a:pt x="15026" y="239"/>
                    <a:pt x="15136" y="-78"/>
                    <a:pt x="14971" y="17"/>
                  </a:cubicBezTo>
                  <a:cubicBezTo>
                    <a:pt x="14807" y="112"/>
                    <a:pt x="14368" y="619"/>
                    <a:pt x="13655" y="1886"/>
                  </a:cubicBezTo>
                  <a:cubicBezTo>
                    <a:pt x="12943" y="3152"/>
                    <a:pt x="11956" y="5179"/>
                    <a:pt x="10969" y="7301"/>
                  </a:cubicBezTo>
                  <a:cubicBezTo>
                    <a:pt x="9982" y="9423"/>
                    <a:pt x="8996" y="11640"/>
                    <a:pt x="8392" y="13731"/>
                  </a:cubicBezTo>
                  <a:cubicBezTo>
                    <a:pt x="7789" y="15821"/>
                    <a:pt x="7570" y="17785"/>
                    <a:pt x="7899" y="19083"/>
                  </a:cubicBezTo>
                  <a:cubicBezTo>
                    <a:pt x="8228" y="20382"/>
                    <a:pt x="9105" y="21015"/>
                    <a:pt x="10092" y="21269"/>
                  </a:cubicBezTo>
                  <a:cubicBezTo>
                    <a:pt x="11079" y="21522"/>
                    <a:pt x="12175" y="21395"/>
                    <a:pt x="13162" y="20699"/>
                  </a:cubicBezTo>
                  <a:cubicBezTo>
                    <a:pt x="14149" y="20002"/>
                    <a:pt x="15026" y="18735"/>
                    <a:pt x="15245" y="17563"/>
                  </a:cubicBezTo>
                  <a:cubicBezTo>
                    <a:pt x="15465" y="16391"/>
                    <a:pt x="15026" y="15314"/>
                    <a:pt x="14478" y="14681"/>
                  </a:cubicBezTo>
                  <a:cubicBezTo>
                    <a:pt x="13930" y="14048"/>
                    <a:pt x="13272" y="13857"/>
                    <a:pt x="13217" y="13667"/>
                  </a:cubicBezTo>
                  <a:cubicBezTo>
                    <a:pt x="13162" y="13477"/>
                    <a:pt x="13710" y="13287"/>
                    <a:pt x="15190" y="12971"/>
                  </a:cubicBezTo>
                  <a:cubicBezTo>
                    <a:pt x="16671" y="12654"/>
                    <a:pt x="19083" y="12211"/>
                    <a:pt x="21495" y="11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584450" y="3975114"/>
              <a:ext cx="215900" cy="36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1906" y="2224"/>
                  </a:moveTo>
                  <a:cubicBezTo>
                    <a:pt x="1482" y="5292"/>
                    <a:pt x="1059" y="8360"/>
                    <a:pt x="953" y="11367"/>
                  </a:cubicBezTo>
                  <a:cubicBezTo>
                    <a:pt x="847" y="14374"/>
                    <a:pt x="1059" y="17319"/>
                    <a:pt x="953" y="19099"/>
                  </a:cubicBezTo>
                  <a:cubicBezTo>
                    <a:pt x="847" y="20878"/>
                    <a:pt x="424" y="21492"/>
                    <a:pt x="212" y="21185"/>
                  </a:cubicBezTo>
                  <a:cubicBezTo>
                    <a:pt x="0" y="20878"/>
                    <a:pt x="0" y="19651"/>
                    <a:pt x="0" y="16644"/>
                  </a:cubicBezTo>
                  <a:cubicBezTo>
                    <a:pt x="0" y="13637"/>
                    <a:pt x="0" y="8851"/>
                    <a:pt x="106" y="6090"/>
                  </a:cubicBezTo>
                  <a:cubicBezTo>
                    <a:pt x="212" y="3328"/>
                    <a:pt x="424" y="2592"/>
                    <a:pt x="847" y="1794"/>
                  </a:cubicBezTo>
                  <a:cubicBezTo>
                    <a:pt x="1271" y="997"/>
                    <a:pt x="1906" y="137"/>
                    <a:pt x="2541" y="15"/>
                  </a:cubicBezTo>
                  <a:cubicBezTo>
                    <a:pt x="3176" y="-108"/>
                    <a:pt x="3812" y="506"/>
                    <a:pt x="5082" y="2592"/>
                  </a:cubicBezTo>
                  <a:cubicBezTo>
                    <a:pt x="6353" y="4678"/>
                    <a:pt x="8259" y="8237"/>
                    <a:pt x="10059" y="11060"/>
                  </a:cubicBezTo>
                  <a:cubicBezTo>
                    <a:pt x="11859" y="13883"/>
                    <a:pt x="13553" y="15969"/>
                    <a:pt x="14929" y="17197"/>
                  </a:cubicBezTo>
                  <a:cubicBezTo>
                    <a:pt x="16306" y="18424"/>
                    <a:pt x="17365" y="18792"/>
                    <a:pt x="18106" y="18669"/>
                  </a:cubicBezTo>
                  <a:cubicBezTo>
                    <a:pt x="18847" y="18547"/>
                    <a:pt x="19271" y="17933"/>
                    <a:pt x="19694" y="15356"/>
                  </a:cubicBezTo>
                  <a:cubicBezTo>
                    <a:pt x="20118" y="12778"/>
                    <a:pt x="20541" y="8237"/>
                    <a:pt x="20753" y="5660"/>
                  </a:cubicBezTo>
                  <a:cubicBezTo>
                    <a:pt x="20965" y="3083"/>
                    <a:pt x="20965" y="2469"/>
                    <a:pt x="20965" y="1794"/>
                  </a:cubicBezTo>
                  <a:cubicBezTo>
                    <a:pt x="20965" y="1119"/>
                    <a:pt x="20965" y="383"/>
                    <a:pt x="20965" y="383"/>
                  </a:cubicBezTo>
                  <a:cubicBezTo>
                    <a:pt x="20965" y="383"/>
                    <a:pt x="20965" y="1119"/>
                    <a:pt x="21071" y="1610"/>
                  </a:cubicBezTo>
                  <a:cubicBezTo>
                    <a:pt x="21176" y="2101"/>
                    <a:pt x="21388" y="2347"/>
                    <a:pt x="2160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832605" y="3921344"/>
              <a:ext cx="545596" cy="39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61" fill="norm" stroke="1" extrusionOk="0">
                  <a:moveTo>
                    <a:pt x="1236" y="13889"/>
                  </a:moveTo>
                  <a:cubicBezTo>
                    <a:pt x="817" y="14117"/>
                    <a:pt x="399" y="14346"/>
                    <a:pt x="189" y="14746"/>
                  </a:cubicBezTo>
                  <a:cubicBezTo>
                    <a:pt x="-20" y="15146"/>
                    <a:pt x="-20" y="15717"/>
                    <a:pt x="22" y="16575"/>
                  </a:cubicBezTo>
                  <a:cubicBezTo>
                    <a:pt x="64" y="17432"/>
                    <a:pt x="147" y="18575"/>
                    <a:pt x="315" y="19375"/>
                  </a:cubicBezTo>
                  <a:cubicBezTo>
                    <a:pt x="482" y="20175"/>
                    <a:pt x="733" y="20632"/>
                    <a:pt x="1236" y="20517"/>
                  </a:cubicBezTo>
                  <a:cubicBezTo>
                    <a:pt x="1738" y="20403"/>
                    <a:pt x="2492" y="19717"/>
                    <a:pt x="3036" y="18746"/>
                  </a:cubicBezTo>
                  <a:cubicBezTo>
                    <a:pt x="3580" y="17775"/>
                    <a:pt x="3915" y="16517"/>
                    <a:pt x="4124" y="15603"/>
                  </a:cubicBezTo>
                  <a:cubicBezTo>
                    <a:pt x="4333" y="14689"/>
                    <a:pt x="4417" y="14117"/>
                    <a:pt x="4417" y="14232"/>
                  </a:cubicBezTo>
                  <a:cubicBezTo>
                    <a:pt x="4417" y="14346"/>
                    <a:pt x="4333" y="15146"/>
                    <a:pt x="4292" y="15889"/>
                  </a:cubicBezTo>
                  <a:cubicBezTo>
                    <a:pt x="4250" y="16632"/>
                    <a:pt x="4250" y="17317"/>
                    <a:pt x="4333" y="17946"/>
                  </a:cubicBezTo>
                  <a:cubicBezTo>
                    <a:pt x="4417" y="18575"/>
                    <a:pt x="4585" y="19146"/>
                    <a:pt x="4878" y="19432"/>
                  </a:cubicBezTo>
                  <a:cubicBezTo>
                    <a:pt x="5171" y="19717"/>
                    <a:pt x="5589" y="19717"/>
                    <a:pt x="6133" y="18860"/>
                  </a:cubicBezTo>
                  <a:cubicBezTo>
                    <a:pt x="6678" y="18003"/>
                    <a:pt x="7347" y="16289"/>
                    <a:pt x="8143" y="13603"/>
                  </a:cubicBezTo>
                  <a:cubicBezTo>
                    <a:pt x="8938" y="10917"/>
                    <a:pt x="9859" y="7260"/>
                    <a:pt x="10361" y="5089"/>
                  </a:cubicBezTo>
                  <a:cubicBezTo>
                    <a:pt x="10864" y="2917"/>
                    <a:pt x="10947" y="2232"/>
                    <a:pt x="10989" y="1603"/>
                  </a:cubicBezTo>
                  <a:cubicBezTo>
                    <a:pt x="11031" y="975"/>
                    <a:pt x="11031" y="403"/>
                    <a:pt x="10864" y="460"/>
                  </a:cubicBezTo>
                  <a:cubicBezTo>
                    <a:pt x="10696" y="517"/>
                    <a:pt x="10361" y="1203"/>
                    <a:pt x="10068" y="3317"/>
                  </a:cubicBezTo>
                  <a:cubicBezTo>
                    <a:pt x="9775" y="5432"/>
                    <a:pt x="9524" y="8975"/>
                    <a:pt x="9399" y="11832"/>
                  </a:cubicBezTo>
                  <a:cubicBezTo>
                    <a:pt x="9273" y="14689"/>
                    <a:pt x="9273" y="16860"/>
                    <a:pt x="9315" y="18289"/>
                  </a:cubicBezTo>
                  <a:cubicBezTo>
                    <a:pt x="9357" y="19717"/>
                    <a:pt x="9440" y="20403"/>
                    <a:pt x="9692" y="20860"/>
                  </a:cubicBezTo>
                  <a:cubicBezTo>
                    <a:pt x="9943" y="21317"/>
                    <a:pt x="10361" y="21546"/>
                    <a:pt x="10696" y="21432"/>
                  </a:cubicBezTo>
                  <a:cubicBezTo>
                    <a:pt x="11031" y="21317"/>
                    <a:pt x="11282" y="20860"/>
                    <a:pt x="11994" y="18975"/>
                  </a:cubicBezTo>
                  <a:cubicBezTo>
                    <a:pt x="12706" y="17089"/>
                    <a:pt x="13878" y="13775"/>
                    <a:pt x="14799" y="10689"/>
                  </a:cubicBezTo>
                  <a:cubicBezTo>
                    <a:pt x="15720" y="7603"/>
                    <a:pt x="16389" y="4746"/>
                    <a:pt x="16808" y="2860"/>
                  </a:cubicBezTo>
                  <a:cubicBezTo>
                    <a:pt x="17227" y="975"/>
                    <a:pt x="17394" y="60"/>
                    <a:pt x="17268" y="3"/>
                  </a:cubicBezTo>
                  <a:cubicBezTo>
                    <a:pt x="17143" y="-54"/>
                    <a:pt x="16724" y="746"/>
                    <a:pt x="16306" y="2975"/>
                  </a:cubicBezTo>
                  <a:cubicBezTo>
                    <a:pt x="15887" y="5203"/>
                    <a:pt x="15468" y="8860"/>
                    <a:pt x="15594" y="11717"/>
                  </a:cubicBezTo>
                  <a:cubicBezTo>
                    <a:pt x="15720" y="14575"/>
                    <a:pt x="16389" y="16632"/>
                    <a:pt x="17478" y="17660"/>
                  </a:cubicBezTo>
                  <a:cubicBezTo>
                    <a:pt x="18566" y="18689"/>
                    <a:pt x="20073" y="18689"/>
                    <a:pt x="21580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930650" y="4083321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940905" y="4003634"/>
              <a:ext cx="27845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19977" fill="norm" stroke="1" extrusionOk="0">
                  <a:moveTo>
                    <a:pt x="1782" y="19977"/>
                  </a:moveTo>
                  <a:cubicBezTo>
                    <a:pt x="239" y="11577"/>
                    <a:pt x="-1304" y="3177"/>
                    <a:pt x="1782" y="777"/>
                  </a:cubicBezTo>
                  <a:cubicBezTo>
                    <a:pt x="4867" y="-1623"/>
                    <a:pt x="12582" y="1977"/>
                    <a:pt x="20296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000500" y="4036978"/>
              <a:ext cx="103982" cy="22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77" fill="norm" stroke="1" extrusionOk="0">
                  <a:moveTo>
                    <a:pt x="16518" y="181"/>
                  </a:moveTo>
                  <a:cubicBezTo>
                    <a:pt x="13553" y="-21"/>
                    <a:pt x="10588" y="-223"/>
                    <a:pt x="8047" y="584"/>
                  </a:cubicBezTo>
                  <a:cubicBezTo>
                    <a:pt x="5506" y="1392"/>
                    <a:pt x="3388" y="3209"/>
                    <a:pt x="4024" y="4723"/>
                  </a:cubicBezTo>
                  <a:cubicBezTo>
                    <a:pt x="4659" y="6237"/>
                    <a:pt x="8047" y="7448"/>
                    <a:pt x="11647" y="8861"/>
                  </a:cubicBezTo>
                  <a:cubicBezTo>
                    <a:pt x="15247" y="10274"/>
                    <a:pt x="19059" y="11889"/>
                    <a:pt x="20329" y="13706"/>
                  </a:cubicBezTo>
                  <a:cubicBezTo>
                    <a:pt x="21600" y="15523"/>
                    <a:pt x="20329" y="17541"/>
                    <a:pt x="16518" y="18854"/>
                  </a:cubicBezTo>
                  <a:cubicBezTo>
                    <a:pt x="12706" y="20166"/>
                    <a:pt x="6353" y="20771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726516" y="3905521"/>
              <a:ext cx="67735" cy="41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9450" y="0"/>
                  </a:moveTo>
                  <a:cubicBezTo>
                    <a:pt x="6750" y="4057"/>
                    <a:pt x="4050" y="8114"/>
                    <a:pt x="2362" y="11403"/>
                  </a:cubicBezTo>
                  <a:cubicBezTo>
                    <a:pt x="675" y="14692"/>
                    <a:pt x="0" y="17214"/>
                    <a:pt x="0" y="18804"/>
                  </a:cubicBezTo>
                  <a:cubicBezTo>
                    <a:pt x="0" y="20394"/>
                    <a:pt x="675" y="21052"/>
                    <a:pt x="4050" y="21326"/>
                  </a:cubicBezTo>
                  <a:cubicBezTo>
                    <a:pt x="7425" y="21600"/>
                    <a:pt x="13500" y="21490"/>
                    <a:pt x="16875" y="20832"/>
                  </a:cubicBezTo>
                  <a:cubicBezTo>
                    <a:pt x="20250" y="20175"/>
                    <a:pt x="20925" y="18969"/>
                    <a:pt x="21600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4673600" y="4121421"/>
              <a:ext cx="247650" cy="13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7200"/>
                  </a:moveTo>
                  <a:cubicBezTo>
                    <a:pt x="554" y="5829"/>
                    <a:pt x="1108" y="4457"/>
                    <a:pt x="1938" y="4114"/>
                  </a:cubicBezTo>
                  <a:cubicBezTo>
                    <a:pt x="2769" y="3771"/>
                    <a:pt x="3877" y="4457"/>
                    <a:pt x="5723" y="6514"/>
                  </a:cubicBezTo>
                  <a:cubicBezTo>
                    <a:pt x="7569" y="8571"/>
                    <a:pt x="10154" y="12000"/>
                    <a:pt x="11815" y="14400"/>
                  </a:cubicBezTo>
                  <a:cubicBezTo>
                    <a:pt x="13477" y="16800"/>
                    <a:pt x="14215" y="18171"/>
                    <a:pt x="14215" y="19371"/>
                  </a:cubicBezTo>
                  <a:cubicBezTo>
                    <a:pt x="14215" y="20571"/>
                    <a:pt x="13477" y="21600"/>
                    <a:pt x="12738" y="21086"/>
                  </a:cubicBezTo>
                  <a:cubicBezTo>
                    <a:pt x="12000" y="20571"/>
                    <a:pt x="11262" y="18514"/>
                    <a:pt x="10800" y="16286"/>
                  </a:cubicBezTo>
                  <a:cubicBezTo>
                    <a:pt x="10338" y="14057"/>
                    <a:pt x="10154" y="11657"/>
                    <a:pt x="12000" y="8914"/>
                  </a:cubicBezTo>
                  <a:cubicBezTo>
                    <a:pt x="13846" y="6171"/>
                    <a:pt x="1772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916079" y="4134121"/>
              <a:ext cx="24012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68" y="0"/>
                  </a:moveTo>
                  <a:cubicBezTo>
                    <a:pt x="2168" y="1636"/>
                    <a:pt x="2168" y="3273"/>
                    <a:pt x="1789" y="5564"/>
                  </a:cubicBezTo>
                  <a:cubicBezTo>
                    <a:pt x="1410" y="7855"/>
                    <a:pt x="652" y="10800"/>
                    <a:pt x="273" y="13255"/>
                  </a:cubicBezTo>
                  <a:cubicBezTo>
                    <a:pt x="-106" y="15709"/>
                    <a:pt x="-106" y="17673"/>
                    <a:pt x="368" y="18491"/>
                  </a:cubicBezTo>
                  <a:cubicBezTo>
                    <a:pt x="841" y="19309"/>
                    <a:pt x="1789" y="18982"/>
                    <a:pt x="2736" y="17673"/>
                  </a:cubicBezTo>
                  <a:cubicBezTo>
                    <a:pt x="3683" y="16364"/>
                    <a:pt x="4631" y="14073"/>
                    <a:pt x="5294" y="12109"/>
                  </a:cubicBezTo>
                  <a:cubicBezTo>
                    <a:pt x="5957" y="10145"/>
                    <a:pt x="6336" y="8509"/>
                    <a:pt x="6336" y="8509"/>
                  </a:cubicBezTo>
                  <a:cubicBezTo>
                    <a:pt x="6336" y="8509"/>
                    <a:pt x="5957" y="10145"/>
                    <a:pt x="5768" y="11782"/>
                  </a:cubicBezTo>
                  <a:cubicBezTo>
                    <a:pt x="5578" y="13418"/>
                    <a:pt x="5578" y="15055"/>
                    <a:pt x="5957" y="16364"/>
                  </a:cubicBezTo>
                  <a:cubicBezTo>
                    <a:pt x="6336" y="17673"/>
                    <a:pt x="7094" y="18655"/>
                    <a:pt x="8894" y="17509"/>
                  </a:cubicBezTo>
                  <a:cubicBezTo>
                    <a:pt x="10694" y="16364"/>
                    <a:pt x="13536" y="13091"/>
                    <a:pt x="15241" y="10636"/>
                  </a:cubicBezTo>
                  <a:cubicBezTo>
                    <a:pt x="16947" y="8182"/>
                    <a:pt x="17515" y="6545"/>
                    <a:pt x="17894" y="4909"/>
                  </a:cubicBezTo>
                  <a:cubicBezTo>
                    <a:pt x="18273" y="3273"/>
                    <a:pt x="18462" y="1636"/>
                    <a:pt x="18083" y="818"/>
                  </a:cubicBezTo>
                  <a:cubicBezTo>
                    <a:pt x="17705" y="0"/>
                    <a:pt x="16757" y="0"/>
                    <a:pt x="15999" y="655"/>
                  </a:cubicBezTo>
                  <a:cubicBezTo>
                    <a:pt x="15241" y="1309"/>
                    <a:pt x="14673" y="2618"/>
                    <a:pt x="14199" y="5564"/>
                  </a:cubicBezTo>
                  <a:cubicBezTo>
                    <a:pt x="13726" y="8509"/>
                    <a:pt x="13347" y="13091"/>
                    <a:pt x="14105" y="16036"/>
                  </a:cubicBezTo>
                  <a:cubicBezTo>
                    <a:pt x="14862" y="18982"/>
                    <a:pt x="16757" y="20291"/>
                    <a:pt x="18178" y="20945"/>
                  </a:cubicBezTo>
                  <a:cubicBezTo>
                    <a:pt x="19599" y="21600"/>
                    <a:pt x="20547" y="21600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187949" y="4311921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721350" y="4146821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753099" y="4051571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829300" y="419127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899399" y="4088739"/>
              <a:ext cx="106851" cy="15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162" fill="norm" stroke="1" extrusionOk="0">
                  <a:moveTo>
                    <a:pt x="1175" y="10222"/>
                  </a:moveTo>
                  <a:cubicBezTo>
                    <a:pt x="6880" y="9661"/>
                    <a:pt x="12586" y="9100"/>
                    <a:pt x="15846" y="8118"/>
                  </a:cubicBezTo>
                  <a:cubicBezTo>
                    <a:pt x="19107" y="7136"/>
                    <a:pt x="19922" y="5733"/>
                    <a:pt x="20329" y="4331"/>
                  </a:cubicBezTo>
                  <a:cubicBezTo>
                    <a:pt x="20737" y="2928"/>
                    <a:pt x="20737" y="1526"/>
                    <a:pt x="19514" y="684"/>
                  </a:cubicBezTo>
                  <a:cubicBezTo>
                    <a:pt x="18292" y="-157"/>
                    <a:pt x="15846" y="-438"/>
                    <a:pt x="12382" y="1105"/>
                  </a:cubicBezTo>
                  <a:cubicBezTo>
                    <a:pt x="8918" y="2648"/>
                    <a:pt x="4435" y="6014"/>
                    <a:pt x="1990" y="8679"/>
                  </a:cubicBezTo>
                  <a:cubicBezTo>
                    <a:pt x="-455" y="11344"/>
                    <a:pt x="-863" y="13307"/>
                    <a:pt x="1990" y="15271"/>
                  </a:cubicBezTo>
                  <a:cubicBezTo>
                    <a:pt x="4843" y="17235"/>
                    <a:pt x="10956" y="19198"/>
                    <a:pt x="17069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089650" y="424207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121400" y="4318271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690222" y="3965760"/>
              <a:ext cx="212229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5" fill="norm" stroke="1" extrusionOk="0">
                  <a:moveTo>
                    <a:pt x="271" y="1498"/>
                  </a:moveTo>
                  <a:cubicBezTo>
                    <a:pt x="57" y="788"/>
                    <a:pt x="-157" y="77"/>
                    <a:pt x="164" y="6"/>
                  </a:cubicBezTo>
                  <a:cubicBezTo>
                    <a:pt x="485" y="-65"/>
                    <a:pt x="1340" y="503"/>
                    <a:pt x="4120" y="2706"/>
                  </a:cubicBezTo>
                  <a:cubicBezTo>
                    <a:pt x="6900" y="4909"/>
                    <a:pt x="11605" y="8746"/>
                    <a:pt x="14813" y="12156"/>
                  </a:cubicBezTo>
                  <a:cubicBezTo>
                    <a:pt x="18021" y="15567"/>
                    <a:pt x="19732" y="18551"/>
                    <a:pt x="2144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759720" y="3941177"/>
              <a:ext cx="180831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98" fill="norm" stroke="1" extrusionOk="0">
                  <a:moveTo>
                    <a:pt x="21211" y="139"/>
                  </a:moveTo>
                  <a:cubicBezTo>
                    <a:pt x="19970" y="19"/>
                    <a:pt x="18728" y="-102"/>
                    <a:pt x="17735" y="139"/>
                  </a:cubicBezTo>
                  <a:cubicBezTo>
                    <a:pt x="16742" y="381"/>
                    <a:pt x="15997" y="984"/>
                    <a:pt x="13887" y="3035"/>
                  </a:cubicBezTo>
                  <a:cubicBezTo>
                    <a:pt x="11777" y="5087"/>
                    <a:pt x="8301" y="8586"/>
                    <a:pt x="5570" y="11663"/>
                  </a:cubicBezTo>
                  <a:cubicBezTo>
                    <a:pt x="2839" y="14740"/>
                    <a:pt x="852" y="17395"/>
                    <a:pt x="232" y="18964"/>
                  </a:cubicBezTo>
                  <a:cubicBezTo>
                    <a:pt x="-389" y="20533"/>
                    <a:pt x="356" y="21015"/>
                    <a:pt x="110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061200" y="4057921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080250" y="4191271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086600" y="4229371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410450" y="3956321"/>
              <a:ext cx="165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514"/>
                    <a:pt x="2769" y="1029"/>
                    <a:pt x="5538" y="4243"/>
                  </a:cubicBezTo>
                  <a:cubicBezTo>
                    <a:pt x="8308" y="7457"/>
                    <a:pt x="12462" y="13371"/>
                    <a:pt x="15369" y="16714"/>
                  </a:cubicBezTo>
                  <a:cubicBezTo>
                    <a:pt x="18277" y="20057"/>
                    <a:pt x="19938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7491106" y="4000771"/>
              <a:ext cx="14159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6802" y="2075"/>
                    <a:pt x="12355" y="4149"/>
                    <a:pt x="8702" y="6773"/>
                  </a:cubicBezTo>
                  <a:cubicBezTo>
                    <a:pt x="5049" y="9397"/>
                    <a:pt x="2190" y="12569"/>
                    <a:pt x="920" y="15132"/>
                  </a:cubicBezTo>
                  <a:cubicBezTo>
                    <a:pt x="-351" y="17695"/>
                    <a:pt x="-33" y="19647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7607300" y="4337321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8172190" y="3899171"/>
              <a:ext cx="600617" cy="38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53" fill="norm" stroke="1" extrusionOk="0">
                  <a:moveTo>
                    <a:pt x="4330" y="0"/>
                  </a:moveTo>
                  <a:cubicBezTo>
                    <a:pt x="4027" y="4203"/>
                    <a:pt x="3723" y="8406"/>
                    <a:pt x="3610" y="11617"/>
                  </a:cubicBezTo>
                  <a:cubicBezTo>
                    <a:pt x="3496" y="14828"/>
                    <a:pt x="3572" y="17046"/>
                    <a:pt x="3686" y="18564"/>
                  </a:cubicBezTo>
                  <a:cubicBezTo>
                    <a:pt x="3799" y="20082"/>
                    <a:pt x="3951" y="20899"/>
                    <a:pt x="4216" y="21250"/>
                  </a:cubicBezTo>
                  <a:cubicBezTo>
                    <a:pt x="4481" y="21600"/>
                    <a:pt x="4860" y="21483"/>
                    <a:pt x="5050" y="21016"/>
                  </a:cubicBezTo>
                  <a:cubicBezTo>
                    <a:pt x="5239" y="20549"/>
                    <a:pt x="5239" y="19732"/>
                    <a:pt x="4747" y="18389"/>
                  </a:cubicBezTo>
                  <a:cubicBezTo>
                    <a:pt x="4254" y="17046"/>
                    <a:pt x="3269" y="15178"/>
                    <a:pt x="2587" y="14128"/>
                  </a:cubicBezTo>
                  <a:cubicBezTo>
                    <a:pt x="1905" y="13077"/>
                    <a:pt x="1526" y="12843"/>
                    <a:pt x="1071" y="12785"/>
                  </a:cubicBezTo>
                  <a:cubicBezTo>
                    <a:pt x="616" y="12726"/>
                    <a:pt x="86" y="12843"/>
                    <a:pt x="10" y="12785"/>
                  </a:cubicBezTo>
                  <a:cubicBezTo>
                    <a:pt x="-66" y="12726"/>
                    <a:pt x="313" y="12493"/>
                    <a:pt x="1450" y="11034"/>
                  </a:cubicBezTo>
                  <a:cubicBezTo>
                    <a:pt x="2587" y="9574"/>
                    <a:pt x="4481" y="6889"/>
                    <a:pt x="5618" y="5312"/>
                  </a:cubicBezTo>
                  <a:cubicBezTo>
                    <a:pt x="6755" y="3736"/>
                    <a:pt x="7134" y="3269"/>
                    <a:pt x="7513" y="2977"/>
                  </a:cubicBezTo>
                  <a:cubicBezTo>
                    <a:pt x="7892" y="2685"/>
                    <a:pt x="8271" y="2569"/>
                    <a:pt x="8460" y="2802"/>
                  </a:cubicBezTo>
                  <a:cubicBezTo>
                    <a:pt x="8650" y="3036"/>
                    <a:pt x="8650" y="3619"/>
                    <a:pt x="8385" y="5488"/>
                  </a:cubicBezTo>
                  <a:cubicBezTo>
                    <a:pt x="8119" y="7356"/>
                    <a:pt x="7589" y="10508"/>
                    <a:pt x="7248" y="12843"/>
                  </a:cubicBezTo>
                  <a:cubicBezTo>
                    <a:pt x="6907" y="15178"/>
                    <a:pt x="6755" y="16696"/>
                    <a:pt x="6603" y="17747"/>
                  </a:cubicBezTo>
                  <a:cubicBezTo>
                    <a:pt x="6452" y="18798"/>
                    <a:pt x="6300" y="19382"/>
                    <a:pt x="6262" y="19323"/>
                  </a:cubicBezTo>
                  <a:cubicBezTo>
                    <a:pt x="6225" y="19265"/>
                    <a:pt x="6300" y="18564"/>
                    <a:pt x="6452" y="17805"/>
                  </a:cubicBezTo>
                  <a:cubicBezTo>
                    <a:pt x="6603" y="17046"/>
                    <a:pt x="6831" y="16229"/>
                    <a:pt x="7096" y="15529"/>
                  </a:cubicBezTo>
                  <a:cubicBezTo>
                    <a:pt x="7361" y="14828"/>
                    <a:pt x="7665" y="14244"/>
                    <a:pt x="8006" y="14011"/>
                  </a:cubicBezTo>
                  <a:cubicBezTo>
                    <a:pt x="8347" y="13777"/>
                    <a:pt x="8726" y="13894"/>
                    <a:pt x="9029" y="14186"/>
                  </a:cubicBezTo>
                  <a:cubicBezTo>
                    <a:pt x="9332" y="14478"/>
                    <a:pt x="9559" y="14945"/>
                    <a:pt x="10052" y="15529"/>
                  </a:cubicBezTo>
                  <a:cubicBezTo>
                    <a:pt x="10545" y="16112"/>
                    <a:pt x="11302" y="16813"/>
                    <a:pt x="12060" y="16871"/>
                  </a:cubicBezTo>
                  <a:cubicBezTo>
                    <a:pt x="12818" y="16930"/>
                    <a:pt x="13576" y="16346"/>
                    <a:pt x="14069" y="15762"/>
                  </a:cubicBezTo>
                  <a:cubicBezTo>
                    <a:pt x="14561" y="15178"/>
                    <a:pt x="14789" y="14595"/>
                    <a:pt x="14940" y="13952"/>
                  </a:cubicBezTo>
                  <a:cubicBezTo>
                    <a:pt x="15092" y="13310"/>
                    <a:pt x="15168" y="12610"/>
                    <a:pt x="15130" y="11968"/>
                  </a:cubicBezTo>
                  <a:cubicBezTo>
                    <a:pt x="15092" y="11325"/>
                    <a:pt x="14940" y="10742"/>
                    <a:pt x="14675" y="10508"/>
                  </a:cubicBezTo>
                  <a:cubicBezTo>
                    <a:pt x="14410" y="10275"/>
                    <a:pt x="14031" y="10391"/>
                    <a:pt x="13614" y="11034"/>
                  </a:cubicBezTo>
                  <a:cubicBezTo>
                    <a:pt x="13197" y="11676"/>
                    <a:pt x="12742" y="12843"/>
                    <a:pt x="12515" y="13836"/>
                  </a:cubicBezTo>
                  <a:cubicBezTo>
                    <a:pt x="12288" y="14828"/>
                    <a:pt x="12288" y="15645"/>
                    <a:pt x="12439" y="16288"/>
                  </a:cubicBezTo>
                  <a:cubicBezTo>
                    <a:pt x="12591" y="16930"/>
                    <a:pt x="12894" y="17397"/>
                    <a:pt x="13235" y="17572"/>
                  </a:cubicBezTo>
                  <a:cubicBezTo>
                    <a:pt x="13576" y="17747"/>
                    <a:pt x="13955" y="17630"/>
                    <a:pt x="14486" y="17105"/>
                  </a:cubicBezTo>
                  <a:cubicBezTo>
                    <a:pt x="15016" y="16579"/>
                    <a:pt x="15698" y="15645"/>
                    <a:pt x="16191" y="14886"/>
                  </a:cubicBezTo>
                  <a:cubicBezTo>
                    <a:pt x="16683" y="14128"/>
                    <a:pt x="16987" y="13544"/>
                    <a:pt x="17100" y="13602"/>
                  </a:cubicBezTo>
                  <a:cubicBezTo>
                    <a:pt x="17214" y="13661"/>
                    <a:pt x="17138" y="14361"/>
                    <a:pt x="17100" y="15062"/>
                  </a:cubicBezTo>
                  <a:cubicBezTo>
                    <a:pt x="17062" y="15762"/>
                    <a:pt x="17062" y="16463"/>
                    <a:pt x="16987" y="17105"/>
                  </a:cubicBezTo>
                  <a:cubicBezTo>
                    <a:pt x="16911" y="17747"/>
                    <a:pt x="16759" y="18331"/>
                    <a:pt x="16683" y="18331"/>
                  </a:cubicBezTo>
                  <a:cubicBezTo>
                    <a:pt x="16608" y="18331"/>
                    <a:pt x="16608" y="17747"/>
                    <a:pt x="16911" y="16463"/>
                  </a:cubicBezTo>
                  <a:cubicBezTo>
                    <a:pt x="17214" y="15178"/>
                    <a:pt x="17820" y="13194"/>
                    <a:pt x="18275" y="11968"/>
                  </a:cubicBezTo>
                  <a:cubicBezTo>
                    <a:pt x="18730" y="10742"/>
                    <a:pt x="19033" y="10275"/>
                    <a:pt x="19374" y="9983"/>
                  </a:cubicBezTo>
                  <a:cubicBezTo>
                    <a:pt x="19715" y="9691"/>
                    <a:pt x="20094" y="9574"/>
                    <a:pt x="20397" y="9749"/>
                  </a:cubicBezTo>
                  <a:cubicBezTo>
                    <a:pt x="20700" y="9924"/>
                    <a:pt x="20928" y="10391"/>
                    <a:pt x="21117" y="11851"/>
                  </a:cubicBezTo>
                  <a:cubicBezTo>
                    <a:pt x="21307" y="13310"/>
                    <a:pt x="21458" y="15762"/>
                    <a:pt x="21496" y="17280"/>
                  </a:cubicBezTo>
                  <a:cubicBezTo>
                    <a:pt x="21534" y="18798"/>
                    <a:pt x="21458" y="19382"/>
                    <a:pt x="21382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9317566" y="4043575"/>
              <a:ext cx="110068" cy="43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5815" y="6968"/>
                  </a:moveTo>
                  <a:cubicBezTo>
                    <a:pt x="4569" y="10724"/>
                    <a:pt x="3323" y="14481"/>
                    <a:pt x="2492" y="16985"/>
                  </a:cubicBezTo>
                  <a:cubicBezTo>
                    <a:pt x="1662" y="19489"/>
                    <a:pt x="1246" y="20742"/>
                    <a:pt x="831" y="21107"/>
                  </a:cubicBezTo>
                  <a:cubicBezTo>
                    <a:pt x="415" y="21472"/>
                    <a:pt x="0" y="20950"/>
                    <a:pt x="0" y="18968"/>
                  </a:cubicBezTo>
                  <a:cubicBezTo>
                    <a:pt x="0" y="16985"/>
                    <a:pt x="415" y="13542"/>
                    <a:pt x="1662" y="10411"/>
                  </a:cubicBezTo>
                  <a:cubicBezTo>
                    <a:pt x="2908" y="7281"/>
                    <a:pt x="4985" y="4463"/>
                    <a:pt x="6854" y="2742"/>
                  </a:cubicBezTo>
                  <a:cubicBezTo>
                    <a:pt x="8723" y="1020"/>
                    <a:pt x="10385" y="394"/>
                    <a:pt x="12254" y="133"/>
                  </a:cubicBezTo>
                  <a:cubicBezTo>
                    <a:pt x="14123" y="-128"/>
                    <a:pt x="16200" y="-24"/>
                    <a:pt x="18069" y="602"/>
                  </a:cubicBezTo>
                  <a:cubicBezTo>
                    <a:pt x="19938" y="1229"/>
                    <a:pt x="21600" y="2376"/>
                    <a:pt x="21600" y="3733"/>
                  </a:cubicBezTo>
                  <a:cubicBezTo>
                    <a:pt x="21600" y="5089"/>
                    <a:pt x="19938" y="6655"/>
                    <a:pt x="18277" y="7646"/>
                  </a:cubicBezTo>
                  <a:cubicBezTo>
                    <a:pt x="16615" y="8637"/>
                    <a:pt x="14954" y="9055"/>
                    <a:pt x="13085" y="9368"/>
                  </a:cubicBezTo>
                  <a:cubicBezTo>
                    <a:pt x="11215" y="9681"/>
                    <a:pt x="9138" y="9889"/>
                    <a:pt x="9138" y="9629"/>
                  </a:cubicBezTo>
                  <a:cubicBezTo>
                    <a:pt x="9138" y="9368"/>
                    <a:pt x="11215" y="8637"/>
                    <a:pt x="13292" y="7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9480550" y="4044090"/>
              <a:ext cx="127000" cy="1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10305"/>
                  </a:moveTo>
                  <a:cubicBezTo>
                    <a:pt x="3960" y="10643"/>
                    <a:pt x="7920" y="10980"/>
                    <a:pt x="10620" y="10643"/>
                  </a:cubicBezTo>
                  <a:cubicBezTo>
                    <a:pt x="13320" y="10305"/>
                    <a:pt x="14760" y="9293"/>
                    <a:pt x="15660" y="7943"/>
                  </a:cubicBezTo>
                  <a:cubicBezTo>
                    <a:pt x="16560" y="6593"/>
                    <a:pt x="16920" y="4905"/>
                    <a:pt x="16920" y="3218"/>
                  </a:cubicBezTo>
                  <a:cubicBezTo>
                    <a:pt x="16920" y="1530"/>
                    <a:pt x="16560" y="-157"/>
                    <a:pt x="14220" y="12"/>
                  </a:cubicBezTo>
                  <a:cubicBezTo>
                    <a:pt x="11880" y="180"/>
                    <a:pt x="7560" y="2205"/>
                    <a:pt x="4860" y="5749"/>
                  </a:cubicBezTo>
                  <a:cubicBezTo>
                    <a:pt x="2160" y="9293"/>
                    <a:pt x="1080" y="14355"/>
                    <a:pt x="1260" y="17393"/>
                  </a:cubicBezTo>
                  <a:cubicBezTo>
                    <a:pt x="1440" y="20431"/>
                    <a:pt x="2880" y="21443"/>
                    <a:pt x="6480" y="21274"/>
                  </a:cubicBezTo>
                  <a:cubicBezTo>
                    <a:pt x="10080" y="21105"/>
                    <a:pt x="15840" y="19755"/>
                    <a:pt x="21600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9652000" y="4032521"/>
              <a:ext cx="82550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0"/>
                  </a:moveTo>
                  <a:cubicBezTo>
                    <a:pt x="3877" y="4320"/>
                    <a:pt x="7754" y="8640"/>
                    <a:pt x="9969" y="11475"/>
                  </a:cubicBezTo>
                  <a:cubicBezTo>
                    <a:pt x="12185" y="14310"/>
                    <a:pt x="12738" y="15660"/>
                    <a:pt x="13015" y="17145"/>
                  </a:cubicBezTo>
                  <a:cubicBezTo>
                    <a:pt x="13292" y="18630"/>
                    <a:pt x="13292" y="20250"/>
                    <a:pt x="11908" y="20925"/>
                  </a:cubicBezTo>
                  <a:cubicBezTo>
                    <a:pt x="10523" y="21600"/>
                    <a:pt x="7754" y="21330"/>
                    <a:pt x="6092" y="20520"/>
                  </a:cubicBezTo>
                  <a:cubicBezTo>
                    <a:pt x="4431" y="19710"/>
                    <a:pt x="3877" y="18360"/>
                    <a:pt x="4431" y="15525"/>
                  </a:cubicBezTo>
                  <a:cubicBezTo>
                    <a:pt x="4985" y="12690"/>
                    <a:pt x="6646" y="8370"/>
                    <a:pt x="8308" y="5670"/>
                  </a:cubicBezTo>
                  <a:cubicBezTo>
                    <a:pt x="9969" y="2970"/>
                    <a:pt x="11631" y="1890"/>
                    <a:pt x="13846" y="1485"/>
                  </a:cubicBezTo>
                  <a:cubicBezTo>
                    <a:pt x="16062" y="1080"/>
                    <a:pt x="18831" y="1350"/>
                    <a:pt x="21600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9814422" y="4033125"/>
              <a:ext cx="160923" cy="16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40" fill="norm" stroke="1" extrusionOk="0">
                  <a:moveTo>
                    <a:pt x="355" y="3287"/>
                  </a:moveTo>
                  <a:cubicBezTo>
                    <a:pt x="636" y="8336"/>
                    <a:pt x="916" y="13385"/>
                    <a:pt x="916" y="16611"/>
                  </a:cubicBezTo>
                  <a:cubicBezTo>
                    <a:pt x="916" y="19837"/>
                    <a:pt x="636" y="21240"/>
                    <a:pt x="355" y="21240"/>
                  </a:cubicBezTo>
                  <a:cubicBezTo>
                    <a:pt x="75" y="21240"/>
                    <a:pt x="-206" y="19837"/>
                    <a:pt x="215" y="17593"/>
                  </a:cubicBezTo>
                  <a:cubicBezTo>
                    <a:pt x="636" y="15349"/>
                    <a:pt x="1758" y="12263"/>
                    <a:pt x="2739" y="10019"/>
                  </a:cubicBezTo>
                  <a:cubicBezTo>
                    <a:pt x="3721" y="7775"/>
                    <a:pt x="4563" y="6372"/>
                    <a:pt x="5685" y="5391"/>
                  </a:cubicBezTo>
                  <a:cubicBezTo>
                    <a:pt x="6807" y="4409"/>
                    <a:pt x="8210" y="3848"/>
                    <a:pt x="9051" y="4269"/>
                  </a:cubicBezTo>
                  <a:cubicBezTo>
                    <a:pt x="9893" y="4689"/>
                    <a:pt x="10173" y="6092"/>
                    <a:pt x="10313" y="7915"/>
                  </a:cubicBezTo>
                  <a:cubicBezTo>
                    <a:pt x="10454" y="9739"/>
                    <a:pt x="10454" y="11983"/>
                    <a:pt x="10173" y="13806"/>
                  </a:cubicBezTo>
                  <a:cubicBezTo>
                    <a:pt x="9893" y="15630"/>
                    <a:pt x="9332" y="17032"/>
                    <a:pt x="9191" y="16892"/>
                  </a:cubicBezTo>
                  <a:cubicBezTo>
                    <a:pt x="9051" y="16752"/>
                    <a:pt x="9332" y="15069"/>
                    <a:pt x="10734" y="12123"/>
                  </a:cubicBezTo>
                  <a:cubicBezTo>
                    <a:pt x="12137" y="9178"/>
                    <a:pt x="14662" y="4970"/>
                    <a:pt x="16625" y="2585"/>
                  </a:cubicBezTo>
                  <a:cubicBezTo>
                    <a:pt x="18589" y="201"/>
                    <a:pt x="19991" y="-360"/>
                    <a:pt x="20693" y="201"/>
                  </a:cubicBezTo>
                  <a:cubicBezTo>
                    <a:pt x="21394" y="762"/>
                    <a:pt x="21394" y="2445"/>
                    <a:pt x="21254" y="5110"/>
                  </a:cubicBezTo>
                  <a:cubicBezTo>
                    <a:pt x="21113" y="7775"/>
                    <a:pt x="20833" y="11422"/>
                    <a:pt x="20552" y="15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0040672" y="3797751"/>
              <a:ext cx="314999" cy="37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16" fill="norm" stroke="1" extrusionOk="0">
                  <a:moveTo>
                    <a:pt x="2070" y="13310"/>
                  </a:moveTo>
                  <a:cubicBezTo>
                    <a:pt x="1350" y="15350"/>
                    <a:pt x="630" y="17390"/>
                    <a:pt x="270" y="18710"/>
                  </a:cubicBezTo>
                  <a:cubicBezTo>
                    <a:pt x="-90" y="20030"/>
                    <a:pt x="-90" y="20630"/>
                    <a:pt x="270" y="20990"/>
                  </a:cubicBezTo>
                  <a:cubicBezTo>
                    <a:pt x="630" y="21350"/>
                    <a:pt x="1350" y="21470"/>
                    <a:pt x="2214" y="21050"/>
                  </a:cubicBezTo>
                  <a:cubicBezTo>
                    <a:pt x="3078" y="20630"/>
                    <a:pt x="4086" y="19670"/>
                    <a:pt x="4806" y="18890"/>
                  </a:cubicBezTo>
                  <a:cubicBezTo>
                    <a:pt x="5526" y="18110"/>
                    <a:pt x="5958" y="17510"/>
                    <a:pt x="6102" y="17570"/>
                  </a:cubicBezTo>
                  <a:cubicBezTo>
                    <a:pt x="6246" y="17630"/>
                    <a:pt x="6102" y="18350"/>
                    <a:pt x="6030" y="19010"/>
                  </a:cubicBezTo>
                  <a:cubicBezTo>
                    <a:pt x="5958" y="19670"/>
                    <a:pt x="5958" y="20270"/>
                    <a:pt x="6390" y="20690"/>
                  </a:cubicBezTo>
                  <a:cubicBezTo>
                    <a:pt x="6822" y="21110"/>
                    <a:pt x="7686" y="21350"/>
                    <a:pt x="8766" y="20990"/>
                  </a:cubicBezTo>
                  <a:cubicBezTo>
                    <a:pt x="9846" y="20630"/>
                    <a:pt x="11142" y="19670"/>
                    <a:pt x="13014" y="17330"/>
                  </a:cubicBezTo>
                  <a:cubicBezTo>
                    <a:pt x="14886" y="14990"/>
                    <a:pt x="17334" y="11270"/>
                    <a:pt x="18846" y="8390"/>
                  </a:cubicBezTo>
                  <a:cubicBezTo>
                    <a:pt x="20358" y="5510"/>
                    <a:pt x="20934" y="3470"/>
                    <a:pt x="21222" y="2150"/>
                  </a:cubicBezTo>
                  <a:cubicBezTo>
                    <a:pt x="21510" y="830"/>
                    <a:pt x="21510" y="230"/>
                    <a:pt x="21150" y="50"/>
                  </a:cubicBezTo>
                  <a:cubicBezTo>
                    <a:pt x="20790" y="-130"/>
                    <a:pt x="20070" y="110"/>
                    <a:pt x="18990" y="1910"/>
                  </a:cubicBezTo>
                  <a:cubicBezTo>
                    <a:pt x="17910" y="3710"/>
                    <a:pt x="16470" y="7070"/>
                    <a:pt x="15606" y="10190"/>
                  </a:cubicBezTo>
                  <a:cubicBezTo>
                    <a:pt x="14742" y="13310"/>
                    <a:pt x="14454" y="16190"/>
                    <a:pt x="14526" y="17930"/>
                  </a:cubicBezTo>
                  <a:cubicBezTo>
                    <a:pt x="14598" y="19670"/>
                    <a:pt x="15030" y="20270"/>
                    <a:pt x="15606" y="20690"/>
                  </a:cubicBezTo>
                  <a:cubicBezTo>
                    <a:pt x="16182" y="21110"/>
                    <a:pt x="16902" y="21350"/>
                    <a:pt x="17550" y="20930"/>
                  </a:cubicBezTo>
                  <a:cubicBezTo>
                    <a:pt x="18198" y="20510"/>
                    <a:pt x="18774" y="19430"/>
                    <a:pt x="19350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0190618" y="3969507"/>
              <a:ext cx="204332" cy="15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41" fill="norm" stroke="1" extrusionOk="0">
                  <a:moveTo>
                    <a:pt x="5463" y="8690"/>
                  </a:moveTo>
                  <a:cubicBezTo>
                    <a:pt x="4350" y="8106"/>
                    <a:pt x="3236" y="7522"/>
                    <a:pt x="2123" y="7084"/>
                  </a:cubicBezTo>
                  <a:cubicBezTo>
                    <a:pt x="1009" y="6646"/>
                    <a:pt x="-104" y="6355"/>
                    <a:pt x="7" y="5917"/>
                  </a:cubicBezTo>
                  <a:cubicBezTo>
                    <a:pt x="119" y="5479"/>
                    <a:pt x="1455" y="4895"/>
                    <a:pt x="4127" y="4603"/>
                  </a:cubicBezTo>
                  <a:cubicBezTo>
                    <a:pt x="6799" y="4311"/>
                    <a:pt x="10807" y="4311"/>
                    <a:pt x="13368" y="4457"/>
                  </a:cubicBezTo>
                  <a:cubicBezTo>
                    <a:pt x="15929" y="4603"/>
                    <a:pt x="17042" y="4895"/>
                    <a:pt x="17710" y="6500"/>
                  </a:cubicBezTo>
                  <a:cubicBezTo>
                    <a:pt x="18378" y="8106"/>
                    <a:pt x="18601" y="11025"/>
                    <a:pt x="18490" y="13214"/>
                  </a:cubicBezTo>
                  <a:cubicBezTo>
                    <a:pt x="18378" y="15403"/>
                    <a:pt x="17933" y="16863"/>
                    <a:pt x="17599" y="18322"/>
                  </a:cubicBezTo>
                  <a:cubicBezTo>
                    <a:pt x="17265" y="19782"/>
                    <a:pt x="17042" y="21241"/>
                    <a:pt x="17154" y="21241"/>
                  </a:cubicBezTo>
                  <a:cubicBezTo>
                    <a:pt x="17265" y="21241"/>
                    <a:pt x="17710" y="19782"/>
                    <a:pt x="18267" y="16863"/>
                  </a:cubicBezTo>
                  <a:cubicBezTo>
                    <a:pt x="18824" y="13944"/>
                    <a:pt x="19492" y="9565"/>
                    <a:pt x="19937" y="6209"/>
                  </a:cubicBezTo>
                  <a:cubicBezTo>
                    <a:pt x="20383" y="2852"/>
                    <a:pt x="20605" y="517"/>
                    <a:pt x="20828" y="79"/>
                  </a:cubicBezTo>
                  <a:cubicBezTo>
                    <a:pt x="21051" y="-359"/>
                    <a:pt x="21273" y="1100"/>
                    <a:pt x="21496" y="2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0438177" y="3977080"/>
              <a:ext cx="241151" cy="39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3" fill="norm" stroke="1" extrusionOk="0">
                  <a:moveTo>
                    <a:pt x="672" y="2679"/>
                  </a:moveTo>
                  <a:cubicBezTo>
                    <a:pt x="297" y="3257"/>
                    <a:pt x="-79" y="3834"/>
                    <a:pt x="15" y="3834"/>
                  </a:cubicBezTo>
                  <a:cubicBezTo>
                    <a:pt x="109" y="3834"/>
                    <a:pt x="672" y="3257"/>
                    <a:pt x="1330" y="2621"/>
                  </a:cubicBezTo>
                  <a:cubicBezTo>
                    <a:pt x="1987" y="1986"/>
                    <a:pt x="2738" y="1293"/>
                    <a:pt x="3771" y="773"/>
                  </a:cubicBezTo>
                  <a:cubicBezTo>
                    <a:pt x="4804" y="254"/>
                    <a:pt x="6119" y="-93"/>
                    <a:pt x="6871" y="23"/>
                  </a:cubicBezTo>
                  <a:cubicBezTo>
                    <a:pt x="7622" y="138"/>
                    <a:pt x="7810" y="716"/>
                    <a:pt x="7998" y="1640"/>
                  </a:cubicBezTo>
                  <a:cubicBezTo>
                    <a:pt x="8185" y="2564"/>
                    <a:pt x="8373" y="3834"/>
                    <a:pt x="8843" y="4643"/>
                  </a:cubicBezTo>
                  <a:cubicBezTo>
                    <a:pt x="9312" y="5451"/>
                    <a:pt x="10064" y="5798"/>
                    <a:pt x="11942" y="5509"/>
                  </a:cubicBezTo>
                  <a:cubicBezTo>
                    <a:pt x="13820" y="5220"/>
                    <a:pt x="16825" y="4296"/>
                    <a:pt x="18610" y="3546"/>
                  </a:cubicBezTo>
                  <a:cubicBezTo>
                    <a:pt x="20394" y="2795"/>
                    <a:pt x="20958" y="2217"/>
                    <a:pt x="20958" y="1697"/>
                  </a:cubicBezTo>
                  <a:cubicBezTo>
                    <a:pt x="20958" y="1178"/>
                    <a:pt x="20394" y="716"/>
                    <a:pt x="19643" y="600"/>
                  </a:cubicBezTo>
                  <a:cubicBezTo>
                    <a:pt x="18891" y="485"/>
                    <a:pt x="17952" y="716"/>
                    <a:pt x="17295" y="1120"/>
                  </a:cubicBezTo>
                  <a:cubicBezTo>
                    <a:pt x="16638" y="1524"/>
                    <a:pt x="16262" y="2102"/>
                    <a:pt x="16356" y="2679"/>
                  </a:cubicBezTo>
                  <a:cubicBezTo>
                    <a:pt x="16450" y="3257"/>
                    <a:pt x="17013" y="3834"/>
                    <a:pt x="17952" y="4008"/>
                  </a:cubicBezTo>
                  <a:cubicBezTo>
                    <a:pt x="18891" y="4181"/>
                    <a:pt x="20206" y="3950"/>
                    <a:pt x="20864" y="4239"/>
                  </a:cubicBezTo>
                  <a:cubicBezTo>
                    <a:pt x="21521" y="4527"/>
                    <a:pt x="21521" y="5336"/>
                    <a:pt x="21145" y="7415"/>
                  </a:cubicBezTo>
                  <a:cubicBezTo>
                    <a:pt x="20770" y="9494"/>
                    <a:pt x="20018" y="12844"/>
                    <a:pt x="19361" y="15212"/>
                  </a:cubicBezTo>
                  <a:cubicBezTo>
                    <a:pt x="18704" y="17580"/>
                    <a:pt x="18140" y="18966"/>
                    <a:pt x="17483" y="19948"/>
                  </a:cubicBezTo>
                  <a:cubicBezTo>
                    <a:pt x="16825" y="20929"/>
                    <a:pt x="16074" y="21507"/>
                    <a:pt x="14196" y="21449"/>
                  </a:cubicBezTo>
                  <a:cubicBezTo>
                    <a:pt x="12318" y="21391"/>
                    <a:pt x="9312" y="20698"/>
                    <a:pt x="6307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706033" y="4690499"/>
              <a:ext cx="592668" cy="31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3549" y="1461"/>
                  </a:moveTo>
                  <a:cubicBezTo>
                    <a:pt x="3163" y="3909"/>
                    <a:pt x="2777" y="6357"/>
                    <a:pt x="2661" y="8949"/>
                  </a:cubicBezTo>
                  <a:cubicBezTo>
                    <a:pt x="2546" y="11541"/>
                    <a:pt x="2700" y="14277"/>
                    <a:pt x="2854" y="16005"/>
                  </a:cubicBezTo>
                  <a:cubicBezTo>
                    <a:pt x="3009" y="17733"/>
                    <a:pt x="3163" y="18453"/>
                    <a:pt x="3433" y="19317"/>
                  </a:cubicBezTo>
                  <a:cubicBezTo>
                    <a:pt x="3703" y="20181"/>
                    <a:pt x="4089" y="21189"/>
                    <a:pt x="4320" y="21333"/>
                  </a:cubicBezTo>
                  <a:cubicBezTo>
                    <a:pt x="4551" y="21477"/>
                    <a:pt x="4629" y="20757"/>
                    <a:pt x="4397" y="19821"/>
                  </a:cubicBezTo>
                  <a:cubicBezTo>
                    <a:pt x="4166" y="18885"/>
                    <a:pt x="3626" y="17733"/>
                    <a:pt x="3163" y="16797"/>
                  </a:cubicBezTo>
                  <a:cubicBezTo>
                    <a:pt x="2700" y="15861"/>
                    <a:pt x="2314" y="15141"/>
                    <a:pt x="1929" y="14637"/>
                  </a:cubicBezTo>
                  <a:cubicBezTo>
                    <a:pt x="1543" y="14133"/>
                    <a:pt x="1157" y="13845"/>
                    <a:pt x="771" y="13701"/>
                  </a:cubicBezTo>
                  <a:cubicBezTo>
                    <a:pt x="386" y="13557"/>
                    <a:pt x="0" y="13557"/>
                    <a:pt x="0" y="13701"/>
                  </a:cubicBezTo>
                  <a:cubicBezTo>
                    <a:pt x="0" y="13845"/>
                    <a:pt x="386" y="14133"/>
                    <a:pt x="1234" y="13125"/>
                  </a:cubicBezTo>
                  <a:cubicBezTo>
                    <a:pt x="2083" y="12117"/>
                    <a:pt x="3394" y="9813"/>
                    <a:pt x="4359" y="7725"/>
                  </a:cubicBezTo>
                  <a:cubicBezTo>
                    <a:pt x="5323" y="5637"/>
                    <a:pt x="5940" y="3765"/>
                    <a:pt x="6480" y="2397"/>
                  </a:cubicBezTo>
                  <a:cubicBezTo>
                    <a:pt x="7020" y="1029"/>
                    <a:pt x="7483" y="165"/>
                    <a:pt x="7830" y="21"/>
                  </a:cubicBezTo>
                  <a:cubicBezTo>
                    <a:pt x="8177" y="-123"/>
                    <a:pt x="8409" y="453"/>
                    <a:pt x="8601" y="2613"/>
                  </a:cubicBezTo>
                  <a:cubicBezTo>
                    <a:pt x="8794" y="4773"/>
                    <a:pt x="8949" y="8517"/>
                    <a:pt x="9026" y="11253"/>
                  </a:cubicBezTo>
                  <a:cubicBezTo>
                    <a:pt x="9103" y="13989"/>
                    <a:pt x="9103" y="15717"/>
                    <a:pt x="9103" y="16509"/>
                  </a:cubicBezTo>
                  <a:cubicBezTo>
                    <a:pt x="9103" y="17301"/>
                    <a:pt x="9103" y="17157"/>
                    <a:pt x="9180" y="16653"/>
                  </a:cubicBezTo>
                  <a:cubicBezTo>
                    <a:pt x="9257" y="16149"/>
                    <a:pt x="9411" y="15285"/>
                    <a:pt x="9643" y="14637"/>
                  </a:cubicBezTo>
                  <a:cubicBezTo>
                    <a:pt x="9874" y="13989"/>
                    <a:pt x="10183" y="13557"/>
                    <a:pt x="10453" y="13701"/>
                  </a:cubicBezTo>
                  <a:cubicBezTo>
                    <a:pt x="10723" y="13845"/>
                    <a:pt x="10954" y="14565"/>
                    <a:pt x="11147" y="15285"/>
                  </a:cubicBezTo>
                  <a:cubicBezTo>
                    <a:pt x="11340" y="16005"/>
                    <a:pt x="11494" y="16725"/>
                    <a:pt x="11726" y="17301"/>
                  </a:cubicBezTo>
                  <a:cubicBezTo>
                    <a:pt x="11957" y="17877"/>
                    <a:pt x="12266" y="18309"/>
                    <a:pt x="12806" y="18381"/>
                  </a:cubicBezTo>
                  <a:cubicBezTo>
                    <a:pt x="13346" y="18453"/>
                    <a:pt x="14117" y="18165"/>
                    <a:pt x="14734" y="17373"/>
                  </a:cubicBezTo>
                  <a:cubicBezTo>
                    <a:pt x="15351" y="16581"/>
                    <a:pt x="15814" y="15285"/>
                    <a:pt x="16046" y="14277"/>
                  </a:cubicBezTo>
                  <a:cubicBezTo>
                    <a:pt x="16277" y="13269"/>
                    <a:pt x="16277" y="12549"/>
                    <a:pt x="16084" y="12333"/>
                  </a:cubicBezTo>
                  <a:cubicBezTo>
                    <a:pt x="15891" y="12117"/>
                    <a:pt x="15506" y="12405"/>
                    <a:pt x="15236" y="13053"/>
                  </a:cubicBezTo>
                  <a:cubicBezTo>
                    <a:pt x="14966" y="13701"/>
                    <a:pt x="14811" y="14709"/>
                    <a:pt x="14850" y="15501"/>
                  </a:cubicBezTo>
                  <a:cubicBezTo>
                    <a:pt x="14889" y="16293"/>
                    <a:pt x="15120" y="16869"/>
                    <a:pt x="16277" y="16941"/>
                  </a:cubicBezTo>
                  <a:cubicBezTo>
                    <a:pt x="17434" y="17013"/>
                    <a:pt x="19517" y="16581"/>
                    <a:pt x="21600" y="16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057752" y="4673871"/>
              <a:ext cx="74692" cy="32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430" fill="norm" stroke="1" extrusionOk="0">
                  <a:moveTo>
                    <a:pt x="4315" y="0"/>
                  </a:moveTo>
                  <a:cubicBezTo>
                    <a:pt x="2564" y="3927"/>
                    <a:pt x="813" y="7855"/>
                    <a:pt x="229" y="11081"/>
                  </a:cubicBezTo>
                  <a:cubicBezTo>
                    <a:pt x="-355" y="14306"/>
                    <a:pt x="229" y="16831"/>
                    <a:pt x="1396" y="18514"/>
                  </a:cubicBezTo>
                  <a:cubicBezTo>
                    <a:pt x="2564" y="20197"/>
                    <a:pt x="4315" y="21039"/>
                    <a:pt x="7818" y="21319"/>
                  </a:cubicBezTo>
                  <a:cubicBezTo>
                    <a:pt x="11321" y="21600"/>
                    <a:pt x="16575" y="21319"/>
                    <a:pt x="18910" y="20758"/>
                  </a:cubicBezTo>
                  <a:cubicBezTo>
                    <a:pt x="21245" y="20197"/>
                    <a:pt x="20661" y="19356"/>
                    <a:pt x="2007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035300" y="4851671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187700" y="4804734"/>
              <a:ext cx="139700" cy="16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8634"/>
                  </a:moveTo>
                  <a:cubicBezTo>
                    <a:pt x="1636" y="8634"/>
                    <a:pt x="3273" y="8634"/>
                    <a:pt x="5073" y="8080"/>
                  </a:cubicBezTo>
                  <a:cubicBezTo>
                    <a:pt x="6873" y="7526"/>
                    <a:pt x="8836" y="6418"/>
                    <a:pt x="9982" y="5034"/>
                  </a:cubicBezTo>
                  <a:cubicBezTo>
                    <a:pt x="11127" y="3649"/>
                    <a:pt x="11455" y="1987"/>
                    <a:pt x="10800" y="1018"/>
                  </a:cubicBezTo>
                  <a:cubicBezTo>
                    <a:pt x="10145" y="49"/>
                    <a:pt x="8509" y="-228"/>
                    <a:pt x="7036" y="187"/>
                  </a:cubicBezTo>
                  <a:cubicBezTo>
                    <a:pt x="5564" y="603"/>
                    <a:pt x="4255" y="1710"/>
                    <a:pt x="3764" y="4757"/>
                  </a:cubicBezTo>
                  <a:cubicBezTo>
                    <a:pt x="3273" y="7803"/>
                    <a:pt x="3600" y="12787"/>
                    <a:pt x="5727" y="15972"/>
                  </a:cubicBezTo>
                  <a:cubicBezTo>
                    <a:pt x="7855" y="19157"/>
                    <a:pt x="11782" y="20541"/>
                    <a:pt x="14727" y="20957"/>
                  </a:cubicBezTo>
                  <a:cubicBezTo>
                    <a:pt x="17673" y="21372"/>
                    <a:pt x="19636" y="20818"/>
                    <a:pt x="21600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328311" y="4808091"/>
              <a:ext cx="113390" cy="15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94" fill="norm" stroke="1" extrusionOk="0">
                  <a:moveTo>
                    <a:pt x="19028" y="6794"/>
                  </a:moveTo>
                  <a:cubicBezTo>
                    <a:pt x="19028" y="4778"/>
                    <a:pt x="19028" y="2762"/>
                    <a:pt x="18028" y="1466"/>
                  </a:cubicBezTo>
                  <a:cubicBezTo>
                    <a:pt x="17028" y="170"/>
                    <a:pt x="15028" y="-406"/>
                    <a:pt x="12628" y="314"/>
                  </a:cubicBezTo>
                  <a:cubicBezTo>
                    <a:pt x="10228" y="1034"/>
                    <a:pt x="7428" y="3050"/>
                    <a:pt x="5228" y="5642"/>
                  </a:cubicBezTo>
                  <a:cubicBezTo>
                    <a:pt x="3028" y="8234"/>
                    <a:pt x="1428" y="11402"/>
                    <a:pt x="628" y="13706"/>
                  </a:cubicBezTo>
                  <a:cubicBezTo>
                    <a:pt x="-172" y="16010"/>
                    <a:pt x="-172" y="17450"/>
                    <a:pt x="428" y="18746"/>
                  </a:cubicBezTo>
                  <a:cubicBezTo>
                    <a:pt x="1028" y="20042"/>
                    <a:pt x="2228" y="21194"/>
                    <a:pt x="3828" y="21194"/>
                  </a:cubicBezTo>
                  <a:cubicBezTo>
                    <a:pt x="5428" y="21194"/>
                    <a:pt x="7428" y="20042"/>
                    <a:pt x="9028" y="18746"/>
                  </a:cubicBezTo>
                  <a:cubicBezTo>
                    <a:pt x="10628" y="17450"/>
                    <a:pt x="11828" y="16010"/>
                    <a:pt x="13028" y="14282"/>
                  </a:cubicBezTo>
                  <a:cubicBezTo>
                    <a:pt x="14228" y="12554"/>
                    <a:pt x="15428" y="10538"/>
                    <a:pt x="16028" y="10394"/>
                  </a:cubicBezTo>
                  <a:cubicBezTo>
                    <a:pt x="16628" y="10250"/>
                    <a:pt x="16628" y="11978"/>
                    <a:pt x="17428" y="13994"/>
                  </a:cubicBezTo>
                  <a:cubicBezTo>
                    <a:pt x="18228" y="16010"/>
                    <a:pt x="19828" y="18314"/>
                    <a:pt x="2142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3505200" y="4827982"/>
              <a:ext cx="209550" cy="12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4097"/>
                  </a:moveTo>
                  <a:cubicBezTo>
                    <a:pt x="218" y="7758"/>
                    <a:pt x="436" y="11419"/>
                    <a:pt x="655" y="14714"/>
                  </a:cubicBezTo>
                  <a:cubicBezTo>
                    <a:pt x="873" y="18009"/>
                    <a:pt x="1091" y="20938"/>
                    <a:pt x="1309" y="21121"/>
                  </a:cubicBezTo>
                  <a:cubicBezTo>
                    <a:pt x="1527" y="21304"/>
                    <a:pt x="1745" y="18741"/>
                    <a:pt x="2073" y="16362"/>
                  </a:cubicBezTo>
                  <a:cubicBezTo>
                    <a:pt x="2400" y="13982"/>
                    <a:pt x="2836" y="11785"/>
                    <a:pt x="3382" y="9772"/>
                  </a:cubicBezTo>
                  <a:cubicBezTo>
                    <a:pt x="3927" y="7758"/>
                    <a:pt x="4582" y="5928"/>
                    <a:pt x="5236" y="5745"/>
                  </a:cubicBezTo>
                  <a:cubicBezTo>
                    <a:pt x="5891" y="5562"/>
                    <a:pt x="6545" y="7026"/>
                    <a:pt x="6873" y="8673"/>
                  </a:cubicBezTo>
                  <a:cubicBezTo>
                    <a:pt x="7200" y="10321"/>
                    <a:pt x="7200" y="12151"/>
                    <a:pt x="7636" y="12335"/>
                  </a:cubicBezTo>
                  <a:cubicBezTo>
                    <a:pt x="8073" y="12518"/>
                    <a:pt x="8945" y="11053"/>
                    <a:pt x="9818" y="9040"/>
                  </a:cubicBezTo>
                  <a:cubicBezTo>
                    <a:pt x="10691" y="7026"/>
                    <a:pt x="11564" y="4463"/>
                    <a:pt x="12545" y="2633"/>
                  </a:cubicBezTo>
                  <a:cubicBezTo>
                    <a:pt x="13527" y="802"/>
                    <a:pt x="14618" y="-296"/>
                    <a:pt x="15382" y="70"/>
                  </a:cubicBezTo>
                  <a:cubicBezTo>
                    <a:pt x="16145" y="436"/>
                    <a:pt x="16582" y="2267"/>
                    <a:pt x="17564" y="5928"/>
                  </a:cubicBezTo>
                  <a:cubicBezTo>
                    <a:pt x="18545" y="9589"/>
                    <a:pt x="20073" y="15080"/>
                    <a:pt x="21600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3722046" y="4795701"/>
              <a:ext cx="100253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482" fill="norm" stroke="1" extrusionOk="0">
                  <a:moveTo>
                    <a:pt x="10175" y="10682"/>
                  </a:moveTo>
                  <a:cubicBezTo>
                    <a:pt x="11471" y="8141"/>
                    <a:pt x="12767" y="5600"/>
                    <a:pt x="13199" y="3800"/>
                  </a:cubicBezTo>
                  <a:cubicBezTo>
                    <a:pt x="13631" y="2000"/>
                    <a:pt x="13199" y="941"/>
                    <a:pt x="11471" y="411"/>
                  </a:cubicBezTo>
                  <a:cubicBezTo>
                    <a:pt x="9743" y="-118"/>
                    <a:pt x="6719" y="-118"/>
                    <a:pt x="4343" y="306"/>
                  </a:cubicBezTo>
                  <a:cubicBezTo>
                    <a:pt x="1967" y="729"/>
                    <a:pt x="239" y="1576"/>
                    <a:pt x="23" y="3058"/>
                  </a:cubicBezTo>
                  <a:cubicBezTo>
                    <a:pt x="-193" y="4541"/>
                    <a:pt x="1103" y="6658"/>
                    <a:pt x="4775" y="8670"/>
                  </a:cubicBezTo>
                  <a:cubicBezTo>
                    <a:pt x="8447" y="10682"/>
                    <a:pt x="14495" y="12588"/>
                    <a:pt x="17735" y="14070"/>
                  </a:cubicBezTo>
                  <a:cubicBezTo>
                    <a:pt x="20975" y="15553"/>
                    <a:pt x="21407" y="16611"/>
                    <a:pt x="18599" y="17776"/>
                  </a:cubicBezTo>
                  <a:cubicBezTo>
                    <a:pt x="15791" y="18941"/>
                    <a:pt x="9743" y="20211"/>
                    <a:pt x="369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509158" y="4807221"/>
              <a:ext cx="107784" cy="1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489" fill="norm" stroke="1" extrusionOk="0">
                  <a:moveTo>
                    <a:pt x="19076" y="1394"/>
                  </a:moveTo>
                  <a:cubicBezTo>
                    <a:pt x="17476" y="697"/>
                    <a:pt x="15876" y="0"/>
                    <a:pt x="12676" y="0"/>
                  </a:cubicBezTo>
                  <a:cubicBezTo>
                    <a:pt x="9476" y="0"/>
                    <a:pt x="4676" y="697"/>
                    <a:pt x="2076" y="1626"/>
                  </a:cubicBezTo>
                  <a:cubicBezTo>
                    <a:pt x="-524" y="2555"/>
                    <a:pt x="-924" y="3716"/>
                    <a:pt x="2276" y="6155"/>
                  </a:cubicBezTo>
                  <a:cubicBezTo>
                    <a:pt x="5476" y="8594"/>
                    <a:pt x="12276" y="12310"/>
                    <a:pt x="16076" y="14748"/>
                  </a:cubicBezTo>
                  <a:cubicBezTo>
                    <a:pt x="19876" y="17187"/>
                    <a:pt x="20676" y="18348"/>
                    <a:pt x="20276" y="19277"/>
                  </a:cubicBezTo>
                  <a:cubicBezTo>
                    <a:pt x="19876" y="20206"/>
                    <a:pt x="18276" y="20903"/>
                    <a:pt x="16476" y="21252"/>
                  </a:cubicBezTo>
                  <a:cubicBezTo>
                    <a:pt x="14676" y="21600"/>
                    <a:pt x="12676" y="21600"/>
                    <a:pt x="11476" y="21019"/>
                  </a:cubicBezTo>
                  <a:cubicBezTo>
                    <a:pt x="10276" y="20439"/>
                    <a:pt x="9876" y="19277"/>
                    <a:pt x="9876" y="18116"/>
                  </a:cubicBezTo>
                  <a:cubicBezTo>
                    <a:pt x="9876" y="16955"/>
                    <a:pt x="10276" y="15794"/>
                    <a:pt x="10676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681129" y="4692921"/>
              <a:ext cx="144871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24" fill="norm" stroke="1" extrusionOk="0">
                  <a:moveTo>
                    <a:pt x="1704" y="0"/>
                  </a:moveTo>
                  <a:cubicBezTo>
                    <a:pt x="2956" y="495"/>
                    <a:pt x="4209" y="989"/>
                    <a:pt x="4835" y="3050"/>
                  </a:cubicBezTo>
                  <a:cubicBezTo>
                    <a:pt x="5461" y="5111"/>
                    <a:pt x="5461" y="8739"/>
                    <a:pt x="5304" y="11872"/>
                  </a:cubicBezTo>
                  <a:cubicBezTo>
                    <a:pt x="5148" y="15005"/>
                    <a:pt x="4835" y="17643"/>
                    <a:pt x="3896" y="19292"/>
                  </a:cubicBezTo>
                  <a:cubicBezTo>
                    <a:pt x="2956" y="20940"/>
                    <a:pt x="1391" y="21600"/>
                    <a:pt x="609" y="21518"/>
                  </a:cubicBezTo>
                  <a:cubicBezTo>
                    <a:pt x="-174" y="21435"/>
                    <a:pt x="-174" y="20611"/>
                    <a:pt x="452" y="19374"/>
                  </a:cubicBezTo>
                  <a:cubicBezTo>
                    <a:pt x="1078" y="18137"/>
                    <a:pt x="2330" y="16489"/>
                    <a:pt x="3739" y="15334"/>
                  </a:cubicBezTo>
                  <a:cubicBezTo>
                    <a:pt x="5148" y="14180"/>
                    <a:pt x="6713" y="13521"/>
                    <a:pt x="8122" y="13438"/>
                  </a:cubicBezTo>
                  <a:cubicBezTo>
                    <a:pt x="9530" y="13356"/>
                    <a:pt x="10783" y="13850"/>
                    <a:pt x="12974" y="15169"/>
                  </a:cubicBezTo>
                  <a:cubicBezTo>
                    <a:pt x="15165" y="16489"/>
                    <a:pt x="18296" y="18632"/>
                    <a:pt x="21426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4836392" y="4851126"/>
              <a:ext cx="71216" cy="11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0839" fill="norm" stroke="1" extrusionOk="0">
                  <a:moveTo>
                    <a:pt x="19188" y="7303"/>
                  </a:moveTo>
                  <a:cubicBezTo>
                    <a:pt x="18570" y="5303"/>
                    <a:pt x="17953" y="3303"/>
                    <a:pt x="15793" y="1903"/>
                  </a:cubicBezTo>
                  <a:cubicBezTo>
                    <a:pt x="13633" y="503"/>
                    <a:pt x="9930" y="-297"/>
                    <a:pt x="7153" y="103"/>
                  </a:cubicBezTo>
                  <a:cubicBezTo>
                    <a:pt x="4376" y="503"/>
                    <a:pt x="2525" y="2103"/>
                    <a:pt x="1290" y="4103"/>
                  </a:cubicBezTo>
                  <a:cubicBezTo>
                    <a:pt x="56" y="6103"/>
                    <a:pt x="-561" y="8503"/>
                    <a:pt x="673" y="11303"/>
                  </a:cubicBezTo>
                  <a:cubicBezTo>
                    <a:pt x="1908" y="14103"/>
                    <a:pt x="4993" y="17303"/>
                    <a:pt x="8079" y="19103"/>
                  </a:cubicBezTo>
                  <a:cubicBezTo>
                    <a:pt x="11165" y="20903"/>
                    <a:pt x="14250" y="21303"/>
                    <a:pt x="16719" y="20303"/>
                  </a:cubicBezTo>
                  <a:cubicBezTo>
                    <a:pt x="19188" y="19303"/>
                    <a:pt x="21039" y="16903"/>
                    <a:pt x="20730" y="13703"/>
                  </a:cubicBezTo>
                  <a:cubicBezTo>
                    <a:pt x="20422" y="10503"/>
                    <a:pt x="17953" y="6503"/>
                    <a:pt x="15485" y="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946649" y="4676960"/>
              <a:ext cx="228601" cy="30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3374"/>
                  </a:moveTo>
                  <a:cubicBezTo>
                    <a:pt x="0" y="14885"/>
                    <a:pt x="0" y="16395"/>
                    <a:pt x="300" y="17528"/>
                  </a:cubicBezTo>
                  <a:cubicBezTo>
                    <a:pt x="600" y="18661"/>
                    <a:pt x="1200" y="19416"/>
                    <a:pt x="2100" y="19643"/>
                  </a:cubicBezTo>
                  <a:cubicBezTo>
                    <a:pt x="3000" y="19869"/>
                    <a:pt x="4200" y="19567"/>
                    <a:pt x="5100" y="19039"/>
                  </a:cubicBezTo>
                  <a:cubicBezTo>
                    <a:pt x="6000" y="18510"/>
                    <a:pt x="6600" y="17755"/>
                    <a:pt x="7200" y="17755"/>
                  </a:cubicBezTo>
                  <a:cubicBezTo>
                    <a:pt x="7800" y="17755"/>
                    <a:pt x="8400" y="18510"/>
                    <a:pt x="9400" y="18963"/>
                  </a:cubicBezTo>
                  <a:cubicBezTo>
                    <a:pt x="10400" y="19416"/>
                    <a:pt x="11800" y="19567"/>
                    <a:pt x="12800" y="19265"/>
                  </a:cubicBezTo>
                  <a:cubicBezTo>
                    <a:pt x="13800" y="18963"/>
                    <a:pt x="14400" y="18208"/>
                    <a:pt x="15400" y="16018"/>
                  </a:cubicBezTo>
                  <a:cubicBezTo>
                    <a:pt x="16400" y="13828"/>
                    <a:pt x="17800" y="10202"/>
                    <a:pt x="18600" y="7559"/>
                  </a:cubicBezTo>
                  <a:cubicBezTo>
                    <a:pt x="19400" y="4916"/>
                    <a:pt x="19600" y="3254"/>
                    <a:pt x="19700" y="2046"/>
                  </a:cubicBezTo>
                  <a:cubicBezTo>
                    <a:pt x="19800" y="837"/>
                    <a:pt x="19800" y="82"/>
                    <a:pt x="19500" y="7"/>
                  </a:cubicBezTo>
                  <a:cubicBezTo>
                    <a:pt x="19200" y="-69"/>
                    <a:pt x="18600" y="535"/>
                    <a:pt x="18000" y="2876"/>
                  </a:cubicBezTo>
                  <a:cubicBezTo>
                    <a:pt x="17400" y="5218"/>
                    <a:pt x="16800" y="9296"/>
                    <a:pt x="16800" y="12544"/>
                  </a:cubicBezTo>
                  <a:cubicBezTo>
                    <a:pt x="16800" y="15791"/>
                    <a:pt x="17400" y="18208"/>
                    <a:pt x="18300" y="19567"/>
                  </a:cubicBezTo>
                  <a:cubicBezTo>
                    <a:pt x="19200" y="20927"/>
                    <a:pt x="20400" y="21229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230147" y="4590192"/>
              <a:ext cx="121992" cy="35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28" fill="norm" stroke="1" extrusionOk="0">
                  <a:moveTo>
                    <a:pt x="10274" y="15604"/>
                  </a:moveTo>
                  <a:cubicBezTo>
                    <a:pt x="8443" y="15478"/>
                    <a:pt x="6613" y="15352"/>
                    <a:pt x="4965" y="15478"/>
                  </a:cubicBezTo>
                  <a:cubicBezTo>
                    <a:pt x="3318" y="15604"/>
                    <a:pt x="1854" y="15983"/>
                    <a:pt x="938" y="16994"/>
                  </a:cubicBezTo>
                  <a:cubicBezTo>
                    <a:pt x="23" y="18004"/>
                    <a:pt x="-343" y="19646"/>
                    <a:pt x="389" y="20530"/>
                  </a:cubicBezTo>
                  <a:cubicBezTo>
                    <a:pt x="1121" y="21415"/>
                    <a:pt x="2952" y="21541"/>
                    <a:pt x="4599" y="21352"/>
                  </a:cubicBezTo>
                  <a:cubicBezTo>
                    <a:pt x="6247" y="21162"/>
                    <a:pt x="7711" y="20657"/>
                    <a:pt x="9725" y="18952"/>
                  </a:cubicBezTo>
                  <a:cubicBezTo>
                    <a:pt x="11738" y="17246"/>
                    <a:pt x="14301" y="14341"/>
                    <a:pt x="16315" y="11183"/>
                  </a:cubicBezTo>
                  <a:cubicBezTo>
                    <a:pt x="18328" y="8025"/>
                    <a:pt x="19793" y="4615"/>
                    <a:pt x="20525" y="2594"/>
                  </a:cubicBezTo>
                  <a:cubicBezTo>
                    <a:pt x="21257" y="573"/>
                    <a:pt x="21257" y="-59"/>
                    <a:pt x="20708" y="4"/>
                  </a:cubicBezTo>
                  <a:cubicBezTo>
                    <a:pt x="20159" y="67"/>
                    <a:pt x="19060" y="825"/>
                    <a:pt x="17413" y="3099"/>
                  </a:cubicBezTo>
                  <a:cubicBezTo>
                    <a:pt x="15765" y="5373"/>
                    <a:pt x="13569" y="9162"/>
                    <a:pt x="13386" y="11625"/>
                  </a:cubicBezTo>
                  <a:cubicBezTo>
                    <a:pt x="13203" y="14088"/>
                    <a:pt x="15033" y="15225"/>
                    <a:pt x="16864" y="16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746750" y="4800871"/>
              <a:ext cx="241300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62"/>
                  </a:moveTo>
                  <a:cubicBezTo>
                    <a:pt x="189" y="5195"/>
                    <a:pt x="379" y="3828"/>
                    <a:pt x="947" y="3008"/>
                  </a:cubicBezTo>
                  <a:cubicBezTo>
                    <a:pt x="1516" y="2187"/>
                    <a:pt x="2463" y="1914"/>
                    <a:pt x="4168" y="2461"/>
                  </a:cubicBezTo>
                  <a:cubicBezTo>
                    <a:pt x="5874" y="3008"/>
                    <a:pt x="8337" y="4375"/>
                    <a:pt x="9947" y="7246"/>
                  </a:cubicBezTo>
                  <a:cubicBezTo>
                    <a:pt x="11558" y="10116"/>
                    <a:pt x="12316" y="14491"/>
                    <a:pt x="12316" y="17362"/>
                  </a:cubicBezTo>
                  <a:cubicBezTo>
                    <a:pt x="12316" y="20233"/>
                    <a:pt x="11558" y="21600"/>
                    <a:pt x="10989" y="21600"/>
                  </a:cubicBezTo>
                  <a:cubicBezTo>
                    <a:pt x="10421" y="21600"/>
                    <a:pt x="10042" y="20233"/>
                    <a:pt x="10516" y="17225"/>
                  </a:cubicBezTo>
                  <a:cubicBezTo>
                    <a:pt x="10989" y="14218"/>
                    <a:pt x="12316" y="9570"/>
                    <a:pt x="14305" y="6425"/>
                  </a:cubicBezTo>
                  <a:cubicBezTo>
                    <a:pt x="16295" y="3281"/>
                    <a:pt x="18947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981700" y="4805491"/>
              <a:ext cx="228600" cy="14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7" fill="norm" stroke="1" extrusionOk="0">
                  <a:moveTo>
                    <a:pt x="1200" y="1178"/>
                  </a:moveTo>
                  <a:cubicBezTo>
                    <a:pt x="600" y="2412"/>
                    <a:pt x="0" y="3646"/>
                    <a:pt x="0" y="4881"/>
                  </a:cubicBezTo>
                  <a:cubicBezTo>
                    <a:pt x="0" y="6115"/>
                    <a:pt x="600" y="7349"/>
                    <a:pt x="1700" y="7349"/>
                  </a:cubicBezTo>
                  <a:cubicBezTo>
                    <a:pt x="2800" y="7349"/>
                    <a:pt x="4400" y="6115"/>
                    <a:pt x="5400" y="4572"/>
                  </a:cubicBezTo>
                  <a:cubicBezTo>
                    <a:pt x="6400" y="3029"/>
                    <a:pt x="6800" y="1178"/>
                    <a:pt x="6500" y="406"/>
                  </a:cubicBezTo>
                  <a:cubicBezTo>
                    <a:pt x="6200" y="-365"/>
                    <a:pt x="5200" y="-56"/>
                    <a:pt x="4000" y="1486"/>
                  </a:cubicBezTo>
                  <a:cubicBezTo>
                    <a:pt x="2800" y="3029"/>
                    <a:pt x="1400" y="5806"/>
                    <a:pt x="900" y="9201"/>
                  </a:cubicBezTo>
                  <a:cubicBezTo>
                    <a:pt x="400" y="12595"/>
                    <a:pt x="800" y="16606"/>
                    <a:pt x="2100" y="18766"/>
                  </a:cubicBezTo>
                  <a:cubicBezTo>
                    <a:pt x="3400" y="20926"/>
                    <a:pt x="5600" y="21235"/>
                    <a:pt x="9000" y="19538"/>
                  </a:cubicBezTo>
                  <a:cubicBezTo>
                    <a:pt x="12400" y="17841"/>
                    <a:pt x="17000" y="14138"/>
                    <a:pt x="21600" y="1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6164415" y="4778386"/>
              <a:ext cx="71286" cy="21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206" fill="norm" stroke="1" extrusionOk="0">
                  <a:moveTo>
                    <a:pt x="20784" y="4036"/>
                  </a:moveTo>
                  <a:cubicBezTo>
                    <a:pt x="20784" y="3008"/>
                    <a:pt x="20784" y="1979"/>
                    <a:pt x="19241" y="1259"/>
                  </a:cubicBezTo>
                  <a:cubicBezTo>
                    <a:pt x="17698" y="539"/>
                    <a:pt x="14613" y="128"/>
                    <a:pt x="11218" y="25"/>
                  </a:cubicBezTo>
                  <a:cubicBezTo>
                    <a:pt x="7824" y="-78"/>
                    <a:pt x="4121" y="128"/>
                    <a:pt x="1961" y="745"/>
                  </a:cubicBezTo>
                  <a:cubicBezTo>
                    <a:pt x="-199" y="1362"/>
                    <a:pt x="-816" y="2391"/>
                    <a:pt x="1344" y="4139"/>
                  </a:cubicBezTo>
                  <a:cubicBezTo>
                    <a:pt x="3504" y="5888"/>
                    <a:pt x="8441" y="8356"/>
                    <a:pt x="11527" y="10722"/>
                  </a:cubicBezTo>
                  <a:cubicBezTo>
                    <a:pt x="14613" y="13088"/>
                    <a:pt x="15847" y="15351"/>
                    <a:pt x="16464" y="16996"/>
                  </a:cubicBezTo>
                  <a:cubicBezTo>
                    <a:pt x="17081" y="18642"/>
                    <a:pt x="17081" y="19671"/>
                    <a:pt x="15538" y="20391"/>
                  </a:cubicBezTo>
                  <a:cubicBezTo>
                    <a:pt x="13995" y="21111"/>
                    <a:pt x="10910" y="21522"/>
                    <a:pt x="9984" y="20905"/>
                  </a:cubicBezTo>
                  <a:cubicBezTo>
                    <a:pt x="9058" y="20288"/>
                    <a:pt x="10293" y="18642"/>
                    <a:pt x="11527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273800" y="4663876"/>
              <a:ext cx="286320" cy="27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89" fill="norm" stroke="1" extrusionOk="0">
                  <a:moveTo>
                    <a:pt x="0" y="13145"/>
                  </a:moveTo>
                  <a:cubicBezTo>
                    <a:pt x="476" y="15453"/>
                    <a:pt x="953" y="17762"/>
                    <a:pt x="1429" y="19245"/>
                  </a:cubicBezTo>
                  <a:cubicBezTo>
                    <a:pt x="1906" y="20729"/>
                    <a:pt x="2382" y="21389"/>
                    <a:pt x="3335" y="21389"/>
                  </a:cubicBezTo>
                  <a:cubicBezTo>
                    <a:pt x="4288" y="21389"/>
                    <a:pt x="5718" y="20729"/>
                    <a:pt x="6591" y="19987"/>
                  </a:cubicBezTo>
                  <a:cubicBezTo>
                    <a:pt x="7465" y="19245"/>
                    <a:pt x="7782" y="18421"/>
                    <a:pt x="8021" y="17597"/>
                  </a:cubicBezTo>
                  <a:cubicBezTo>
                    <a:pt x="8259" y="16772"/>
                    <a:pt x="8418" y="15948"/>
                    <a:pt x="8418" y="15948"/>
                  </a:cubicBezTo>
                  <a:cubicBezTo>
                    <a:pt x="8418" y="15948"/>
                    <a:pt x="8259" y="16772"/>
                    <a:pt x="8497" y="17762"/>
                  </a:cubicBezTo>
                  <a:cubicBezTo>
                    <a:pt x="8735" y="18751"/>
                    <a:pt x="9371" y="19905"/>
                    <a:pt x="10165" y="20482"/>
                  </a:cubicBezTo>
                  <a:cubicBezTo>
                    <a:pt x="10959" y="21059"/>
                    <a:pt x="11912" y="21059"/>
                    <a:pt x="13579" y="19410"/>
                  </a:cubicBezTo>
                  <a:cubicBezTo>
                    <a:pt x="15247" y="17762"/>
                    <a:pt x="17629" y="14464"/>
                    <a:pt x="19138" y="11496"/>
                  </a:cubicBezTo>
                  <a:cubicBezTo>
                    <a:pt x="20647" y="8528"/>
                    <a:pt x="21282" y="5890"/>
                    <a:pt x="21441" y="3829"/>
                  </a:cubicBezTo>
                  <a:cubicBezTo>
                    <a:pt x="21600" y="1768"/>
                    <a:pt x="21282" y="284"/>
                    <a:pt x="21044" y="36"/>
                  </a:cubicBezTo>
                  <a:cubicBezTo>
                    <a:pt x="20806" y="-211"/>
                    <a:pt x="20647" y="778"/>
                    <a:pt x="20012" y="3499"/>
                  </a:cubicBezTo>
                  <a:cubicBezTo>
                    <a:pt x="19376" y="6220"/>
                    <a:pt x="18265" y="10671"/>
                    <a:pt x="17709" y="13392"/>
                  </a:cubicBezTo>
                  <a:cubicBezTo>
                    <a:pt x="17153" y="16113"/>
                    <a:pt x="17153" y="17102"/>
                    <a:pt x="17312" y="18091"/>
                  </a:cubicBezTo>
                  <a:cubicBezTo>
                    <a:pt x="17471" y="19081"/>
                    <a:pt x="17788" y="20070"/>
                    <a:pt x="18424" y="20235"/>
                  </a:cubicBezTo>
                  <a:cubicBezTo>
                    <a:pt x="19059" y="20400"/>
                    <a:pt x="20012" y="19740"/>
                    <a:pt x="20965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643259" y="4642121"/>
              <a:ext cx="55992" cy="27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83" fill="norm" stroke="1" extrusionOk="0">
                  <a:moveTo>
                    <a:pt x="16362" y="0"/>
                  </a:moveTo>
                  <a:cubicBezTo>
                    <a:pt x="10762" y="5197"/>
                    <a:pt x="5162" y="10394"/>
                    <a:pt x="2362" y="13480"/>
                  </a:cubicBezTo>
                  <a:cubicBezTo>
                    <a:pt x="-438" y="16565"/>
                    <a:pt x="-438" y="17540"/>
                    <a:pt x="762" y="18595"/>
                  </a:cubicBezTo>
                  <a:cubicBezTo>
                    <a:pt x="1962" y="19651"/>
                    <a:pt x="4362" y="20788"/>
                    <a:pt x="7962" y="21194"/>
                  </a:cubicBezTo>
                  <a:cubicBezTo>
                    <a:pt x="11562" y="21600"/>
                    <a:pt x="16362" y="21275"/>
                    <a:pt x="21162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603999" y="4769121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21600"/>
                  </a:moveTo>
                  <a:cubicBezTo>
                    <a:pt x="1728" y="18000"/>
                    <a:pt x="0" y="14400"/>
                    <a:pt x="0" y="12150"/>
                  </a:cubicBezTo>
                  <a:cubicBezTo>
                    <a:pt x="0" y="9900"/>
                    <a:pt x="1728" y="9000"/>
                    <a:pt x="5616" y="7200"/>
                  </a:cubicBezTo>
                  <a:cubicBezTo>
                    <a:pt x="9504" y="5400"/>
                    <a:pt x="1555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207250" y="4838971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200900" y="478817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251699" y="4800871"/>
              <a:ext cx="177801" cy="12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0"/>
                  </a:moveTo>
                  <a:cubicBezTo>
                    <a:pt x="1029" y="3661"/>
                    <a:pt x="2057" y="7322"/>
                    <a:pt x="2571" y="10434"/>
                  </a:cubicBezTo>
                  <a:cubicBezTo>
                    <a:pt x="3086" y="13546"/>
                    <a:pt x="3086" y="16108"/>
                    <a:pt x="2700" y="18122"/>
                  </a:cubicBezTo>
                  <a:cubicBezTo>
                    <a:pt x="2314" y="20136"/>
                    <a:pt x="1543" y="21600"/>
                    <a:pt x="1157" y="21234"/>
                  </a:cubicBezTo>
                  <a:cubicBezTo>
                    <a:pt x="771" y="20868"/>
                    <a:pt x="771" y="18671"/>
                    <a:pt x="1414" y="15559"/>
                  </a:cubicBezTo>
                  <a:cubicBezTo>
                    <a:pt x="2057" y="12447"/>
                    <a:pt x="3343" y="8420"/>
                    <a:pt x="5529" y="5308"/>
                  </a:cubicBezTo>
                  <a:cubicBezTo>
                    <a:pt x="7714" y="2197"/>
                    <a:pt x="10800" y="0"/>
                    <a:pt x="13629" y="1464"/>
                  </a:cubicBezTo>
                  <a:cubicBezTo>
                    <a:pt x="16457" y="2929"/>
                    <a:pt x="19029" y="8054"/>
                    <a:pt x="20314" y="11715"/>
                  </a:cubicBezTo>
                  <a:cubicBezTo>
                    <a:pt x="21600" y="15376"/>
                    <a:pt x="21600" y="17573"/>
                    <a:pt x="2160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880350" y="4773012"/>
              <a:ext cx="304800" cy="19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7160"/>
                  </a:moveTo>
                  <a:cubicBezTo>
                    <a:pt x="0" y="5552"/>
                    <a:pt x="0" y="3943"/>
                    <a:pt x="375" y="3024"/>
                  </a:cubicBezTo>
                  <a:cubicBezTo>
                    <a:pt x="750" y="2105"/>
                    <a:pt x="1500" y="1875"/>
                    <a:pt x="2400" y="2564"/>
                  </a:cubicBezTo>
                  <a:cubicBezTo>
                    <a:pt x="3300" y="3254"/>
                    <a:pt x="4350" y="4862"/>
                    <a:pt x="5100" y="7850"/>
                  </a:cubicBezTo>
                  <a:cubicBezTo>
                    <a:pt x="5850" y="10837"/>
                    <a:pt x="6300" y="15203"/>
                    <a:pt x="6075" y="17845"/>
                  </a:cubicBezTo>
                  <a:cubicBezTo>
                    <a:pt x="5850" y="20488"/>
                    <a:pt x="4950" y="21407"/>
                    <a:pt x="4425" y="21292"/>
                  </a:cubicBezTo>
                  <a:cubicBezTo>
                    <a:pt x="3900" y="21177"/>
                    <a:pt x="3750" y="20028"/>
                    <a:pt x="4350" y="17156"/>
                  </a:cubicBezTo>
                  <a:cubicBezTo>
                    <a:pt x="4950" y="14284"/>
                    <a:pt x="6300" y="9688"/>
                    <a:pt x="7575" y="6586"/>
                  </a:cubicBezTo>
                  <a:cubicBezTo>
                    <a:pt x="8850" y="3484"/>
                    <a:pt x="10050" y="1875"/>
                    <a:pt x="11025" y="956"/>
                  </a:cubicBezTo>
                  <a:cubicBezTo>
                    <a:pt x="12000" y="37"/>
                    <a:pt x="12750" y="-193"/>
                    <a:pt x="13350" y="152"/>
                  </a:cubicBezTo>
                  <a:cubicBezTo>
                    <a:pt x="13950" y="496"/>
                    <a:pt x="14400" y="1416"/>
                    <a:pt x="14925" y="2335"/>
                  </a:cubicBezTo>
                  <a:cubicBezTo>
                    <a:pt x="15450" y="3254"/>
                    <a:pt x="16050" y="4173"/>
                    <a:pt x="16725" y="4747"/>
                  </a:cubicBezTo>
                  <a:cubicBezTo>
                    <a:pt x="17400" y="5322"/>
                    <a:pt x="18150" y="5552"/>
                    <a:pt x="18750" y="5207"/>
                  </a:cubicBezTo>
                  <a:cubicBezTo>
                    <a:pt x="19350" y="4862"/>
                    <a:pt x="19800" y="3943"/>
                    <a:pt x="19800" y="3024"/>
                  </a:cubicBezTo>
                  <a:cubicBezTo>
                    <a:pt x="19800" y="2105"/>
                    <a:pt x="19350" y="1186"/>
                    <a:pt x="18750" y="726"/>
                  </a:cubicBezTo>
                  <a:cubicBezTo>
                    <a:pt x="18150" y="267"/>
                    <a:pt x="17400" y="267"/>
                    <a:pt x="16500" y="1416"/>
                  </a:cubicBezTo>
                  <a:cubicBezTo>
                    <a:pt x="15600" y="2564"/>
                    <a:pt x="14550" y="4862"/>
                    <a:pt x="13875" y="7275"/>
                  </a:cubicBezTo>
                  <a:cubicBezTo>
                    <a:pt x="13200" y="9688"/>
                    <a:pt x="12900" y="12216"/>
                    <a:pt x="12900" y="14054"/>
                  </a:cubicBezTo>
                  <a:cubicBezTo>
                    <a:pt x="12900" y="15892"/>
                    <a:pt x="13200" y="17041"/>
                    <a:pt x="13800" y="17386"/>
                  </a:cubicBezTo>
                  <a:cubicBezTo>
                    <a:pt x="14400" y="17730"/>
                    <a:pt x="15300" y="17271"/>
                    <a:pt x="16275" y="16122"/>
                  </a:cubicBezTo>
                  <a:cubicBezTo>
                    <a:pt x="17250" y="14973"/>
                    <a:pt x="18300" y="13135"/>
                    <a:pt x="19200" y="11067"/>
                  </a:cubicBezTo>
                  <a:cubicBezTo>
                    <a:pt x="20100" y="8998"/>
                    <a:pt x="20850" y="6701"/>
                    <a:pt x="21075" y="6701"/>
                  </a:cubicBezTo>
                  <a:cubicBezTo>
                    <a:pt x="21300" y="6701"/>
                    <a:pt x="21000" y="8998"/>
                    <a:pt x="20775" y="10722"/>
                  </a:cubicBezTo>
                  <a:cubicBezTo>
                    <a:pt x="20550" y="12445"/>
                    <a:pt x="20400" y="13594"/>
                    <a:pt x="20325" y="14743"/>
                  </a:cubicBezTo>
                  <a:cubicBezTo>
                    <a:pt x="20250" y="15892"/>
                    <a:pt x="20250" y="17041"/>
                    <a:pt x="20475" y="17845"/>
                  </a:cubicBezTo>
                  <a:cubicBezTo>
                    <a:pt x="20700" y="18650"/>
                    <a:pt x="21150" y="19109"/>
                    <a:pt x="21600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230498" y="4791258"/>
              <a:ext cx="132452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48" fill="norm" stroke="1" extrusionOk="0">
                  <a:moveTo>
                    <a:pt x="6025" y="4500"/>
                  </a:moveTo>
                  <a:cubicBezTo>
                    <a:pt x="4654" y="7823"/>
                    <a:pt x="3283" y="11146"/>
                    <a:pt x="2254" y="13971"/>
                  </a:cubicBezTo>
                  <a:cubicBezTo>
                    <a:pt x="1225" y="16796"/>
                    <a:pt x="540" y="19122"/>
                    <a:pt x="197" y="19288"/>
                  </a:cubicBezTo>
                  <a:cubicBezTo>
                    <a:pt x="-146" y="19454"/>
                    <a:pt x="-146" y="17460"/>
                    <a:pt x="1054" y="14303"/>
                  </a:cubicBezTo>
                  <a:cubicBezTo>
                    <a:pt x="2254" y="11146"/>
                    <a:pt x="4654" y="6826"/>
                    <a:pt x="6883" y="4002"/>
                  </a:cubicBezTo>
                  <a:cubicBezTo>
                    <a:pt x="9111" y="1177"/>
                    <a:pt x="11168" y="-152"/>
                    <a:pt x="12540" y="14"/>
                  </a:cubicBezTo>
                  <a:cubicBezTo>
                    <a:pt x="13911" y="180"/>
                    <a:pt x="14597" y="1842"/>
                    <a:pt x="15968" y="5663"/>
                  </a:cubicBezTo>
                  <a:cubicBezTo>
                    <a:pt x="17340" y="9485"/>
                    <a:pt x="19397" y="15466"/>
                    <a:pt x="21454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8395708" y="4577492"/>
              <a:ext cx="149276" cy="36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9" fill="norm" stroke="1" extrusionOk="0">
                  <a:moveTo>
                    <a:pt x="18109" y="14383"/>
                  </a:moveTo>
                  <a:cubicBezTo>
                    <a:pt x="17500" y="13629"/>
                    <a:pt x="16892" y="12876"/>
                    <a:pt x="15827" y="12436"/>
                  </a:cubicBezTo>
                  <a:cubicBezTo>
                    <a:pt x="14762" y="11997"/>
                    <a:pt x="13241" y="11871"/>
                    <a:pt x="10959" y="12562"/>
                  </a:cubicBezTo>
                  <a:cubicBezTo>
                    <a:pt x="8678" y="13253"/>
                    <a:pt x="5635" y="14760"/>
                    <a:pt x="3658" y="15890"/>
                  </a:cubicBezTo>
                  <a:cubicBezTo>
                    <a:pt x="1680" y="17020"/>
                    <a:pt x="768" y="17774"/>
                    <a:pt x="311" y="18653"/>
                  </a:cubicBezTo>
                  <a:cubicBezTo>
                    <a:pt x="-145" y="19532"/>
                    <a:pt x="-145" y="20536"/>
                    <a:pt x="616" y="21039"/>
                  </a:cubicBezTo>
                  <a:cubicBezTo>
                    <a:pt x="1376" y="21541"/>
                    <a:pt x="2897" y="21541"/>
                    <a:pt x="5483" y="20662"/>
                  </a:cubicBezTo>
                  <a:cubicBezTo>
                    <a:pt x="8069" y="19783"/>
                    <a:pt x="11720" y="18025"/>
                    <a:pt x="14458" y="15388"/>
                  </a:cubicBezTo>
                  <a:cubicBezTo>
                    <a:pt x="17196" y="12750"/>
                    <a:pt x="19021" y="9234"/>
                    <a:pt x="20086" y="6785"/>
                  </a:cubicBezTo>
                  <a:cubicBezTo>
                    <a:pt x="21151" y="4336"/>
                    <a:pt x="21455" y="2955"/>
                    <a:pt x="21455" y="1888"/>
                  </a:cubicBezTo>
                  <a:cubicBezTo>
                    <a:pt x="21455" y="820"/>
                    <a:pt x="21151" y="67"/>
                    <a:pt x="20542" y="4"/>
                  </a:cubicBezTo>
                  <a:cubicBezTo>
                    <a:pt x="19934" y="-59"/>
                    <a:pt x="19021" y="569"/>
                    <a:pt x="17652" y="2578"/>
                  </a:cubicBezTo>
                  <a:cubicBezTo>
                    <a:pt x="16283" y="4588"/>
                    <a:pt x="14458" y="7978"/>
                    <a:pt x="14154" y="10929"/>
                  </a:cubicBezTo>
                  <a:cubicBezTo>
                    <a:pt x="13849" y="13881"/>
                    <a:pt x="15066" y="16392"/>
                    <a:pt x="16435" y="17711"/>
                  </a:cubicBezTo>
                  <a:cubicBezTo>
                    <a:pt x="17804" y="19029"/>
                    <a:pt x="19325" y="19155"/>
                    <a:pt x="20847" y="1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580132" y="4775471"/>
              <a:ext cx="87008" cy="12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827" fill="norm" stroke="1" extrusionOk="0">
                  <a:moveTo>
                    <a:pt x="16659" y="0"/>
                  </a:moveTo>
                  <a:cubicBezTo>
                    <a:pt x="14088" y="0"/>
                    <a:pt x="11517" y="0"/>
                    <a:pt x="8688" y="1980"/>
                  </a:cubicBezTo>
                  <a:cubicBezTo>
                    <a:pt x="5859" y="3960"/>
                    <a:pt x="2774" y="7920"/>
                    <a:pt x="1231" y="11160"/>
                  </a:cubicBezTo>
                  <a:cubicBezTo>
                    <a:pt x="-312" y="14400"/>
                    <a:pt x="-312" y="16920"/>
                    <a:pt x="717" y="18720"/>
                  </a:cubicBezTo>
                  <a:cubicBezTo>
                    <a:pt x="1745" y="20520"/>
                    <a:pt x="3802" y="21600"/>
                    <a:pt x="7402" y="20160"/>
                  </a:cubicBezTo>
                  <a:cubicBezTo>
                    <a:pt x="11002" y="18720"/>
                    <a:pt x="16145" y="14760"/>
                    <a:pt x="18717" y="11880"/>
                  </a:cubicBezTo>
                  <a:cubicBezTo>
                    <a:pt x="21288" y="9000"/>
                    <a:pt x="21288" y="7200"/>
                    <a:pt x="21031" y="5400"/>
                  </a:cubicBezTo>
                  <a:cubicBezTo>
                    <a:pt x="20774" y="3600"/>
                    <a:pt x="20259" y="1800"/>
                    <a:pt x="18974" y="1440"/>
                  </a:cubicBezTo>
                  <a:cubicBezTo>
                    <a:pt x="17688" y="1080"/>
                    <a:pt x="15631" y="2160"/>
                    <a:pt x="13574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8693150" y="4748171"/>
              <a:ext cx="232834" cy="16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6064"/>
                  </a:moveTo>
                  <a:cubicBezTo>
                    <a:pt x="196" y="4680"/>
                    <a:pt x="393" y="3295"/>
                    <a:pt x="687" y="3295"/>
                  </a:cubicBezTo>
                  <a:cubicBezTo>
                    <a:pt x="982" y="3295"/>
                    <a:pt x="1375" y="4680"/>
                    <a:pt x="1571" y="7449"/>
                  </a:cubicBezTo>
                  <a:cubicBezTo>
                    <a:pt x="1767" y="10218"/>
                    <a:pt x="1767" y="14372"/>
                    <a:pt x="1767" y="17141"/>
                  </a:cubicBezTo>
                  <a:cubicBezTo>
                    <a:pt x="1767" y="19910"/>
                    <a:pt x="1767" y="21295"/>
                    <a:pt x="1964" y="21018"/>
                  </a:cubicBezTo>
                  <a:cubicBezTo>
                    <a:pt x="2160" y="20741"/>
                    <a:pt x="2553" y="18803"/>
                    <a:pt x="3240" y="16310"/>
                  </a:cubicBezTo>
                  <a:cubicBezTo>
                    <a:pt x="3927" y="13818"/>
                    <a:pt x="4909" y="10772"/>
                    <a:pt x="5695" y="8695"/>
                  </a:cubicBezTo>
                  <a:cubicBezTo>
                    <a:pt x="6480" y="6618"/>
                    <a:pt x="7069" y="5510"/>
                    <a:pt x="7855" y="4957"/>
                  </a:cubicBezTo>
                  <a:cubicBezTo>
                    <a:pt x="8640" y="4403"/>
                    <a:pt x="9622" y="4403"/>
                    <a:pt x="10113" y="5649"/>
                  </a:cubicBezTo>
                  <a:cubicBezTo>
                    <a:pt x="10604" y="6895"/>
                    <a:pt x="10604" y="9387"/>
                    <a:pt x="10604" y="11326"/>
                  </a:cubicBezTo>
                  <a:cubicBezTo>
                    <a:pt x="10604" y="13264"/>
                    <a:pt x="10604" y="14649"/>
                    <a:pt x="10702" y="14649"/>
                  </a:cubicBezTo>
                  <a:cubicBezTo>
                    <a:pt x="10800" y="14649"/>
                    <a:pt x="10996" y="13264"/>
                    <a:pt x="12273" y="10633"/>
                  </a:cubicBezTo>
                  <a:cubicBezTo>
                    <a:pt x="13549" y="8003"/>
                    <a:pt x="15905" y="4126"/>
                    <a:pt x="17575" y="2049"/>
                  </a:cubicBezTo>
                  <a:cubicBezTo>
                    <a:pt x="19244" y="-28"/>
                    <a:pt x="20225" y="-305"/>
                    <a:pt x="20815" y="249"/>
                  </a:cubicBezTo>
                  <a:cubicBezTo>
                    <a:pt x="21404" y="803"/>
                    <a:pt x="21600" y="2187"/>
                    <a:pt x="21600" y="5372"/>
                  </a:cubicBezTo>
                  <a:cubicBezTo>
                    <a:pt x="21600" y="8557"/>
                    <a:pt x="21404" y="13541"/>
                    <a:pt x="21207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469543" y="4530203"/>
              <a:ext cx="117868" cy="39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69" fill="norm" stroke="1" extrusionOk="0">
                  <a:moveTo>
                    <a:pt x="17886" y="3701"/>
                  </a:moveTo>
                  <a:cubicBezTo>
                    <a:pt x="19023" y="3237"/>
                    <a:pt x="20160" y="2772"/>
                    <a:pt x="20729" y="2134"/>
                  </a:cubicBezTo>
                  <a:cubicBezTo>
                    <a:pt x="21297" y="1495"/>
                    <a:pt x="21297" y="682"/>
                    <a:pt x="20160" y="275"/>
                  </a:cubicBezTo>
                  <a:cubicBezTo>
                    <a:pt x="19023" y="-131"/>
                    <a:pt x="16750" y="-131"/>
                    <a:pt x="13908" y="566"/>
                  </a:cubicBezTo>
                  <a:cubicBezTo>
                    <a:pt x="11065" y="1263"/>
                    <a:pt x="7655" y="2656"/>
                    <a:pt x="5002" y="4921"/>
                  </a:cubicBezTo>
                  <a:cubicBezTo>
                    <a:pt x="2350" y="7185"/>
                    <a:pt x="455" y="10321"/>
                    <a:pt x="76" y="13108"/>
                  </a:cubicBezTo>
                  <a:cubicBezTo>
                    <a:pt x="-303" y="15895"/>
                    <a:pt x="834" y="18334"/>
                    <a:pt x="1402" y="19669"/>
                  </a:cubicBezTo>
                  <a:cubicBezTo>
                    <a:pt x="1971" y="21004"/>
                    <a:pt x="1971" y="21237"/>
                    <a:pt x="1971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409505" y="4724671"/>
              <a:ext cx="2361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2381" y="21600"/>
                  </a:moveTo>
                  <a:cubicBezTo>
                    <a:pt x="1813" y="20291"/>
                    <a:pt x="1244" y="18982"/>
                    <a:pt x="676" y="17345"/>
                  </a:cubicBezTo>
                  <a:cubicBezTo>
                    <a:pt x="107" y="15709"/>
                    <a:pt x="-461" y="13745"/>
                    <a:pt x="581" y="12273"/>
                  </a:cubicBezTo>
                  <a:cubicBezTo>
                    <a:pt x="1623" y="10800"/>
                    <a:pt x="4276" y="9818"/>
                    <a:pt x="7592" y="8509"/>
                  </a:cubicBezTo>
                  <a:cubicBezTo>
                    <a:pt x="10907" y="7200"/>
                    <a:pt x="14886" y="5564"/>
                    <a:pt x="17255" y="4091"/>
                  </a:cubicBezTo>
                  <a:cubicBezTo>
                    <a:pt x="19623" y="2618"/>
                    <a:pt x="20381" y="1309"/>
                    <a:pt x="211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9671049" y="4565921"/>
              <a:ext cx="63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323"/>
                    <a:pt x="11520" y="6646"/>
                    <a:pt x="7920" y="10246"/>
                  </a:cubicBezTo>
                  <a:cubicBezTo>
                    <a:pt x="4320" y="13846"/>
                    <a:pt x="216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9738783" y="4769121"/>
              <a:ext cx="224367" cy="9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815" y="0"/>
                  </a:moveTo>
                  <a:cubicBezTo>
                    <a:pt x="408" y="4909"/>
                    <a:pt x="0" y="9818"/>
                    <a:pt x="0" y="13745"/>
                  </a:cubicBezTo>
                  <a:cubicBezTo>
                    <a:pt x="0" y="17673"/>
                    <a:pt x="408" y="20618"/>
                    <a:pt x="1732" y="21109"/>
                  </a:cubicBezTo>
                  <a:cubicBezTo>
                    <a:pt x="3057" y="21600"/>
                    <a:pt x="5298" y="19636"/>
                    <a:pt x="6725" y="17673"/>
                  </a:cubicBezTo>
                  <a:cubicBezTo>
                    <a:pt x="8151" y="15709"/>
                    <a:pt x="8762" y="13745"/>
                    <a:pt x="9374" y="11291"/>
                  </a:cubicBezTo>
                  <a:cubicBezTo>
                    <a:pt x="9985" y="8836"/>
                    <a:pt x="10596" y="5891"/>
                    <a:pt x="10698" y="5645"/>
                  </a:cubicBezTo>
                  <a:cubicBezTo>
                    <a:pt x="10800" y="5400"/>
                    <a:pt x="10392" y="7855"/>
                    <a:pt x="11106" y="9082"/>
                  </a:cubicBezTo>
                  <a:cubicBezTo>
                    <a:pt x="11819" y="10309"/>
                    <a:pt x="13653" y="10309"/>
                    <a:pt x="15589" y="11782"/>
                  </a:cubicBezTo>
                  <a:cubicBezTo>
                    <a:pt x="17525" y="13255"/>
                    <a:pt x="19562" y="16200"/>
                    <a:pt x="21600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9922885" y="4714354"/>
              <a:ext cx="160916" cy="17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29" fill="norm" stroke="1" extrusionOk="0">
                  <a:moveTo>
                    <a:pt x="13752" y="4391"/>
                  </a:moveTo>
                  <a:cubicBezTo>
                    <a:pt x="14313" y="2830"/>
                    <a:pt x="14874" y="1268"/>
                    <a:pt x="14453" y="488"/>
                  </a:cubicBezTo>
                  <a:cubicBezTo>
                    <a:pt x="14032" y="-293"/>
                    <a:pt x="12630" y="-293"/>
                    <a:pt x="10386" y="1659"/>
                  </a:cubicBezTo>
                  <a:cubicBezTo>
                    <a:pt x="8142" y="3611"/>
                    <a:pt x="5056" y="7514"/>
                    <a:pt x="3232" y="10117"/>
                  </a:cubicBezTo>
                  <a:cubicBezTo>
                    <a:pt x="1409" y="12719"/>
                    <a:pt x="848" y="14020"/>
                    <a:pt x="427" y="15582"/>
                  </a:cubicBezTo>
                  <a:cubicBezTo>
                    <a:pt x="7" y="17143"/>
                    <a:pt x="-274" y="18965"/>
                    <a:pt x="427" y="20006"/>
                  </a:cubicBezTo>
                  <a:cubicBezTo>
                    <a:pt x="1129" y="21047"/>
                    <a:pt x="2812" y="21307"/>
                    <a:pt x="6458" y="20266"/>
                  </a:cubicBezTo>
                  <a:cubicBezTo>
                    <a:pt x="10105" y="19225"/>
                    <a:pt x="15716" y="16883"/>
                    <a:pt x="21326" y="14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0157512" y="4540521"/>
              <a:ext cx="85038" cy="3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7" fill="norm" stroke="1" extrusionOk="0">
                  <a:moveTo>
                    <a:pt x="21165" y="0"/>
                  </a:moveTo>
                  <a:cubicBezTo>
                    <a:pt x="15897" y="3902"/>
                    <a:pt x="10628" y="7804"/>
                    <a:pt x="6941" y="11009"/>
                  </a:cubicBezTo>
                  <a:cubicBezTo>
                    <a:pt x="3253" y="14214"/>
                    <a:pt x="1145" y="16723"/>
                    <a:pt x="355" y="18325"/>
                  </a:cubicBezTo>
                  <a:cubicBezTo>
                    <a:pt x="-435" y="19928"/>
                    <a:pt x="92" y="20625"/>
                    <a:pt x="1936" y="21043"/>
                  </a:cubicBezTo>
                  <a:cubicBezTo>
                    <a:pt x="3780" y="21461"/>
                    <a:pt x="6941" y="21600"/>
                    <a:pt x="9575" y="21391"/>
                  </a:cubicBezTo>
                  <a:cubicBezTo>
                    <a:pt x="12209" y="21182"/>
                    <a:pt x="14316" y="20625"/>
                    <a:pt x="16424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0102577" y="4519314"/>
              <a:ext cx="717823" cy="34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15" fill="norm" stroke="1" extrusionOk="0">
                  <a:moveTo>
                    <a:pt x="580" y="14665"/>
                  </a:moveTo>
                  <a:cubicBezTo>
                    <a:pt x="263" y="14534"/>
                    <a:pt x="-55" y="14403"/>
                    <a:pt x="9" y="14337"/>
                  </a:cubicBezTo>
                  <a:cubicBezTo>
                    <a:pt x="72" y="14272"/>
                    <a:pt x="517" y="14272"/>
                    <a:pt x="1057" y="13945"/>
                  </a:cubicBezTo>
                  <a:cubicBezTo>
                    <a:pt x="1597" y="13617"/>
                    <a:pt x="2232" y="12963"/>
                    <a:pt x="2772" y="12570"/>
                  </a:cubicBezTo>
                  <a:cubicBezTo>
                    <a:pt x="3312" y="12177"/>
                    <a:pt x="3757" y="12047"/>
                    <a:pt x="3979" y="12308"/>
                  </a:cubicBezTo>
                  <a:cubicBezTo>
                    <a:pt x="4201" y="12570"/>
                    <a:pt x="4201" y="13225"/>
                    <a:pt x="4170" y="14272"/>
                  </a:cubicBezTo>
                  <a:cubicBezTo>
                    <a:pt x="4138" y="15319"/>
                    <a:pt x="4074" y="16759"/>
                    <a:pt x="4043" y="17937"/>
                  </a:cubicBezTo>
                  <a:cubicBezTo>
                    <a:pt x="4011" y="19116"/>
                    <a:pt x="4011" y="20032"/>
                    <a:pt x="4170" y="20621"/>
                  </a:cubicBezTo>
                  <a:cubicBezTo>
                    <a:pt x="4329" y="21210"/>
                    <a:pt x="4646" y="21472"/>
                    <a:pt x="5027" y="20883"/>
                  </a:cubicBezTo>
                  <a:cubicBezTo>
                    <a:pt x="5409" y="20294"/>
                    <a:pt x="5853" y="18854"/>
                    <a:pt x="6107" y="17807"/>
                  </a:cubicBezTo>
                  <a:cubicBezTo>
                    <a:pt x="6361" y="16759"/>
                    <a:pt x="6425" y="16105"/>
                    <a:pt x="6584" y="16039"/>
                  </a:cubicBezTo>
                  <a:cubicBezTo>
                    <a:pt x="6743" y="15974"/>
                    <a:pt x="6997" y="16497"/>
                    <a:pt x="7441" y="16890"/>
                  </a:cubicBezTo>
                  <a:cubicBezTo>
                    <a:pt x="7886" y="17283"/>
                    <a:pt x="8521" y="17545"/>
                    <a:pt x="9284" y="17283"/>
                  </a:cubicBezTo>
                  <a:cubicBezTo>
                    <a:pt x="10046" y="17021"/>
                    <a:pt x="10936" y="16236"/>
                    <a:pt x="11571" y="15319"/>
                  </a:cubicBezTo>
                  <a:cubicBezTo>
                    <a:pt x="12206" y="14403"/>
                    <a:pt x="12587" y="13356"/>
                    <a:pt x="12651" y="12636"/>
                  </a:cubicBezTo>
                  <a:cubicBezTo>
                    <a:pt x="12714" y="11916"/>
                    <a:pt x="12460" y="11523"/>
                    <a:pt x="12047" y="11588"/>
                  </a:cubicBezTo>
                  <a:cubicBezTo>
                    <a:pt x="11634" y="11654"/>
                    <a:pt x="11063" y="12177"/>
                    <a:pt x="10554" y="13290"/>
                  </a:cubicBezTo>
                  <a:cubicBezTo>
                    <a:pt x="10046" y="14403"/>
                    <a:pt x="9601" y="16105"/>
                    <a:pt x="9379" y="17348"/>
                  </a:cubicBezTo>
                  <a:cubicBezTo>
                    <a:pt x="9157" y="18592"/>
                    <a:pt x="9157" y="19377"/>
                    <a:pt x="9316" y="19836"/>
                  </a:cubicBezTo>
                  <a:cubicBezTo>
                    <a:pt x="9474" y="20294"/>
                    <a:pt x="9792" y="20425"/>
                    <a:pt x="10078" y="20294"/>
                  </a:cubicBezTo>
                  <a:cubicBezTo>
                    <a:pt x="10364" y="20163"/>
                    <a:pt x="10618" y="19770"/>
                    <a:pt x="10872" y="19312"/>
                  </a:cubicBezTo>
                  <a:cubicBezTo>
                    <a:pt x="11126" y="18854"/>
                    <a:pt x="11380" y="18330"/>
                    <a:pt x="11571" y="18396"/>
                  </a:cubicBezTo>
                  <a:cubicBezTo>
                    <a:pt x="11761" y="18461"/>
                    <a:pt x="11889" y="19116"/>
                    <a:pt x="12111" y="19508"/>
                  </a:cubicBezTo>
                  <a:cubicBezTo>
                    <a:pt x="12333" y="19901"/>
                    <a:pt x="12651" y="20032"/>
                    <a:pt x="13318" y="19247"/>
                  </a:cubicBezTo>
                  <a:cubicBezTo>
                    <a:pt x="13985" y="18461"/>
                    <a:pt x="15001" y="16759"/>
                    <a:pt x="16081" y="14141"/>
                  </a:cubicBezTo>
                  <a:cubicBezTo>
                    <a:pt x="17161" y="11523"/>
                    <a:pt x="18305" y="7988"/>
                    <a:pt x="18940" y="5894"/>
                  </a:cubicBezTo>
                  <a:cubicBezTo>
                    <a:pt x="19576" y="3799"/>
                    <a:pt x="19703" y="3145"/>
                    <a:pt x="19734" y="2425"/>
                  </a:cubicBezTo>
                  <a:cubicBezTo>
                    <a:pt x="19766" y="1705"/>
                    <a:pt x="19703" y="919"/>
                    <a:pt x="19512" y="461"/>
                  </a:cubicBezTo>
                  <a:cubicBezTo>
                    <a:pt x="19321" y="3"/>
                    <a:pt x="19004" y="-128"/>
                    <a:pt x="18750" y="134"/>
                  </a:cubicBezTo>
                  <a:cubicBezTo>
                    <a:pt x="18496" y="396"/>
                    <a:pt x="18305" y="1050"/>
                    <a:pt x="17892" y="3276"/>
                  </a:cubicBezTo>
                  <a:cubicBezTo>
                    <a:pt x="17479" y="5501"/>
                    <a:pt x="16844" y="9297"/>
                    <a:pt x="16494" y="11588"/>
                  </a:cubicBezTo>
                  <a:cubicBezTo>
                    <a:pt x="16145" y="13879"/>
                    <a:pt x="16081" y="14665"/>
                    <a:pt x="16050" y="15450"/>
                  </a:cubicBezTo>
                  <a:cubicBezTo>
                    <a:pt x="16018" y="16236"/>
                    <a:pt x="16018" y="17021"/>
                    <a:pt x="16177" y="17545"/>
                  </a:cubicBezTo>
                  <a:cubicBezTo>
                    <a:pt x="16336" y="18068"/>
                    <a:pt x="16653" y="18330"/>
                    <a:pt x="16971" y="18461"/>
                  </a:cubicBezTo>
                  <a:cubicBezTo>
                    <a:pt x="17289" y="18592"/>
                    <a:pt x="17606" y="18592"/>
                    <a:pt x="17765" y="18265"/>
                  </a:cubicBezTo>
                  <a:cubicBezTo>
                    <a:pt x="17924" y="17937"/>
                    <a:pt x="17924" y="17283"/>
                    <a:pt x="17638" y="16170"/>
                  </a:cubicBezTo>
                  <a:cubicBezTo>
                    <a:pt x="17352" y="15057"/>
                    <a:pt x="16780" y="13487"/>
                    <a:pt x="16431" y="12374"/>
                  </a:cubicBezTo>
                  <a:cubicBezTo>
                    <a:pt x="16081" y="11261"/>
                    <a:pt x="15954" y="10607"/>
                    <a:pt x="16050" y="10279"/>
                  </a:cubicBezTo>
                  <a:cubicBezTo>
                    <a:pt x="16145" y="9952"/>
                    <a:pt x="16463" y="9952"/>
                    <a:pt x="16939" y="10017"/>
                  </a:cubicBezTo>
                  <a:cubicBezTo>
                    <a:pt x="17416" y="10083"/>
                    <a:pt x="18051" y="10214"/>
                    <a:pt x="18559" y="10934"/>
                  </a:cubicBezTo>
                  <a:cubicBezTo>
                    <a:pt x="19067" y="11654"/>
                    <a:pt x="19449" y="12963"/>
                    <a:pt x="19703" y="13945"/>
                  </a:cubicBezTo>
                  <a:cubicBezTo>
                    <a:pt x="19957" y="14927"/>
                    <a:pt x="20084" y="15581"/>
                    <a:pt x="20147" y="16301"/>
                  </a:cubicBezTo>
                  <a:cubicBezTo>
                    <a:pt x="20211" y="17021"/>
                    <a:pt x="20211" y="17807"/>
                    <a:pt x="20243" y="17807"/>
                  </a:cubicBezTo>
                  <a:cubicBezTo>
                    <a:pt x="20274" y="17807"/>
                    <a:pt x="20338" y="17021"/>
                    <a:pt x="20560" y="15516"/>
                  </a:cubicBezTo>
                  <a:cubicBezTo>
                    <a:pt x="20783" y="14010"/>
                    <a:pt x="21164" y="11785"/>
                    <a:pt x="21545" y="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0837623" y="4678972"/>
              <a:ext cx="103428" cy="1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656" fill="norm" stroke="1" extrusionOk="0">
                  <a:moveTo>
                    <a:pt x="10741" y="6477"/>
                  </a:moveTo>
                  <a:cubicBezTo>
                    <a:pt x="13333" y="4386"/>
                    <a:pt x="15925" y="2296"/>
                    <a:pt x="15709" y="1077"/>
                  </a:cubicBezTo>
                  <a:cubicBezTo>
                    <a:pt x="15493" y="-143"/>
                    <a:pt x="12469" y="-491"/>
                    <a:pt x="9445" y="903"/>
                  </a:cubicBezTo>
                  <a:cubicBezTo>
                    <a:pt x="6421" y="2296"/>
                    <a:pt x="3397" y="5432"/>
                    <a:pt x="1669" y="7870"/>
                  </a:cubicBezTo>
                  <a:cubicBezTo>
                    <a:pt x="-59" y="10309"/>
                    <a:pt x="-491" y="12051"/>
                    <a:pt x="589" y="14141"/>
                  </a:cubicBezTo>
                  <a:cubicBezTo>
                    <a:pt x="1669" y="16232"/>
                    <a:pt x="4261" y="18670"/>
                    <a:pt x="6637" y="19890"/>
                  </a:cubicBezTo>
                  <a:cubicBezTo>
                    <a:pt x="9013" y="21109"/>
                    <a:pt x="11173" y="21109"/>
                    <a:pt x="13549" y="18148"/>
                  </a:cubicBezTo>
                  <a:cubicBezTo>
                    <a:pt x="15925" y="15186"/>
                    <a:pt x="18517" y="9264"/>
                    <a:pt x="21109" y="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0972799" y="4686571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14" y="0"/>
                  </a:moveTo>
                  <a:cubicBezTo>
                    <a:pt x="3429" y="4547"/>
                    <a:pt x="2743" y="9095"/>
                    <a:pt x="1886" y="12695"/>
                  </a:cubicBezTo>
                  <a:cubicBezTo>
                    <a:pt x="1029" y="16295"/>
                    <a:pt x="0" y="18947"/>
                    <a:pt x="0" y="19137"/>
                  </a:cubicBezTo>
                  <a:cubicBezTo>
                    <a:pt x="0" y="19326"/>
                    <a:pt x="1029" y="17053"/>
                    <a:pt x="2743" y="14211"/>
                  </a:cubicBezTo>
                  <a:cubicBezTo>
                    <a:pt x="4457" y="11368"/>
                    <a:pt x="6857" y="7958"/>
                    <a:pt x="9600" y="5874"/>
                  </a:cubicBezTo>
                  <a:cubicBezTo>
                    <a:pt x="12343" y="3789"/>
                    <a:pt x="15429" y="3032"/>
                    <a:pt x="17486" y="4737"/>
                  </a:cubicBezTo>
                  <a:cubicBezTo>
                    <a:pt x="19543" y="6442"/>
                    <a:pt x="20571" y="10611"/>
                    <a:pt x="21086" y="13832"/>
                  </a:cubicBezTo>
                  <a:cubicBezTo>
                    <a:pt x="21600" y="17053"/>
                    <a:pt x="216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1099799" y="4666589"/>
              <a:ext cx="152401" cy="20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21600" y="3403"/>
                  </a:moveTo>
                  <a:cubicBezTo>
                    <a:pt x="21000" y="2301"/>
                    <a:pt x="20400" y="1199"/>
                    <a:pt x="19200" y="538"/>
                  </a:cubicBezTo>
                  <a:cubicBezTo>
                    <a:pt x="18000" y="-124"/>
                    <a:pt x="16200" y="-344"/>
                    <a:pt x="14400" y="868"/>
                  </a:cubicBezTo>
                  <a:cubicBezTo>
                    <a:pt x="12600" y="2080"/>
                    <a:pt x="10800" y="4725"/>
                    <a:pt x="10350" y="7040"/>
                  </a:cubicBezTo>
                  <a:cubicBezTo>
                    <a:pt x="9900" y="9354"/>
                    <a:pt x="10800" y="11338"/>
                    <a:pt x="11700" y="13101"/>
                  </a:cubicBezTo>
                  <a:cubicBezTo>
                    <a:pt x="12600" y="14864"/>
                    <a:pt x="13500" y="16407"/>
                    <a:pt x="13200" y="17509"/>
                  </a:cubicBezTo>
                  <a:cubicBezTo>
                    <a:pt x="12900" y="18611"/>
                    <a:pt x="11400" y="19272"/>
                    <a:pt x="9000" y="19823"/>
                  </a:cubicBezTo>
                  <a:cubicBezTo>
                    <a:pt x="6600" y="20374"/>
                    <a:pt x="3300" y="20815"/>
                    <a:pt x="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981200" y="5416821"/>
              <a:ext cx="444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012949" y="5374073"/>
              <a:ext cx="254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127250" y="5363093"/>
              <a:ext cx="177800" cy="19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733"/>
                  </a:moveTo>
                  <a:cubicBezTo>
                    <a:pt x="1029" y="5959"/>
                    <a:pt x="2057" y="10185"/>
                    <a:pt x="2571" y="13003"/>
                  </a:cubicBezTo>
                  <a:cubicBezTo>
                    <a:pt x="3086" y="15820"/>
                    <a:pt x="3086" y="17229"/>
                    <a:pt x="2829" y="18520"/>
                  </a:cubicBezTo>
                  <a:cubicBezTo>
                    <a:pt x="2571" y="19812"/>
                    <a:pt x="2057" y="20985"/>
                    <a:pt x="1800" y="20985"/>
                  </a:cubicBezTo>
                  <a:cubicBezTo>
                    <a:pt x="1543" y="20985"/>
                    <a:pt x="1543" y="19812"/>
                    <a:pt x="2700" y="16642"/>
                  </a:cubicBezTo>
                  <a:cubicBezTo>
                    <a:pt x="3857" y="13472"/>
                    <a:pt x="6171" y="8307"/>
                    <a:pt x="7971" y="5255"/>
                  </a:cubicBezTo>
                  <a:cubicBezTo>
                    <a:pt x="9771" y="2203"/>
                    <a:pt x="11057" y="1264"/>
                    <a:pt x="12343" y="677"/>
                  </a:cubicBezTo>
                  <a:cubicBezTo>
                    <a:pt x="13629" y="90"/>
                    <a:pt x="14914" y="-145"/>
                    <a:pt x="16071" y="90"/>
                  </a:cubicBezTo>
                  <a:cubicBezTo>
                    <a:pt x="17229" y="325"/>
                    <a:pt x="18257" y="1029"/>
                    <a:pt x="18900" y="3846"/>
                  </a:cubicBezTo>
                  <a:cubicBezTo>
                    <a:pt x="19543" y="6664"/>
                    <a:pt x="19800" y="11594"/>
                    <a:pt x="20186" y="14881"/>
                  </a:cubicBezTo>
                  <a:cubicBezTo>
                    <a:pt x="20571" y="18168"/>
                    <a:pt x="21086" y="19812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007197" y="5382626"/>
              <a:ext cx="95511" cy="23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343" fill="norm" stroke="1" extrusionOk="0">
                  <a:moveTo>
                    <a:pt x="19475" y="1405"/>
                  </a:moveTo>
                  <a:cubicBezTo>
                    <a:pt x="18125" y="619"/>
                    <a:pt x="16775" y="-166"/>
                    <a:pt x="13400" y="30"/>
                  </a:cubicBezTo>
                  <a:cubicBezTo>
                    <a:pt x="10025" y="227"/>
                    <a:pt x="4625" y="1405"/>
                    <a:pt x="1925" y="2583"/>
                  </a:cubicBezTo>
                  <a:cubicBezTo>
                    <a:pt x="-775" y="3761"/>
                    <a:pt x="-775" y="4939"/>
                    <a:pt x="2825" y="7394"/>
                  </a:cubicBezTo>
                  <a:cubicBezTo>
                    <a:pt x="6425" y="9849"/>
                    <a:pt x="13625" y="13579"/>
                    <a:pt x="17225" y="15936"/>
                  </a:cubicBezTo>
                  <a:cubicBezTo>
                    <a:pt x="20825" y="18292"/>
                    <a:pt x="20825" y="19274"/>
                    <a:pt x="19475" y="19961"/>
                  </a:cubicBezTo>
                  <a:cubicBezTo>
                    <a:pt x="18125" y="20649"/>
                    <a:pt x="15425" y="21041"/>
                    <a:pt x="12725" y="21238"/>
                  </a:cubicBezTo>
                  <a:cubicBezTo>
                    <a:pt x="10025" y="21434"/>
                    <a:pt x="7325" y="21434"/>
                    <a:pt x="5300" y="20550"/>
                  </a:cubicBezTo>
                  <a:cubicBezTo>
                    <a:pt x="3275" y="19667"/>
                    <a:pt x="1925" y="17899"/>
                    <a:pt x="575" y="16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187438" y="5247800"/>
              <a:ext cx="508263" cy="36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54" fill="norm" stroke="1" extrusionOk="0">
                  <a:moveTo>
                    <a:pt x="2968" y="606"/>
                  </a:moveTo>
                  <a:cubicBezTo>
                    <a:pt x="3148" y="1980"/>
                    <a:pt x="3327" y="3353"/>
                    <a:pt x="3103" y="5912"/>
                  </a:cubicBezTo>
                  <a:cubicBezTo>
                    <a:pt x="2879" y="8472"/>
                    <a:pt x="2251" y="12218"/>
                    <a:pt x="1938" y="14590"/>
                  </a:cubicBezTo>
                  <a:cubicBezTo>
                    <a:pt x="1624" y="16962"/>
                    <a:pt x="1624" y="17961"/>
                    <a:pt x="1624" y="18835"/>
                  </a:cubicBezTo>
                  <a:cubicBezTo>
                    <a:pt x="1624" y="19709"/>
                    <a:pt x="1624" y="20458"/>
                    <a:pt x="1848" y="20895"/>
                  </a:cubicBezTo>
                  <a:cubicBezTo>
                    <a:pt x="2072" y="21332"/>
                    <a:pt x="2520" y="21457"/>
                    <a:pt x="2879" y="21270"/>
                  </a:cubicBezTo>
                  <a:cubicBezTo>
                    <a:pt x="3237" y="21082"/>
                    <a:pt x="3506" y="20583"/>
                    <a:pt x="3596" y="19647"/>
                  </a:cubicBezTo>
                  <a:cubicBezTo>
                    <a:pt x="3685" y="18710"/>
                    <a:pt x="3596" y="17337"/>
                    <a:pt x="3192" y="16213"/>
                  </a:cubicBezTo>
                  <a:cubicBezTo>
                    <a:pt x="2789" y="15089"/>
                    <a:pt x="2072" y="14215"/>
                    <a:pt x="1400" y="13654"/>
                  </a:cubicBezTo>
                  <a:cubicBezTo>
                    <a:pt x="728" y="13092"/>
                    <a:pt x="100" y="12842"/>
                    <a:pt x="11" y="12655"/>
                  </a:cubicBezTo>
                  <a:cubicBezTo>
                    <a:pt x="-79" y="12467"/>
                    <a:pt x="369" y="12343"/>
                    <a:pt x="1624" y="12218"/>
                  </a:cubicBezTo>
                  <a:cubicBezTo>
                    <a:pt x="2879" y="12093"/>
                    <a:pt x="4940" y="11968"/>
                    <a:pt x="6240" y="11906"/>
                  </a:cubicBezTo>
                  <a:cubicBezTo>
                    <a:pt x="7539" y="11843"/>
                    <a:pt x="8077" y="11843"/>
                    <a:pt x="8570" y="11531"/>
                  </a:cubicBezTo>
                  <a:cubicBezTo>
                    <a:pt x="9063" y="11219"/>
                    <a:pt x="9511" y="10595"/>
                    <a:pt x="9511" y="10220"/>
                  </a:cubicBezTo>
                  <a:cubicBezTo>
                    <a:pt x="9511" y="9845"/>
                    <a:pt x="9063" y="9721"/>
                    <a:pt x="8301" y="9970"/>
                  </a:cubicBezTo>
                  <a:cubicBezTo>
                    <a:pt x="7539" y="10220"/>
                    <a:pt x="6464" y="10844"/>
                    <a:pt x="5702" y="11843"/>
                  </a:cubicBezTo>
                  <a:cubicBezTo>
                    <a:pt x="4940" y="12842"/>
                    <a:pt x="4492" y="14215"/>
                    <a:pt x="4268" y="15214"/>
                  </a:cubicBezTo>
                  <a:cubicBezTo>
                    <a:pt x="4044" y="16213"/>
                    <a:pt x="4044" y="16837"/>
                    <a:pt x="4223" y="17337"/>
                  </a:cubicBezTo>
                  <a:cubicBezTo>
                    <a:pt x="4402" y="17836"/>
                    <a:pt x="4761" y="18211"/>
                    <a:pt x="5209" y="18273"/>
                  </a:cubicBezTo>
                  <a:cubicBezTo>
                    <a:pt x="5657" y="18336"/>
                    <a:pt x="6195" y="18086"/>
                    <a:pt x="6688" y="17586"/>
                  </a:cubicBezTo>
                  <a:cubicBezTo>
                    <a:pt x="7181" y="17087"/>
                    <a:pt x="7629" y="16338"/>
                    <a:pt x="7943" y="15526"/>
                  </a:cubicBezTo>
                  <a:cubicBezTo>
                    <a:pt x="8256" y="14715"/>
                    <a:pt x="8436" y="13841"/>
                    <a:pt x="8480" y="13716"/>
                  </a:cubicBezTo>
                  <a:cubicBezTo>
                    <a:pt x="8525" y="13591"/>
                    <a:pt x="8436" y="14215"/>
                    <a:pt x="8436" y="14902"/>
                  </a:cubicBezTo>
                  <a:cubicBezTo>
                    <a:pt x="8436" y="15589"/>
                    <a:pt x="8525" y="16338"/>
                    <a:pt x="8794" y="16712"/>
                  </a:cubicBezTo>
                  <a:cubicBezTo>
                    <a:pt x="9063" y="17087"/>
                    <a:pt x="9511" y="17087"/>
                    <a:pt x="10407" y="16151"/>
                  </a:cubicBezTo>
                  <a:cubicBezTo>
                    <a:pt x="11304" y="15214"/>
                    <a:pt x="12648" y="13341"/>
                    <a:pt x="13813" y="10782"/>
                  </a:cubicBezTo>
                  <a:cubicBezTo>
                    <a:pt x="14978" y="8222"/>
                    <a:pt x="15964" y="4976"/>
                    <a:pt x="16547" y="2978"/>
                  </a:cubicBezTo>
                  <a:cubicBezTo>
                    <a:pt x="17129" y="981"/>
                    <a:pt x="17309" y="232"/>
                    <a:pt x="17219" y="44"/>
                  </a:cubicBezTo>
                  <a:cubicBezTo>
                    <a:pt x="17129" y="-143"/>
                    <a:pt x="16771" y="232"/>
                    <a:pt x="16188" y="1855"/>
                  </a:cubicBezTo>
                  <a:cubicBezTo>
                    <a:pt x="15606" y="3478"/>
                    <a:pt x="14799" y="6349"/>
                    <a:pt x="14306" y="9159"/>
                  </a:cubicBezTo>
                  <a:cubicBezTo>
                    <a:pt x="13813" y="11968"/>
                    <a:pt x="13634" y="14715"/>
                    <a:pt x="13589" y="16400"/>
                  </a:cubicBezTo>
                  <a:cubicBezTo>
                    <a:pt x="13544" y="18086"/>
                    <a:pt x="13634" y="18710"/>
                    <a:pt x="13903" y="19022"/>
                  </a:cubicBezTo>
                  <a:cubicBezTo>
                    <a:pt x="14172" y="19334"/>
                    <a:pt x="14620" y="19334"/>
                    <a:pt x="14978" y="19085"/>
                  </a:cubicBezTo>
                  <a:cubicBezTo>
                    <a:pt x="15337" y="18835"/>
                    <a:pt x="15606" y="18336"/>
                    <a:pt x="15830" y="17462"/>
                  </a:cubicBezTo>
                  <a:cubicBezTo>
                    <a:pt x="16054" y="16588"/>
                    <a:pt x="16233" y="15339"/>
                    <a:pt x="16188" y="14403"/>
                  </a:cubicBezTo>
                  <a:cubicBezTo>
                    <a:pt x="16143" y="13466"/>
                    <a:pt x="15875" y="12842"/>
                    <a:pt x="15337" y="12405"/>
                  </a:cubicBezTo>
                  <a:cubicBezTo>
                    <a:pt x="14799" y="11968"/>
                    <a:pt x="13992" y="11718"/>
                    <a:pt x="13813" y="11656"/>
                  </a:cubicBezTo>
                  <a:cubicBezTo>
                    <a:pt x="13634" y="11593"/>
                    <a:pt x="14082" y="11718"/>
                    <a:pt x="14889" y="11781"/>
                  </a:cubicBezTo>
                  <a:cubicBezTo>
                    <a:pt x="15695" y="11843"/>
                    <a:pt x="16860" y="11843"/>
                    <a:pt x="17622" y="12030"/>
                  </a:cubicBezTo>
                  <a:cubicBezTo>
                    <a:pt x="18384" y="12218"/>
                    <a:pt x="18743" y="12592"/>
                    <a:pt x="18967" y="13341"/>
                  </a:cubicBezTo>
                  <a:cubicBezTo>
                    <a:pt x="19191" y="14091"/>
                    <a:pt x="19280" y="15214"/>
                    <a:pt x="19325" y="15402"/>
                  </a:cubicBezTo>
                  <a:cubicBezTo>
                    <a:pt x="19370" y="15589"/>
                    <a:pt x="19370" y="14840"/>
                    <a:pt x="19415" y="13529"/>
                  </a:cubicBezTo>
                  <a:cubicBezTo>
                    <a:pt x="19460" y="12218"/>
                    <a:pt x="19549" y="10345"/>
                    <a:pt x="19908" y="9221"/>
                  </a:cubicBezTo>
                  <a:cubicBezTo>
                    <a:pt x="20266" y="8097"/>
                    <a:pt x="20894" y="7723"/>
                    <a:pt x="21521" y="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718106" y="5392333"/>
              <a:ext cx="66494" cy="12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283" fill="norm" stroke="1" extrusionOk="0">
                  <a:moveTo>
                    <a:pt x="20562" y="3034"/>
                  </a:moveTo>
                  <a:cubicBezTo>
                    <a:pt x="17944" y="1972"/>
                    <a:pt x="15326" y="909"/>
                    <a:pt x="12380" y="378"/>
                  </a:cubicBezTo>
                  <a:cubicBezTo>
                    <a:pt x="9435" y="-153"/>
                    <a:pt x="6162" y="-153"/>
                    <a:pt x="3544" y="555"/>
                  </a:cubicBezTo>
                  <a:cubicBezTo>
                    <a:pt x="926" y="1263"/>
                    <a:pt x="-1038" y="2680"/>
                    <a:pt x="598" y="5690"/>
                  </a:cubicBezTo>
                  <a:cubicBezTo>
                    <a:pt x="2235" y="8699"/>
                    <a:pt x="7471" y="13303"/>
                    <a:pt x="10744" y="16490"/>
                  </a:cubicBezTo>
                  <a:cubicBezTo>
                    <a:pt x="14017" y="19677"/>
                    <a:pt x="15326" y="21447"/>
                    <a:pt x="15653" y="21270"/>
                  </a:cubicBezTo>
                  <a:cubicBezTo>
                    <a:pt x="15980" y="21093"/>
                    <a:pt x="15326" y="18968"/>
                    <a:pt x="14671" y="16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915833" y="5258071"/>
              <a:ext cx="6561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68" y="0"/>
                  </a:moveTo>
                  <a:cubicBezTo>
                    <a:pt x="5574" y="2455"/>
                    <a:pt x="4181" y="4909"/>
                    <a:pt x="2787" y="7936"/>
                  </a:cubicBezTo>
                  <a:cubicBezTo>
                    <a:pt x="1394" y="10964"/>
                    <a:pt x="0" y="14564"/>
                    <a:pt x="0" y="16855"/>
                  </a:cubicBezTo>
                  <a:cubicBezTo>
                    <a:pt x="0" y="19145"/>
                    <a:pt x="1394" y="20127"/>
                    <a:pt x="5226" y="20700"/>
                  </a:cubicBezTo>
                  <a:cubicBezTo>
                    <a:pt x="9058" y="21273"/>
                    <a:pt x="15329" y="214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911600" y="5385071"/>
              <a:ext cx="13970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23"/>
                  </a:moveTo>
                  <a:cubicBezTo>
                    <a:pt x="655" y="8852"/>
                    <a:pt x="1309" y="7082"/>
                    <a:pt x="2455" y="6020"/>
                  </a:cubicBezTo>
                  <a:cubicBezTo>
                    <a:pt x="3600" y="4957"/>
                    <a:pt x="5236" y="4603"/>
                    <a:pt x="6545" y="5134"/>
                  </a:cubicBezTo>
                  <a:cubicBezTo>
                    <a:pt x="7855" y="5666"/>
                    <a:pt x="8836" y="7082"/>
                    <a:pt x="10309" y="9384"/>
                  </a:cubicBezTo>
                  <a:cubicBezTo>
                    <a:pt x="11782" y="11685"/>
                    <a:pt x="13745" y="14872"/>
                    <a:pt x="15055" y="17351"/>
                  </a:cubicBezTo>
                  <a:cubicBezTo>
                    <a:pt x="16364" y="19830"/>
                    <a:pt x="17018" y="21600"/>
                    <a:pt x="17345" y="21600"/>
                  </a:cubicBezTo>
                  <a:cubicBezTo>
                    <a:pt x="17673" y="21600"/>
                    <a:pt x="17673" y="19830"/>
                    <a:pt x="17673" y="16820"/>
                  </a:cubicBezTo>
                  <a:cubicBezTo>
                    <a:pt x="17673" y="13810"/>
                    <a:pt x="17673" y="9561"/>
                    <a:pt x="18327" y="6551"/>
                  </a:cubicBezTo>
                  <a:cubicBezTo>
                    <a:pt x="18982" y="3541"/>
                    <a:pt x="20291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4097467" y="5352238"/>
              <a:ext cx="98177" cy="1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13" fill="norm" stroke="1" extrusionOk="0">
                  <a:moveTo>
                    <a:pt x="11785" y="7160"/>
                  </a:moveTo>
                  <a:cubicBezTo>
                    <a:pt x="14035" y="6379"/>
                    <a:pt x="16285" y="5599"/>
                    <a:pt x="18085" y="4427"/>
                  </a:cubicBezTo>
                  <a:cubicBezTo>
                    <a:pt x="19885" y="3256"/>
                    <a:pt x="21235" y="1695"/>
                    <a:pt x="20785" y="784"/>
                  </a:cubicBezTo>
                  <a:cubicBezTo>
                    <a:pt x="20335" y="-127"/>
                    <a:pt x="18085" y="-387"/>
                    <a:pt x="14710" y="784"/>
                  </a:cubicBezTo>
                  <a:cubicBezTo>
                    <a:pt x="11335" y="1955"/>
                    <a:pt x="6835" y="4558"/>
                    <a:pt x="3910" y="7811"/>
                  </a:cubicBezTo>
                  <a:cubicBezTo>
                    <a:pt x="985" y="11064"/>
                    <a:pt x="-365" y="14967"/>
                    <a:pt x="85" y="17179"/>
                  </a:cubicBezTo>
                  <a:cubicBezTo>
                    <a:pt x="535" y="19391"/>
                    <a:pt x="2785" y="19912"/>
                    <a:pt x="5935" y="20302"/>
                  </a:cubicBezTo>
                  <a:cubicBezTo>
                    <a:pt x="9085" y="20693"/>
                    <a:pt x="13135" y="20953"/>
                    <a:pt x="17185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368800" y="547397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743200" y="6032771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774949" y="595022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851150" y="6064521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971800" y="5952146"/>
              <a:ext cx="114300" cy="17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10693"/>
                  </a:moveTo>
                  <a:cubicBezTo>
                    <a:pt x="4000" y="9912"/>
                    <a:pt x="8000" y="9132"/>
                    <a:pt x="10800" y="8091"/>
                  </a:cubicBezTo>
                  <a:cubicBezTo>
                    <a:pt x="13600" y="7050"/>
                    <a:pt x="15200" y="5749"/>
                    <a:pt x="16000" y="4317"/>
                  </a:cubicBezTo>
                  <a:cubicBezTo>
                    <a:pt x="16800" y="2886"/>
                    <a:pt x="16800" y="1324"/>
                    <a:pt x="15800" y="544"/>
                  </a:cubicBezTo>
                  <a:cubicBezTo>
                    <a:pt x="14800" y="-237"/>
                    <a:pt x="12800" y="-237"/>
                    <a:pt x="10400" y="934"/>
                  </a:cubicBezTo>
                  <a:cubicBezTo>
                    <a:pt x="8000" y="2105"/>
                    <a:pt x="5200" y="4447"/>
                    <a:pt x="3400" y="6920"/>
                  </a:cubicBezTo>
                  <a:cubicBezTo>
                    <a:pt x="1600" y="9392"/>
                    <a:pt x="800" y="11994"/>
                    <a:pt x="1600" y="14467"/>
                  </a:cubicBezTo>
                  <a:cubicBezTo>
                    <a:pt x="2400" y="16939"/>
                    <a:pt x="4800" y="19281"/>
                    <a:pt x="8400" y="20322"/>
                  </a:cubicBezTo>
                  <a:cubicBezTo>
                    <a:pt x="12000" y="21363"/>
                    <a:pt x="16800" y="21103"/>
                    <a:pt x="21600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155950" y="612167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194050" y="6147071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031686" y="5937521"/>
              <a:ext cx="1961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50"/>
                    <a:pt x="-1585" y="8100"/>
                    <a:pt x="575" y="11700"/>
                  </a:cubicBezTo>
                  <a:cubicBezTo>
                    <a:pt x="2735" y="15300"/>
                    <a:pt x="11375" y="184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872970" y="5924821"/>
              <a:ext cx="34978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3545" y="21600"/>
                  </a:moveTo>
                  <a:cubicBezTo>
                    <a:pt x="2504" y="19722"/>
                    <a:pt x="1463" y="17843"/>
                    <a:pt x="813" y="16122"/>
                  </a:cubicBezTo>
                  <a:cubicBezTo>
                    <a:pt x="162" y="14400"/>
                    <a:pt x="-98" y="12835"/>
                    <a:pt x="32" y="11583"/>
                  </a:cubicBezTo>
                  <a:cubicBezTo>
                    <a:pt x="162" y="10330"/>
                    <a:pt x="683" y="9391"/>
                    <a:pt x="2700" y="7513"/>
                  </a:cubicBezTo>
                  <a:cubicBezTo>
                    <a:pt x="4716" y="5635"/>
                    <a:pt x="8230" y="2817"/>
                    <a:pt x="11613" y="1409"/>
                  </a:cubicBezTo>
                  <a:cubicBezTo>
                    <a:pt x="14996" y="0"/>
                    <a:pt x="18249" y="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110566" y="6159771"/>
              <a:ext cx="100836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06" fill="norm" stroke="1" extrusionOk="0">
                  <a:moveTo>
                    <a:pt x="3527" y="0"/>
                  </a:moveTo>
                  <a:cubicBezTo>
                    <a:pt x="1763" y="4400"/>
                    <a:pt x="0" y="8800"/>
                    <a:pt x="0" y="12400"/>
                  </a:cubicBezTo>
                  <a:cubicBezTo>
                    <a:pt x="0" y="16000"/>
                    <a:pt x="1763" y="18800"/>
                    <a:pt x="4849" y="20200"/>
                  </a:cubicBezTo>
                  <a:cubicBezTo>
                    <a:pt x="7935" y="21600"/>
                    <a:pt x="12343" y="21600"/>
                    <a:pt x="15208" y="20600"/>
                  </a:cubicBezTo>
                  <a:cubicBezTo>
                    <a:pt x="18073" y="19600"/>
                    <a:pt x="19396" y="17600"/>
                    <a:pt x="20278" y="15600"/>
                  </a:cubicBezTo>
                  <a:cubicBezTo>
                    <a:pt x="21159" y="13600"/>
                    <a:pt x="21600" y="11600"/>
                    <a:pt x="19396" y="9600"/>
                  </a:cubicBezTo>
                  <a:cubicBezTo>
                    <a:pt x="17192" y="7600"/>
                    <a:pt x="12343" y="5600"/>
                    <a:pt x="7494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782020" y="6039121"/>
              <a:ext cx="126531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6" fill="norm" stroke="1" extrusionOk="0">
                  <a:moveTo>
                    <a:pt x="4240" y="0"/>
                  </a:moveTo>
                  <a:cubicBezTo>
                    <a:pt x="2800" y="3273"/>
                    <a:pt x="1360" y="6545"/>
                    <a:pt x="640" y="9491"/>
                  </a:cubicBezTo>
                  <a:cubicBezTo>
                    <a:pt x="-80" y="12436"/>
                    <a:pt x="-80" y="15055"/>
                    <a:pt x="100" y="17182"/>
                  </a:cubicBezTo>
                  <a:cubicBezTo>
                    <a:pt x="280" y="19309"/>
                    <a:pt x="640" y="20945"/>
                    <a:pt x="1540" y="21273"/>
                  </a:cubicBezTo>
                  <a:cubicBezTo>
                    <a:pt x="2440" y="21600"/>
                    <a:pt x="3880" y="20618"/>
                    <a:pt x="5140" y="19309"/>
                  </a:cubicBezTo>
                  <a:cubicBezTo>
                    <a:pt x="6400" y="18000"/>
                    <a:pt x="7480" y="16364"/>
                    <a:pt x="8740" y="16036"/>
                  </a:cubicBezTo>
                  <a:cubicBezTo>
                    <a:pt x="10000" y="15709"/>
                    <a:pt x="11440" y="16691"/>
                    <a:pt x="13060" y="17018"/>
                  </a:cubicBezTo>
                  <a:cubicBezTo>
                    <a:pt x="14680" y="17345"/>
                    <a:pt x="16480" y="17018"/>
                    <a:pt x="17920" y="14073"/>
                  </a:cubicBezTo>
                  <a:cubicBezTo>
                    <a:pt x="19360" y="11127"/>
                    <a:pt x="20440" y="5564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4978400" y="6064521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991099" y="5950221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099050" y="5861321"/>
              <a:ext cx="42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448"/>
                    <a:pt x="21600" y="4896"/>
                    <a:pt x="21600" y="8496"/>
                  </a:cubicBezTo>
                  <a:cubicBezTo>
                    <a:pt x="21600" y="12096"/>
                    <a:pt x="10800" y="16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232400" y="5791471"/>
              <a:ext cx="12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73"/>
                    <a:pt x="0" y="6545"/>
                    <a:pt x="3600" y="10145"/>
                  </a:cubicBezTo>
                  <a:cubicBezTo>
                    <a:pt x="7200" y="13745"/>
                    <a:pt x="144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664200" y="5967586"/>
              <a:ext cx="127000" cy="16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4265"/>
                  </a:moveTo>
                  <a:cubicBezTo>
                    <a:pt x="360" y="7235"/>
                    <a:pt x="720" y="10205"/>
                    <a:pt x="1620" y="10205"/>
                  </a:cubicBezTo>
                  <a:cubicBezTo>
                    <a:pt x="2520" y="10205"/>
                    <a:pt x="3960" y="7235"/>
                    <a:pt x="5580" y="4805"/>
                  </a:cubicBezTo>
                  <a:cubicBezTo>
                    <a:pt x="7200" y="2375"/>
                    <a:pt x="9000" y="485"/>
                    <a:pt x="10440" y="80"/>
                  </a:cubicBezTo>
                  <a:cubicBezTo>
                    <a:pt x="11880" y="-325"/>
                    <a:pt x="12960" y="755"/>
                    <a:pt x="14760" y="4535"/>
                  </a:cubicBezTo>
                  <a:cubicBezTo>
                    <a:pt x="16560" y="8315"/>
                    <a:pt x="19080" y="14795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824665" y="5962921"/>
              <a:ext cx="71129" cy="15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311" fill="norm" stroke="1" extrusionOk="0">
                  <a:moveTo>
                    <a:pt x="19866" y="2592"/>
                  </a:moveTo>
                  <a:cubicBezTo>
                    <a:pt x="14311" y="4320"/>
                    <a:pt x="8757" y="6048"/>
                    <a:pt x="5054" y="8496"/>
                  </a:cubicBezTo>
                  <a:cubicBezTo>
                    <a:pt x="1351" y="10944"/>
                    <a:pt x="-500" y="14112"/>
                    <a:pt x="117" y="16416"/>
                  </a:cubicBezTo>
                  <a:cubicBezTo>
                    <a:pt x="734" y="18720"/>
                    <a:pt x="3820" y="20160"/>
                    <a:pt x="6906" y="20880"/>
                  </a:cubicBezTo>
                  <a:cubicBezTo>
                    <a:pt x="9991" y="21600"/>
                    <a:pt x="13077" y="21600"/>
                    <a:pt x="15546" y="19440"/>
                  </a:cubicBezTo>
                  <a:cubicBezTo>
                    <a:pt x="18014" y="17280"/>
                    <a:pt x="19866" y="12960"/>
                    <a:pt x="20483" y="9360"/>
                  </a:cubicBezTo>
                  <a:cubicBezTo>
                    <a:pt x="21100" y="5760"/>
                    <a:pt x="20483" y="2880"/>
                    <a:pt x="198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997756" y="5785121"/>
              <a:ext cx="47445" cy="3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84" fill="norm" stroke="1" extrusionOk="0">
                  <a:moveTo>
                    <a:pt x="21050" y="0"/>
                  </a:moveTo>
                  <a:cubicBezTo>
                    <a:pt x="15415" y="4375"/>
                    <a:pt x="9780" y="8749"/>
                    <a:pt x="6493" y="11620"/>
                  </a:cubicBezTo>
                  <a:cubicBezTo>
                    <a:pt x="3207" y="14491"/>
                    <a:pt x="2267" y="15858"/>
                    <a:pt x="1328" y="17089"/>
                  </a:cubicBezTo>
                  <a:cubicBezTo>
                    <a:pt x="389" y="18319"/>
                    <a:pt x="-550" y="19413"/>
                    <a:pt x="389" y="20233"/>
                  </a:cubicBezTo>
                  <a:cubicBezTo>
                    <a:pt x="1328" y="21053"/>
                    <a:pt x="4146" y="21600"/>
                    <a:pt x="7433" y="21463"/>
                  </a:cubicBezTo>
                  <a:cubicBezTo>
                    <a:pt x="10720" y="21327"/>
                    <a:pt x="14476" y="20506"/>
                    <a:pt x="18233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5943599" y="5937521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522361" y="5937937"/>
              <a:ext cx="126090" cy="16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880" fill="norm" stroke="1" extrusionOk="0">
                  <a:moveTo>
                    <a:pt x="4165" y="3187"/>
                  </a:moveTo>
                  <a:cubicBezTo>
                    <a:pt x="3805" y="7777"/>
                    <a:pt x="3445" y="12367"/>
                    <a:pt x="2725" y="15607"/>
                  </a:cubicBezTo>
                  <a:cubicBezTo>
                    <a:pt x="2005" y="18847"/>
                    <a:pt x="925" y="20737"/>
                    <a:pt x="385" y="20872"/>
                  </a:cubicBezTo>
                  <a:cubicBezTo>
                    <a:pt x="-155" y="21007"/>
                    <a:pt x="-155" y="19387"/>
                    <a:pt x="565" y="16417"/>
                  </a:cubicBezTo>
                  <a:cubicBezTo>
                    <a:pt x="1285" y="13447"/>
                    <a:pt x="2725" y="9127"/>
                    <a:pt x="4345" y="6157"/>
                  </a:cubicBezTo>
                  <a:cubicBezTo>
                    <a:pt x="5965" y="3187"/>
                    <a:pt x="7765" y="1567"/>
                    <a:pt x="9745" y="622"/>
                  </a:cubicBezTo>
                  <a:cubicBezTo>
                    <a:pt x="11725" y="-323"/>
                    <a:pt x="13885" y="-593"/>
                    <a:pt x="15865" y="2782"/>
                  </a:cubicBezTo>
                  <a:cubicBezTo>
                    <a:pt x="17845" y="6157"/>
                    <a:pt x="19645" y="13177"/>
                    <a:pt x="21445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680200" y="5926709"/>
              <a:ext cx="158750" cy="15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2703"/>
                  </a:moveTo>
                  <a:cubicBezTo>
                    <a:pt x="2304" y="10975"/>
                    <a:pt x="4608" y="9247"/>
                    <a:pt x="7056" y="7807"/>
                  </a:cubicBezTo>
                  <a:cubicBezTo>
                    <a:pt x="9504" y="6367"/>
                    <a:pt x="12096" y="5215"/>
                    <a:pt x="13392" y="3919"/>
                  </a:cubicBezTo>
                  <a:cubicBezTo>
                    <a:pt x="14688" y="2623"/>
                    <a:pt x="14688" y="1183"/>
                    <a:pt x="13824" y="463"/>
                  </a:cubicBezTo>
                  <a:cubicBezTo>
                    <a:pt x="12960" y="-257"/>
                    <a:pt x="11232" y="-257"/>
                    <a:pt x="9072" y="1327"/>
                  </a:cubicBezTo>
                  <a:cubicBezTo>
                    <a:pt x="6912" y="2911"/>
                    <a:pt x="4320" y="6079"/>
                    <a:pt x="2880" y="9247"/>
                  </a:cubicBezTo>
                  <a:cubicBezTo>
                    <a:pt x="1440" y="12415"/>
                    <a:pt x="1152" y="15583"/>
                    <a:pt x="4464" y="17599"/>
                  </a:cubicBezTo>
                  <a:cubicBezTo>
                    <a:pt x="7776" y="19615"/>
                    <a:pt x="14688" y="20479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924392" y="5900363"/>
              <a:ext cx="105058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477" fill="norm" stroke="1" extrusionOk="0">
                  <a:moveTo>
                    <a:pt x="20228" y="1539"/>
                  </a:moveTo>
                  <a:cubicBezTo>
                    <a:pt x="18598" y="708"/>
                    <a:pt x="16968" y="-123"/>
                    <a:pt x="13911" y="15"/>
                  </a:cubicBezTo>
                  <a:cubicBezTo>
                    <a:pt x="10854" y="154"/>
                    <a:pt x="6371" y="1262"/>
                    <a:pt x="3315" y="4169"/>
                  </a:cubicBezTo>
                  <a:cubicBezTo>
                    <a:pt x="258" y="7077"/>
                    <a:pt x="-1372" y="11785"/>
                    <a:pt x="1481" y="14969"/>
                  </a:cubicBezTo>
                  <a:cubicBezTo>
                    <a:pt x="4334" y="18154"/>
                    <a:pt x="11670" y="19815"/>
                    <a:pt x="1900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062147" y="5910478"/>
              <a:ext cx="113353" cy="15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38" fill="norm" stroke="1" extrusionOk="0">
                  <a:moveTo>
                    <a:pt x="4621" y="7041"/>
                  </a:moveTo>
                  <a:cubicBezTo>
                    <a:pt x="7021" y="6473"/>
                    <a:pt x="9421" y="5905"/>
                    <a:pt x="11821" y="4768"/>
                  </a:cubicBezTo>
                  <a:cubicBezTo>
                    <a:pt x="14221" y="3631"/>
                    <a:pt x="16621" y="1926"/>
                    <a:pt x="16821" y="931"/>
                  </a:cubicBezTo>
                  <a:cubicBezTo>
                    <a:pt x="17021" y="-64"/>
                    <a:pt x="15021" y="-348"/>
                    <a:pt x="12421" y="505"/>
                  </a:cubicBezTo>
                  <a:cubicBezTo>
                    <a:pt x="9821" y="1357"/>
                    <a:pt x="6621" y="3347"/>
                    <a:pt x="4221" y="5763"/>
                  </a:cubicBezTo>
                  <a:cubicBezTo>
                    <a:pt x="1821" y="8178"/>
                    <a:pt x="221" y="11020"/>
                    <a:pt x="21" y="13720"/>
                  </a:cubicBezTo>
                  <a:cubicBezTo>
                    <a:pt x="-179" y="16420"/>
                    <a:pt x="1021" y="18978"/>
                    <a:pt x="4821" y="20115"/>
                  </a:cubicBezTo>
                  <a:cubicBezTo>
                    <a:pt x="8621" y="21252"/>
                    <a:pt x="15021" y="20968"/>
                    <a:pt x="21421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288277" y="5918977"/>
              <a:ext cx="84074" cy="17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68" fill="norm" stroke="1" extrusionOk="0">
                  <a:moveTo>
                    <a:pt x="20925" y="3707"/>
                  </a:moveTo>
                  <a:cubicBezTo>
                    <a:pt x="19345" y="2703"/>
                    <a:pt x="17764" y="1698"/>
                    <a:pt x="15657" y="1070"/>
                  </a:cubicBezTo>
                  <a:cubicBezTo>
                    <a:pt x="13549" y="442"/>
                    <a:pt x="10915" y="191"/>
                    <a:pt x="8281" y="66"/>
                  </a:cubicBezTo>
                  <a:cubicBezTo>
                    <a:pt x="5647" y="-60"/>
                    <a:pt x="3013" y="-60"/>
                    <a:pt x="1432" y="568"/>
                  </a:cubicBezTo>
                  <a:cubicBezTo>
                    <a:pt x="-148" y="1196"/>
                    <a:pt x="-675" y="2452"/>
                    <a:pt x="1169" y="4335"/>
                  </a:cubicBezTo>
                  <a:cubicBezTo>
                    <a:pt x="3013" y="6219"/>
                    <a:pt x="7227" y="8731"/>
                    <a:pt x="10652" y="10991"/>
                  </a:cubicBezTo>
                  <a:cubicBezTo>
                    <a:pt x="14076" y="13252"/>
                    <a:pt x="16710" y="15261"/>
                    <a:pt x="17501" y="16893"/>
                  </a:cubicBezTo>
                  <a:cubicBezTo>
                    <a:pt x="18291" y="18526"/>
                    <a:pt x="17237" y="19782"/>
                    <a:pt x="14866" y="20535"/>
                  </a:cubicBezTo>
                  <a:cubicBezTo>
                    <a:pt x="12496" y="21289"/>
                    <a:pt x="8808" y="21540"/>
                    <a:pt x="7491" y="20912"/>
                  </a:cubicBezTo>
                  <a:cubicBezTo>
                    <a:pt x="6174" y="20284"/>
                    <a:pt x="7227" y="18777"/>
                    <a:pt x="8281" y="1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7416800" y="5906951"/>
              <a:ext cx="100356" cy="22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85" fill="norm" stroke="1" extrusionOk="0">
                  <a:moveTo>
                    <a:pt x="19837" y="2971"/>
                  </a:moveTo>
                  <a:cubicBezTo>
                    <a:pt x="20718" y="1942"/>
                    <a:pt x="21600" y="914"/>
                    <a:pt x="20057" y="399"/>
                  </a:cubicBezTo>
                  <a:cubicBezTo>
                    <a:pt x="18514" y="-115"/>
                    <a:pt x="14547" y="-115"/>
                    <a:pt x="11241" y="296"/>
                  </a:cubicBezTo>
                  <a:cubicBezTo>
                    <a:pt x="7935" y="708"/>
                    <a:pt x="5290" y="1531"/>
                    <a:pt x="5069" y="3588"/>
                  </a:cubicBezTo>
                  <a:cubicBezTo>
                    <a:pt x="4849" y="5645"/>
                    <a:pt x="7053" y="8936"/>
                    <a:pt x="8816" y="11096"/>
                  </a:cubicBezTo>
                  <a:cubicBezTo>
                    <a:pt x="10580" y="13256"/>
                    <a:pt x="11902" y="14285"/>
                    <a:pt x="12784" y="15314"/>
                  </a:cubicBezTo>
                  <a:cubicBezTo>
                    <a:pt x="13665" y="16342"/>
                    <a:pt x="14106" y="17371"/>
                    <a:pt x="11902" y="18399"/>
                  </a:cubicBezTo>
                  <a:cubicBezTo>
                    <a:pt x="9698" y="19428"/>
                    <a:pt x="4849" y="20456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570314" y="5945032"/>
              <a:ext cx="189387" cy="1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01" fill="norm" stroke="1" extrusionOk="0">
                  <a:moveTo>
                    <a:pt x="17154" y="7561"/>
                  </a:moveTo>
                  <a:cubicBezTo>
                    <a:pt x="16914" y="5949"/>
                    <a:pt x="16674" y="4337"/>
                    <a:pt x="15594" y="2725"/>
                  </a:cubicBezTo>
                  <a:cubicBezTo>
                    <a:pt x="14514" y="1113"/>
                    <a:pt x="12594" y="-499"/>
                    <a:pt x="10074" y="146"/>
                  </a:cubicBezTo>
                  <a:cubicBezTo>
                    <a:pt x="7554" y="791"/>
                    <a:pt x="4434" y="3692"/>
                    <a:pt x="2634" y="5949"/>
                  </a:cubicBezTo>
                  <a:cubicBezTo>
                    <a:pt x="834" y="8205"/>
                    <a:pt x="354" y="9817"/>
                    <a:pt x="114" y="11429"/>
                  </a:cubicBezTo>
                  <a:cubicBezTo>
                    <a:pt x="-126" y="13041"/>
                    <a:pt x="-126" y="14653"/>
                    <a:pt x="1554" y="15137"/>
                  </a:cubicBezTo>
                  <a:cubicBezTo>
                    <a:pt x="3234" y="15620"/>
                    <a:pt x="6594" y="14976"/>
                    <a:pt x="8754" y="14170"/>
                  </a:cubicBezTo>
                  <a:cubicBezTo>
                    <a:pt x="10914" y="13364"/>
                    <a:pt x="11874" y="12397"/>
                    <a:pt x="12954" y="11429"/>
                  </a:cubicBezTo>
                  <a:cubicBezTo>
                    <a:pt x="14034" y="10462"/>
                    <a:pt x="15234" y="9495"/>
                    <a:pt x="15834" y="9979"/>
                  </a:cubicBezTo>
                  <a:cubicBezTo>
                    <a:pt x="16434" y="10462"/>
                    <a:pt x="16434" y="12397"/>
                    <a:pt x="16674" y="14170"/>
                  </a:cubicBezTo>
                  <a:cubicBezTo>
                    <a:pt x="16914" y="15943"/>
                    <a:pt x="17394" y="17555"/>
                    <a:pt x="18234" y="18683"/>
                  </a:cubicBezTo>
                  <a:cubicBezTo>
                    <a:pt x="19074" y="19811"/>
                    <a:pt x="20274" y="20456"/>
                    <a:pt x="21474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810500" y="5940436"/>
              <a:ext cx="215900" cy="13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5441"/>
                  </a:moveTo>
                  <a:cubicBezTo>
                    <a:pt x="1059" y="6095"/>
                    <a:pt x="2118" y="6750"/>
                    <a:pt x="2859" y="8059"/>
                  </a:cubicBezTo>
                  <a:cubicBezTo>
                    <a:pt x="3600" y="9368"/>
                    <a:pt x="4024" y="11332"/>
                    <a:pt x="4447" y="13786"/>
                  </a:cubicBezTo>
                  <a:cubicBezTo>
                    <a:pt x="4871" y="16241"/>
                    <a:pt x="5294" y="19186"/>
                    <a:pt x="4976" y="20332"/>
                  </a:cubicBezTo>
                  <a:cubicBezTo>
                    <a:pt x="4659" y="21477"/>
                    <a:pt x="3600" y="20822"/>
                    <a:pt x="3071" y="19677"/>
                  </a:cubicBezTo>
                  <a:cubicBezTo>
                    <a:pt x="2541" y="18532"/>
                    <a:pt x="2541" y="16895"/>
                    <a:pt x="3812" y="13786"/>
                  </a:cubicBezTo>
                  <a:cubicBezTo>
                    <a:pt x="5082" y="10677"/>
                    <a:pt x="7624" y="6095"/>
                    <a:pt x="9424" y="3477"/>
                  </a:cubicBezTo>
                  <a:cubicBezTo>
                    <a:pt x="11224" y="859"/>
                    <a:pt x="12282" y="204"/>
                    <a:pt x="13341" y="41"/>
                  </a:cubicBezTo>
                  <a:cubicBezTo>
                    <a:pt x="14400" y="-123"/>
                    <a:pt x="15459" y="204"/>
                    <a:pt x="15988" y="1186"/>
                  </a:cubicBezTo>
                  <a:cubicBezTo>
                    <a:pt x="16518" y="2168"/>
                    <a:pt x="16518" y="3804"/>
                    <a:pt x="16306" y="6422"/>
                  </a:cubicBezTo>
                  <a:cubicBezTo>
                    <a:pt x="16094" y="9041"/>
                    <a:pt x="15671" y="12641"/>
                    <a:pt x="15353" y="15586"/>
                  </a:cubicBezTo>
                  <a:cubicBezTo>
                    <a:pt x="15035" y="18532"/>
                    <a:pt x="14824" y="20822"/>
                    <a:pt x="14929" y="20986"/>
                  </a:cubicBezTo>
                  <a:cubicBezTo>
                    <a:pt x="15035" y="21150"/>
                    <a:pt x="15459" y="19186"/>
                    <a:pt x="16624" y="15586"/>
                  </a:cubicBezTo>
                  <a:cubicBezTo>
                    <a:pt x="17788" y="11986"/>
                    <a:pt x="19694" y="6750"/>
                    <a:pt x="21600" y="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8068415" y="5708921"/>
              <a:ext cx="161185" cy="53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8" fill="norm" stroke="1" extrusionOk="0">
                  <a:moveTo>
                    <a:pt x="11263" y="0"/>
                  </a:moveTo>
                  <a:cubicBezTo>
                    <a:pt x="9861" y="1603"/>
                    <a:pt x="8458" y="3206"/>
                    <a:pt x="6635" y="4978"/>
                  </a:cubicBezTo>
                  <a:cubicBezTo>
                    <a:pt x="4811" y="6750"/>
                    <a:pt x="2567" y="8691"/>
                    <a:pt x="1305" y="9872"/>
                  </a:cubicBezTo>
                  <a:cubicBezTo>
                    <a:pt x="43" y="11053"/>
                    <a:pt x="-238" y="11475"/>
                    <a:pt x="183" y="11812"/>
                  </a:cubicBezTo>
                  <a:cubicBezTo>
                    <a:pt x="604" y="12150"/>
                    <a:pt x="1726" y="12403"/>
                    <a:pt x="2848" y="12319"/>
                  </a:cubicBezTo>
                  <a:cubicBezTo>
                    <a:pt x="3970" y="12234"/>
                    <a:pt x="5092" y="11812"/>
                    <a:pt x="6354" y="11264"/>
                  </a:cubicBezTo>
                  <a:cubicBezTo>
                    <a:pt x="7617" y="10716"/>
                    <a:pt x="9019" y="10041"/>
                    <a:pt x="9861" y="9492"/>
                  </a:cubicBezTo>
                  <a:cubicBezTo>
                    <a:pt x="10702" y="8944"/>
                    <a:pt x="10983" y="8522"/>
                    <a:pt x="11123" y="8522"/>
                  </a:cubicBezTo>
                  <a:cubicBezTo>
                    <a:pt x="11263" y="8522"/>
                    <a:pt x="11263" y="8944"/>
                    <a:pt x="11263" y="9366"/>
                  </a:cubicBezTo>
                  <a:cubicBezTo>
                    <a:pt x="11263" y="9788"/>
                    <a:pt x="11263" y="10209"/>
                    <a:pt x="11965" y="10462"/>
                  </a:cubicBezTo>
                  <a:cubicBezTo>
                    <a:pt x="12666" y="10716"/>
                    <a:pt x="14068" y="10800"/>
                    <a:pt x="15752" y="10758"/>
                  </a:cubicBezTo>
                  <a:cubicBezTo>
                    <a:pt x="17435" y="10716"/>
                    <a:pt x="19398" y="10547"/>
                    <a:pt x="20380" y="10758"/>
                  </a:cubicBezTo>
                  <a:cubicBezTo>
                    <a:pt x="21362" y="10969"/>
                    <a:pt x="21362" y="11559"/>
                    <a:pt x="21362" y="13162"/>
                  </a:cubicBezTo>
                  <a:cubicBezTo>
                    <a:pt x="21362" y="14766"/>
                    <a:pt x="21362" y="17381"/>
                    <a:pt x="20240" y="18984"/>
                  </a:cubicBezTo>
                  <a:cubicBezTo>
                    <a:pt x="19118" y="20588"/>
                    <a:pt x="16874" y="21178"/>
                    <a:pt x="13507" y="21389"/>
                  </a:cubicBezTo>
                  <a:cubicBezTo>
                    <a:pt x="10141" y="21600"/>
                    <a:pt x="5653" y="21431"/>
                    <a:pt x="116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8845550" y="5931171"/>
              <a:ext cx="57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8737600" y="5797821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750300" y="5751255"/>
              <a:ext cx="135603" cy="29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86" fill="norm" stroke="1" extrusionOk="0">
                  <a:moveTo>
                    <a:pt x="6978" y="1532"/>
                  </a:moveTo>
                  <a:cubicBezTo>
                    <a:pt x="7643" y="766"/>
                    <a:pt x="8308" y="0"/>
                    <a:pt x="7975" y="0"/>
                  </a:cubicBezTo>
                  <a:cubicBezTo>
                    <a:pt x="7643" y="0"/>
                    <a:pt x="6314" y="766"/>
                    <a:pt x="4818" y="3447"/>
                  </a:cubicBezTo>
                  <a:cubicBezTo>
                    <a:pt x="3323" y="6128"/>
                    <a:pt x="1662" y="10723"/>
                    <a:pt x="831" y="13481"/>
                  </a:cubicBezTo>
                  <a:cubicBezTo>
                    <a:pt x="0" y="16238"/>
                    <a:pt x="0" y="17157"/>
                    <a:pt x="0" y="18230"/>
                  </a:cubicBezTo>
                  <a:cubicBezTo>
                    <a:pt x="0" y="19302"/>
                    <a:pt x="0" y="20528"/>
                    <a:pt x="997" y="21064"/>
                  </a:cubicBezTo>
                  <a:cubicBezTo>
                    <a:pt x="1994" y="21600"/>
                    <a:pt x="3988" y="21447"/>
                    <a:pt x="6812" y="20757"/>
                  </a:cubicBezTo>
                  <a:cubicBezTo>
                    <a:pt x="9637" y="20068"/>
                    <a:pt x="13292" y="18843"/>
                    <a:pt x="15785" y="18000"/>
                  </a:cubicBezTo>
                  <a:cubicBezTo>
                    <a:pt x="18277" y="17157"/>
                    <a:pt x="19606" y="16698"/>
                    <a:pt x="20437" y="16085"/>
                  </a:cubicBezTo>
                  <a:cubicBezTo>
                    <a:pt x="21268" y="15472"/>
                    <a:pt x="21600" y="14706"/>
                    <a:pt x="20935" y="14247"/>
                  </a:cubicBezTo>
                  <a:cubicBezTo>
                    <a:pt x="20271" y="13787"/>
                    <a:pt x="18609" y="13634"/>
                    <a:pt x="15452" y="13940"/>
                  </a:cubicBezTo>
                  <a:cubicBezTo>
                    <a:pt x="12295" y="14247"/>
                    <a:pt x="7643" y="15013"/>
                    <a:pt x="4985" y="15779"/>
                  </a:cubicBezTo>
                  <a:cubicBezTo>
                    <a:pt x="2326" y="16545"/>
                    <a:pt x="1662" y="17311"/>
                    <a:pt x="2326" y="17770"/>
                  </a:cubicBezTo>
                  <a:cubicBezTo>
                    <a:pt x="2991" y="18230"/>
                    <a:pt x="4985" y="18383"/>
                    <a:pt x="6978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950840" y="5894394"/>
              <a:ext cx="180461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12" fill="norm" stroke="1" extrusionOk="0">
                  <a:moveTo>
                    <a:pt x="1045" y="7912"/>
                  </a:moveTo>
                  <a:cubicBezTo>
                    <a:pt x="3745" y="6712"/>
                    <a:pt x="6445" y="5512"/>
                    <a:pt x="8163" y="4162"/>
                  </a:cubicBezTo>
                  <a:cubicBezTo>
                    <a:pt x="9882" y="2812"/>
                    <a:pt x="10618" y="1312"/>
                    <a:pt x="10250" y="562"/>
                  </a:cubicBezTo>
                  <a:cubicBezTo>
                    <a:pt x="9882" y="-188"/>
                    <a:pt x="8409" y="-188"/>
                    <a:pt x="6568" y="562"/>
                  </a:cubicBezTo>
                  <a:cubicBezTo>
                    <a:pt x="4727" y="1312"/>
                    <a:pt x="2518" y="2812"/>
                    <a:pt x="1168" y="4462"/>
                  </a:cubicBezTo>
                  <a:cubicBezTo>
                    <a:pt x="-182" y="6112"/>
                    <a:pt x="-673" y="7912"/>
                    <a:pt x="1413" y="10762"/>
                  </a:cubicBezTo>
                  <a:cubicBezTo>
                    <a:pt x="3500" y="13612"/>
                    <a:pt x="8163" y="17512"/>
                    <a:pt x="11845" y="19462"/>
                  </a:cubicBezTo>
                  <a:cubicBezTo>
                    <a:pt x="15527" y="21412"/>
                    <a:pt x="18227" y="21412"/>
                    <a:pt x="20927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9588500" y="5927152"/>
              <a:ext cx="203200" cy="13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680"/>
                  </a:moveTo>
                  <a:cubicBezTo>
                    <a:pt x="900" y="652"/>
                    <a:pt x="1800" y="-377"/>
                    <a:pt x="2250" y="137"/>
                  </a:cubicBezTo>
                  <a:cubicBezTo>
                    <a:pt x="2700" y="652"/>
                    <a:pt x="2700" y="2709"/>
                    <a:pt x="2475" y="5794"/>
                  </a:cubicBezTo>
                  <a:cubicBezTo>
                    <a:pt x="2250" y="8880"/>
                    <a:pt x="1800" y="12994"/>
                    <a:pt x="1350" y="15909"/>
                  </a:cubicBezTo>
                  <a:cubicBezTo>
                    <a:pt x="900" y="18823"/>
                    <a:pt x="450" y="20537"/>
                    <a:pt x="562" y="20366"/>
                  </a:cubicBezTo>
                  <a:cubicBezTo>
                    <a:pt x="675" y="20194"/>
                    <a:pt x="1350" y="18137"/>
                    <a:pt x="2362" y="15737"/>
                  </a:cubicBezTo>
                  <a:cubicBezTo>
                    <a:pt x="3375" y="13337"/>
                    <a:pt x="4725" y="10594"/>
                    <a:pt x="5850" y="8537"/>
                  </a:cubicBezTo>
                  <a:cubicBezTo>
                    <a:pt x="6975" y="6480"/>
                    <a:pt x="7875" y="5109"/>
                    <a:pt x="8438" y="5623"/>
                  </a:cubicBezTo>
                  <a:cubicBezTo>
                    <a:pt x="9000" y="6137"/>
                    <a:pt x="9225" y="8537"/>
                    <a:pt x="9000" y="10766"/>
                  </a:cubicBezTo>
                  <a:cubicBezTo>
                    <a:pt x="8775" y="12994"/>
                    <a:pt x="8100" y="15052"/>
                    <a:pt x="8100" y="15223"/>
                  </a:cubicBezTo>
                  <a:cubicBezTo>
                    <a:pt x="8100" y="15394"/>
                    <a:pt x="8775" y="13680"/>
                    <a:pt x="10012" y="11452"/>
                  </a:cubicBezTo>
                  <a:cubicBezTo>
                    <a:pt x="11250" y="9223"/>
                    <a:pt x="13050" y="6480"/>
                    <a:pt x="14738" y="4594"/>
                  </a:cubicBezTo>
                  <a:cubicBezTo>
                    <a:pt x="16425" y="2709"/>
                    <a:pt x="18000" y="1680"/>
                    <a:pt x="18900" y="2194"/>
                  </a:cubicBezTo>
                  <a:cubicBezTo>
                    <a:pt x="19800" y="2709"/>
                    <a:pt x="20025" y="4766"/>
                    <a:pt x="20362" y="8194"/>
                  </a:cubicBezTo>
                  <a:cubicBezTo>
                    <a:pt x="20700" y="11623"/>
                    <a:pt x="21150" y="16423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9830526" y="5932114"/>
              <a:ext cx="56425" cy="8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62" fill="norm" stroke="1" extrusionOk="0">
                  <a:moveTo>
                    <a:pt x="16525" y="13339"/>
                  </a:moveTo>
                  <a:cubicBezTo>
                    <a:pt x="18125" y="10325"/>
                    <a:pt x="19725" y="7311"/>
                    <a:pt x="19325" y="4799"/>
                  </a:cubicBezTo>
                  <a:cubicBezTo>
                    <a:pt x="18925" y="2288"/>
                    <a:pt x="16525" y="278"/>
                    <a:pt x="13725" y="27"/>
                  </a:cubicBezTo>
                  <a:cubicBezTo>
                    <a:pt x="10925" y="-224"/>
                    <a:pt x="7725" y="1283"/>
                    <a:pt x="5325" y="3292"/>
                  </a:cubicBezTo>
                  <a:cubicBezTo>
                    <a:pt x="2925" y="5302"/>
                    <a:pt x="1325" y="7813"/>
                    <a:pt x="525" y="10325"/>
                  </a:cubicBezTo>
                  <a:cubicBezTo>
                    <a:pt x="-275" y="12836"/>
                    <a:pt x="-275" y="15348"/>
                    <a:pt x="1325" y="17357"/>
                  </a:cubicBezTo>
                  <a:cubicBezTo>
                    <a:pt x="2925" y="19367"/>
                    <a:pt x="6125" y="20874"/>
                    <a:pt x="9725" y="21125"/>
                  </a:cubicBezTo>
                  <a:cubicBezTo>
                    <a:pt x="13325" y="21376"/>
                    <a:pt x="17325" y="20371"/>
                    <a:pt x="19325" y="17357"/>
                  </a:cubicBezTo>
                  <a:cubicBezTo>
                    <a:pt x="21325" y="14343"/>
                    <a:pt x="21325" y="9320"/>
                    <a:pt x="21325" y="4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9925050" y="5894130"/>
              <a:ext cx="349250" cy="12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6300"/>
                  </a:moveTo>
                  <a:cubicBezTo>
                    <a:pt x="393" y="4500"/>
                    <a:pt x="785" y="2700"/>
                    <a:pt x="1309" y="2340"/>
                  </a:cubicBezTo>
                  <a:cubicBezTo>
                    <a:pt x="1833" y="1980"/>
                    <a:pt x="2487" y="3060"/>
                    <a:pt x="3076" y="4860"/>
                  </a:cubicBezTo>
                  <a:cubicBezTo>
                    <a:pt x="3665" y="6660"/>
                    <a:pt x="4189" y="9180"/>
                    <a:pt x="4451" y="11700"/>
                  </a:cubicBezTo>
                  <a:cubicBezTo>
                    <a:pt x="4713" y="14220"/>
                    <a:pt x="4713" y="16740"/>
                    <a:pt x="4451" y="18540"/>
                  </a:cubicBezTo>
                  <a:cubicBezTo>
                    <a:pt x="4189" y="20340"/>
                    <a:pt x="3665" y="21420"/>
                    <a:pt x="3404" y="21060"/>
                  </a:cubicBezTo>
                  <a:cubicBezTo>
                    <a:pt x="3142" y="20700"/>
                    <a:pt x="3142" y="18900"/>
                    <a:pt x="3600" y="16560"/>
                  </a:cubicBezTo>
                  <a:cubicBezTo>
                    <a:pt x="4058" y="14220"/>
                    <a:pt x="4975" y="11340"/>
                    <a:pt x="6087" y="9360"/>
                  </a:cubicBezTo>
                  <a:cubicBezTo>
                    <a:pt x="7200" y="7380"/>
                    <a:pt x="8509" y="6300"/>
                    <a:pt x="9491" y="6120"/>
                  </a:cubicBezTo>
                  <a:cubicBezTo>
                    <a:pt x="10473" y="5940"/>
                    <a:pt x="11127" y="6660"/>
                    <a:pt x="11782" y="7200"/>
                  </a:cubicBezTo>
                  <a:cubicBezTo>
                    <a:pt x="12436" y="7740"/>
                    <a:pt x="13091" y="8100"/>
                    <a:pt x="13680" y="7560"/>
                  </a:cubicBezTo>
                  <a:cubicBezTo>
                    <a:pt x="14269" y="7020"/>
                    <a:pt x="14793" y="5580"/>
                    <a:pt x="14858" y="4140"/>
                  </a:cubicBezTo>
                  <a:cubicBezTo>
                    <a:pt x="14924" y="2700"/>
                    <a:pt x="14531" y="1260"/>
                    <a:pt x="14007" y="540"/>
                  </a:cubicBezTo>
                  <a:cubicBezTo>
                    <a:pt x="13484" y="-180"/>
                    <a:pt x="12829" y="-180"/>
                    <a:pt x="12240" y="540"/>
                  </a:cubicBezTo>
                  <a:cubicBezTo>
                    <a:pt x="11651" y="1260"/>
                    <a:pt x="11127" y="2700"/>
                    <a:pt x="10800" y="4680"/>
                  </a:cubicBezTo>
                  <a:cubicBezTo>
                    <a:pt x="10473" y="6660"/>
                    <a:pt x="10342" y="9180"/>
                    <a:pt x="11193" y="11520"/>
                  </a:cubicBezTo>
                  <a:cubicBezTo>
                    <a:pt x="12044" y="13860"/>
                    <a:pt x="13876" y="16020"/>
                    <a:pt x="15775" y="17460"/>
                  </a:cubicBezTo>
                  <a:cubicBezTo>
                    <a:pt x="17673" y="18900"/>
                    <a:pt x="19636" y="19620"/>
                    <a:pt x="2160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636692" y="6491926"/>
              <a:ext cx="151459" cy="12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73" fill="norm" stroke="1" extrusionOk="0">
                  <a:moveTo>
                    <a:pt x="2566" y="10296"/>
                  </a:moveTo>
                  <a:cubicBezTo>
                    <a:pt x="1366" y="11358"/>
                    <a:pt x="166" y="12421"/>
                    <a:pt x="16" y="13660"/>
                  </a:cubicBezTo>
                  <a:cubicBezTo>
                    <a:pt x="-134" y="14899"/>
                    <a:pt x="766" y="16316"/>
                    <a:pt x="1966" y="17024"/>
                  </a:cubicBezTo>
                  <a:cubicBezTo>
                    <a:pt x="3166" y="17732"/>
                    <a:pt x="4666" y="17732"/>
                    <a:pt x="6616" y="15607"/>
                  </a:cubicBezTo>
                  <a:cubicBezTo>
                    <a:pt x="8566" y="13483"/>
                    <a:pt x="10966" y="9234"/>
                    <a:pt x="12166" y="6224"/>
                  </a:cubicBezTo>
                  <a:cubicBezTo>
                    <a:pt x="13366" y="3214"/>
                    <a:pt x="13366" y="1443"/>
                    <a:pt x="12616" y="558"/>
                  </a:cubicBezTo>
                  <a:cubicBezTo>
                    <a:pt x="11866" y="-327"/>
                    <a:pt x="10366" y="-327"/>
                    <a:pt x="8266" y="1798"/>
                  </a:cubicBezTo>
                  <a:cubicBezTo>
                    <a:pt x="6166" y="3922"/>
                    <a:pt x="3466" y="8171"/>
                    <a:pt x="2116" y="11181"/>
                  </a:cubicBezTo>
                  <a:cubicBezTo>
                    <a:pt x="766" y="14191"/>
                    <a:pt x="766" y="15962"/>
                    <a:pt x="766" y="17732"/>
                  </a:cubicBezTo>
                  <a:cubicBezTo>
                    <a:pt x="766" y="19503"/>
                    <a:pt x="766" y="21273"/>
                    <a:pt x="4216" y="21273"/>
                  </a:cubicBezTo>
                  <a:cubicBezTo>
                    <a:pt x="7666" y="21273"/>
                    <a:pt x="14566" y="19503"/>
                    <a:pt x="21466" y="17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871879" y="6331221"/>
              <a:ext cx="5597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9154" y="0"/>
                  </a:moveTo>
                  <a:cubicBezTo>
                    <a:pt x="5954" y="450"/>
                    <a:pt x="2754" y="900"/>
                    <a:pt x="1154" y="2625"/>
                  </a:cubicBezTo>
                  <a:cubicBezTo>
                    <a:pt x="-446" y="4350"/>
                    <a:pt x="-446" y="7350"/>
                    <a:pt x="1554" y="10350"/>
                  </a:cubicBezTo>
                  <a:cubicBezTo>
                    <a:pt x="3554" y="13350"/>
                    <a:pt x="7554" y="16350"/>
                    <a:pt x="11154" y="18225"/>
                  </a:cubicBezTo>
                  <a:cubicBezTo>
                    <a:pt x="14754" y="20100"/>
                    <a:pt x="17954" y="20850"/>
                    <a:pt x="21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813550" y="6413771"/>
              <a:ext cx="146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029"/>
                    <a:pt x="16591" y="2057"/>
                    <a:pt x="13617" y="4371"/>
                  </a:cubicBezTo>
                  <a:cubicBezTo>
                    <a:pt x="10643" y="6686"/>
                    <a:pt x="7200" y="10286"/>
                    <a:pt x="4852" y="13371"/>
                  </a:cubicBezTo>
                  <a:cubicBezTo>
                    <a:pt x="2504" y="16457"/>
                    <a:pt x="1252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068020" y="6261371"/>
              <a:ext cx="69381" cy="31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1" fill="norm" stroke="1" extrusionOk="0">
                  <a:moveTo>
                    <a:pt x="21455" y="0"/>
                  </a:moveTo>
                  <a:cubicBezTo>
                    <a:pt x="14910" y="3312"/>
                    <a:pt x="8364" y="6624"/>
                    <a:pt x="4764" y="9432"/>
                  </a:cubicBezTo>
                  <a:cubicBezTo>
                    <a:pt x="1164" y="12240"/>
                    <a:pt x="510" y="14544"/>
                    <a:pt x="182" y="16344"/>
                  </a:cubicBezTo>
                  <a:cubicBezTo>
                    <a:pt x="-145" y="18144"/>
                    <a:pt x="-145" y="19440"/>
                    <a:pt x="1164" y="20304"/>
                  </a:cubicBezTo>
                  <a:cubicBezTo>
                    <a:pt x="2473" y="21168"/>
                    <a:pt x="5091" y="21600"/>
                    <a:pt x="6728" y="21312"/>
                  </a:cubicBezTo>
                  <a:cubicBezTo>
                    <a:pt x="8364" y="21024"/>
                    <a:pt x="9019" y="20016"/>
                    <a:pt x="8037" y="19080"/>
                  </a:cubicBezTo>
                  <a:cubicBezTo>
                    <a:pt x="7055" y="18144"/>
                    <a:pt x="4437" y="17280"/>
                    <a:pt x="1819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031780" y="6420121"/>
              <a:ext cx="16277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357" y="8498"/>
                  </a:moveTo>
                  <a:cubicBezTo>
                    <a:pt x="526" y="7082"/>
                    <a:pt x="-305" y="5666"/>
                    <a:pt x="110" y="4603"/>
                  </a:cubicBezTo>
                  <a:cubicBezTo>
                    <a:pt x="526" y="3541"/>
                    <a:pt x="2187" y="2833"/>
                    <a:pt x="3572" y="3010"/>
                  </a:cubicBezTo>
                  <a:cubicBezTo>
                    <a:pt x="4957" y="3187"/>
                    <a:pt x="6064" y="4249"/>
                    <a:pt x="7726" y="6905"/>
                  </a:cubicBezTo>
                  <a:cubicBezTo>
                    <a:pt x="9387" y="9561"/>
                    <a:pt x="11603" y="13810"/>
                    <a:pt x="12710" y="16820"/>
                  </a:cubicBezTo>
                  <a:cubicBezTo>
                    <a:pt x="13818" y="19830"/>
                    <a:pt x="13818" y="21600"/>
                    <a:pt x="13680" y="21600"/>
                  </a:cubicBezTo>
                  <a:cubicBezTo>
                    <a:pt x="13541" y="21600"/>
                    <a:pt x="13264" y="19830"/>
                    <a:pt x="13957" y="16466"/>
                  </a:cubicBezTo>
                  <a:cubicBezTo>
                    <a:pt x="14649" y="13102"/>
                    <a:pt x="16310" y="8144"/>
                    <a:pt x="17695" y="5134"/>
                  </a:cubicBezTo>
                  <a:cubicBezTo>
                    <a:pt x="19080" y="2125"/>
                    <a:pt x="20187" y="1062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248307" y="6407020"/>
              <a:ext cx="300945" cy="15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12" fill="norm" stroke="1" extrusionOk="0">
                  <a:moveTo>
                    <a:pt x="3867" y="10564"/>
                  </a:moveTo>
                  <a:cubicBezTo>
                    <a:pt x="4623" y="10272"/>
                    <a:pt x="5378" y="9980"/>
                    <a:pt x="6057" y="9250"/>
                  </a:cubicBezTo>
                  <a:cubicBezTo>
                    <a:pt x="6737" y="8521"/>
                    <a:pt x="7341" y="7353"/>
                    <a:pt x="7719" y="5748"/>
                  </a:cubicBezTo>
                  <a:cubicBezTo>
                    <a:pt x="8097" y="4142"/>
                    <a:pt x="8248" y="2099"/>
                    <a:pt x="7946" y="931"/>
                  </a:cubicBezTo>
                  <a:cubicBezTo>
                    <a:pt x="7643" y="-236"/>
                    <a:pt x="6888" y="-528"/>
                    <a:pt x="5604" y="1369"/>
                  </a:cubicBezTo>
                  <a:cubicBezTo>
                    <a:pt x="4320" y="3267"/>
                    <a:pt x="2508" y="7353"/>
                    <a:pt x="1450" y="10418"/>
                  </a:cubicBezTo>
                  <a:cubicBezTo>
                    <a:pt x="393" y="13483"/>
                    <a:pt x="91" y="15526"/>
                    <a:pt x="16" y="17423"/>
                  </a:cubicBezTo>
                  <a:cubicBezTo>
                    <a:pt x="-60" y="19321"/>
                    <a:pt x="91" y="21072"/>
                    <a:pt x="1602" y="20780"/>
                  </a:cubicBezTo>
                  <a:cubicBezTo>
                    <a:pt x="3112" y="20488"/>
                    <a:pt x="5982" y="18153"/>
                    <a:pt x="7870" y="15818"/>
                  </a:cubicBezTo>
                  <a:cubicBezTo>
                    <a:pt x="9758" y="13483"/>
                    <a:pt x="10664" y="11148"/>
                    <a:pt x="11420" y="9542"/>
                  </a:cubicBezTo>
                  <a:cubicBezTo>
                    <a:pt x="12175" y="7937"/>
                    <a:pt x="12779" y="7061"/>
                    <a:pt x="13006" y="7353"/>
                  </a:cubicBezTo>
                  <a:cubicBezTo>
                    <a:pt x="13232" y="7645"/>
                    <a:pt x="13081" y="9104"/>
                    <a:pt x="12855" y="11002"/>
                  </a:cubicBezTo>
                  <a:cubicBezTo>
                    <a:pt x="12628" y="12899"/>
                    <a:pt x="12326" y="15234"/>
                    <a:pt x="11948" y="17131"/>
                  </a:cubicBezTo>
                  <a:cubicBezTo>
                    <a:pt x="11571" y="19029"/>
                    <a:pt x="11118" y="20488"/>
                    <a:pt x="10967" y="20488"/>
                  </a:cubicBezTo>
                  <a:cubicBezTo>
                    <a:pt x="10816" y="20488"/>
                    <a:pt x="10967" y="19029"/>
                    <a:pt x="11571" y="16986"/>
                  </a:cubicBezTo>
                  <a:cubicBezTo>
                    <a:pt x="12175" y="14942"/>
                    <a:pt x="13232" y="12315"/>
                    <a:pt x="13988" y="10418"/>
                  </a:cubicBezTo>
                  <a:cubicBezTo>
                    <a:pt x="14743" y="8521"/>
                    <a:pt x="15196" y="7353"/>
                    <a:pt x="15649" y="7353"/>
                  </a:cubicBezTo>
                  <a:cubicBezTo>
                    <a:pt x="16102" y="7353"/>
                    <a:pt x="16555" y="8521"/>
                    <a:pt x="16555" y="9834"/>
                  </a:cubicBezTo>
                  <a:cubicBezTo>
                    <a:pt x="16555" y="11148"/>
                    <a:pt x="16102" y="12607"/>
                    <a:pt x="15725" y="14067"/>
                  </a:cubicBezTo>
                  <a:cubicBezTo>
                    <a:pt x="15347" y="15526"/>
                    <a:pt x="15045" y="16986"/>
                    <a:pt x="15120" y="17131"/>
                  </a:cubicBezTo>
                  <a:cubicBezTo>
                    <a:pt x="15196" y="17277"/>
                    <a:pt x="15649" y="16110"/>
                    <a:pt x="16253" y="14504"/>
                  </a:cubicBezTo>
                  <a:cubicBezTo>
                    <a:pt x="16857" y="12899"/>
                    <a:pt x="17613" y="10856"/>
                    <a:pt x="18519" y="9250"/>
                  </a:cubicBezTo>
                  <a:cubicBezTo>
                    <a:pt x="19425" y="7645"/>
                    <a:pt x="20483" y="6477"/>
                    <a:pt x="21011" y="7061"/>
                  </a:cubicBezTo>
                  <a:cubicBezTo>
                    <a:pt x="21540" y="7645"/>
                    <a:pt x="21540" y="9980"/>
                    <a:pt x="21389" y="12461"/>
                  </a:cubicBezTo>
                  <a:cubicBezTo>
                    <a:pt x="21238" y="14942"/>
                    <a:pt x="20936" y="17569"/>
                    <a:pt x="20634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607300" y="6447076"/>
              <a:ext cx="190500" cy="1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7615"/>
                  </a:moveTo>
                  <a:cubicBezTo>
                    <a:pt x="5040" y="6633"/>
                    <a:pt x="10080" y="5651"/>
                    <a:pt x="13080" y="4342"/>
                  </a:cubicBezTo>
                  <a:cubicBezTo>
                    <a:pt x="16080" y="3033"/>
                    <a:pt x="17040" y="1396"/>
                    <a:pt x="16920" y="578"/>
                  </a:cubicBezTo>
                  <a:cubicBezTo>
                    <a:pt x="16800" y="-240"/>
                    <a:pt x="15600" y="-240"/>
                    <a:pt x="13560" y="905"/>
                  </a:cubicBezTo>
                  <a:cubicBezTo>
                    <a:pt x="11520" y="2051"/>
                    <a:pt x="8640" y="4342"/>
                    <a:pt x="6480" y="6469"/>
                  </a:cubicBezTo>
                  <a:cubicBezTo>
                    <a:pt x="4320" y="8596"/>
                    <a:pt x="2880" y="10560"/>
                    <a:pt x="2040" y="12360"/>
                  </a:cubicBezTo>
                  <a:cubicBezTo>
                    <a:pt x="1200" y="14160"/>
                    <a:pt x="960" y="15796"/>
                    <a:pt x="1320" y="17105"/>
                  </a:cubicBezTo>
                  <a:cubicBezTo>
                    <a:pt x="1680" y="18415"/>
                    <a:pt x="2640" y="19396"/>
                    <a:pt x="6120" y="20051"/>
                  </a:cubicBezTo>
                  <a:cubicBezTo>
                    <a:pt x="9600" y="20705"/>
                    <a:pt x="15600" y="21033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8532283" y="6299471"/>
              <a:ext cx="224367" cy="29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1819" y="0"/>
                  </a:moveTo>
                  <a:cubicBezTo>
                    <a:pt x="9374" y="3287"/>
                    <a:pt x="6928" y="6574"/>
                    <a:pt x="5604" y="9470"/>
                  </a:cubicBezTo>
                  <a:cubicBezTo>
                    <a:pt x="4279" y="12365"/>
                    <a:pt x="4075" y="14870"/>
                    <a:pt x="4381" y="16826"/>
                  </a:cubicBezTo>
                  <a:cubicBezTo>
                    <a:pt x="4687" y="18783"/>
                    <a:pt x="5502" y="20191"/>
                    <a:pt x="6521" y="20896"/>
                  </a:cubicBezTo>
                  <a:cubicBezTo>
                    <a:pt x="7540" y="21600"/>
                    <a:pt x="8762" y="21600"/>
                    <a:pt x="9475" y="21209"/>
                  </a:cubicBezTo>
                  <a:cubicBezTo>
                    <a:pt x="10189" y="20817"/>
                    <a:pt x="10392" y="20035"/>
                    <a:pt x="9068" y="18783"/>
                  </a:cubicBezTo>
                  <a:cubicBezTo>
                    <a:pt x="7743" y="17530"/>
                    <a:pt x="4891" y="15809"/>
                    <a:pt x="2955" y="14948"/>
                  </a:cubicBezTo>
                  <a:cubicBezTo>
                    <a:pt x="1019" y="14087"/>
                    <a:pt x="0" y="14087"/>
                    <a:pt x="0" y="13774"/>
                  </a:cubicBezTo>
                  <a:cubicBezTo>
                    <a:pt x="0" y="13461"/>
                    <a:pt x="1019" y="12835"/>
                    <a:pt x="2649" y="11270"/>
                  </a:cubicBezTo>
                  <a:cubicBezTo>
                    <a:pt x="4279" y="9704"/>
                    <a:pt x="6521" y="7200"/>
                    <a:pt x="7947" y="5635"/>
                  </a:cubicBezTo>
                  <a:cubicBezTo>
                    <a:pt x="9374" y="4070"/>
                    <a:pt x="9985" y="3443"/>
                    <a:pt x="10800" y="2974"/>
                  </a:cubicBezTo>
                  <a:cubicBezTo>
                    <a:pt x="11615" y="2504"/>
                    <a:pt x="12634" y="2191"/>
                    <a:pt x="13143" y="2426"/>
                  </a:cubicBezTo>
                  <a:cubicBezTo>
                    <a:pt x="13653" y="2661"/>
                    <a:pt x="13653" y="3443"/>
                    <a:pt x="13042" y="5557"/>
                  </a:cubicBezTo>
                  <a:cubicBezTo>
                    <a:pt x="12430" y="7670"/>
                    <a:pt x="11208" y="11113"/>
                    <a:pt x="10392" y="13304"/>
                  </a:cubicBezTo>
                  <a:cubicBezTo>
                    <a:pt x="9577" y="15496"/>
                    <a:pt x="9170" y="16435"/>
                    <a:pt x="9170" y="16513"/>
                  </a:cubicBezTo>
                  <a:cubicBezTo>
                    <a:pt x="9170" y="16591"/>
                    <a:pt x="9577" y="15809"/>
                    <a:pt x="10291" y="15026"/>
                  </a:cubicBezTo>
                  <a:cubicBezTo>
                    <a:pt x="11004" y="14243"/>
                    <a:pt x="12023" y="13461"/>
                    <a:pt x="13042" y="12991"/>
                  </a:cubicBezTo>
                  <a:cubicBezTo>
                    <a:pt x="14060" y="12522"/>
                    <a:pt x="15079" y="12365"/>
                    <a:pt x="15792" y="12678"/>
                  </a:cubicBezTo>
                  <a:cubicBezTo>
                    <a:pt x="16506" y="12991"/>
                    <a:pt x="16913" y="13774"/>
                    <a:pt x="17830" y="14478"/>
                  </a:cubicBezTo>
                  <a:cubicBezTo>
                    <a:pt x="18747" y="15183"/>
                    <a:pt x="20174" y="15809"/>
                    <a:pt x="21600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8776494" y="6436654"/>
              <a:ext cx="81757" cy="9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40" fill="norm" stroke="1" extrusionOk="0">
                  <a:moveTo>
                    <a:pt x="21392" y="7440"/>
                  </a:moveTo>
                  <a:cubicBezTo>
                    <a:pt x="20284" y="5142"/>
                    <a:pt x="19177" y="2844"/>
                    <a:pt x="17238" y="1465"/>
                  </a:cubicBezTo>
                  <a:cubicBezTo>
                    <a:pt x="15300" y="87"/>
                    <a:pt x="12530" y="-373"/>
                    <a:pt x="10038" y="316"/>
                  </a:cubicBezTo>
                  <a:cubicBezTo>
                    <a:pt x="7546" y="1006"/>
                    <a:pt x="5330" y="2844"/>
                    <a:pt x="3669" y="5372"/>
                  </a:cubicBezTo>
                  <a:cubicBezTo>
                    <a:pt x="2007" y="7899"/>
                    <a:pt x="900" y="11116"/>
                    <a:pt x="346" y="13874"/>
                  </a:cubicBezTo>
                  <a:cubicBezTo>
                    <a:pt x="-208" y="16631"/>
                    <a:pt x="-208" y="18929"/>
                    <a:pt x="1177" y="20078"/>
                  </a:cubicBezTo>
                  <a:cubicBezTo>
                    <a:pt x="2561" y="21227"/>
                    <a:pt x="5330" y="21227"/>
                    <a:pt x="8930" y="20078"/>
                  </a:cubicBezTo>
                  <a:cubicBezTo>
                    <a:pt x="12530" y="18929"/>
                    <a:pt x="16961" y="16631"/>
                    <a:pt x="21392" y="14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8902700" y="6496321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8947150" y="6412295"/>
              <a:ext cx="112184" cy="12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17828"/>
                  </a:moveTo>
                  <a:cubicBezTo>
                    <a:pt x="4891" y="11970"/>
                    <a:pt x="9781" y="6113"/>
                    <a:pt x="13245" y="3001"/>
                  </a:cubicBezTo>
                  <a:cubicBezTo>
                    <a:pt x="16709" y="-111"/>
                    <a:pt x="18747" y="-477"/>
                    <a:pt x="19970" y="438"/>
                  </a:cubicBezTo>
                  <a:cubicBezTo>
                    <a:pt x="21192" y="1354"/>
                    <a:pt x="21600" y="3550"/>
                    <a:pt x="21600" y="7211"/>
                  </a:cubicBezTo>
                  <a:cubicBezTo>
                    <a:pt x="21600" y="10872"/>
                    <a:pt x="21192" y="15998"/>
                    <a:pt x="20785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9453223" y="6387540"/>
              <a:ext cx="249577" cy="13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733" fill="norm" stroke="1" extrusionOk="0">
                  <a:moveTo>
                    <a:pt x="8878" y="11733"/>
                  </a:moveTo>
                  <a:cubicBezTo>
                    <a:pt x="9241" y="10121"/>
                    <a:pt x="9604" y="8509"/>
                    <a:pt x="9876" y="6413"/>
                  </a:cubicBezTo>
                  <a:cubicBezTo>
                    <a:pt x="10148" y="4318"/>
                    <a:pt x="10330" y="1739"/>
                    <a:pt x="9876" y="610"/>
                  </a:cubicBezTo>
                  <a:cubicBezTo>
                    <a:pt x="9422" y="-518"/>
                    <a:pt x="8333" y="-196"/>
                    <a:pt x="6609" y="2545"/>
                  </a:cubicBezTo>
                  <a:cubicBezTo>
                    <a:pt x="4884" y="5285"/>
                    <a:pt x="2525" y="10443"/>
                    <a:pt x="1254" y="13828"/>
                  </a:cubicBezTo>
                  <a:cubicBezTo>
                    <a:pt x="-16" y="17213"/>
                    <a:pt x="-198" y="18825"/>
                    <a:pt x="165" y="19792"/>
                  </a:cubicBezTo>
                  <a:cubicBezTo>
                    <a:pt x="528" y="20760"/>
                    <a:pt x="1436" y="21082"/>
                    <a:pt x="2706" y="20276"/>
                  </a:cubicBezTo>
                  <a:cubicBezTo>
                    <a:pt x="3977" y="19470"/>
                    <a:pt x="5610" y="17536"/>
                    <a:pt x="6699" y="15763"/>
                  </a:cubicBezTo>
                  <a:cubicBezTo>
                    <a:pt x="7789" y="13989"/>
                    <a:pt x="8333" y="12378"/>
                    <a:pt x="8878" y="12216"/>
                  </a:cubicBezTo>
                  <a:cubicBezTo>
                    <a:pt x="9422" y="12055"/>
                    <a:pt x="9967" y="13345"/>
                    <a:pt x="12054" y="14473"/>
                  </a:cubicBezTo>
                  <a:cubicBezTo>
                    <a:pt x="14141" y="15601"/>
                    <a:pt x="17772" y="16569"/>
                    <a:pt x="21402" y="17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9862391" y="6396174"/>
              <a:ext cx="157910" cy="34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45" fill="norm" stroke="1" extrusionOk="0">
                  <a:moveTo>
                    <a:pt x="21203" y="1508"/>
                  </a:moveTo>
                  <a:cubicBezTo>
                    <a:pt x="20350" y="975"/>
                    <a:pt x="19498" y="441"/>
                    <a:pt x="17650" y="175"/>
                  </a:cubicBezTo>
                  <a:cubicBezTo>
                    <a:pt x="15803" y="-92"/>
                    <a:pt x="12961" y="-92"/>
                    <a:pt x="10545" y="441"/>
                  </a:cubicBezTo>
                  <a:cubicBezTo>
                    <a:pt x="8129" y="975"/>
                    <a:pt x="6140" y="2041"/>
                    <a:pt x="5145" y="2908"/>
                  </a:cubicBezTo>
                  <a:cubicBezTo>
                    <a:pt x="4150" y="3775"/>
                    <a:pt x="4150" y="4441"/>
                    <a:pt x="4861" y="4641"/>
                  </a:cubicBezTo>
                  <a:cubicBezTo>
                    <a:pt x="5571" y="4841"/>
                    <a:pt x="6992" y="4575"/>
                    <a:pt x="8698" y="4041"/>
                  </a:cubicBezTo>
                  <a:cubicBezTo>
                    <a:pt x="10403" y="3508"/>
                    <a:pt x="12392" y="2708"/>
                    <a:pt x="13529" y="2641"/>
                  </a:cubicBezTo>
                  <a:cubicBezTo>
                    <a:pt x="14666" y="2575"/>
                    <a:pt x="14950" y="3241"/>
                    <a:pt x="14950" y="5441"/>
                  </a:cubicBezTo>
                  <a:cubicBezTo>
                    <a:pt x="14950" y="7641"/>
                    <a:pt x="14666" y="11375"/>
                    <a:pt x="13814" y="14108"/>
                  </a:cubicBezTo>
                  <a:cubicBezTo>
                    <a:pt x="12961" y="16841"/>
                    <a:pt x="11540" y="18575"/>
                    <a:pt x="10119" y="19641"/>
                  </a:cubicBezTo>
                  <a:cubicBezTo>
                    <a:pt x="8698" y="20708"/>
                    <a:pt x="7277" y="21108"/>
                    <a:pt x="5714" y="21308"/>
                  </a:cubicBezTo>
                  <a:cubicBezTo>
                    <a:pt x="4150" y="21508"/>
                    <a:pt x="2445" y="21508"/>
                    <a:pt x="1308" y="21175"/>
                  </a:cubicBezTo>
                  <a:cubicBezTo>
                    <a:pt x="171" y="20841"/>
                    <a:pt x="-397" y="20175"/>
                    <a:pt x="314" y="18441"/>
                  </a:cubicBezTo>
                  <a:cubicBezTo>
                    <a:pt x="1024" y="16708"/>
                    <a:pt x="3014" y="13908"/>
                    <a:pt x="5003" y="1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0007600" y="6420121"/>
              <a:ext cx="1569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618"/>
                    <a:pt x="16200" y="5236"/>
                    <a:pt x="18900" y="8836"/>
                  </a:cubicBezTo>
                  <a:cubicBezTo>
                    <a:pt x="21600" y="12436"/>
                    <a:pt x="18900" y="17018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10032999" y="632487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0052049" y="6375671"/>
              <a:ext cx="88901" cy="10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0"/>
                  </a:moveTo>
                  <a:cubicBezTo>
                    <a:pt x="514" y="4985"/>
                    <a:pt x="1029" y="9969"/>
                    <a:pt x="1286" y="13708"/>
                  </a:cubicBezTo>
                  <a:cubicBezTo>
                    <a:pt x="1543" y="17446"/>
                    <a:pt x="1543" y="19938"/>
                    <a:pt x="2829" y="20769"/>
                  </a:cubicBezTo>
                  <a:cubicBezTo>
                    <a:pt x="4114" y="21600"/>
                    <a:pt x="6686" y="20769"/>
                    <a:pt x="10029" y="18277"/>
                  </a:cubicBezTo>
                  <a:cubicBezTo>
                    <a:pt x="13371" y="15785"/>
                    <a:pt x="17486" y="11631"/>
                    <a:pt x="21600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0166349" y="6354891"/>
              <a:ext cx="88901" cy="15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13195"/>
                  </a:moveTo>
                  <a:cubicBezTo>
                    <a:pt x="4114" y="11467"/>
                    <a:pt x="8229" y="9739"/>
                    <a:pt x="11314" y="8299"/>
                  </a:cubicBezTo>
                  <a:cubicBezTo>
                    <a:pt x="14400" y="6859"/>
                    <a:pt x="16457" y="5707"/>
                    <a:pt x="18000" y="4267"/>
                  </a:cubicBezTo>
                  <a:cubicBezTo>
                    <a:pt x="19543" y="2827"/>
                    <a:pt x="20571" y="1099"/>
                    <a:pt x="19800" y="379"/>
                  </a:cubicBezTo>
                  <a:cubicBezTo>
                    <a:pt x="19029" y="-341"/>
                    <a:pt x="16457" y="-53"/>
                    <a:pt x="13629" y="1387"/>
                  </a:cubicBezTo>
                  <a:cubicBezTo>
                    <a:pt x="10800" y="2827"/>
                    <a:pt x="7714" y="5419"/>
                    <a:pt x="5657" y="8731"/>
                  </a:cubicBezTo>
                  <a:cubicBezTo>
                    <a:pt x="3600" y="12043"/>
                    <a:pt x="2571" y="16075"/>
                    <a:pt x="3343" y="18379"/>
                  </a:cubicBezTo>
                  <a:cubicBezTo>
                    <a:pt x="4114" y="20683"/>
                    <a:pt x="6686" y="21259"/>
                    <a:pt x="10029" y="20971"/>
                  </a:cubicBezTo>
                  <a:cubicBezTo>
                    <a:pt x="13371" y="20683"/>
                    <a:pt x="17486" y="19531"/>
                    <a:pt x="21600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0271405" y="6380401"/>
              <a:ext cx="97351" cy="13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90" fill="norm" stroke="1" extrusionOk="0">
                  <a:moveTo>
                    <a:pt x="4764" y="255"/>
                  </a:moveTo>
                  <a:cubicBezTo>
                    <a:pt x="4305" y="3910"/>
                    <a:pt x="3845" y="7565"/>
                    <a:pt x="2926" y="10888"/>
                  </a:cubicBezTo>
                  <a:cubicBezTo>
                    <a:pt x="2007" y="14212"/>
                    <a:pt x="628" y="17202"/>
                    <a:pt x="169" y="17701"/>
                  </a:cubicBezTo>
                  <a:cubicBezTo>
                    <a:pt x="-291" y="18199"/>
                    <a:pt x="169" y="16205"/>
                    <a:pt x="1777" y="13547"/>
                  </a:cubicBezTo>
                  <a:cubicBezTo>
                    <a:pt x="3386" y="10888"/>
                    <a:pt x="6143" y="7565"/>
                    <a:pt x="8441" y="5239"/>
                  </a:cubicBezTo>
                  <a:cubicBezTo>
                    <a:pt x="10739" y="2913"/>
                    <a:pt x="12577" y="1584"/>
                    <a:pt x="14645" y="753"/>
                  </a:cubicBezTo>
                  <a:cubicBezTo>
                    <a:pt x="16713" y="-78"/>
                    <a:pt x="19011" y="-410"/>
                    <a:pt x="20160" y="753"/>
                  </a:cubicBezTo>
                  <a:cubicBezTo>
                    <a:pt x="21309" y="1916"/>
                    <a:pt x="21309" y="4575"/>
                    <a:pt x="20849" y="8230"/>
                  </a:cubicBezTo>
                  <a:cubicBezTo>
                    <a:pt x="20390" y="11885"/>
                    <a:pt x="19471" y="16538"/>
                    <a:pt x="18552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0794999" y="6197871"/>
              <a:ext cx="1079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358"/>
                    <a:pt x="15671" y="2717"/>
                    <a:pt x="13553" y="5026"/>
                  </a:cubicBezTo>
                  <a:cubicBezTo>
                    <a:pt x="11435" y="7336"/>
                    <a:pt x="10165" y="10596"/>
                    <a:pt x="8047" y="13517"/>
                  </a:cubicBezTo>
                  <a:cubicBezTo>
                    <a:pt x="5929" y="16438"/>
                    <a:pt x="2965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0693400" y="6169442"/>
              <a:ext cx="355600" cy="10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20936"/>
                  </a:moveTo>
                  <a:cubicBezTo>
                    <a:pt x="386" y="16701"/>
                    <a:pt x="771" y="12465"/>
                    <a:pt x="2636" y="8654"/>
                  </a:cubicBezTo>
                  <a:cubicBezTo>
                    <a:pt x="4500" y="4842"/>
                    <a:pt x="7843" y="1454"/>
                    <a:pt x="11250" y="395"/>
                  </a:cubicBezTo>
                  <a:cubicBezTo>
                    <a:pt x="14657" y="-664"/>
                    <a:pt x="18129" y="607"/>
                    <a:pt x="21600" y="1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0936152" y="6458221"/>
              <a:ext cx="76642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466" fill="norm" stroke="1" extrusionOk="0">
                  <a:moveTo>
                    <a:pt x="13252" y="3600"/>
                  </a:moveTo>
                  <a:cubicBezTo>
                    <a:pt x="8705" y="5700"/>
                    <a:pt x="4157" y="7800"/>
                    <a:pt x="1884" y="10500"/>
                  </a:cubicBezTo>
                  <a:cubicBezTo>
                    <a:pt x="-390" y="13200"/>
                    <a:pt x="-390" y="16500"/>
                    <a:pt x="747" y="18600"/>
                  </a:cubicBezTo>
                  <a:cubicBezTo>
                    <a:pt x="1884" y="20700"/>
                    <a:pt x="4157" y="21600"/>
                    <a:pt x="7852" y="21450"/>
                  </a:cubicBezTo>
                  <a:cubicBezTo>
                    <a:pt x="11547" y="21300"/>
                    <a:pt x="16663" y="20100"/>
                    <a:pt x="18936" y="16350"/>
                  </a:cubicBezTo>
                  <a:cubicBezTo>
                    <a:pt x="21210" y="12600"/>
                    <a:pt x="20642" y="6300"/>
                    <a:pt x="20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1277600" y="6064521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3" name="Drawing"/>
          <p:cNvGrpSpPr/>
          <p:nvPr/>
        </p:nvGrpSpPr>
        <p:grpSpPr>
          <a:xfrm>
            <a:off x="2778622" y="1720850"/>
            <a:ext cx="10061078" cy="2686050"/>
            <a:chOff x="0" y="0"/>
            <a:chExt cx="10061077" cy="2686050"/>
          </a:xfrm>
        </p:grpSpPr>
        <p:sp>
          <p:nvSpPr>
            <p:cNvPr id="2859" name="Line"/>
            <p:cNvSpPr/>
            <p:nvPr/>
          </p:nvSpPr>
          <p:spPr>
            <a:xfrm>
              <a:off x="123327" y="114300"/>
              <a:ext cx="31751" cy="44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0"/>
                  </a:moveTo>
                  <a:cubicBezTo>
                    <a:pt x="0" y="3245"/>
                    <a:pt x="0" y="6490"/>
                    <a:pt x="2880" y="9887"/>
                  </a:cubicBezTo>
                  <a:cubicBezTo>
                    <a:pt x="5760" y="13285"/>
                    <a:pt x="11520" y="16834"/>
                    <a:pt x="15120" y="18913"/>
                  </a:cubicBezTo>
                  <a:cubicBezTo>
                    <a:pt x="18720" y="20992"/>
                    <a:pt x="20160" y="21600"/>
                    <a:pt x="20880" y="21549"/>
                  </a:cubicBezTo>
                  <a:cubicBezTo>
                    <a:pt x="21600" y="21499"/>
                    <a:pt x="21600" y="20789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16977" y="166098"/>
              <a:ext cx="177801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2505"/>
                  </a:moveTo>
                  <a:cubicBezTo>
                    <a:pt x="1286" y="12767"/>
                    <a:pt x="2571" y="13029"/>
                    <a:pt x="3857" y="12963"/>
                  </a:cubicBezTo>
                  <a:cubicBezTo>
                    <a:pt x="5143" y="12898"/>
                    <a:pt x="6429" y="12505"/>
                    <a:pt x="8357" y="11458"/>
                  </a:cubicBezTo>
                  <a:cubicBezTo>
                    <a:pt x="10286" y="10411"/>
                    <a:pt x="12857" y="8709"/>
                    <a:pt x="14786" y="7007"/>
                  </a:cubicBezTo>
                  <a:cubicBezTo>
                    <a:pt x="16714" y="5305"/>
                    <a:pt x="18000" y="3603"/>
                    <a:pt x="18771" y="2294"/>
                  </a:cubicBezTo>
                  <a:cubicBezTo>
                    <a:pt x="19543" y="985"/>
                    <a:pt x="19800" y="69"/>
                    <a:pt x="19929" y="3"/>
                  </a:cubicBezTo>
                  <a:cubicBezTo>
                    <a:pt x="20057" y="-62"/>
                    <a:pt x="20057" y="723"/>
                    <a:pt x="19929" y="3342"/>
                  </a:cubicBezTo>
                  <a:cubicBezTo>
                    <a:pt x="19800" y="5960"/>
                    <a:pt x="19543" y="10411"/>
                    <a:pt x="19800" y="13749"/>
                  </a:cubicBezTo>
                  <a:cubicBezTo>
                    <a:pt x="20057" y="17087"/>
                    <a:pt x="20829" y="19313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50307" y="387350"/>
              <a:ext cx="66708" cy="12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304" fill="norm" stroke="1" extrusionOk="0">
                  <a:moveTo>
                    <a:pt x="8110" y="8361"/>
                  </a:moveTo>
                  <a:cubicBezTo>
                    <a:pt x="5569" y="9406"/>
                    <a:pt x="3028" y="10452"/>
                    <a:pt x="1440" y="11845"/>
                  </a:cubicBezTo>
                  <a:cubicBezTo>
                    <a:pt x="-149" y="13239"/>
                    <a:pt x="-784" y="14981"/>
                    <a:pt x="1440" y="16897"/>
                  </a:cubicBezTo>
                  <a:cubicBezTo>
                    <a:pt x="3663" y="18813"/>
                    <a:pt x="8745" y="20903"/>
                    <a:pt x="12240" y="21252"/>
                  </a:cubicBezTo>
                  <a:cubicBezTo>
                    <a:pt x="15734" y="21600"/>
                    <a:pt x="17640" y="20206"/>
                    <a:pt x="18910" y="17245"/>
                  </a:cubicBezTo>
                  <a:cubicBezTo>
                    <a:pt x="20181" y="14284"/>
                    <a:pt x="20816" y="9755"/>
                    <a:pt x="18275" y="6619"/>
                  </a:cubicBezTo>
                  <a:cubicBezTo>
                    <a:pt x="15734" y="3484"/>
                    <a:pt x="10016" y="1742"/>
                    <a:pt x="42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10677" y="1968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555127" y="3683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961527" y="139700"/>
              <a:ext cx="2349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3943"/>
                    <a:pt x="6616" y="7886"/>
                    <a:pt x="10216" y="11486"/>
                  </a:cubicBezTo>
                  <a:cubicBezTo>
                    <a:pt x="13816" y="15086"/>
                    <a:pt x="17708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025770" y="88900"/>
              <a:ext cx="189758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39" fill="norm" stroke="1" extrusionOk="0">
                  <a:moveTo>
                    <a:pt x="21279" y="0"/>
                  </a:moveTo>
                  <a:cubicBezTo>
                    <a:pt x="19855" y="0"/>
                    <a:pt x="18431" y="0"/>
                    <a:pt x="17125" y="846"/>
                  </a:cubicBezTo>
                  <a:cubicBezTo>
                    <a:pt x="15820" y="1692"/>
                    <a:pt x="14633" y="3383"/>
                    <a:pt x="12259" y="6441"/>
                  </a:cubicBezTo>
                  <a:cubicBezTo>
                    <a:pt x="9886" y="9499"/>
                    <a:pt x="6325" y="13923"/>
                    <a:pt x="4189" y="16395"/>
                  </a:cubicBezTo>
                  <a:cubicBezTo>
                    <a:pt x="2053" y="18867"/>
                    <a:pt x="1341" y="19388"/>
                    <a:pt x="747" y="20039"/>
                  </a:cubicBezTo>
                  <a:cubicBezTo>
                    <a:pt x="154" y="20689"/>
                    <a:pt x="-321" y="21470"/>
                    <a:pt x="272" y="21535"/>
                  </a:cubicBezTo>
                  <a:cubicBezTo>
                    <a:pt x="866" y="21600"/>
                    <a:pt x="2527" y="20949"/>
                    <a:pt x="4189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386977" y="1587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399677" y="2476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1399677" y="2921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1729877" y="4445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985"/>
                    <a:pt x="8509" y="9969"/>
                    <a:pt x="12109" y="13569"/>
                  </a:cubicBezTo>
                  <a:cubicBezTo>
                    <a:pt x="15709" y="17169"/>
                    <a:pt x="18655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832566" y="69850"/>
              <a:ext cx="8781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1335" y="0"/>
                  </a:moveTo>
                  <a:cubicBezTo>
                    <a:pt x="15678" y="3750"/>
                    <a:pt x="10021" y="7500"/>
                    <a:pt x="6421" y="10500"/>
                  </a:cubicBezTo>
                  <a:cubicBezTo>
                    <a:pt x="2821" y="13500"/>
                    <a:pt x="1278" y="15750"/>
                    <a:pt x="506" y="17325"/>
                  </a:cubicBezTo>
                  <a:cubicBezTo>
                    <a:pt x="-265" y="18900"/>
                    <a:pt x="-265" y="19800"/>
                    <a:pt x="1278" y="20400"/>
                  </a:cubicBezTo>
                  <a:cubicBezTo>
                    <a:pt x="2821" y="21000"/>
                    <a:pt x="5906" y="21300"/>
                    <a:pt x="8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584077" y="177800"/>
              <a:ext cx="16510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7"/>
                  </a:moveTo>
                  <a:cubicBezTo>
                    <a:pt x="1662" y="6460"/>
                    <a:pt x="3323" y="11103"/>
                    <a:pt x="4569" y="14131"/>
                  </a:cubicBezTo>
                  <a:cubicBezTo>
                    <a:pt x="5815" y="17159"/>
                    <a:pt x="6646" y="18572"/>
                    <a:pt x="7477" y="19682"/>
                  </a:cubicBezTo>
                  <a:cubicBezTo>
                    <a:pt x="8308" y="20793"/>
                    <a:pt x="9138" y="21600"/>
                    <a:pt x="10108" y="21600"/>
                  </a:cubicBezTo>
                  <a:cubicBezTo>
                    <a:pt x="11077" y="21600"/>
                    <a:pt x="12185" y="20793"/>
                    <a:pt x="13569" y="18168"/>
                  </a:cubicBezTo>
                  <a:cubicBezTo>
                    <a:pt x="14954" y="15544"/>
                    <a:pt x="16615" y="11103"/>
                    <a:pt x="18000" y="7772"/>
                  </a:cubicBezTo>
                  <a:cubicBezTo>
                    <a:pt x="19385" y="4441"/>
                    <a:pt x="20492" y="2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796712" y="147771"/>
              <a:ext cx="64674" cy="23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442" fill="norm" stroke="1" extrusionOk="0">
                  <a:moveTo>
                    <a:pt x="17241" y="5096"/>
                  </a:moveTo>
                  <a:cubicBezTo>
                    <a:pt x="17916" y="4123"/>
                    <a:pt x="18591" y="3150"/>
                    <a:pt x="17916" y="2177"/>
                  </a:cubicBezTo>
                  <a:cubicBezTo>
                    <a:pt x="17241" y="1204"/>
                    <a:pt x="15216" y="231"/>
                    <a:pt x="12854" y="37"/>
                  </a:cubicBezTo>
                  <a:cubicBezTo>
                    <a:pt x="10491" y="-158"/>
                    <a:pt x="7791" y="426"/>
                    <a:pt x="5091" y="1885"/>
                  </a:cubicBezTo>
                  <a:cubicBezTo>
                    <a:pt x="2391" y="3345"/>
                    <a:pt x="-309" y="5680"/>
                    <a:pt x="29" y="7723"/>
                  </a:cubicBezTo>
                  <a:cubicBezTo>
                    <a:pt x="366" y="9766"/>
                    <a:pt x="3741" y="11518"/>
                    <a:pt x="7791" y="13172"/>
                  </a:cubicBezTo>
                  <a:cubicBezTo>
                    <a:pt x="11841" y="14826"/>
                    <a:pt x="16566" y="16383"/>
                    <a:pt x="18928" y="17647"/>
                  </a:cubicBezTo>
                  <a:cubicBezTo>
                    <a:pt x="21291" y="18912"/>
                    <a:pt x="21291" y="19885"/>
                    <a:pt x="18253" y="20469"/>
                  </a:cubicBezTo>
                  <a:cubicBezTo>
                    <a:pt x="15216" y="21053"/>
                    <a:pt x="9141" y="21247"/>
                    <a:pt x="3066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977777" y="3111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171577" y="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158877" y="6350"/>
              <a:ext cx="3701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2715"/>
                    <a:pt x="18000" y="5430"/>
                    <a:pt x="19800" y="8439"/>
                  </a:cubicBezTo>
                  <a:cubicBezTo>
                    <a:pt x="21600" y="11449"/>
                    <a:pt x="21600" y="14754"/>
                    <a:pt x="18000" y="16997"/>
                  </a:cubicBezTo>
                  <a:cubicBezTo>
                    <a:pt x="14400" y="19239"/>
                    <a:pt x="7200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120777" y="6350"/>
              <a:ext cx="26616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0" y="13779"/>
                  </a:moveTo>
                  <a:cubicBezTo>
                    <a:pt x="343" y="13159"/>
                    <a:pt x="686" y="12538"/>
                    <a:pt x="1371" y="12290"/>
                  </a:cubicBezTo>
                  <a:cubicBezTo>
                    <a:pt x="2057" y="12041"/>
                    <a:pt x="3086" y="12166"/>
                    <a:pt x="4886" y="12166"/>
                  </a:cubicBezTo>
                  <a:cubicBezTo>
                    <a:pt x="6686" y="12166"/>
                    <a:pt x="9257" y="12041"/>
                    <a:pt x="11829" y="10614"/>
                  </a:cubicBezTo>
                  <a:cubicBezTo>
                    <a:pt x="14400" y="9186"/>
                    <a:pt x="16971" y="6455"/>
                    <a:pt x="18514" y="4717"/>
                  </a:cubicBezTo>
                  <a:cubicBezTo>
                    <a:pt x="20057" y="2979"/>
                    <a:pt x="20571" y="2234"/>
                    <a:pt x="20914" y="1490"/>
                  </a:cubicBezTo>
                  <a:cubicBezTo>
                    <a:pt x="21257" y="745"/>
                    <a:pt x="21429" y="0"/>
                    <a:pt x="21514" y="0"/>
                  </a:cubicBezTo>
                  <a:cubicBezTo>
                    <a:pt x="21600" y="0"/>
                    <a:pt x="21600" y="745"/>
                    <a:pt x="21086" y="3476"/>
                  </a:cubicBezTo>
                  <a:cubicBezTo>
                    <a:pt x="20571" y="6207"/>
                    <a:pt x="19543" y="10924"/>
                    <a:pt x="18943" y="14276"/>
                  </a:cubicBezTo>
                  <a:cubicBezTo>
                    <a:pt x="18343" y="17628"/>
                    <a:pt x="18171" y="19614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5425577" y="2984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5539877" y="1143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5577977" y="2730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5831977" y="72712"/>
              <a:ext cx="190501" cy="26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797"/>
                  </a:moveTo>
                  <a:cubicBezTo>
                    <a:pt x="960" y="282"/>
                    <a:pt x="1920" y="-232"/>
                    <a:pt x="2880" y="111"/>
                  </a:cubicBezTo>
                  <a:cubicBezTo>
                    <a:pt x="3840" y="454"/>
                    <a:pt x="4800" y="1654"/>
                    <a:pt x="7200" y="4054"/>
                  </a:cubicBezTo>
                  <a:cubicBezTo>
                    <a:pt x="9600" y="6454"/>
                    <a:pt x="13440" y="10054"/>
                    <a:pt x="16080" y="13139"/>
                  </a:cubicBezTo>
                  <a:cubicBezTo>
                    <a:pt x="18720" y="16225"/>
                    <a:pt x="20160" y="18797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851027" y="25400"/>
              <a:ext cx="2032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1728"/>
                    <a:pt x="15750" y="3456"/>
                    <a:pt x="12488" y="6264"/>
                  </a:cubicBezTo>
                  <a:cubicBezTo>
                    <a:pt x="9225" y="9072"/>
                    <a:pt x="5625" y="12960"/>
                    <a:pt x="3487" y="15696"/>
                  </a:cubicBezTo>
                  <a:cubicBezTo>
                    <a:pt x="1350" y="18432"/>
                    <a:pt x="675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6200277" y="952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3600"/>
                    <a:pt x="11077" y="7200"/>
                    <a:pt x="14677" y="10800"/>
                  </a:cubicBezTo>
                  <a:cubicBezTo>
                    <a:pt x="18277" y="14400"/>
                    <a:pt x="1993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117727" y="222250"/>
              <a:ext cx="234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6155827" y="266700"/>
              <a:ext cx="266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9200"/>
                    <a:pt x="7886" y="16800"/>
                    <a:pt x="11486" y="13200"/>
                  </a:cubicBezTo>
                  <a:cubicBezTo>
                    <a:pt x="15086" y="9600"/>
                    <a:pt x="1834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219327" y="12700"/>
              <a:ext cx="1968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652"/>
                    <a:pt x="15097" y="3305"/>
                    <a:pt x="11613" y="5843"/>
                  </a:cubicBezTo>
                  <a:cubicBezTo>
                    <a:pt x="8129" y="8380"/>
                    <a:pt x="4413" y="11803"/>
                    <a:pt x="2439" y="14577"/>
                  </a:cubicBezTo>
                  <a:cubicBezTo>
                    <a:pt x="465" y="17351"/>
                    <a:pt x="232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625727" y="31750"/>
              <a:ext cx="889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429"/>
                    <a:pt x="9257" y="12857"/>
                    <a:pt x="12857" y="16457"/>
                  </a:cubicBezTo>
                  <a:cubicBezTo>
                    <a:pt x="16457" y="20057"/>
                    <a:pt x="19029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625727" y="57150"/>
              <a:ext cx="1841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2749"/>
                    <a:pt x="13655" y="5498"/>
                    <a:pt x="10179" y="8116"/>
                  </a:cubicBezTo>
                  <a:cubicBezTo>
                    <a:pt x="6703" y="10735"/>
                    <a:pt x="3724" y="13222"/>
                    <a:pt x="2110" y="15447"/>
                  </a:cubicBezTo>
                  <a:cubicBezTo>
                    <a:pt x="497" y="17673"/>
                    <a:pt x="248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467271" y="1041400"/>
              <a:ext cx="202407" cy="30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3" fill="norm" stroke="1" extrusionOk="0">
                  <a:moveTo>
                    <a:pt x="3291" y="5810"/>
                  </a:moveTo>
                  <a:cubicBezTo>
                    <a:pt x="3291" y="10577"/>
                    <a:pt x="3291" y="15343"/>
                    <a:pt x="3178" y="18099"/>
                  </a:cubicBezTo>
                  <a:cubicBezTo>
                    <a:pt x="3066" y="20855"/>
                    <a:pt x="2841" y="21600"/>
                    <a:pt x="2503" y="21302"/>
                  </a:cubicBezTo>
                  <a:cubicBezTo>
                    <a:pt x="2166" y="21004"/>
                    <a:pt x="1716" y="19663"/>
                    <a:pt x="1266" y="16535"/>
                  </a:cubicBezTo>
                  <a:cubicBezTo>
                    <a:pt x="816" y="13407"/>
                    <a:pt x="366" y="8491"/>
                    <a:pt x="141" y="5661"/>
                  </a:cubicBezTo>
                  <a:cubicBezTo>
                    <a:pt x="-84" y="2830"/>
                    <a:pt x="-84" y="2086"/>
                    <a:pt x="478" y="1862"/>
                  </a:cubicBezTo>
                  <a:cubicBezTo>
                    <a:pt x="1041" y="1639"/>
                    <a:pt x="2166" y="1937"/>
                    <a:pt x="3516" y="3575"/>
                  </a:cubicBezTo>
                  <a:cubicBezTo>
                    <a:pt x="4866" y="5214"/>
                    <a:pt x="6441" y="8193"/>
                    <a:pt x="8128" y="10949"/>
                  </a:cubicBezTo>
                  <a:cubicBezTo>
                    <a:pt x="9816" y="13705"/>
                    <a:pt x="11616" y="16237"/>
                    <a:pt x="13079" y="17801"/>
                  </a:cubicBezTo>
                  <a:cubicBezTo>
                    <a:pt x="14541" y="19366"/>
                    <a:pt x="15666" y="19961"/>
                    <a:pt x="16566" y="19812"/>
                  </a:cubicBezTo>
                  <a:cubicBezTo>
                    <a:pt x="17466" y="19663"/>
                    <a:pt x="18141" y="18770"/>
                    <a:pt x="18703" y="16237"/>
                  </a:cubicBezTo>
                  <a:cubicBezTo>
                    <a:pt x="19266" y="13705"/>
                    <a:pt x="19716" y="9534"/>
                    <a:pt x="20166" y="6554"/>
                  </a:cubicBezTo>
                  <a:cubicBezTo>
                    <a:pt x="20616" y="3575"/>
                    <a:pt x="21066" y="1788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739527" y="11048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771277" y="12001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203077" y="971550"/>
              <a:ext cx="63501" cy="39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0"/>
                  </a:moveTo>
                  <a:cubicBezTo>
                    <a:pt x="2880" y="3350"/>
                    <a:pt x="5760" y="6699"/>
                    <a:pt x="8280" y="9991"/>
                  </a:cubicBezTo>
                  <a:cubicBezTo>
                    <a:pt x="10800" y="13283"/>
                    <a:pt x="12960" y="16518"/>
                    <a:pt x="14040" y="18597"/>
                  </a:cubicBezTo>
                  <a:cubicBezTo>
                    <a:pt x="15120" y="20676"/>
                    <a:pt x="15120" y="21600"/>
                    <a:pt x="16200" y="21484"/>
                  </a:cubicBezTo>
                  <a:cubicBezTo>
                    <a:pt x="17280" y="21369"/>
                    <a:pt x="19440" y="20214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3672977" y="927100"/>
              <a:ext cx="190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32"/>
                    <a:pt x="0" y="10863"/>
                    <a:pt x="3600" y="14463"/>
                  </a:cubicBezTo>
                  <a:cubicBezTo>
                    <a:pt x="7200" y="18063"/>
                    <a:pt x="14400" y="198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3996827" y="111760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6200"/>
                    <a:pt x="11446" y="10800"/>
                    <a:pt x="15046" y="7200"/>
                  </a:cubicBezTo>
                  <a:cubicBezTo>
                    <a:pt x="18646" y="3600"/>
                    <a:pt x="2012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111127" y="1022350"/>
              <a:ext cx="508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400"/>
                    <a:pt x="5400" y="10800"/>
                    <a:pt x="7200" y="14100"/>
                  </a:cubicBezTo>
                  <a:cubicBezTo>
                    <a:pt x="9000" y="17400"/>
                    <a:pt x="9900" y="18600"/>
                    <a:pt x="12150" y="19500"/>
                  </a:cubicBezTo>
                  <a:cubicBezTo>
                    <a:pt x="14400" y="20400"/>
                    <a:pt x="180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330077" y="1041400"/>
              <a:ext cx="38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00"/>
                    <a:pt x="9600" y="10000"/>
                    <a:pt x="12600" y="13500"/>
                  </a:cubicBezTo>
                  <a:cubicBezTo>
                    <a:pt x="15600" y="17000"/>
                    <a:pt x="16800" y="19000"/>
                    <a:pt x="18000" y="20100"/>
                  </a:cubicBezTo>
                  <a:cubicBezTo>
                    <a:pt x="19200" y="21200"/>
                    <a:pt x="204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306223" y="1034050"/>
              <a:ext cx="168821" cy="23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046" fill="norm" stroke="1" extrusionOk="0">
                  <a:moveTo>
                    <a:pt x="2152" y="6850"/>
                  </a:moveTo>
                  <a:cubicBezTo>
                    <a:pt x="1371" y="5911"/>
                    <a:pt x="591" y="4972"/>
                    <a:pt x="200" y="3939"/>
                  </a:cubicBezTo>
                  <a:cubicBezTo>
                    <a:pt x="-190" y="2906"/>
                    <a:pt x="-190" y="1779"/>
                    <a:pt x="1892" y="934"/>
                  </a:cubicBezTo>
                  <a:cubicBezTo>
                    <a:pt x="3974" y="88"/>
                    <a:pt x="8138" y="-475"/>
                    <a:pt x="11911" y="558"/>
                  </a:cubicBezTo>
                  <a:cubicBezTo>
                    <a:pt x="15685" y="1591"/>
                    <a:pt x="19068" y="4221"/>
                    <a:pt x="20239" y="7320"/>
                  </a:cubicBezTo>
                  <a:cubicBezTo>
                    <a:pt x="21410" y="10419"/>
                    <a:pt x="20369" y="13988"/>
                    <a:pt x="19328" y="16148"/>
                  </a:cubicBezTo>
                  <a:cubicBezTo>
                    <a:pt x="18287" y="18308"/>
                    <a:pt x="17246" y="19059"/>
                    <a:pt x="16075" y="19716"/>
                  </a:cubicBezTo>
                  <a:cubicBezTo>
                    <a:pt x="14904" y="20374"/>
                    <a:pt x="13603" y="20937"/>
                    <a:pt x="12562" y="21031"/>
                  </a:cubicBezTo>
                  <a:cubicBezTo>
                    <a:pt x="11521" y="21125"/>
                    <a:pt x="10740" y="20749"/>
                    <a:pt x="9959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488827" y="1250950"/>
              <a:ext cx="38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492127" y="895350"/>
              <a:ext cx="190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91"/>
                    <a:pt x="0" y="6583"/>
                    <a:pt x="1200" y="9926"/>
                  </a:cubicBezTo>
                  <a:cubicBezTo>
                    <a:pt x="2400" y="13269"/>
                    <a:pt x="4800" y="16663"/>
                    <a:pt x="8400" y="18617"/>
                  </a:cubicBezTo>
                  <a:cubicBezTo>
                    <a:pt x="12000" y="20571"/>
                    <a:pt x="168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641070" y="1035049"/>
              <a:ext cx="98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15"/>
                    <a:pt x="-1585" y="8429"/>
                    <a:pt x="575" y="12029"/>
                  </a:cubicBezTo>
                  <a:cubicBezTo>
                    <a:pt x="2735" y="15629"/>
                    <a:pt x="11375" y="1861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614894" y="978055"/>
              <a:ext cx="148019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119" fill="norm" stroke="1" extrusionOk="0">
                  <a:moveTo>
                    <a:pt x="584" y="6636"/>
                  </a:moveTo>
                  <a:cubicBezTo>
                    <a:pt x="292" y="5113"/>
                    <a:pt x="0" y="3590"/>
                    <a:pt x="0" y="2482"/>
                  </a:cubicBezTo>
                  <a:cubicBezTo>
                    <a:pt x="0" y="1375"/>
                    <a:pt x="292" y="682"/>
                    <a:pt x="1168" y="267"/>
                  </a:cubicBezTo>
                  <a:cubicBezTo>
                    <a:pt x="2043" y="-149"/>
                    <a:pt x="3503" y="-287"/>
                    <a:pt x="7297" y="1444"/>
                  </a:cubicBezTo>
                  <a:cubicBezTo>
                    <a:pt x="11092" y="3175"/>
                    <a:pt x="17222" y="6775"/>
                    <a:pt x="19411" y="9890"/>
                  </a:cubicBezTo>
                  <a:cubicBezTo>
                    <a:pt x="21600" y="13005"/>
                    <a:pt x="19849" y="15636"/>
                    <a:pt x="17514" y="17367"/>
                  </a:cubicBezTo>
                  <a:cubicBezTo>
                    <a:pt x="15178" y="19098"/>
                    <a:pt x="12259" y="19928"/>
                    <a:pt x="9341" y="20482"/>
                  </a:cubicBezTo>
                  <a:cubicBezTo>
                    <a:pt x="6422" y="21036"/>
                    <a:pt x="3503" y="21313"/>
                    <a:pt x="2627" y="20967"/>
                  </a:cubicBezTo>
                  <a:cubicBezTo>
                    <a:pt x="1751" y="20621"/>
                    <a:pt x="2919" y="19651"/>
                    <a:pt x="4086" y="1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828677" y="1207952"/>
              <a:ext cx="146051" cy="15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3258"/>
                  </a:moveTo>
                  <a:cubicBezTo>
                    <a:pt x="939" y="2106"/>
                    <a:pt x="1878" y="954"/>
                    <a:pt x="3443" y="378"/>
                  </a:cubicBezTo>
                  <a:cubicBezTo>
                    <a:pt x="5009" y="-198"/>
                    <a:pt x="7200" y="-198"/>
                    <a:pt x="9235" y="954"/>
                  </a:cubicBezTo>
                  <a:cubicBezTo>
                    <a:pt x="11270" y="2106"/>
                    <a:pt x="13148" y="4410"/>
                    <a:pt x="12209" y="7290"/>
                  </a:cubicBezTo>
                  <a:cubicBezTo>
                    <a:pt x="11270" y="10170"/>
                    <a:pt x="7513" y="13626"/>
                    <a:pt x="4696" y="16074"/>
                  </a:cubicBezTo>
                  <a:cubicBezTo>
                    <a:pt x="1878" y="18522"/>
                    <a:pt x="0" y="19962"/>
                    <a:pt x="626" y="20682"/>
                  </a:cubicBezTo>
                  <a:cubicBezTo>
                    <a:pt x="1252" y="21402"/>
                    <a:pt x="4383" y="21402"/>
                    <a:pt x="8296" y="20538"/>
                  </a:cubicBezTo>
                  <a:cubicBezTo>
                    <a:pt x="12209" y="19674"/>
                    <a:pt x="16904" y="17946"/>
                    <a:pt x="21600" y="16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012827" y="946150"/>
              <a:ext cx="317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712"/>
                    <a:pt x="11520" y="7425"/>
                    <a:pt x="15120" y="11025"/>
                  </a:cubicBezTo>
                  <a:cubicBezTo>
                    <a:pt x="18720" y="14625"/>
                    <a:pt x="20160" y="18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-1" y="1111250"/>
              <a:ext cx="24397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35" y="18000"/>
                  </a:moveTo>
                  <a:cubicBezTo>
                    <a:pt x="49" y="15000"/>
                    <a:pt x="-137" y="12000"/>
                    <a:pt x="142" y="9300"/>
                  </a:cubicBezTo>
                  <a:cubicBezTo>
                    <a:pt x="422" y="6600"/>
                    <a:pt x="1166" y="4200"/>
                    <a:pt x="2563" y="3300"/>
                  </a:cubicBezTo>
                  <a:cubicBezTo>
                    <a:pt x="3960" y="2400"/>
                    <a:pt x="6008" y="3000"/>
                    <a:pt x="7684" y="5700"/>
                  </a:cubicBezTo>
                  <a:cubicBezTo>
                    <a:pt x="9360" y="8400"/>
                    <a:pt x="10663" y="13200"/>
                    <a:pt x="11687" y="16500"/>
                  </a:cubicBezTo>
                  <a:cubicBezTo>
                    <a:pt x="12711" y="19800"/>
                    <a:pt x="13456" y="21600"/>
                    <a:pt x="14294" y="21600"/>
                  </a:cubicBezTo>
                  <a:cubicBezTo>
                    <a:pt x="15132" y="21600"/>
                    <a:pt x="16063" y="19800"/>
                    <a:pt x="17273" y="15900"/>
                  </a:cubicBezTo>
                  <a:cubicBezTo>
                    <a:pt x="18484" y="12000"/>
                    <a:pt x="19973" y="600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7127" y="9461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34427" y="87629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23327" y="9588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48727" y="8826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00900" y="748168"/>
              <a:ext cx="125628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24" fill="norm" stroke="1" extrusionOk="0">
                  <a:moveTo>
                    <a:pt x="12726" y="12267"/>
                  </a:moveTo>
                  <a:cubicBezTo>
                    <a:pt x="10926" y="12267"/>
                    <a:pt x="9126" y="12267"/>
                    <a:pt x="6966" y="13079"/>
                  </a:cubicBezTo>
                  <a:cubicBezTo>
                    <a:pt x="4806" y="13891"/>
                    <a:pt x="2286" y="15515"/>
                    <a:pt x="1026" y="16895"/>
                  </a:cubicBezTo>
                  <a:cubicBezTo>
                    <a:pt x="-234" y="18276"/>
                    <a:pt x="-234" y="19413"/>
                    <a:pt x="486" y="20225"/>
                  </a:cubicBezTo>
                  <a:cubicBezTo>
                    <a:pt x="1206" y="21037"/>
                    <a:pt x="2646" y="21524"/>
                    <a:pt x="4086" y="21524"/>
                  </a:cubicBezTo>
                  <a:cubicBezTo>
                    <a:pt x="5526" y="21524"/>
                    <a:pt x="6966" y="21037"/>
                    <a:pt x="9846" y="18032"/>
                  </a:cubicBezTo>
                  <a:cubicBezTo>
                    <a:pt x="12726" y="15028"/>
                    <a:pt x="17046" y="9506"/>
                    <a:pt x="19206" y="6339"/>
                  </a:cubicBezTo>
                  <a:cubicBezTo>
                    <a:pt x="21366" y="3172"/>
                    <a:pt x="21366" y="2360"/>
                    <a:pt x="21366" y="1548"/>
                  </a:cubicBezTo>
                  <a:cubicBezTo>
                    <a:pt x="21366" y="736"/>
                    <a:pt x="21366" y="-76"/>
                    <a:pt x="20826" y="5"/>
                  </a:cubicBezTo>
                  <a:cubicBezTo>
                    <a:pt x="20286" y="86"/>
                    <a:pt x="19206" y="1061"/>
                    <a:pt x="18666" y="3335"/>
                  </a:cubicBezTo>
                  <a:cubicBezTo>
                    <a:pt x="18126" y="5608"/>
                    <a:pt x="18126" y="9181"/>
                    <a:pt x="18666" y="11780"/>
                  </a:cubicBezTo>
                  <a:cubicBezTo>
                    <a:pt x="19206" y="14378"/>
                    <a:pt x="20286" y="16002"/>
                    <a:pt x="21366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472577" y="952499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246"/>
                    <a:pt x="9415" y="8492"/>
                    <a:pt x="13015" y="12092"/>
                  </a:cubicBezTo>
                  <a:cubicBezTo>
                    <a:pt x="16615" y="15692"/>
                    <a:pt x="19108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04327" y="908050"/>
              <a:ext cx="1587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3295"/>
                    <a:pt x="14688" y="6590"/>
                    <a:pt x="11088" y="10190"/>
                  </a:cubicBezTo>
                  <a:cubicBezTo>
                    <a:pt x="7488" y="13790"/>
                    <a:pt x="3744" y="17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235327" y="897237"/>
              <a:ext cx="182664" cy="40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60" fill="norm" stroke="1" extrusionOk="0">
                  <a:moveTo>
                    <a:pt x="0" y="5608"/>
                  </a:moveTo>
                  <a:cubicBezTo>
                    <a:pt x="971" y="8965"/>
                    <a:pt x="1942" y="12323"/>
                    <a:pt x="2427" y="14617"/>
                  </a:cubicBezTo>
                  <a:cubicBezTo>
                    <a:pt x="2912" y="16911"/>
                    <a:pt x="2912" y="18142"/>
                    <a:pt x="2791" y="19206"/>
                  </a:cubicBezTo>
                  <a:cubicBezTo>
                    <a:pt x="2670" y="20269"/>
                    <a:pt x="2427" y="21164"/>
                    <a:pt x="2306" y="21332"/>
                  </a:cubicBezTo>
                  <a:cubicBezTo>
                    <a:pt x="2184" y="21500"/>
                    <a:pt x="2184" y="20940"/>
                    <a:pt x="2548" y="18814"/>
                  </a:cubicBezTo>
                  <a:cubicBezTo>
                    <a:pt x="2912" y="16688"/>
                    <a:pt x="3640" y="12994"/>
                    <a:pt x="4733" y="9861"/>
                  </a:cubicBezTo>
                  <a:cubicBezTo>
                    <a:pt x="5825" y="6727"/>
                    <a:pt x="7281" y="4153"/>
                    <a:pt x="8494" y="2586"/>
                  </a:cubicBezTo>
                  <a:cubicBezTo>
                    <a:pt x="9708" y="1019"/>
                    <a:pt x="10679" y="460"/>
                    <a:pt x="11771" y="180"/>
                  </a:cubicBezTo>
                  <a:cubicBezTo>
                    <a:pt x="12863" y="-100"/>
                    <a:pt x="14076" y="-100"/>
                    <a:pt x="15411" y="516"/>
                  </a:cubicBezTo>
                  <a:cubicBezTo>
                    <a:pt x="16746" y="1131"/>
                    <a:pt x="18202" y="2362"/>
                    <a:pt x="19416" y="4712"/>
                  </a:cubicBezTo>
                  <a:cubicBezTo>
                    <a:pt x="20629" y="7063"/>
                    <a:pt x="21600" y="10532"/>
                    <a:pt x="20387" y="13330"/>
                  </a:cubicBezTo>
                  <a:cubicBezTo>
                    <a:pt x="19173" y="16128"/>
                    <a:pt x="15775" y="18254"/>
                    <a:pt x="12984" y="19374"/>
                  </a:cubicBezTo>
                  <a:cubicBezTo>
                    <a:pt x="10193" y="20493"/>
                    <a:pt x="8009" y="20605"/>
                    <a:pt x="5825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419477" y="1189693"/>
              <a:ext cx="133351" cy="14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7181"/>
                  </a:moveTo>
                  <a:cubicBezTo>
                    <a:pt x="2400" y="4677"/>
                    <a:pt x="4800" y="2172"/>
                    <a:pt x="6857" y="920"/>
                  </a:cubicBezTo>
                  <a:cubicBezTo>
                    <a:pt x="8914" y="-332"/>
                    <a:pt x="10629" y="-332"/>
                    <a:pt x="12171" y="1077"/>
                  </a:cubicBezTo>
                  <a:cubicBezTo>
                    <a:pt x="13714" y="2485"/>
                    <a:pt x="15086" y="5303"/>
                    <a:pt x="15086" y="8120"/>
                  </a:cubicBezTo>
                  <a:cubicBezTo>
                    <a:pt x="15086" y="10938"/>
                    <a:pt x="13714" y="13755"/>
                    <a:pt x="12171" y="15946"/>
                  </a:cubicBezTo>
                  <a:cubicBezTo>
                    <a:pt x="10629" y="18138"/>
                    <a:pt x="8914" y="19703"/>
                    <a:pt x="9086" y="20485"/>
                  </a:cubicBezTo>
                  <a:cubicBezTo>
                    <a:pt x="9257" y="21268"/>
                    <a:pt x="11314" y="21268"/>
                    <a:pt x="13714" y="20485"/>
                  </a:cubicBezTo>
                  <a:cubicBezTo>
                    <a:pt x="16114" y="19703"/>
                    <a:pt x="18857" y="18138"/>
                    <a:pt x="21600" y="1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648077" y="1098550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7660777" y="1130300"/>
              <a:ext cx="196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6800"/>
                    <a:pt x="8826" y="12000"/>
                    <a:pt x="12426" y="8400"/>
                  </a:cubicBezTo>
                  <a:cubicBezTo>
                    <a:pt x="16026" y="4800"/>
                    <a:pt x="1881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7979219" y="833333"/>
              <a:ext cx="138759" cy="36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07" fill="norm" stroke="1" extrusionOk="0">
                  <a:moveTo>
                    <a:pt x="21454" y="1036"/>
                  </a:moveTo>
                  <a:cubicBezTo>
                    <a:pt x="17854" y="661"/>
                    <a:pt x="14254" y="287"/>
                    <a:pt x="11472" y="99"/>
                  </a:cubicBezTo>
                  <a:cubicBezTo>
                    <a:pt x="8690" y="-88"/>
                    <a:pt x="6727" y="-88"/>
                    <a:pt x="6236" y="786"/>
                  </a:cubicBezTo>
                  <a:cubicBezTo>
                    <a:pt x="5745" y="1660"/>
                    <a:pt x="6727" y="3408"/>
                    <a:pt x="8527" y="5094"/>
                  </a:cubicBezTo>
                  <a:cubicBezTo>
                    <a:pt x="10327" y="6779"/>
                    <a:pt x="12945" y="8402"/>
                    <a:pt x="13763" y="9776"/>
                  </a:cubicBezTo>
                  <a:cubicBezTo>
                    <a:pt x="14581" y="11149"/>
                    <a:pt x="13599" y="12273"/>
                    <a:pt x="12290" y="12959"/>
                  </a:cubicBezTo>
                  <a:cubicBezTo>
                    <a:pt x="10981" y="13646"/>
                    <a:pt x="9345" y="13896"/>
                    <a:pt x="7709" y="14146"/>
                  </a:cubicBezTo>
                  <a:cubicBezTo>
                    <a:pt x="6072" y="14395"/>
                    <a:pt x="4436" y="14645"/>
                    <a:pt x="2963" y="14583"/>
                  </a:cubicBezTo>
                  <a:cubicBezTo>
                    <a:pt x="1490" y="14520"/>
                    <a:pt x="181" y="14146"/>
                    <a:pt x="18" y="14208"/>
                  </a:cubicBezTo>
                  <a:cubicBezTo>
                    <a:pt x="-146" y="14270"/>
                    <a:pt x="836" y="14770"/>
                    <a:pt x="1818" y="15769"/>
                  </a:cubicBezTo>
                  <a:cubicBezTo>
                    <a:pt x="2799" y="16767"/>
                    <a:pt x="3781" y="18266"/>
                    <a:pt x="5581" y="19327"/>
                  </a:cubicBezTo>
                  <a:cubicBezTo>
                    <a:pt x="7381" y="20388"/>
                    <a:pt x="9999" y="21013"/>
                    <a:pt x="12127" y="21262"/>
                  </a:cubicBezTo>
                  <a:cubicBezTo>
                    <a:pt x="14254" y="21512"/>
                    <a:pt x="15890" y="21387"/>
                    <a:pt x="17527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117977" y="901700"/>
              <a:ext cx="171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8271372" y="882650"/>
              <a:ext cx="10060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20952" y="0"/>
                  </a:moveTo>
                  <a:cubicBezTo>
                    <a:pt x="16985" y="2985"/>
                    <a:pt x="13017" y="5971"/>
                    <a:pt x="9270" y="8956"/>
                  </a:cubicBezTo>
                  <a:cubicBezTo>
                    <a:pt x="5523" y="11941"/>
                    <a:pt x="1997" y="14927"/>
                    <a:pt x="674" y="17034"/>
                  </a:cubicBezTo>
                  <a:cubicBezTo>
                    <a:pt x="-648" y="19141"/>
                    <a:pt x="234" y="20371"/>
                    <a:pt x="11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8378327" y="109219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8479927" y="1155699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8613277" y="114934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8841877" y="939800"/>
              <a:ext cx="952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200"/>
                    <a:pt x="7680" y="8400"/>
                    <a:pt x="11280" y="12000"/>
                  </a:cubicBezTo>
                  <a:cubicBezTo>
                    <a:pt x="14880" y="15600"/>
                    <a:pt x="1824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8899027" y="939800"/>
              <a:ext cx="1524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064"/>
                    <a:pt x="13800" y="6128"/>
                    <a:pt x="10200" y="9345"/>
                  </a:cubicBezTo>
                  <a:cubicBezTo>
                    <a:pt x="6600" y="12562"/>
                    <a:pt x="3300" y="15932"/>
                    <a:pt x="1650" y="18000"/>
                  </a:cubicBezTo>
                  <a:cubicBezTo>
                    <a:pt x="0" y="20068"/>
                    <a:pt x="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8999404" y="1151067"/>
              <a:ext cx="185374" cy="9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19" fill="norm" stroke="1" extrusionOk="0">
                  <a:moveTo>
                    <a:pt x="2351" y="2436"/>
                  </a:moveTo>
                  <a:cubicBezTo>
                    <a:pt x="1860" y="7132"/>
                    <a:pt x="1369" y="11828"/>
                    <a:pt x="878" y="15349"/>
                  </a:cubicBezTo>
                  <a:cubicBezTo>
                    <a:pt x="387" y="18871"/>
                    <a:pt x="-104" y="21219"/>
                    <a:pt x="19" y="21219"/>
                  </a:cubicBezTo>
                  <a:cubicBezTo>
                    <a:pt x="141" y="21219"/>
                    <a:pt x="878" y="18871"/>
                    <a:pt x="2351" y="15349"/>
                  </a:cubicBezTo>
                  <a:cubicBezTo>
                    <a:pt x="3823" y="11828"/>
                    <a:pt x="6032" y="7132"/>
                    <a:pt x="7628" y="4080"/>
                  </a:cubicBezTo>
                  <a:cubicBezTo>
                    <a:pt x="9223" y="1028"/>
                    <a:pt x="10205" y="-381"/>
                    <a:pt x="10696" y="89"/>
                  </a:cubicBezTo>
                  <a:cubicBezTo>
                    <a:pt x="11187" y="558"/>
                    <a:pt x="11187" y="2906"/>
                    <a:pt x="11187" y="5254"/>
                  </a:cubicBezTo>
                  <a:cubicBezTo>
                    <a:pt x="11187" y="7602"/>
                    <a:pt x="11187" y="9949"/>
                    <a:pt x="10819" y="12062"/>
                  </a:cubicBezTo>
                  <a:cubicBezTo>
                    <a:pt x="10451" y="14176"/>
                    <a:pt x="9714" y="16054"/>
                    <a:pt x="9469" y="15819"/>
                  </a:cubicBezTo>
                  <a:cubicBezTo>
                    <a:pt x="9223" y="15584"/>
                    <a:pt x="9469" y="13236"/>
                    <a:pt x="10082" y="11123"/>
                  </a:cubicBezTo>
                  <a:cubicBezTo>
                    <a:pt x="10696" y="9010"/>
                    <a:pt x="11678" y="7132"/>
                    <a:pt x="12782" y="5489"/>
                  </a:cubicBezTo>
                  <a:cubicBezTo>
                    <a:pt x="13887" y="3845"/>
                    <a:pt x="15114" y="2436"/>
                    <a:pt x="16096" y="2671"/>
                  </a:cubicBezTo>
                  <a:cubicBezTo>
                    <a:pt x="17078" y="2906"/>
                    <a:pt x="17814" y="4784"/>
                    <a:pt x="18182" y="7132"/>
                  </a:cubicBezTo>
                  <a:cubicBezTo>
                    <a:pt x="18551" y="9480"/>
                    <a:pt x="18551" y="12297"/>
                    <a:pt x="18551" y="14880"/>
                  </a:cubicBezTo>
                  <a:cubicBezTo>
                    <a:pt x="18551" y="17462"/>
                    <a:pt x="18551" y="19810"/>
                    <a:pt x="19041" y="20045"/>
                  </a:cubicBezTo>
                  <a:cubicBezTo>
                    <a:pt x="19532" y="20280"/>
                    <a:pt x="20514" y="18402"/>
                    <a:pt x="21496" y="16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9191127" y="893354"/>
              <a:ext cx="134570" cy="41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4" fill="norm" stroke="1" extrusionOk="0">
                  <a:moveTo>
                    <a:pt x="15187" y="103"/>
                  </a:moveTo>
                  <a:cubicBezTo>
                    <a:pt x="16875" y="-6"/>
                    <a:pt x="18563" y="-116"/>
                    <a:pt x="19744" y="268"/>
                  </a:cubicBezTo>
                  <a:cubicBezTo>
                    <a:pt x="20925" y="652"/>
                    <a:pt x="21600" y="1529"/>
                    <a:pt x="21431" y="2515"/>
                  </a:cubicBezTo>
                  <a:cubicBezTo>
                    <a:pt x="21262" y="3502"/>
                    <a:pt x="20250" y="4599"/>
                    <a:pt x="18563" y="5586"/>
                  </a:cubicBezTo>
                  <a:cubicBezTo>
                    <a:pt x="16875" y="6572"/>
                    <a:pt x="14512" y="7449"/>
                    <a:pt x="13162" y="8436"/>
                  </a:cubicBezTo>
                  <a:cubicBezTo>
                    <a:pt x="11812" y="9423"/>
                    <a:pt x="11475" y="10520"/>
                    <a:pt x="12150" y="11616"/>
                  </a:cubicBezTo>
                  <a:cubicBezTo>
                    <a:pt x="12825" y="12712"/>
                    <a:pt x="14512" y="13809"/>
                    <a:pt x="15525" y="14960"/>
                  </a:cubicBezTo>
                  <a:cubicBezTo>
                    <a:pt x="16538" y="16111"/>
                    <a:pt x="16875" y="17318"/>
                    <a:pt x="16031" y="18414"/>
                  </a:cubicBezTo>
                  <a:cubicBezTo>
                    <a:pt x="15187" y="19510"/>
                    <a:pt x="13162" y="20497"/>
                    <a:pt x="10294" y="20991"/>
                  </a:cubicBezTo>
                  <a:cubicBezTo>
                    <a:pt x="7425" y="21484"/>
                    <a:pt x="3712" y="21484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9381627" y="1110191"/>
              <a:ext cx="234951" cy="11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0" y="16007"/>
                    <a:pt x="0" y="10992"/>
                    <a:pt x="389" y="7521"/>
                  </a:cubicBezTo>
                  <a:cubicBezTo>
                    <a:pt x="778" y="4050"/>
                    <a:pt x="1557" y="2121"/>
                    <a:pt x="2724" y="964"/>
                  </a:cubicBezTo>
                  <a:cubicBezTo>
                    <a:pt x="3892" y="-193"/>
                    <a:pt x="5449" y="-579"/>
                    <a:pt x="6422" y="1350"/>
                  </a:cubicBezTo>
                  <a:cubicBezTo>
                    <a:pt x="7395" y="3278"/>
                    <a:pt x="7784" y="7521"/>
                    <a:pt x="8757" y="11185"/>
                  </a:cubicBezTo>
                  <a:cubicBezTo>
                    <a:pt x="9730" y="14850"/>
                    <a:pt x="11286" y="17935"/>
                    <a:pt x="13038" y="17935"/>
                  </a:cubicBezTo>
                  <a:cubicBezTo>
                    <a:pt x="14789" y="17935"/>
                    <a:pt x="16735" y="14850"/>
                    <a:pt x="18195" y="12535"/>
                  </a:cubicBezTo>
                  <a:cubicBezTo>
                    <a:pt x="19654" y="10221"/>
                    <a:pt x="20627" y="8678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457827" y="914399"/>
              <a:ext cx="846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89"/>
                    <a:pt x="21600" y="7579"/>
                    <a:pt x="21600" y="11179"/>
                  </a:cubicBezTo>
                  <a:cubicBezTo>
                    <a:pt x="21600" y="14779"/>
                    <a:pt x="108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9438777" y="807392"/>
              <a:ext cx="57151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800" y="15999"/>
                    <a:pt x="1600" y="10856"/>
                    <a:pt x="3600" y="6742"/>
                  </a:cubicBezTo>
                  <a:cubicBezTo>
                    <a:pt x="5600" y="2628"/>
                    <a:pt x="8800" y="-458"/>
                    <a:pt x="12000" y="56"/>
                  </a:cubicBezTo>
                  <a:cubicBezTo>
                    <a:pt x="15200" y="571"/>
                    <a:pt x="18400" y="4685"/>
                    <a:pt x="21600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9508627" y="946149"/>
              <a:ext cx="6351" cy="4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2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960"/>
                  </a:cubicBezTo>
                  <a:cubicBezTo>
                    <a:pt x="0" y="17280"/>
                    <a:pt x="0" y="21600"/>
                    <a:pt x="0" y="19872"/>
                  </a:cubicBezTo>
                  <a:cubicBezTo>
                    <a:pt x="0" y="18144"/>
                    <a:pt x="0" y="10368"/>
                    <a:pt x="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9508627" y="843444"/>
              <a:ext cx="50801" cy="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1800" y="10825"/>
                    <a:pt x="3600" y="594"/>
                    <a:pt x="7200" y="25"/>
                  </a:cubicBezTo>
                  <a:cubicBezTo>
                    <a:pt x="10800" y="-543"/>
                    <a:pt x="16200" y="8552"/>
                    <a:pt x="21600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9551858" y="737827"/>
              <a:ext cx="143800" cy="28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95" fill="norm" stroke="1" extrusionOk="0">
                  <a:moveTo>
                    <a:pt x="15206" y="14362"/>
                  </a:moveTo>
                  <a:cubicBezTo>
                    <a:pt x="13641" y="13585"/>
                    <a:pt x="12076" y="12808"/>
                    <a:pt x="9884" y="12653"/>
                  </a:cubicBezTo>
                  <a:cubicBezTo>
                    <a:pt x="7693" y="12497"/>
                    <a:pt x="4876" y="12964"/>
                    <a:pt x="2997" y="14129"/>
                  </a:cubicBezTo>
                  <a:cubicBezTo>
                    <a:pt x="1119" y="15295"/>
                    <a:pt x="180" y="17159"/>
                    <a:pt x="24" y="18480"/>
                  </a:cubicBezTo>
                  <a:cubicBezTo>
                    <a:pt x="-133" y="19801"/>
                    <a:pt x="493" y="20578"/>
                    <a:pt x="1589" y="20967"/>
                  </a:cubicBezTo>
                  <a:cubicBezTo>
                    <a:pt x="2684" y="21355"/>
                    <a:pt x="4250" y="21355"/>
                    <a:pt x="6441" y="20112"/>
                  </a:cubicBezTo>
                  <a:cubicBezTo>
                    <a:pt x="8632" y="18869"/>
                    <a:pt x="11450" y="16382"/>
                    <a:pt x="13954" y="13352"/>
                  </a:cubicBezTo>
                  <a:cubicBezTo>
                    <a:pt x="16458" y="10322"/>
                    <a:pt x="18650" y="6748"/>
                    <a:pt x="19902" y="4261"/>
                  </a:cubicBezTo>
                  <a:cubicBezTo>
                    <a:pt x="21154" y="1775"/>
                    <a:pt x="21467" y="377"/>
                    <a:pt x="21154" y="66"/>
                  </a:cubicBezTo>
                  <a:cubicBezTo>
                    <a:pt x="20841" y="-245"/>
                    <a:pt x="19902" y="532"/>
                    <a:pt x="18650" y="2863"/>
                  </a:cubicBezTo>
                  <a:cubicBezTo>
                    <a:pt x="17397" y="5194"/>
                    <a:pt x="15832" y="9079"/>
                    <a:pt x="15676" y="11876"/>
                  </a:cubicBezTo>
                  <a:cubicBezTo>
                    <a:pt x="15519" y="14673"/>
                    <a:pt x="16771" y="16382"/>
                    <a:pt x="18024" y="18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9895977" y="908050"/>
              <a:ext cx="889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031"/>
                    <a:pt x="1029" y="4062"/>
                    <a:pt x="3857" y="7108"/>
                  </a:cubicBezTo>
                  <a:cubicBezTo>
                    <a:pt x="6686" y="10154"/>
                    <a:pt x="11829" y="14215"/>
                    <a:pt x="15171" y="16800"/>
                  </a:cubicBezTo>
                  <a:cubicBezTo>
                    <a:pt x="18514" y="19385"/>
                    <a:pt x="20057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9889627" y="971549"/>
              <a:ext cx="171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417"/>
                    <a:pt x="14133" y="6834"/>
                    <a:pt x="10800" y="9763"/>
                  </a:cubicBezTo>
                  <a:cubicBezTo>
                    <a:pt x="7467" y="12692"/>
                    <a:pt x="4533" y="15132"/>
                    <a:pt x="2800" y="17024"/>
                  </a:cubicBezTo>
                  <a:cubicBezTo>
                    <a:pt x="1067" y="18915"/>
                    <a:pt x="533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402977" y="2146300"/>
              <a:ext cx="317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944"/>
                    <a:pt x="14400" y="1889"/>
                    <a:pt x="18000" y="4839"/>
                  </a:cubicBezTo>
                  <a:cubicBezTo>
                    <a:pt x="21600" y="7790"/>
                    <a:pt x="21600" y="12748"/>
                    <a:pt x="21600" y="15875"/>
                  </a:cubicBezTo>
                  <a:cubicBezTo>
                    <a:pt x="21600" y="19003"/>
                    <a:pt x="21600" y="20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225177" y="2095500"/>
              <a:ext cx="393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1" y="19096"/>
                    <a:pt x="2323" y="16591"/>
                    <a:pt x="4819" y="13774"/>
                  </a:cubicBezTo>
                  <a:cubicBezTo>
                    <a:pt x="7316" y="10957"/>
                    <a:pt x="11148" y="7826"/>
                    <a:pt x="14168" y="5478"/>
                  </a:cubicBezTo>
                  <a:cubicBezTo>
                    <a:pt x="17187" y="3130"/>
                    <a:pt x="19394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2568976" y="2471092"/>
              <a:ext cx="74122" cy="13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951" fill="norm" stroke="1" extrusionOk="0">
                  <a:moveTo>
                    <a:pt x="12345" y="862"/>
                  </a:moveTo>
                  <a:cubicBezTo>
                    <a:pt x="9345" y="1875"/>
                    <a:pt x="6345" y="2887"/>
                    <a:pt x="4245" y="5250"/>
                  </a:cubicBezTo>
                  <a:cubicBezTo>
                    <a:pt x="2145" y="7613"/>
                    <a:pt x="945" y="11325"/>
                    <a:pt x="345" y="14363"/>
                  </a:cubicBezTo>
                  <a:cubicBezTo>
                    <a:pt x="-255" y="17400"/>
                    <a:pt x="-255" y="19763"/>
                    <a:pt x="1845" y="20606"/>
                  </a:cubicBezTo>
                  <a:cubicBezTo>
                    <a:pt x="3945" y="21450"/>
                    <a:pt x="8145" y="20775"/>
                    <a:pt x="11745" y="18244"/>
                  </a:cubicBezTo>
                  <a:cubicBezTo>
                    <a:pt x="15345" y="15713"/>
                    <a:pt x="18345" y="11325"/>
                    <a:pt x="19845" y="8288"/>
                  </a:cubicBezTo>
                  <a:cubicBezTo>
                    <a:pt x="21345" y="5250"/>
                    <a:pt x="21345" y="3562"/>
                    <a:pt x="20145" y="2212"/>
                  </a:cubicBezTo>
                  <a:cubicBezTo>
                    <a:pt x="18945" y="862"/>
                    <a:pt x="16545" y="-150"/>
                    <a:pt x="14445" y="19"/>
                  </a:cubicBezTo>
                  <a:cubicBezTo>
                    <a:pt x="12345" y="187"/>
                    <a:pt x="10545" y="1537"/>
                    <a:pt x="8745" y="2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2676027" y="2362200"/>
              <a:ext cx="75838" cy="22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05" fill="norm" stroke="1" extrusionOk="0">
                  <a:moveTo>
                    <a:pt x="0" y="0"/>
                  </a:moveTo>
                  <a:cubicBezTo>
                    <a:pt x="1800" y="6521"/>
                    <a:pt x="3600" y="13042"/>
                    <a:pt x="4200" y="16811"/>
                  </a:cubicBezTo>
                  <a:cubicBezTo>
                    <a:pt x="4800" y="20581"/>
                    <a:pt x="4200" y="21600"/>
                    <a:pt x="3900" y="21498"/>
                  </a:cubicBezTo>
                  <a:cubicBezTo>
                    <a:pt x="3600" y="21396"/>
                    <a:pt x="3600" y="20174"/>
                    <a:pt x="4500" y="18543"/>
                  </a:cubicBezTo>
                  <a:cubicBezTo>
                    <a:pt x="5400" y="16913"/>
                    <a:pt x="7200" y="14875"/>
                    <a:pt x="9600" y="13653"/>
                  </a:cubicBezTo>
                  <a:cubicBezTo>
                    <a:pt x="12000" y="12430"/>
                    <a:pt x="15000" y="12023"/>
                    <a:pt x="17100" y="12328"/>
                  </a:cubicBezTo>
                  <a:cubicBezTo>
                    <a:pt x="19200" y="12634"/>
                    <a:pt x="20400" y="13653"/>
                    <a:pt x="21000" y="14672"/>
                  </a:cubicBezTo>
                  <a:cubicBezTo>
                    <a:pt x="21600" y="15691"/>
                    <a:pt x="21600" y="16709"/>
                    <a:pt x="21300" y="17728"/>
                  </a:cubicBezTo>
                  <a:cubicBezTo>
                    <a:pt x="21000" y="18747"/>
                    <a:pt x="20400" y="19766"/>
                    <a:pt x="16800" y="19970"/>
                  </a:cubicBezTo>
                  <a:cubicBezTo>
                    <a:pt x="13200" y="20174"/>
                    <a:pt x="6600" y="19562"/>
                    <a:pt x="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2815727" y="2455370"/>
              <a:ext cx="66512" cy="12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245" fill="norm" stroke="1" extrusionOk="0">
                  <a:moveTo>
                    <a:pt x="13745" y="4522"/>
                  </a:moveTo>
                  <a:cubicBezTo>
                    <a:pt x="13745" y="2780"/>
                    <a:pt x="13745" y="1039"/>
                    <a:pt x="12109" y="342"/>
                  </a:cubicBezTo>
                  <a:cubicBezTo>
                    <a:pt x="10473" y="-355"/>
                    <a:pt x="7200" y="-7"/>
                    <a:pt x="5236" y="1561"/>
                  </a:cubicBezTo>
                  <a:cubicBezTo>
                    <a:pt x="3273" y="3129"/>
                    <a:pt x="2618" y="5916"/>
                    <a:pt x="3600" y="7832"/>
                  </a:cubicBezTo>
                  <a:cubicBezTo>
                    <a:pt x="4582" y="9748"/>
                    <a:pt x="7200" y="10793"/>
                    <a:pt x="9818" y="11839"/>
                  </a:cubicBezTo>
                  <a:cubicBezTo>
                    <a:pt x="12436" y="12884"/>
                    <a:pt x="15055" y="13929"/>
                    <a:pt x="17345" y="15148"/>
                  </a:cubicBezTo>
                  <a:cubicBezTo>
                    <a:pt x="19636" y="16368"/>
                    <a:pt x="21600" y="17761"/>
                    <a:pt x="19964" y="18980"/>
                  </a:cubicBezTo>
                  <a:cubicBezTo>
                    <a:pt x="18327" y="20200"/>
                    <a:pt x="13091" y="21245"/>
                    <a:pt x="9164" y="21245"/>
                  </a:cubicBezTo>
                  <a:cubicBezTo>
                    <a:pt x="5236" y="21245"/>
                    <a:pt x="2618" y="20200"/>
                    <a:pt x="0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209427" y="23177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0"/>
                    <a:pt x="11200" y="0"/>
                    <a:pt x="14800" y="3600"/>
                  </a:cubicBezTo>
                  <a:cubicBezTo>
                    <a:pt x="18400" y="7200"/>
                    <a:pt x="200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3215777" y="243205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21600"/>
                    <a:pt x="6887" y="21600"/>
                    <a:pt x="10487" y="18000"/>
                  </a:cubicBezTo>
                  <a:cubicBezTo>
                    <a:pt x="14087" y="14400"/>
                    <a:pt x="178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3863477" y="2114550"/>
              <a:ext cx="69851" cy="49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0"/>
                  </a:moveTo>
                  <a:cubicBezTo>
                    <a:pt x="5236" y="2849"/>
                    <a:pt x="10473" y="5699"/>
                    <a:pt x="12764" y="8962"/>
                  </a:cubicBezTo>
                  <a:cubicBezTo>
                    <a:pt x="15055" y="12225"/>
                    <a:pt x="14400" y="15901"/>
                    <a:pt x="14073" y="18199"/>
                  </a:cubicBezTo>
                  <a:cubicBezTo>
                    <a:pt x="13745" y="20497"/>
                    <a:pt x="13745" y="21416"/>
                    <a:pt x="15055" y="21508"/>
                  </a:cubicBezTo>
                  <a:cubicBezTo>
                    <a:pt x="16364" y="21600"/>
                    <a:pt x="18982" y="20865"/>
                    <a:pt x="21600" y="2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784227" y="2419350"/>
              <a:ext cx="2540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600" y="8640"/>
                    <a:pt x="7200" y="17280"/>
                    <a:pt x="10800" y="19440"/>
                  </a:cubicBezTo>
                  <a:cubicBezTo>
                    <a:pt x="14400" y="21600"/>
                    <a:pt x="180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5625866" y="2063750"/>
              <a:ext cx="34662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20806" y="2645"/>
                    <a:pt x="20806" y="5290"/>
                    <a:pt x="17630" y="7935"/>
                  </a:cubicBezTo>
                  <a:cubicBezTo>
                    <a:pt x="14453" y="10580"/>
                    <a:pt x="8100" y="13224"/>
                    <a:pt x="4288" y="15171"/>
                  </a:cubicBezTo>
                  <a:cubicBezTo>
                    <a:pt x="477" y="17118"/>
                    <a:pt x="-794" y="18367"/>
                    <a:pt x="477" y="19322"/>
                  </a:cubicBezTo>
                  <a:cubicBezTo>
                    <a:pt x="1747" y="20278"/>
                    <a:pt x="5559" y="20939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72" name="Drawing"/>
          <p:cNvGrpSpPr/>
          <p:nvPr/>
        </p:nvGrpSpPr>
        <p:grpSpPr>
          <a:xfrm>
            <a:off x="12700" y="2566846"/>
            <a:ext cx="12992100" cy="7160411"/>
            <a:chOff x="-19050" y="0"/>
            <a:chExt cx="12992100" cy="7160410"/>
          </a:xfrm>
        </p:grpSpPr>
        <p:sp>
          <p:nvSpPr>
            <p:cNvPr id="2944" name="Line"/>
            <p:cNvSpPr/>
            <p:nvPr/>
          </p:nvSpPr>
          <p:spPr>
            <a:xfrm>
              <a:off x="488950" y="121646"/>
              <a:ext cx="201331" cy="35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288" fill="norm" stroke="1" extrusionOk="0">
                  <a:moveTo>
                    <a:pt x="0" y="5952"/>
                  </a:moveTo>
                  <a:cubicBezTo>
                    <a:pt x="220" y="7731"/>
                    <a:pt x="441" y="9509"/>
                    <a:pt x="1212" y="11797"/>
                  </a:cubicBezTo>
                  <a:cubicBezTo>
                    <a:pt x="1984" y="14084"/>
                    <a:pt x="3306" y="16879"/>
                    <a:pt x="4078" y="18721"/>
                  </a:cubicBezTo>
                  <a:cubicBezTo>
                    <a:pt x="4849" y="20564"/>
                    <a:pt x="5069" y="21453"/>
                    <a:pt x="4849" y="21262"/>
                  </a:cubicBezTo>
                  <a:cubicBezTo>
                    <a:pt x="4629" y="21072"/>
                    <a:pt x="3967" y="19801"/>
                    <a:pt x="3306" y="16752"/>
                  </a:cubicBezTo>
                  <a:cubicBezTo>
                    <a:pt x="2645" y="13702"/>
                    <a:pt x="1984" y="8874"/>
                    <a:pt x="1653" y="6142"/>
                  </a:cubicBezTo>
                  <a:cubicBezTo>
                    <a:pt x="1322" y="3411"/>
                    <a:pt x="1322" y="2775"/>
                    <a:pt x="1763" y="2077"/>
                  </a:cubicBezTo>
                  <a:cubicBezTo>
                    <a:pt x="2204" y="1378"/>
                    <a:pt x="3086" y="615"/>
                    <a:pt x="4078" y="234"/>
                  </a:cubicBezTo>
                  <a:cubicBezTo>
                    <a:pt x="5069" y="-147"/>
                    <a:pt x="6171" y="-147"/>
                    <a:pt x="8816" y="869"/>
                  </a:cubicBezTo>
                  <a:cubicBezTo>
                    <a:pt x="11461" y="1886"/>
                    <a:pt x="15649" y="3919"/>
                    <a:pt x="18184" y="6333"/>
                  </a:cubicBezTo>
                  <a:cubicBezTo>
                    <a:pt x="20718" y="8747"/>
                    <a:pt x="21600" y="11542"/>
                    <a:pt x="20498" y="13957"/>
                  </a:cubicBezTo>
                  <a:cubicBezTo>
                    <a:pt x="19396" y="16371"/>
                    <a:pt x="16310" y="18404"/>
                    <a:pt x="13996" y="19420"/>
                  </a:cubicBezTo>
                  <a:cubicBezTo>
                    <a:pt x="11682" y="20437"/>
                    <a:pt x="10139" y="20437"/>
                    <a:pt x="8596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762000" y="39225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838200" y="284303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857250" y="366853"/>
              <a:ext cx="101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030373" y="71338"/>
              <a:ext cx="138027" cy="38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99" fill="norm" stroke="1" extrusionOk="0">
                  <a:moveTo>
                    <a:pt x="15220" y="539"/>
                  </a:moveTo>
                  <a:cubicBezTo>
                    <a:pt x="11996" y="305"/>
                    <a:pt x="8772" y="72"/>
                    <a:pt x="6354" y="13"/>
                  </a:cubicBezTo>
                  <a:cubicBezTo>
                    <a:pt x="3936" y="-45"/>
                    <a:pt x="2324" y="72"/>
                    <a:pt x="1196" y="714"/>
                  </a:cubicBezTo>
                  <a:cubicBezTo>
                    <a:pt x="68" y="1356"/>
                    <a:pt x="-577" y="2524"/>
                    <a:pt x="713" y="3750"/>
                  </a:cubicBezTo>
                  <a:cubicBezTo>
                    <a:pt x="2002" y="4976"/>
                    <a:pt x="5226" y="6260"/>
                    <a:pt x="7805" y="7427"/>
                  </a:cubicBezTo>
                  <a:cubicBezTo>
                    <a:pt x="10384" y="8595"/>
                    <a:pt x="12319" y="9646"/>
                    <a:pt x="12963" y="10521"/>
                  </a:cubicBezTo>
                  <a:cubicBezTo>
                    <a:pt x="13608" y="11397"/>
                    <a:pt x="12963" y="12098"/>
                    <a:pt x="11674" y="12681"/>
                  </a:cubicBezTo>
                  <a:cubicBezTo>
                    <a:pt x="10384" y="13265"/>
                    <a:pt x="8450" y="13732"/>
                    <a:pt x="8127" y="13791"/>
                  </a:cubicBezTo>
                  <a:cubicBezTo>
                    <a:pt x="7805" y="13849"/>
                    <a:pt x="9095" y="13499"/>
                    <a:pt x="9901" y="13616"/>
                  </a:cubicBezTo>
                  <a:cubicBezTo>
                    <a:pt x="10707" y="13732"/>
                    <a:pt x="11029" y="14316"/>
                    <a:pt x="11029" y="15425"/>
                  </a:cubicBezTo>
                  <a:cubicBezTo>
                    <a:pt x="11029" y="16534"/>
                    <a:pt x="10707" y="18169"/>
                    <a:pt x="10707" y="19278"/>
                  </a:cubicBezTo>
                  <a:cubicBezTo>
                    <a:pt x="10707" y="20387"/>
                    <a:pt x="11029" y="20971"/>
                    <a:pt x="12157" y="21263"/>
                  </a:cubicBezTo>
                  <a:cubicBezTo>
                    <a:pt x="13286" y="21555"/>
                    <a:pt x="15220" y="21555"/>
                    <a:pt x="16832" y="21380"/>
                  </a:cubicBezTo>
                  <a:cubicBezTo>
                    <a:pt x="18444" y="21205"/>
                    <a:pt x="19733" y="20854"/>
                    <a:pt x="21023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193800" y="170003"/>
              <a:ext cx="177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81"/>
                    <a:pt x="8229" y="8361"/>
                    <a:pt x="11829" y="11961"/>
                  </a:cubicBezTo>
                  <a:cubicBezTo>
                    <a:pt x="15429" y="15561"/>
                    <a:pt x="18514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276350" y="106503"/>
              <a:ext cx="889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35"/>
                    <a:pt x="14400" y="8471"/>
                    <a:pt x="10800" y="12071"/>
                  </a:cubicBezTo>
                  <a:cubicBezTo>
                    <a:pt x="7200" y="15671"/>
                    <a:pt x="36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1460499" y="290653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1587500" y="37320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1727200" y="351476"/>
              <a:ext cx="107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3388" y="521"/>
                    <a:pt x="6776" y="-1443"/>
                    <a:pt x="10376" y="1502"/>
                  </a:cubicBezTo>
                  <a:cubicBezTo>
                    <a:pt x="13976" y="4448"/>
                    <a:pt x="17788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981200" y="100153"/>
              <a:ext cx="260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2" y="878"/>
                    <a:pt x="3863" y="1756"/>
                    <a:pt x="6761" y="4302"/>
                  </a:cubicBezTo>
                  <a:cubicBezTo>
                    <a:pt x="9659" y="6849"/>
                    <a:pt x="13522" y="11063"/>
                    <a:pt x="16156" y="14224"/>
                  </a:cubicBezTo>
                  <a:cubicBezTo>
                    <a:pt x="18790" y="17385"/>
                    <a:pt x="20195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2133599" y="68403"/>
              <a:ext cx="762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76"/>
                    <a:pt x="14400" y="8753"/>
                    <a:pt x="10800" y="12353"/>
                  </a:cubicBezTo>
                  <a:cubicBezTo>
                    <a:pt x="7200" y="15953"/>
                    <a:pt x="360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2292350" y="295266"/>
              <a:ext cx="139700" cy="10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4002"/>
                  </a:moveTo>
                  <a:cubicBezTo>
                    <a:pt x="982" y="6040"/>
                    <a:pt x="1964" y="8077"/>
                    <a:pt x="2455" y="10115"/>
                  </a:cubicBezTo>
                  <a:cubicBezTo>
                    <a:pt x="2945" y="12153"/>
                    <a:pt x="2945" y="14191"/>
                    <a:pt x="3109" y="13987"/>
                  </a:cubicBezTo>
                  <a:cubicBezTo>
                    <a:pt x="3273" y="13783"/>
                    <a:pt x="3600" y="11338"/>
                    <a:pt x="3927" y="9096"/>
                  </a:cubicBezTo>
                  <a:cubicBezTo>
                    <a:pt x="4255" y="6855"/>
                    <a:pt x="4582" y="4817"/>
                    <a:pt x="5400" y="2983"/>
                  </a:cubicBezTo>
                  <a:cubicBezTo>
                    <a:pt x="6218" y="1149"/>
                    <a:pt x="7527" y="-481"/>
                    <a:pt x="9818" y="130"/>
                  </a:cubicBezTo>
                  <a:cubicBezTo>
                    <a:pt x="12109" y="742"/>
                    <a:pt x="15382" y="3594"/>
                    <a:pt x="17509" y="7466"/>
                  </a:cubicBezTo>
                  <a:cubicBezTo>
                    <a:pt x="19636" y="11338"/>
                    <a:pt x="20618" y="16228"/>
                    <a:pt x="2160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2444750" y="0"/>
              <a:ext cx="122375" cy="46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33" fill="norm" stroke="1" extrusionOk="0">
                  <a:moveTo>
                    <a:pt x="0" y="1412"/>
                  </a:moveTo>
                  <a:cubicBezTo>
                    <a:pt x="366" y="919"/>
                    <a:pt x="732" y="426"/>
                    <a:pt x="2197" y="180"/>
                  </a:cubicBezTo>
                  <a:cubicBezTo>
                    <a:pt x="3661" y="-67"/>
                    <a:pt x="6224" y="-67"/>
                    <a:pt x="8237" y="229"/>
                  </a:cubicBezTo>
                  <a:cubicBezTo>
                    <a:pt x="10251" y="525"/>
                    <a:pt x="11715" y="1117"/>
                    <a:pt x="11715" y="2300"/>
                  </a:cubicBezTo>
                  <a:cubicBezTo>
                    <a:pt x="11715" y="3484"/>
                    <a:pt x="10251" y="5259"/>
                    <a:pt x="9519" y="6640"/>
                  </a:cubicBezTo>
                  <a:cubicBezTo>
                    <a:pt x="8786" y="8021"/>
                    <a:pt x="8786" y="9007"/>
                    <a:pt x="10434" y="10191"/>
                  </a:cubicBezTo>
                  <a:cubicBezTo>
                    <a:pt x="12081" y="11374"/>
                    <a:pt x="15376" y="12755"/>
                    <a:pt x="17756" y="14037"/>
                  </a:cubicBezTo>
                  <a:cubicBezTo>
                    <a:pt x="20136" y="15319"/>
                    <a:pt x="21600" y="16503"/>
                    <a:pt x="21051" y="17736"/>
                  </a:cubicBezTo>
                  <a:cubicBezTo>
                    <a:pt x="20502" y="18969"/>
                    <a:pt x="17939" y="20251"/>
                    <a:pt x="15376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020468" y="1278260"/>
              <a:ext cx="184326" cy="41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89" fill="norm" stroke="1" extrusionOk="0">
                  <a:moveTo>
                    <a:pt x="15505" y="2097"/>
                  </a:moveTo>
                  <a:cubicBezTo>
                    <a:pt x="15505" y="1557"/>
                    <a:pt x="15505" y="1017"/>
                    <a:pt x="15020" y="585"/>
                  </a:cubicBezTo>
                  <a:cubicBezTo>
                    <a:pt x="14534" y="153"/>
                    <a:pt x="13564" y="-171"/>
                    <a:pt x="11743" y="99"/>
                  </a:cubicBezTo>
                  <a:cubicBezTo>
                    <a:pt x="9923" y="369"/>
                    <a:pt x="7254" y="1233"/>
                    <a:pt x="5191" y="2205"/>
                  </a:cubicBezTo>
                  <a:cubicBezTo>
                    <a:pt x="3128" y="3177"/>
                    <a:pt x="1672" y="4257"/>
                    <a:pt x="822" y="5067"/>
                  </a:cubicBezTo>
                  <a:cubicBezTo>
                    <a:pt x="-27" y="5877"/>
                    <a:pt x="-270" y="6417"/>
                    <a:pt x="337" y="7119"/>
                  </a:cubicBezTo>
                  <a:cubicBezTo>
                    <a:pt x="943" y="7821"/>
                    <a:pt x="2400" y="8685"/>
                    <a:pt x="5555" y="10035"/>
                  </a:cubicBezTo>
                  <a:cubicBezTo>
                    <a:pt x="8710" y="11385"/>
                    <a:pt x="13564" y="13221"/>
                    <a:pt x="16597" y="14679"/>
                  </a:cubicBezTo>
                  <a:cubicBezTo>
                    <a:pt x="19631" y="16137"/>
                    <a:pt x="20845" y="17217"/>
                    <a:pt x="21087" y="18135"/>
                  </a:cubicBezTo>
                  <a:cubicBezTo>
                    <a:pt x="21330" y="19053"/>
                    <a:pt x="20602" y="19809"/>
                    <a:pt x="19631" y="20295"/>
                  </a:cubicBezTo>
                  <a:cubicBezTo>
                    <a:pt x="18660" y="20781"/>
                    <a:pt x="17447" y="20997"/>
                    <a:pt x="16112" y="21159"/>
                  </a:cubicBezTo>
                  <a:cubicBezTo>
                    <a:pt x="14777" y="21321"/>
                    <a:pt x="13321" y="21429"/>
                    <a:pt x="11986" y="21375"/>
                  </a:cubicBezTo>
                  <a:cubicBezTo>
                    <a:pt x="10651" y="21321"/>
                    <a:pt x="9438" y="21105"/>
                    <a:pt x="8952" y="20565"/>
                  </a:cubicBezTo>
                  <a:cubicBezTo>
                    <a:pt x="8467" y="20025"/>
                    <a:pt x="8710" y="19161"/>
                    <a:pt x="8952" y="1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1295399" y="1306653"/>
              <a:ext cx="95251" cy="32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0"/>
                  </a:moveTo>
                  <a:cubicBezTo>
                    <a:pt x="0" y="5330"/>
                    <a:pt x="0" y="10660"/>
                    <a:pt x="240" y="14166"/>
                  </a:cubicBezTo>
                  <a:cubicBezTo>
                    <a:pt x="480" y="17673"/>
                    <a:pt x="960" y="19356"/>
                    <a:pt x="2400" y="20338"/>
                  </a:cubicBezTo>
                  <a:cubicBezTo>
                    <a:pt x="3840" y="21319"/>
                    <a:pt x="6240" y="21600"/>
                    <a:pt x="9600" y="21039"/>
                  </a:cubicBezTo>
                  <a:cubicBezTo>
                    <a:pt x="12960" y="20478"/>
                    <a:pt x="17280" y="19075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270000" y="1471753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437351" y="1418909"/>
              <a:ext cx="137449" cy="13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838" fill="norm" stroke="1" extrusionOk="0">
                  <a:moveTo>
                    <a:pt x="634" y="12476"/>
                  </a:moveTo>
                  <a:cubicBezTo>
                    <a:pt x="3579" y="9776"/>
                    <a:pt x="6525" y="7076"/>
                    <a:pt x="8161" y="4882"/>
                  </a:cubicBezTo>
                  <a:cubicBezTo>
                    <a:pt x="9797" y="2688"/>
                    <a:pt x="10125" y="1001"/>
                    <a:pt x="9470" y="326"/>
                  </a:cubicBezTo>
                  <a:cubicBezTo>
                    <a:pt x="8816" y="-349"/>
                    <a:pt x="7179" y="-12"/>
                    <a:pt x="5379" y="1676"/>
                  </a:cubicBezTo>
                  <a:cubicBezTo>
                    <a:pt x="3579" y="3363"/>
                    <a:pt x="1616" y="6401"/>
                    <a:pt x="634" y="9776"/>
                  </a:cubicBezTo>
                  <a:cubicBezTo>
                    <a:pt x="-348" y="13151"/>
                    <a:pt x="-348" y="16863"/>
                    <a:pt x="1779" y="18888"/>
                  </a:cubicBezTo>
                  <a:cubicBezTo>
                    <a:pt x="3907" y="20913"/>
                    <a:pt x="8161" y="21251"/>
                    <a:pt x="11761" y="20407"/>
                  </a:cubicBezTo>
                  <a:cubicBezTo>
                    <a:pt x="15361" y="19563"/>
                    <a:pt x="18307" y="17538"/>
                    <a:pt x="21252" y="15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562364" y="1378620"/>
              <a:ext cx="137193" cy="44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05" fill="norm" stroke="1" extrusionOk="0">
                  <a:moveTo>
                    <a:pt x="6832" y="4217"/>
                  </a:moveTo>
                  <a:cubicBezTo>
                    <a:pt x="4868" y="7406"/>
                    <a:pt x="2904" y="10594"/>
                    <a:pt x="1759" y="13063"/>
                  </a:cubicBezTo>
                  <a:cubicBezTo>
                    <a:pt x="614" y="15531"/>
                    <a:pt x="286" y="17280"/>
                    <a:pt x="123" y="18669"/>
                  </a:cubicBezTo>
                  <a:cubicBezTo>
                    <a:pt x="-41" y="20057"/>
                    <a:pt x="-41" y="21086"/>
                    <a:pt x="123" y="21343"/>
                  </a:cubicBezTo>
                  <a:cubicBezTo>
                    <a:pt x="286" y="21600"/>
                    <a:pt x="614" y="21086"/>
                    <a:pt x="1104" y="19234"/>
                  </a:cubicBezTo>
                  <a:cubicBezTo>
                    <a:pt x="1595" y="17383"/>
                    <a:pt x="2250" y="14194"/>
                    <a:pt x="2741" y="11263"/>
                  </a:cubicBezTo>
                  <a:cubicBezTo>
                    <a:pt x="3232" y="8331"/>
                    <a:pt x="3559" y="5657"/>
                    <a:pt x="4050" y="3960"/>
                  </a:cubicBezTo>
                  <a:cubicBezTo>
                    <a:pt x="4541" y="2263"/>
                    <a:pt x="5195" y="1543"/>
                    <a:pt x="6177" y="977"/>
                  </a:cubicBezTo>
                  <a:cubicBezTo>
                    <a:pt x="7159" y="411"/>
                    <a:pt x="8468" y="0"/>
                    <a:pt x="9777" y="0"/>
                  </a:cubicBezTo>
                  <a:cubicBezTo>
                    <a:pt x="11086" y="0"/>
                    <a:pt x="12395" y="411"/>
                    <a:pt x="14359" y="1440"/>
                  </a:cubicBezTo>
                  <a:cubicBezTo>
                    <a:pt x="16323" y="2469"/>
                    <a:pt x="18941" y="4114"/>
                    <a:pt x="20250" y="5246"/>
                  </a:cubicBezTo>
                  <a:cubicBezTo>
                    <a:pt x="21559" y="6377"/>
                    <a:pt x="21559" y="6994"/>
                    <a:pt x="20086" y="7611"/>
                  </a:cubicBezTo>
                  <a:cubicBezTo>
                    <a:pt x="18614" y="8229"/>
                    <a:pt x="15668" y="8846"/>
                    <a:pt x="12886" y="9154"/>
                  </a:cubicBezTo>
                  <a:cubicBezTo>
                    <a:pt x="10104" y="9463"/>
                    <a:pt x="7486" y="9463"/>
                    <a:pt x="4868" y="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026561" y="1310233"/>
              <a:ext cx="223672" cy="25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81" fill="norm" stroke="1" extrusionOk="0">
                  <a:moveTo>
                    <a:pt x="15659" y="1294"/>
                  </a:moveTo>
                  <a:cubicBezTo>
                    <a:pt x="14851" y="763"/>
                    <a:pt x="14044" y="232"/>
                    <a:pt x="13034" y="55"/>
                  </a:cubicBezTo>
                  <a:cubicBezTo>
                    <a:pt x="12025" y="-122"/>
                    <a:pt x="10814" y="55"/>
                    <a:pt x="8896" y="1737"/>
                  </a:cubicBezTo>
                  <a:cubicBezTo>
                    <a:pt x="6978" y="3419"/>
                    <a:pt x="4354" y="6606"/>
                    <a:pt x="2739" y="9350"/>
                  </a:cubicBezTo>
                  <a:cubicBezTo>
                    <a:pt x="1124" y="12094"/>
                    <a:pt x="519" y="14396"/>
                    <a:pt x="216" y="16167"/>
                  </a:cubicBezTo>
                  <a:cubicBezTo>
                    <a:pt x="-87" y="17937"/>
                    <a:pt x="-87" y="19176"/>
                    <a:pt x="317" y="20062"/>
                  </a:cubicBezTo>
                  <a:cubicBezTo>
                    <a:pt x="720" y="20947"/>
                    <a:pt x="1528" y="21478"/>
                    <a:pt x="3749" y="21212"/>
                  </a:cubicBezTo>
                  <a:cubicBezTo>
                    <a:pt x="5969" y="20947"/>
                    <a:pt x="9603" y="19885"/>
                    <a:pt x="12732" y="17937"/>
                  </a:cubicBezTo>
                  <a:cubicBezTo>
                    <a:pt x="15861" y="15989"/>
                    <a:pt x="18485" y="13157"/>
                    <a:pt x="19898" y="10944"/>
                  </a:cubicBezTo>
                  <a:cubicBezTo>
                    <a:pt x="21311" y="8730"/>
                    <a:pt x="21513" y="7137"/>
                    <a:pt x="21210" y="6075"/>
                  </a:cubicBezTo>
                  <a:cubicBezTo>
                    <a:pt x="20907" y="5012"/>
                    <a:pt x="20100" y="4481"/>
                    <a:pt x="17980" y="4481"/>
                  </a:cubicBezTo>
                  <a:cubicBezTo>
                    <a:pt x="15861" y="4481"/>
                    <a:pt x="12429" y="5012"/>
                    <a:pt x="8997" y="5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185333" y="1692781"/>
              <a:ext cx="859367" cy="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532" y="21372"/>
                  </a:moveTo>
                  <a:cubicBezTo>
                    <a:pt x="266" y="21372"/>
                    <a:pt x="0" y="21372"/>
                    <a:pt x="0" y="21372"/>
                  </a:cubicBezTo>
                  <a:cubicBezTo>
                    <a:pt x="0" y="21372"/>
                    <a:pt x="266" y="21372"/>
                    <a:pt x="1516" y="20022"/>
                  </a:cubicBezTo>
                  <a:cubicBezTo>
                    <a:pt x="2767" y="18672"/>
                    <a:pt x="5001" y="15972"/>
                    <a:pt x="7182" y="13002"/>
                  </a:cubicBezTo>
                  <a:cubicBezTo>
                    <a:pt x="9364" y="10032"/>
                    <a:pt x="11492" y="6792"/>
                    <a:pt x="13567" y="4362"/>
                  </a:cubicBezTo>
                  <a:cubicBezTo>
                    <a:pt x="15641" y="1932"/>
                    <a:pt x="17663" y="312"/>
                    <a:pt x="18993" y="42"/>
                  </a:cubicBezTo>
                  <a:cubicBezTo>
                    <a:pt x="20323" y="-228"/>
                    <a:pt x="20962" y="852"/>
                    <a:pt x="21600" y="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435100" y="1725753"/>
              <a:ext cx="679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3" y="20035"/>
                    <a:pt x="4307" y="18470"/>
                    <a:pt x="6527" y="16435"/>
                  </a:cubicBezTo>
                  <a:cubicBezTo>
                    <a:pt x="8748" y="14400"/>
                    <a:pt x="11036" y="11896"/>
                    <a:pt x="13559" y="9078"/>
                  </a:cubicBezTo>
                  <a:cubicBezTo>
                    <a:pt x="16082" y="6261"/>
                    <a:pt x="18841" y="3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393950" y="139555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406650" y="152890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024755" y="1284430"/>
              <a:ext cx="188346" cy="43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60" fill="norm" stroke="1" extrusionOk="0">
                  <a:moveTo>
                    <a:pt x="21121" y="2325"/>
                  </a:moveTo>
                  <a:cubicBezTo>
                    <a:pt x="20409" y="1499"/>
                    <a:pt x="19697" y="672"/>
                    <a:pt x="18747" y="258"/>
                  </a:cubicBezTo>
                  <a:cubicBezTo>
                    <a:pt x="17798" y="-155"/>
                    <a:pt x="16611" y="-155"/>
                    <a:pt x="14475" y="878"/>
                  </a:cubicBezTo>
                  <a:cubicBezTo>
                    <a:pt x="12339" y="1912"/>
                    <a:pt x="9253" y="3979"/>
                    <a:pt x="6523" y="6459"/>
                  </a:cubicBezTo>
                  <a:cubicBezTo>
                    <a:pt x="3794" y="8940"/>
                    <a:pt x="1420" y="11834"/>
                    <a:pt x="470" y="14262"/>
                  </a:cubicBezTo>
                  <a:cubicBezTo>
                    <a:pt x="-479" y="16691"/>
                    <a:pt x="-4" y="18655"/>
                    <a:pt x="2013" y="19843"/>
                  </a:cubicBezTo>
                  <a:cubicBezTo>
                    <a:pt x="4031" y="21032"/>
                    <a:pt x="7591" y="21445"/>
                    <a:pt x="11033" y="21187"/>
                  </a:cubicBezTo>
                  <a:cubicBezTo>
                    <a:pt x="14475" y="20928"/>
                    <a:pt x="17798" y="19998"/>
                    <a:pt x="21121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257550" y="1541331"/>
              <a:ext cx="108941" cy="13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15" fill="norm" stroke="1" extrusionOk="0">
                  <a:moveTo>
                    <a:pt x="7336" y="3970"/>
                  </a:moveTo>
                  <a:cubicBezTo>
                    <a:pt x="5706" y="2660"/>
                    <a:pt x="4075" y="1351"/>
                    <a:pt x="2853" y="1679"/>
                  </a:cubicBezTo>
                  <a:cubicBezTo>
                    <a:pt x="1630" y="2006"/>
                    <a:pt x="815" y="3970"/>
                    <a:pt x="408" y="6751"/>
                  </a:cubicBezTo>
                  <a:cubicBezTo>
                    <a:pt x="0" y="9533"/>
                    <a:pt x="0" y="13133"/>
                    <a:pt x="1630" y="16079"/>
                  </a:cubicBezTo>
                  <a:cubicBezTo>
                    <a:pt x="3260" y="19024"/>
                    <a:pt x="6521" y="21315"/>
                    <a:pt x="9985" y="21315"/>
                  </a:cubicBezTo>
                  <a:cubicBezTo>
                    <a:pt x="13449" y="21315"/>
                    <a:pt x="17117" y="19024"/>
                    <a:pt x="19155" y="15915"/>
                  </a:cubicBezTo>
                  <a:cubicBezTo>
                    <a:pt x="21192" y="12806"/>
                    <a:pt x="21600" y="8879"/>
                    <a:pt x="19970" y="5770"/>
                  </a:cubicBezTo>
                  <a:cubicBezTo>
                    <a:pt x="18340" y="2660"/>
                    <a:pt x="14672" y="370"/>
                    <a:pt x="11004" y="42"/>
                  </a:cubicBezTo>
                  <a:cubicBezTo>
                    <a:pt x="7336" y="-285"/>
                    <a:pt x="3668" y="1351"/>
                    <a:pt x="0" y="2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441700" y="1522553"/>
              <a:ext cx="171450" cy="1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5116"/>
                  </a:moveTo>
                  <a:cubicBezTo>
                    <a:pt x="267" y="9663"/>
                    <a:pt x="533" y="14211"/>
                    <a:pt x="533" y="17195"/>
                  </a:cubicBezTo>
                  <a:cubicBezTo>
                    <a:pt x="533" y="20179"/>
                    <a:pt x="267" y="21600"/>
                    <a:pt x="133" y="21032"/>
                  </a:cubicBezTo>
                  <a:cubicBezTo>
                    <a:pt x="0" y="20463"/>
                    <a:pt x="0" y="17905"/>
                    <a:pt x="667" y="14353"/>
                  </a:cubicBezTo>
                  <a:cubicBezTo>
                    <a:pt x="1333" y="10800"/>
                    <a:pt x="2667" y="6253"/>
                    <a:pt x="3867" y="3553"/>
                  </a:cubicBezTo>
                  <a:cubicBezTo>
                    <a:pt x="5067" y="853"/>
                    <a:pt x="6133" y="0"/>
                    <a:pt x="7200" y="0"/>
                  </a:cubicBezTo>
                  <a:cubicBezTo>
                    <a:pt x="8267" y="0"/>
                    <a:pt x="9333" y="853"/>
                    <a:pt x="10000" y="2842"/>
                  </a:cubicBezTo>
                  <a:cubicBezTo>
                    <a:pt x="10667" y="4832"/>
                    <a:pt x="10933" y="7958"/>
                    <a:pt x="11067" y="10232"/>
                  </a:cubicBezTo>
                  <a:cubicBezTo>
                    <a:pt x="11200" y="12505"/>
                    <a:pt x="11200" y="13926"/>
                    <a:pt x="11067" y="13784"/>
                  </a:cubicBezTo>
                  <a:cubicBezTo>
                    <a:pt x="10933" y="13642"/>
                    <a:pt x="10667" y="11937"/>
                    <a:pt x="10800" y="10232"/>
                  </a:cubicBezTo>
                  <a:cubicBezTo>
                    <a:pt x="10933" y="8526"/>
                    <a:pt x="11467" y="6821"/>
                    <a:pt x="12400" y="5400"/>
                  </a:cubicBezTo>
                  <a:cubicBezTo>
                    <a:pt x="13333" y="3979"/>
                    <a:pt x="14667" y="2842"/>
                    <a:pt x="15867" y="2700"/>
                  </a:cubicBezTo>
                  <a:cubicBezTo>
                    <a:pt x="17067" y="2558"/>
                    <a:pt x="18133" y="3411"/>
                    <a:pt x="19067" y="5968"/>
                  </a:cubicBezTo>
                  <a:cubicBezTo>
                    <a:pt x="20000" y="8526"/>
                    <a:pt x="20800" y="12789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675074" y="1480446"/>
              <a:ext cx="92329" cy="47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378" fill="norm" stroke="1" extrusionOk="0">
                  <a:moveTo>
                    <a:pt x="4575" y="2443"/>
                  </a:moveTo>
                  <a:cubicBezTo>
                    <a:pt x="4106" y="5367"/>
                    <a:pt x="3636" y="8291"/>
                    <a:pt x="3401" y="11309"/>
                  </a:cubicBezTo>
                  <a:cubicBezTo>
                    <a:pt x="3167" y="14327"/>
                    <a:pt x="3167" y="17440"/>
                    <a:pt x="2932" y="19232"/>
                  </a:cubicBezTo>
                  <a:cubicBezTo>
                    <a:pt x="2697" y="21024"/>
                    <a:pt x="2227" y="21496"/>
                    <a:pt x="1993" y="21355"/>
                  </a:cubicBezTo>
                  <a:cubicBezTo>
                    <a:pt x="1758" y="21213"/>
                    <a:pt x="1758" y="20458"/>
                    <a:pt x="1993" y="18383"/>
                  </a:cubicBezTo>
                  <a:cubicBezTo>
                    <a:pt x="2227" y="16308"/>
                    <a:pt x="2697" y="12913"/>
                    <a:pt x="3636" y="9941"/>
                  </a:cubicBezTo>
                  <a:cubicBezTo>
                    <a:pt x="4575" y="6970"/>
                    <a:pt x="5984" y="4424"/>
                    <a:pt x="7158" y="2914"/>
                  </a:cubicBezTo>
                  <a:cubicBezTo>
                    <a:pt x="8332" y="1405"/>
                    <a:pt x="9271" y="934"/>
                    <a:pt x="10914" y="556"/>
                  </a:cubicBezTo>
                  <a:cubicBezTo>
                    <a:pt x="12558" y="179"/>
                    <a:pt x="14906" y="-104"/>
                    <a:pt x="16549" y="37"/>
                  </a:cubicBezTo>
                  <a:cubicBezTo>
                    <a:pt x="18193" y="179"/>
                    <a:pt x="19132" y="745"/>
                    <a:pt x="19836" y="1924"/>
                  </a:cubicBezTo>
                  <a:cubicBezTo>
                    <a:pt x="20540" y="3103"/>
                    <a:pt x="21010" y="4895"/>
                    <a:pt x="19367" y="6168"/>
                  </a:cubicBezTo>
                  <a:cubicBezTo>
                    <a:pt x="17723" y="7442"/>
                    <a:pt x="13967" y="8196"/>
                    <a:pt x="10445" y="8621"/>
                  </a:cubicBezTo>
                  <a:cubicBezTo>
                    <a:pt x="6923" y="9045"/>
                    <a:pt x="3636" y="9140"/>
                    <a:pt x="1758" y="8951"/>
                  </a:cubicBezTo>
                  <a:cubicBezTo>
                    <a:pt x="-120" y="8762"/>
                    <a:pt x="-590" y="8291"/>
                    <a:pt x="819" y="7725"/>
                  </a:cubicBezTo>
                  <a:cubicBezTo>
                    <a:pt x="2227" y="7159"/>
                    <a:pt x="5514" y="6499"/>
                    <a:pt x="8801" y="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848605" y="1187898"/>
              <a:ext cx="431296" cy="45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37" fill="norm" stroke="1" extrusionOk="0">
                  <a:moveTo>
                    <a:pt x="293" y="13647"/>
                  </a:moveTo>
                  <a:cubicBezTo>
                    <a:pt x="187" y="15340"/>
                    <a:pt x="81" y="17032"/>
                    <a:pt x="28" y="18127"/>
                  </a:cubicBezTo>
                  <a:cubicBezTo>
                    <a:pt x="-25" y="19222"/>
                    <a:pt x="-25" y="19719"/>
                    <a:pt x="240" y="19968"/>
                  </a:cubicBezTo>
                  <a:cubicBezTo>
                    <a:pt x="504" y="20217"/>
                    <a:pt x="1034" y="20217"/>
                    <a:pt x="1563" y="19719"/>
                  </a:cubicBezTo>
                  <a:cubicBezTo>
                    <a:pt x="2093" y="19222"/>
                    <a:pt x="2622" y="18226"/>
                    <a:pt x="2993" y="17480"/>
                  </a:cubicBezTo>
                  <a:cubicBezTo>
                    <a:pt x="3363" y="16733"/>
                    <a:pt x="3575" y="16235"/>
                    <a:pt x="3734" y="15738"/>
                  </a:cubicBezTo>
                  <a:cubicBezTo>
                    <a:pt x="3893" y="15240"/>
                    <a:pt x="3999" y="14742"/>
                    <a:pt x="4051" y="14892"/>
                  </a:cubicBezTo>
                  <a:cubicBezTo>
                    <a:pt x="4104" y="15041"/>
                    <a:pt x="4104" y="15837"/>
                    <a:pt x="4104" y="16733"/>
                  </a:cubicBezTo>
                  <a:cubicBezTo>
                    <a:pt x="4104" y="17629"/>
                    <a:pt x="4104" y="18624"/>
                    <a:pt x="4210" y="19371"/>
                  </a:cubicBezTo>
                  <a:cubicBezTo>
                    <a:pt x="4316" y="20117"/>
                    <a:pt x="4528" y="20615"/>
                    <a:pt x="4899" y="20964"/>
                  </a:cubicBezTo>
                  <a:cubicBezTo>
                    <a:pt x="5269" y="21312"/>
                    <a:pt x="5799" y="21511"/>
                    <a:pt x="6275" y="21411"/>
                  </a:cubicBezTo>
                  <a:cubicBezTo>
                    <a:pt x="6751" y="21312"/>
                    <a:pt x="7175" y="20914"/>
                    <a:pt x="7969" y="19072"/>
                  </a:cubicBezTo>
                  <a:cubicBezTo>
                    <a:pt x="8763" y="17231"/>
                    <a:pt x="9928" y="13946"/>
                    <a:pt x="10881" y="10711"/>
                  </a:cubicBezTo>
                  <a:cubicBezTo>
                    <a:pt x="11834" y="7476"/>
                    <a:pt x="12575" y="4291"/>
                    <a:pt x="12946" y="2399"/>
                  </a:cubicBezTo>
                  <a:cubicBezTo>
                    <a:pt x="13316" y="508"/>
                    <a:pt x="13316" y="-89"/>
                    <a:pt x="13157" y="11"/>
                  </a:cubicBezTo>
                  <a:cubicBezTo>
                    <a:pt x="12999" y="110"/>
                    <a:pt x="12681" y="906"/>
                    <a:pt x="12257" y="2997"/>
                  </a:cubicBezTo>
                  <a:cubicBezTo>
                    <a:pt x="11834" y="5087"/>
                    <a:pt x="11304" y="8471"/>
                    <a:pt x="10987" y="11209"/>
                  </a:cubicBezTo>
                  <a:cubicBezTo>
                    <a:pt x="10669" y="13946"/>
                    <a:pt x="10563" y="16036"/>
                    <a:pt x="10616" y="17330"/>
                  </a:cubicBezTo>
                  <a:cubicBezTo>
                    <a:pt x="10669" y="18624"/>
                    <a:pt x="10881" y="19122"/>
                    <a:pt x="11251" y="19421"/>
                  </a:cubicBezTo>
                  <a:cubicBezTo>
                    <a:pt x="11622" y="19719"/>
                    <a:pt x="12151" y="19819"/>
                    <a:pt x="12575" y="19670"/>
                  </a:cubicBezTo>
                  <a:cubicBezTo>
                    <a:pt x="12999" y="19520"/>
                    <a:pt x="13316" y="19122"/>
                    <a:pt x="14269" y="17828"/>
                  </a:cubicBezTo>
                  <a:cubicBezTo>
                    <a:pt x="15222" y="16534"/>
                    <a:pt x="16810" y="14344"/>
                    <a:pt x="17604" y="13000"/>
                  </a:cubicBezTo>
                  <a:cubicBezTo>
                    <a:pt x="18399" y="11657"/>
                    <a:pt x="18399" y="11159"/>
                    <a:pt x="18187" y="11059"/>
                  </a:cubicBezTo>
                  <a:cubicBezTo>
                    <a:pt x="17975" y="10960"/>
                    <a:pt x="17551" y="11258"/>
                    <a:pt x="16916" y="12204"/>
                  </a:cubicBezTo>
                  <a:cubicBezTo>
                    <a:pt x="16281" y="13150"/>
                    <a:pt x="15434" y="14742"/>
                    <a:pt x="15010" y="15937"/>
                  </a:cubicBezTo>
                  <a:cubicBezTo>
                    <a:pt x="14587" y="17131"/>
                    <a:pt x="14587" y="17928"/>
                    <a:pt x="14851" y="18425"/>
                  </a:cubicBezTo>
                  <a:cubicBezTo>
                    <a:pt x="15116" y="18923"/>
                    <a:pt x="15646" y="19122"/>
                    <a:pt x="16810" y="18774"/>
                  </a:cubicBezTo>
                  <a:cubicBezTo>
                    <a:pt x="17975" y="18425"/>
                    <a:pt x="19775" y="17529"/>
                    <a:pt x="21575" y="16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006850" y="1255853"/>
              <a:ext cx="273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1" y="17600"/>
                    <a:pt x="6363" y="13600"/>
                    <a:pt x="9963" y="10000"/>
                  </a:cubicBezTo>
                  <a:cubicBezTo>
                    <a:pt x="13563" y="6400"/>
                    <a:pt x="1758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034786" y="2484177"/>
              <a:ext cx="137848" cy="37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64" fill="norm" stroke="1" extrusionOk="0">
                  <a:moveTo>
                    <a:pt x="13787" y="2026"/>
                  </a:moveTo>
                  <a:cubicBezTo>
                    <a:pt x="13132" y="1419"/>
                    <a:pt x="12478" y="812"/>
                    <a:pt x="11005" y="387"/>
                  </a:cubicBezTo>
                  <a:cubicBezTo>
                    <a:pt x="9532" y="-37"/>
                    <a:pt x="7241" y="-280"/>
                    <a:pt x="4950" y="569"/>
                  </a:cubicBezTo>
                  <a:cubicBezTo>
                    <a:pt x="2659" y="1419"/>
                    <a:pt x="369" y="3360"/>
                    <a:pt x="41" y="4877"/>
                  </a:cubicBezTo>
                  <a:cubicBezTo>
                    <a:pt x="-286" y="6394"/>
                    <a:pt x="1350" y="7486"/>
                    <a:pt x="5114" y="9307"/>
                  </a:cubicBezTo>
                  <a:cubicBezTo>
                    <a:pt x="8878" y="11127"/>
                    <a:pt x="14769" y="13675"/>
                    <a:pt x="17878" y="15313"/>
                  </a:cubicBezTo>
                  <a:cubicBezTo>
                    <a:pt x="20987" y="16951"/>
                    <a:pt x="21314" y="17680"/>
                    <a:pt x="21314" y="18408"/>
                  </a:cubicBezTo>
                  <a:cubicBezTo>
                    <a:pt x="21314" y="19136"/>
                    <a:pt x="20987" y="19864"/>
                    <a:pt x="20005" y="20349"/>
                  </a:cubicBezTo>
                  <a:cubicBezTo>
                    <a:pt x="19023" y="20835"/>
                    <a:pt x="17387" y="21077"/>
                    <a:pt x="15423" y="21199"/>
                  </a:cubicBezTo>
                  <a:cubicBezTo>
                    <a:pt x="13459" y="21320"/>
                    <a:pt x="11169" y="21320"/>
                    <a:pt x="9205" y="20774"/>
                  </a:cubicBezTo>
                  <a:cubicBezTo>
                    <a:pt x="7241" y="20228"/>
                    <a:pt x="5605" y="19136"/>
                    <a:pt x="5278" y="18347"/>
                  </a:cubicBezTo>
                  <a:cubicBezTo>
                    <a:pt x="4950" y="17558"/>
                    <a:pt x="5932" y="17073"/>
                    <a:pt x="6914" y="16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301750" y="2481403"/>
              <a:ext cx="76200" cy="38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0" y="4343"/>
                    <a:pt x="0" y="8687"/>
                    <a:pt x="0" y="12033"/>
                  </a:cubicBezTo>
                  <a:cubicBezTo>
                    <a:pt x="0" y="15378"/>
                    <a:pt x="0" y="17726"/>
                    <a:pt x="600" y="19193"/>
                  </a:cubicBezTo>
                  <a:cubicBezTo>
                    <a:pt x="1200" y="20661"/>
                    <a:pt x="2400" y="21248"/>
                    <a:pt x="4800" y="21424"/>
                  </a:cubicBezTo>
                  <a:cubicBezTo>
                    <a:pt x="7200" y="21600"/>
                    <a:pt x="10800" y="21365"/>
                    <a:pt x="13800" y="20543"/>
                  </a:cubicBezTo>
                  <a:cubicBezTo>
                    <a:pt x="16800" y="19722"/>
                    <a:pt x="19200" y="18313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276349" y="2684603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364967" y="2654306"/>
              <a:ext cx="197133" cy="13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695" fill="norm" stroke="1" extrusionOk="0">
                  <a:moveTo>
                    <a:pt x="10944" y="3648"/>
                  </a:moveTo>
                  <a:cubicBezTo>
                    <a:pt x="10035" y="2358"/>
                    <a:pt x="9125" y="1069"/>
                    <a:pt x="8102" y="424"/>
                  </a:cubicBezTo>
                  <a:cubicBezTo>
                    <a:pt x="7079" y="-221"/>
                    <a:pt x="5942" y="-221"/>
                    <a:pt x="4578" y="1069"/>
                  </a:cubicBezTo>
                  <a:cubicBezTo>
                    <a:pt x="3214" y="2358"/>
                    <a:pt x="1622" y="4937"/>
                    <a:pt x="713" y="8000"/>
                  </a:cubicBezTo>
                  <a:cubicBezTo>
                    <a:pt x="-197" y="11063"/>
                    <a:pt x="-424" y="14609"/>
                    <a:pt x="1168" y="17188"/>
                  </a:cubicBezTo>
                  <a:cubicBezTo>
                    <a:pt x="2759" y="19767"/>
                    <a:pt x="6170" y="21379"/>
                    <a:pt x="9808" y="20412"/>
                  </a:cubicBezTo>
                  <a:cubicBezTo>
                    <a:pt x="13445" y="19445"/>
                    <a:pt x="17311" y="15898"/>
                    <a:pt x="21176" y="12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568875" y="2669091"/>
              <a:ext cx="135806" cy="35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49" fill="norm" stroke="1" extrusionOk="0">
                  <a:moveTo>
                    <a:pt x="930" y="547"/>
                  </a:moveTo>
                  <a:cubicBezTo>
                    <a:pt x="930" y="5599"/>
                    <a:pt x="930" y="10652"/>
                    <a:pt x="764" y="13810"/>
                  </a:cubicBezTo>
                  <a:cubicBezTo>
                    <a:pt x="598" y="16968"/>
                    <a:pt x="265" y="18231"/>
                    <a:pt x="99" y="19368"/>
                  </a:cubicBezTo>
                  <a:cubicBezTo>
                    <a:pt x="-67" y="20504"/>
                    <a:pt x="-67" y="21515"/>
                    <a:pt x="431" y="21326"/>
                  </a:cubicBezTo>
                  <a:cubicBezTo>
                    <a:pt x="930" y="21136"/>
                    <a:pt x="1927" y="19747"/>
                    <a:pt x="2924" y="16841"/>
                  </a:cubicBezTo>
                  <a:cubicBezTo>
                    <a:pt x="3921" y="13936"/>
                    <a:pt x="4918" y="9515"/>
                    <a:pt x="6081" y="6483"/>
                  </a:cubicBezTo>
                  <a:cubicBezTo>
                    <a:pt x="7244" y="3452"/>
                    <a:pt x="8573" y="1810"/>
                    <a:pt x="10068" y="926"/>
                  </a:cubicBezTo>
                  <a:cubicBezTo>
                    <a:pt x="11564" y="41"/>
                    <a:pt x="13225" y="-85"/>
                    <a:pt x="14721" y="41"/>
                  </a:cubicBezTo>
                  <a:cubicBezTo>
                    <a:pt x="16216" y="168"/>
                    <a:pt x="17545" y="547"/>
                    <a:pt x="18708" y="1557"/>
                  </a:cubicBezTo>
                  <a:cubicBezTo>
                    <a:pt x="19871" y="2568"/>
                    <a:pt x="20868" y="4210"/>
                    <a:pt x="21201" y="5789"/>
                  </a:cubicBezTo>
                  <a:cubicBezTo>
                    <a:pt x="21533" y="7368"/>
                    <a:pt x="21201" y="8883"/>
                    <a:pt x="19871" y="9894"/>
                  </a:cubicBezTo>
                  <a:cubicBezTo>
                    <a:pt x="18542" y="10904"/>
                    <a:pt x="16216" y="11410"/>
                    <a:pt x="14222" y="11662"/>
                  </a:cubicBezTo>
                  <a:cubicBezTo>
                    <a:pt x="12228" y="11915"/>
                    <a:pt x="10567" y="11915"/>
                    <a:pt x="9071" y="11347"/>
                  </a:cubicBezTo>
                  <a:cubicBezTo>
                    <a:pt x="7576" y="10778"/>
                    <a:pt x="6247" y="9641"/>
                    <a:pt x="5748" y="8820"/>
                  </a:cubicBezTo>
                  <a:cubicBezTo>
                    <a:pt x="5250" y="7999"/>
                    <a:pt x="5582" y="7494"/>
                    <a:pt x="5915" y="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981200" y="2563953"/>
              <a:ext cx="25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55"/>
                    <a:pt x="7200" y="4909"/>
                    <a:pt x="3600" y="8509"/>
                  </a:cubicBezTo>
                  <a:cubicBezTo>
                    <a:pt x="0" y="12109"/>
                    <a:pt x="0" y="16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282700" y="2919553"/>
              <a:ext cx="635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2" y="17673"/>
                    <a:pt x="3744" y="13745"/>
                    <a:pt x="6012" y="10473"/>
                  </a:cubicBezTo>
                  <a:cubicBezTo>
                    <a:pt x="8280" y="7200"/>
                    <a:pt x="10944" y="4582"/>
                    <a:pt x="13608" y="2945"/>
                  </a:cubicBezTo>
                  <a:cubicBezTo>
                    <a:pt x="16272" y="1309"/>
                    <a:pt x="1893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567318" y="2932253"/>
              <a:ext cx="382132" cy="8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77" fill="norm" stroke="1" extrusionOk="0">
                  <a:moveTo>
                    <a:pt x="1137" y="18277"/>
                  </a:moveTo>
                  <a:cubicBezTo>
                    <a:pt x="541" y="19385"/>
                    <a:pt x="-56" y="20492"/>
                    <a:pt x="4" y="21046"/>
                  </a:cubicBezTo>
                  <a:cubicBezTo>
                    <a:pt x="63" y="21600"/>
                    <a:pt x="779" y="21600"/>
                    <a:pt x="2927" y="19938"/>
                  </a:cubicBezTo>
                  <a:cubicBezTo>
                    <a:pt x="5075" y="18277"/>
                    <a:pt x="8656" y="14954"/>
                    <a:pt x="11997" y="11354"/>
                  </a:cubicBezTo>
                  <a:cubicBezTo>
                    <a:pt x="15338" y="7754"/>
                    <a:pt x="18441" y="3877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298700" y="2652853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2298700" y="277985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028950" y="2500385"/>
              <a:ext cx="95523" cy="37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702" fill="norm" stroke="1" extrusionOk="0">
                  <a:moveTo>
                    <a:pt x="0" y="8857"/>
                  </a:moveTo>
                  <a:cubicBezTo>
                    <a:pt x="939" y="13106"/>
                    <a:pt x="1878" y="17355"/>
                    <a:pt x="2113" y="19361"/>
                  </a:cubicBezTo>
                  <a:cubicBezTo>
                    <a:pt x="2348" y="21368"/>
                    <a:pt x="1878" y="21132"/>
                    <a:pt x="1643" y="18594"/>
                  </a:cubicBezTo>
                  <a:cubicBezTo>
                    <a:pt x="1409" y="16057"/>
                    <a:pt x="1409" y="11217"/>
                    <a:pt x="2113" y="8089"/>
                  </a:cubicBezTo>
                  <a:cubicBezTo>
                    <a:pt x="2817" y="4961"/>
                    <a:pt x="4226" y="3545"/>
                    <a:pt x="5635" y="2483"/>
                  </a:cubicBezTo>
                  <a:cubicBezTo>
                    <a:pt x="7043" y="1420"/>
                    <a:pt x="8452" y="712"/>
                    <a:pt x="10330" y="299"/>
                  </a:cubicBezTo>
                  <a:cubicBezTo>
                    <a:pt x="12209" y="-114"/>
                    <a:pt x="14557" y="-232"/>
                    <a:pt x="16904" y="830"/>
                  </a:cubicBezTo>
                  <a:cubicBezTo>
                    <a:pt x="19252" y="1893"/>
                    <a:pt x="21600" y="4135"/>
                    <a:pt x="21130" y="6142"/>
                  </a:cubicBezTo>
                  <a:cubicBezTo>
                    <a:pt x="20661" y="8148"/>
                    <a:pt x="17374" y="9919"/>
                    <a:pt x="13617" y="11099"/>
                  </a:cubicBezTo>
                  <a:cubicBezTo>
                    <a:pt x="9861" y="12279"/>
                    <a:pt x="5635" y="12870"/>
                    <a:pt x="1409" y="13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128673" y="2722779"/>
              <a:ext cx="135227" cy="12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711" fill="norm" stroke="1" extrusionOk="0">
                  <a:moveTo>
                    <a:pt x="4282" y="7547"/>
                  </a:moveTo>
                  <a:cubicBezTo>
                    <a:pt x="5612" y="6467"/>
                    <a:pt x="6941" y="5387"/>
                    <a:pt x="7772" y="3947"/>
                  </a:cubicBezTo>
                  <a:cubicBezTo>
                    <a:pt x="8602" y="2507"/>
                    <a:pt x="8935" y="707"/>
                    <a:pt x="8270" y="167"/>
                  </a:cubicBezTo>
                  <a:cubicBezTo>
                    <a:pt x="7605" y="-373"/>
                    <a:pt x="5944" y="347"/>
                    <a:pt x="4282" y="3047"/>
                  </a:cubicBezTo>
                  <a:cubicBezTo>
                    <a:pt x="2621" y="5747"/>
                    <a:pt x="959" y="10427"/>
                    <a:pt x="295" y="13667"/>
                  </a:cubicBezTo>
                  <a:cubicBezTo>
                    <a:pt x="-370" y="16907"/>
                    <a:pt x="-38" y="18707"/>
                    <a:pt x="2621" y="19787"/>
                  </a:cubicBezTo>
                  <a:cubicBezTo>
                    <a:pt x="5279" y="20867"/>
                    <a:pt x="10264" y="21227"/>
                    <a:pt x="13753" y="19607"/>
                  </a:cubicBezTo>
                  <a:cubicBezTo>
                    <a:pt x="17242" y="17987"/>
                    <a:pt x="19236" y="14387"/>
                    <a:pt x="21230" y="1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263900" y="2697303"/>
              <a:ext cx="101600" cy="1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5718"/>
                  </a:moveTo>
                  <a:cubicBezTo>
                    <a:pt x="1350" y="4447"/>
                    <a:pt x="2700" y="3176"/>
                    <a:pt x="4950" y="3176"/>
                  </a:cubicBezTo>
                  <a:cubicBezTo>
                    <a:pt x="7200" y="3176"/>
                    <a:pt x="10350" y="4447"/>
                    <a:pt x="12825" y="6829"/>
                  </a:cubicBezTo>
                  <a:cubicBezTo>
                    <a:pt x="15300" y="9212"/>
                    <a:pt x="17100" y="12706"/>
                    <a:pt x="17775" y="15247"/>
                  </a:cubicBezTo>
                  <a:cubicBezTo>
                    <a:pt x="18450" y="17788"/>
                    <a:pt x="18000" y="19376"/>
                    <a:pt x="16650" y="20329"/>
                  </a:cubicBezTo>
                  <a:cubicBezTo>
                    <a:pt x="15300" y="21282"/>
                    <a:pt x="13050" y="21600"/>
                    <a:pt x="11700" y="20965"/>
                  </a:cubicBezTo>
                  <a:cubicBezTo>
                    <a:pt x="10350" y="20329"/>
                    <a:pt x="9900" y="18741"/>
                    <a:pt x="10575" y="15565"/>
                  </a:cubicBezTo>
                  <a:cubicBezTo>
                    <a:pt x="11250" y="12388"/>
                    <a:pt x="13050" y="7624"/>
                    <a:pt x="15075" y="4765"/>
                  </a:cubicBezTo>
                  <a:cubicBezTo>
                    <a:pt x="17100" y="1906"/>
                    <a:pt x="19350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404025" y="2692133"/>
              <a:ext cx="132925" cy="14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0" fill="norm" stroke="1" extrusionOk="0">
                  <a:moveTo>
                    <a:pt x="3017" y="3689"/>
                  </a:moveTo>
                  <a:cubicBezTo>
                    <a:pt x="2331" y="8524"/>
                    <a:pt x="1645" y="13360"/>
                    <a:pt x="1131" y="16584"/>
                  </a:cubicBezTo>
                  <a:cubicBezTo>
                    <a:pt x="617" y="19808"/>
                    <a:pt x="274" y="21420"/>
                    <a:pt x="102" y="21420"/>
                  </a:cubicBezTo>
                  <a:cubicBezTo>
                    <a:pt x="-69" y="21420"/>
                    <a:pt x="-69" y="19808"/>
                    <a:pt x="445" y="17229"/>
                  </a:cubicBezTo>
                  <a:cubicBezTo>
                    <a:pt x="960" y="14650"/>
                    <a:pt x="1988" y="11104"/>
                    <a:pt x="2845" y="8524"/>
                  </a:cubicBezTo>
                  <a:cubicBezTo>
                    <a:pt x="3702" y="5945"/>
                    <a:pt x="4388" y="4333"/>
                    <a:pt x="5417" y="4011"/>
                  </a:cubicBezTo>
                  <a:cubicBezTo>
                    <a:pt x="6445" y="3689"/>
                    <a:pt x="7817" y="4656"/>
                    <a:pt x="8502" y="6429"/>
                  </a:cubicBezTo>
                  <a:cubicBezTo>
                    <a:pt x="9188" y="8202"/>
                    <a:pt x="9188" y="10781"/>
                    <a:pt x="9188" y="13038"/>
                  </a:cubicBezTo>
                  <a:cubicBezTo>
                    <a:pt x="9188" y="15295"/>
                    <a:pt x="9188" y="17229"/>
                    <a:pt x="9360" y="17229"/>
                  </a:cubicBezTo>
                  <a:cubicBezTo>
                    <a:pt x="9531" y="17229"/>
                    <a:pt x="9874" y="15295"/>
                    <a:pt x="10388" y="12716"/>
                  </a:cubicBezTo>
                  <a:cubicBezTo>
                    <a:pt x="10902" y="10136"/>
                    <a:pt x="11588" y="6913"/>
                    <a:pt x="12445" y="4656"/>
                  </a:cubicBezTo>
                  <a:cubicBezTo>
                    <a:pt x="13302" y="2399"/>
                    <a:pt x="14331" y="1110"/>
                    <a:pt x="15702" y="465"/>
                  </a:cubicBezTo>
                  <a:cubicBezTo>
                    <a:pt x="17074" y="-180"/>
                    <a:pt x="18788" y="-180"/>
                    <a:pt x="19817" y="626"/>
                  </a:cubicBezTo>
                  <a:cubicBezTo>
                    <a:pt x="20845" y="1432"/>
                    <a:pt x="21188" y="3044"/>
                    <a:pt x="21360" y="5623"/>
                  </a:cubicBezTo>
                  <a:cubicBezTo>
                    <a:pt x="21531" y="8202"/>
                    <a:pt x="21531" y="11748"/>
                    <a:pt x="21531" y="14327"/>
                  </a:cubicBezTo>
                  <a:cubicBezTo>
                    <a:pt x="21531" y="16907"/>
                    <a:pt x="21531" y="18519"/>
                    <a:pt x="21531" y="19163"/>
                  </a:cubicBezTo>
                  <a:cubicBezTo>
                    <a:pt x="21531" y="19808"/>
                    <a:pt x="21531" y="19486"/>
                    <a:pt x="21531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601176" y="2475577"/>
              <a:ext cx="456475" cy="3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29" fill="norm" stroke="1" extrusionOk="0">
                  <a:moveTo>
                    <a:pt x="1166" y="12622"/>
                  </a:moveTo>
                  <a:cubicBezTo>
                    <a:pt x="766" y="14284"/>
                    <a:pt x="366" y="15945"/>
                    <a:pt x="166" y="17095"/>
                  </a:cubicBezTo>
                  <a:cubicBezTo>
                    <a:pt x="-34" y="18246"/>
                    <a:pt x="-34" y="18885"/>
                    <a:pt x="66" y="19524"/>
                  </a:cubicBezTo>
                  <a:cubicBezTo>
                    <a:pt x="166" y="20163"/>
                    <a:pt x="366" y="20802"/>
                    <a:pt x="716" y="20994"/>
                  </a:cubicBezTo>
                  <a:cubicBezTo>
                    <a:pt x="1066" y="21185"/>
                    <a:pt x="1566" y="20930"/>
                    <a:pt x="2216" y="19971"/>
                  </a:cubicBezTo>
                  <a:cubicBezTo>
                    <a:pt x="2866" y="19013"/>
                    <a:pt x="3666" y="17351"/>
                    <a:pt x="4166" y="16201"/>
                  </a:cubicBezTo>
                  <a:cubicBezTo>
                    <a:pt x="4666" y="15050"/>
                    <a:pt x="4866" y="14411"/>
                    <a:pt x="4916" y="14411"/>
                  </a:cubicBezTo>
                  <a:cubicBezTo>
                    <a:pt x="4966" y="14411"/>
                    <a:pt x="4866" y="15050"/>
                    <a:pt x="4766" y="15817"/>
                  </a:cubicBezTo>
                  <a:cubicBezTo>
                    <a:pt x="4666" y="16584"/>
                    <a:pt x="4566" y="17479"/>
                    <a:pt x="4566" y="18246"/>
                  </a:cubicBezTo>
                  <a:cubicBezTo>
                    <a:pt x="4566" y="19013"/>
                    <a:pt x="4666" y="19652"/>
                    <a:pt x="4966" y="20099"/>
                  </a:cubicBezTo>
                  <a:cubicBezTo>
                    <a:pt x="5266" y="20546"/>
                    <a:pt x="5766" y="20802"/>
                    <a:pt x="6316" y="20738"/>
                  </a:cubicBezTo>
                  <a:cubicBezTo>
                    <a:pt x="6866" y="20674"/>
                    <a:pt x="7466" y="20291"/>
                    <a:pt x="8366" y="18757"/>
                  </a:cubicBezTo>
                  <a:cubicBezTo>
                    <a:pt x="9266" y="17223"/>
                    <a:pt x="10466" y="14539"/>
                    <a:pt x="11416" y="11408"/>
                  </a:cubicBezTo>
                  <a:cubicBezTo>
                    <a:pt x="12366" y="8277"/>
                    <a:pt x="13066" y="4698"/>
                    <a:pt x="13416" y="2589"/>
                  </a:cubicBezTo>
                  <a:cubicBezTo>
                    <a:pt x="13766" y="480"/>
                    <a:pt x="13766" y="-159"/>
                    <a:pt x="13616" y="33"/>
                  </a:cubicBezTo>
                  <a:cubicBezTo>
                    <a:pt x="13466" y="224"/>
                    <a:pt x="13166" y="1247"/>
                    <a:pt x="12816" y="3356"/>
                  </a:cubicBezTo>
                  <a:cubicBezTo>
                    <a:pt x="12466" y="5465"/>
                    <a:pt x="12066" y="8660"/>
                    <a:pt x="11766" y="11600"/>
                  </a:cubicBezTo>
                  <a:cubicBezTo>
                    <a:pt x="11466" y="14539"/>
                    <a:pt x="11266" y="17223"/>
                    <a:pt x="11316" y="18821"/>
                  </a:cubicBezTo>
                  <a:cubicBezTo>
                    <a:pt x="11366" y="20419"/>
                    <a:pt x="11666" y="20930"/>
                    <a:pt x="12066" y="21185"/>
                  </a:cubicBezTo>
                  <a:cubicBezTo>
                    <a:pt x="12466" y="21441"/>
                    <a:pt x="12966" y="21441"/>
                    <a:pt x="13916" y="20482"/>
                  </a:cubicBezTo>
                  <a:cubicBezTo>
                    <a:pt x="14866" y="19524"/>
                    <a:pt x="16266" y="17607"/>
                    <a:pt x="17116" y="16265"/>
                  </a:cubicBezTo>
                  <a:cubicBezTo>
                    <a:pt x="17966" y="14923"/>
                    <a:pt x="18266" y="14156"/>
                    <a:pt x="18366" y="13389"/>
                  </a:cubicBezTo>
                  <a:cubicBezTo>
                    <a:pt x="18466" y="12622"/>
                    <a:pt x="18366" y="11855"/>
                    <a:pt x="18166" y="11791"/>
                  </a:cubicBezTo>
                  <a:cubicBezTo>
                    <a:pt x="17966" y="11727"/>
                    <a:pt x="17666" y="12366"/>
                    <a:pt x="17366" y="13453"/>
                  </a:cubicBezTo>
                  <a:cubicBezTo>
                    <a:pt x="17066" y="14539"/>
                    <a:pt x="16766" y="16073"/>
                    <a:pt x="16616" y="17159"/>
                  </a:cubicBezTo>
                  <a:cubicBezTo>
                    <a:pt x="16466" y="18246"/>
                    <a:pt x="16466" y="18885"/>
                    <a:pt x="16716" y="19332"/>
                  </a:cubicBezTo>
                  <a:cubicBezTo>
                    <a:pt x="16966" y="19779"/>
                    <a:pt x="17466" y="20035"/>
                    <a:pt x="18316" y="19907"/>
                  </a:cubicBezTo>
                  <a:cubicBezTo>
                    <a:pt x="19166" y="19779"/>
                    <a:pt x="20366" y="19268"/>
                    <a:pt x="21566" y="1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803649" y="2563953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840"/>
                    <a:pt x="11200" y="10080"/>
                    <a:pt x="14800" y="6480"/>
                  </a:cubicBezTo>
                  <a:cubicBezTo>
                    <a:pt x="18400" y="2880"/>
                    <a:pt x="20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4737100" y="2570303"/>
              <a:ext cx="2540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39"/>
                    <a:pt x="9000" y="9078"/>
                    <a:pt x="12600" y="12678"/>
                  </a:cubicBezTo>
                  <a:cubicBezTo>
                    <a:pt x="16200" y="16278"/>
                    <a:pt x="18900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4832350" y="2544903"/>
              <a:ext cx="146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215"/>
                    <a:pt x="14087" y="4431"/>
                    <a:pt x="10800" y="6992"/>
                  </a:cubicBezTo>
                  <a:cubicBezTo>
                    <a:pt x="7513" y="9554"/>
                    <a:pt x="4696" y="12462"/>
                    <a:pt x="2974" y="14954"/>
                  </a:cubicBezTo>
                  <a:cubicBezTo>
                    <a:pt x="1252" y="17446"/>
                    <a:pt x="626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5170612" y="2538553"/>
              <a:ext cx="195138" cy="31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8" fill="norm" stroke="1" extrusionOk="0">
                  <a:moveTo>
                    <a:pt x="4689" y="0"/>
                  </a:moveTo>
                  <a:cubicBezTo>
                    <a:pt x="3064" y="2773"/>
                    <a:pt x="1438" y="5546"/>
                    <a:pt x="625" y="8246"/>
                  </a:cubicBezTo>
                  <a:cubicBezTo>
                    <a:pt x="-188" y="10946"/>
                    <a:pt x="-188" y="13573"/>
                    <a:pt x="509" y="15616"/>
                  </a:cubicBezTo>
                  <a:cubicBezTo>
                    <a:pt x="1206" y="17659"/>
                    <a:pt x="2599" y="19119"/>
                    <a:pt x="3760" y="20068"/>
                  </a:cubicBezTo>
                  <a:cubicBezTo>
                    <a:pt x="4922" y="21016"/>
                    <a:pt x="5851" y="21454"/>
                    <a:pt x="7825" y="21527"/>
                  </a:cubicBezTo>
                  <a:cubicBezTo>
                    <a:pt x="9799" y="21600"/>
                    <a:pt x="12818" y="21308"/>
                    <a:pt x="15257" y="20141"/>
                  </a:cubicBezTo>
                  <a:cubicBezTo>
                    <a:pt x="17696" y="18973"/>
                    <a:pt x="19554" y="16930"/>
                    <a:pt x="20483" y="14303"/>
                  </a:cubicBezTo>
                  <a:cubicBezTo>
                    <a:pt x="21412" y="11676"/>
                    <a:pt x="21412" y="8465"/>
                    <a:pt x="21412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5518149" y="2506803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400"/>
                    <a:pt x="8229" y="10800"/>
                    <a:pt x="11829" y="14400"/>
                  </a:cubicBezTo>
                  <a:cubicBezTo>
                    <a:pt x="15429" y="18000"/>
                    <a:pt x="1851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5585630" y="2513153"/>
              <a:ext cx="135721" cy="30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01" fill="norm" stroke="1" extrusionOk="0">
                  <a:moveTo>
                    <a:pt x="21307" y="0"/>
                  </a:moveTo>
                  <a:cubicBezTo>
                    <a:pt x="17984" y="2204"/>
                    <a:pt x="14661" y="4408"/>
                    <a:pt x="11172" y="7567"/>
                  </a:cubicBezTo>
                  <a:cubicBezTo>
                    <a:pt x="7682" y="10727"/>
                    <a:pt x="4027" y="14841"/>
                    <a:pt x="2033" y="17412"/>
                  </a:cubicBezTo>
                  <a:cubicBezTo>
                    <a:pt x="39" y="19984"/>
                    <a:pt x="-293" y="21012"/>
                    <a:pt x="205" y="21306"/>
                  </a:cubicBezTo>
                  <a:cubicBezTo>
                    <a:pt x="704" y="21600"/>
                    <a:pt x="2033" y="21159"/>
                    <a:pt x="3362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6356350" y="2690953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6369050" y="2633803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6458483" y="2694465"/>
              <a:ext cx="124137" cy="16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41" fill="norm" stroke="1" extrusionOk="0">
                  <a:moveTo>
                    <a:pt x="989" y="2033"/>
                  </a:moveTo>
                  <a:cubicBezTo>
                    <a:pt x="989" y="4803"/>
                    <a:pt x="989" y="7572"/>
                    <a:pt x="809" y="10341"/>
                  </a:cubicBezTo>
                  <a:cubicBezTo>
                    <a:pt x="629" y="13110"/>
                    <a:pt x="269" y="15879"/>
                    <a:pt x="89" y="16572"/>
                  </a:cubicBezTo>
                  <a:cubicBezTo>
                    <a:pt x="-91" y="17264"/>
                    <a:pt x="-91" y="15879"/>
                    <a:pt x="989" y="12972"/>
                  </a:cubicBezTo>
                  <a:cubicBezTo>
                    <a:pt x="2069" y="10064"/>
                    <a:pt x="4229" y="5633"/>
                    <a:pt x="6929" y="3003"/>
                  </a:cubicBezTo>
                  <a:cubicBezTo>
                    <a:pt x="9629" y="372"/>
                    <a:pt x="12869" y="-459"/>
                    <a:pt x="15569" y="233"/>
                  </a:cubicBezTo>
                  <a:cubicBezTo>
                    <a:pt x="18269" y="926"/>
                    <a:pt x="20429" y="3141"/>
                    <a:pt x="20969" y="6879"/>
                  </a:cubicBezTo>
                  <a:cubicBezTo>
                    <a:pt x="21509" y="10618"/>
                    <a:pt x="20429" y="15879"/>
                    <a:pt x="19349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7012415" y="2486723"/>
              <a:ext cx="486935" cy="36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28" fill="norm" stroke="1" extrusionOk="0">
                  <a:moveTo>
                    <a:pt x="7205" y="13605"/>
                  </a:moveTo>
                  <a:cubicBezTo>
                    <a:pt x="6924" y="12995"/>
                    <a:pt x="6643" y="12384"/>
                    <a:pt x="6036" y="11957"/>
                  </a:cubicBezTo>
                  <a:cubicBezTo>
                    <a:pt x="5428" y="11530"/>
                    <a:pt x="4493" y="11286"/>
                    <a:pt x="3417" y="12446"/>
                  </a:cubicBezTo>
                  <a:cubicBezTo>
                    <a:pt x="2342" y="13605"/>
                    <a:pt x="1127" y="16168"/>
                    <a:pt x="519" y="17876"/>
                  </a:cubicBezTo>
                  <a:cubicBezTo>
                    <a:pt x="-89" y="19584"/>
                    <a:pt x="-89" y="20439"/>
                    <a:pt x="145" y="20866"/>
                  </a:cubicBezTo>
                  <a:cubicBezTo>
                    <a:pt x="379" y="21293"/>
                    <a:pt x="846" y="21293"/>
                    <a:pt x="1641" y="20622"/>
                  </a:cubicBezTo>
                  <a:cubicBezTo>
                    <a:pt x="2436" y="19951"/>
                    <a:pt x="3558" y="18608"/>
                    <a:pt x="4259" y="17571"/>
                  </a:cubicBezTo>
                  <a:cubicBezTo>
                    <a:pt x="4960" y="16534"/>
                    <a:pt x="5241" y="15801"/>
                    <a:pt x="5428" y="15130"/>
                  </a:cubicBezTo>
                  <a:cubicBezTo>
                    <a:pt x="5615" y="14459"/>
                    <a:pt x="5708" y="13849"/>
                    <a:pt x="5662" y="14093"/>
                  </a:cubicBezTo>
                  <a:cubicBezTo>
                    <a:pt x="5615" y="14337"/>
                    <a:pt x="5428" y="15435"/>
                    <a:pt x="5428" y="16351"/>
                  </a:cubicBezTo>
                  <a:cubicBezTo>
                    <a:pt x="5428" y="17266"/>
                    <a:pt x="5615" y="17998"/>
                    <a:pt x="5942" y="18303"/>
                  </a:cubicBezTo>
                  <a:cubicBezTo>
                    <a:pt x="6269" y="18608"/>
                    <a:pt x="6737" y="18486"/>
                    <a:pt x="7719" y="17022"/>
                  </a:cubicBezTo>
                  <a:cubicBezTo>
                    <a:pt x="8701" y="15557"/>
                    <a:pt x="10197" y="12751"/>
                    <a:pt x="11272" y="10066"/>
                  </a:cubicBezTo>
                  <a:cubicBezTo>
                    <a:pt x="12347" y="7381"/>
                    <a:pt x="13002" y="4818"/>
                    <a:pt x="13376" y="3049"/>
                  </a:cubicBezTo>
                  <a:cubicBezTo>
                    <a:pt x="13750" y="1279"/>
                    <a:pt x="13843" y="303"/>
                    <a:pt x="13656" y="59"/>
                  </a:cubicBezTo>
                  <a:cubicBezTo>
                    <a:pt x="13469" y="-185"/>
                    <a:pt x="13002" y="303"/>
                    <a:pt x="12301" y="1890"/>
                  </a:cubicBezTo>
                  <a:cubicBezTo>
                    <a:pt x="11599" y="3476"/>
                    <a:pt x="10664" y="6161"/>
                    <a:pt x="10150" y="9212"/>
                  </a:cubicBezTo>
                  <a:cubicBezTo>
                    <a:pt x="9636" y="12262"/>
                    <a:pt x="9542" y="15679"/>
                    <a:pt x="9542" y="17693"/>
                  </a:cubicBezTo>
                  <a:cubicBezTo>
                    <a:pt x="9542" y="19707"/>
                    <a:pt x="9636" y="20317"/>
                    <a:pt x="9916" y="20744"/>
                  </a:cubicBezTo>
                  <a:cubicBezTo>
                    <a:pt x="10197" y="21171"/>
                    <a:pt x="10664" y="21415"/>
                    <a:pt x="11319" y="21049"/>
                  </a:cubicBezTo>
                  <a:cubicBezTo>
                    <a:pt x="11973" y="20683"/>
                    <a:pt x="12815" y="19707"/>
                    <a:pt x="14077" y="17815"/>
                  </a:cubicBezTo>
                  <a:cubicBezTo>
                    <a:pt x="15340" y="15923"/>
                    <a:pt x="17023" y="13117"/>
                    <a:pt x="18238" y="10432"/>
                  </a:cubicBezTo>
                  <a:cubicBezTo>
                    <a:pt x="19454" y="7747"/>
                    <a:pt x="20202" y="5184"/>
                    <a:pt x="20623" y="3476"/>
                  </a:cubicBezTo>
                  <a:cubicBezTo>
                    <a:pt x="21043" y="1768"/>
                    <a:pt x="21137" y="913"/>
                    <a:pt x="20950" y="486"/>
                  </a:cubicBezTo>
                  <a:cubicBezTo>
                    <a:pt x="20763" y="59"/>
                    <a:pt x="20295" y="59"/>
                    <a:pt x="19547" y="1157"/>
                  </a:cubicBezTo>
                  <a:cubicBezTo>
                    <a:pt x="18799" y="2256"/>
                    <a:pt x="17771" y="4452"/>
                    <a:pt x="17163" y="6527"/>
                  </a:cubicBezTo>
                  <a:cubicBezTo>
                    <a:pt x="16555" y="8601"/>
                    <a:pt x="16368" y="10554"/>
                    <a:pt x="16602" y="12079"/>
                  </a:cubicBezTo>
                  <a:cubicBezTo>
                    <a:pt x="16836" y="13605"/>
                    <a:pt x="17490" y="14703"/>
                    <a:pt x="18379" y="15374"/>
                  </a:cubicBezTo>
                  <a:cubicBezTo>
                    <a:pt x="19267" y="16046"/>
                    <a:pt x="20389" y="16290"/>
                    <a:pt x="21511" y="16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930580" y="2544903"/>
              <a:ext cx="241870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51" y="6845"/>
                  </a:moveTo>
                  <a:cubicBezTo>
                    <a:pt x="426" y="10344"/>
                    <a:pt x="802" y="13842"/>
                    <a:pt x="990" y="16048"/>
                  </a:cubicBezTo>
                  <a:cubicBezTo>
                    <a:pt x="1178" y="18254"/>
                    <a:pt x="1178" y="19166"/>
                    <a:pt x="1084" y="20003"/>
                  </a:cubicBezTo>
                  <a:cubicBezTo>
                    <a:pt x="990" y="20839"/>
                    <a:pt x="802" y="21600"/>
                    <a:pt x="520" y="21600"/>
                  </a:cubicBezTo>
                  <a:cubicBezTo>
                    <a:pt x="239" y="21600"/>
                    <a:pt x="-137" y="20839"/>
                    <a:pt x="51" y="18177"/>
                  </a:cubicBezTo>
                  <a:cubicBezTo>
                    <a:pt x="239" y="15515"/>
                    <a:pt x="990" y="10952"/>
                    <a:pt x="1460" y="8138"/>
                  </a:cubicBezTo>
                  <a:cubicBezTo>
                    <a:pt x="1929" y="5324"/>
                    <a:pt x="2117" y="4259"/>
                    <a:pt x="2399" y="3270"/>
                  </a:cubicBezTo>
                  <a:cubicBezTo>
                    <a:pt x="2680" y="2282"/>
                    <a:pt x="3056" y="1369"/>
                    <a:pt x="3620" y="1217"/>
                  </a:cubicBezTo>
                  <a:cubicBezTo>
                    <a:pt x="4183" y="1065"/>
                    <a:pt x="4934" y="1673"/>
                    <a:pt x="5780" y="3879"/>
                  </a:cubicBezTo>
                  <a:cubicBezTo>
                    <a:pt x="6625" y="6085"/>
                    <a:pt x="7564" y="9887"/>
                    <a:pt x="8597" y="12777"/>
                  </a:cubicBezTo>
                  <a:cubicBezTo>
                    <a:pt x="9630" y="15668"/>
                    <a:pt x="10757" y="17645"/>
                    <a:pt x="11978" y="18710"/>
                  </a:cubicBezTo>
                  <a:cubicBezTo>
                    <a:pt x="13199" y="19775"/>
                    <a:pt x="14513" y="19927"/>
                    <a:pt x="16016" y="18938"/>
                  </a:cubicBezTo>
                  <a:cubicBezTo>
                    <a:pt x="17519" y="17949"/>
                    <a:pt x="19209" y="15820"/>
                    <a:pt x="20148" y="12473"/>
                  </a:cubicBezTo>
                  <a:cubicBezTo>
                    <a:pt x="21087" y="9127"/>
                    <a:pt x="21275" y="4563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318500" y="2430603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311586" y="2843353"/>
              <a:ext cx="49034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86" fill="norm" stroke="1" extrusionOk="0">
                  <a:moveTo>
                    <a:pt x="2822" y="11520"/>
                  </a:moveTo>
                  <a:cubicBezTo>
                    <a:pt x="1094" y="13920"/>
                    <a:pt x="-634" y="16320"/>
                    <a:pt x="230" y="18240"/>
                  </a:cubicBezTo>
                  <a:cubicBezTo>
                    <a:pt x="1094" y="20160"/>
                    <a:pt x="4550" y="21600"/>
                    <a:pt x="8870" y="21360"/>
                  </a:cubicBezTo>
                  <a:cubicBezTo>
                    <a:pt x="13190" y="21120"/>
                    <a:pt x="18374" y="19200"/>
                    <a:pt x="19670" y="15360"/>
                  </a:cubicBezTo>
                  <a:cubicBezTo>
                    <a:pt x="20966" y="11520"/>
                    <a:pt x="18374" y="5760"/>
                    <a:pt x="15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903426" y="2570303"/>
              <a:ext cx="152897" cy="18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45" fill="norm" stroke="1" extrusionOk="0">
                  <a:moveTo>
                    <a:pt x="3449" y="0"/>
                  </a:moveTo>
                  <a:cubicBezTo>
                    <a:pt x="2265" y="4369"/>
                    <a:pt x="1082" y="8737"/>
                    <a:pt x="490" y="11528"/>
                  </a:cubicBezTo>
                  <a:cubicBezTo>
                    <a:pt x="-102" y="14319"/>
                    <a:pt x="-102" y="15533"/>
                    <a:pt x="194" y="16746"/>
                  </a:cubicBezTo>
                  <a:cubicBezTo>
                    <a:pt x="490" y="17960"/>
                    <a:pt x="1082" y="19173"/>
                    <a:pt x="2117" y="19780"/>
                  </a:cubicBezTo>
                  <a:cubicBezTo>
                    <a:pt x="3153" y="20387"/>
                    <a:pt x="4632" y="20387"/>
                    <a:pt x="5668" y="19780"/>
                  </a:cubicBezTo>
                  <a:cubicBezTo>
                    <a:pt x="6703" y="19173"/>
                    <a:pt x="7295" y="17960"/>
                    <a:pt x="7739" y="16746"/>
                  </a:cubicBezTo>
                  <a:cubicBezTo>
                    <a:pt x="8183" y="15533"/>
                    <a:pt x="8479" y="14319"/>
                    <a:pt x="9071" y="14562"/>
                  </a:cubicBezTo>
                  <a:cubicBezTo>
                    <a:pt x="9662" y="14804"/>
                    <a:pt x="10550" y="16503"/>
                    <a:pt x="11586" y="17960"/>
                  </a:cubicBezTo>
                  <a:cubicBezTo>
                    <a:pt x="12621" y="19416"/>
                    <a:pt x="13805" y="20629"/>
                    <a:pt x="15136" y="21115"/>
                  </a:cubicBezTo>
                  <a:cubicBezTo>
                    <a:pt x="16468" y="21600"/>
                    <a:pt x="17947" y="21357"/>
                    <a:pt x="19131" y="20022"/>
                  </a:cubicBezTo>
                  <a:cubicBezTo>
                    <a:pt x="20314" y="18688"/>
                    <a:pt x="21202" y="16261"/>
                    <a:pt x="21350" y="13712"/>
                  </a:cubicBezTo>
                  <a:cubicBezTo>
                    <a:pt x="21498" y="11164"/>
                    <a:pt x="20906" y="8494"/>
                    <a:pt x="20314" y="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9096872" y="2575624"/>
              <a:ext cx="265145" cy="34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17" fill="norm" stroke="1" extrusionOk="0">
                  <a:moveTo>
                    <a:pt x="6903" y="4748"/>
                  </a:moveTo>
                  <a:cubicBezTo>
                    <a:pt x="7074" y="4097"/>
                    <a:pt x="7245" y="3446"/>
                    <a:pt x="7417" y="2601"/>
                  </a:cubicBezTo>
                  <a:cubicBezTo>
                    <a:pt x="7588" y="1755"/>
                    <a:pt x="7760" y="714"/>
                    <a:pt x="7417" y="258"/>
                  </a:cubicBezTo>
                  <a:cubicBezTo>
                    <a:pt x="7074" y="-197"/>
                    <a:pt x="6217" y="-67"/>
                    <a:pt x="5017" y="779"/>
                  </a:cubicBezTo>
                  <a:cubicBezTo>
                    <a:pt x="3817" y="1625"/>
                    <a:pt x="2274" y="3186"/>
                    <a:pt x="1417" y="4292"/>
                  </a:cubicBezTo>
                  <a:cubicBezTo>
                    <a:pt x="560" y="5398"/>
                    <a:pt x="388" y="6049"/>
                    <a:pt x="217" y="6699"/>
                  </a:cubicBezTo>
                  <a:cubicBezTo>
                    <a:pt x="45" y="7350"/>
                    <a:pt x="-126" y="8001"/>
                    <a:pt x="131" y="8521"/>
                  </a:cubicBezTo>
                  <a:cubicBezTo>
                    <a:pt x="388" y="9042"/>
                    <a:pt x="1074" y="9432"/>
                    <a:pt x="2360" y="8911"/>
                  </a:cubicBezTo>
                  <a:cubicBezTo>
                    <a:pt x="3645" y="8391"/>
                    <a:pt x="5531" y="6960"/>
                    <a:pt x="6731" y="5789"/>
                  </a:cubicBezTo>
                  <a:cubicBezTo>
                    <a:pt x="7931" y="4617"/>
                    <a:pt x="8445" y="3707"/>
                    <a:pt x="8531" y="3642"/>
                  </a:cubicBezTo>
                  <a:cubicBezTo>
                    <a:pt x="8617" y="3576"/>
                    <a:pt x="8274" y="4357"/>
                    <a:pt x="8103" y="5073"/>
                  </a:cubicBezTo>
                  <a:cubicBezTo>
                    <a:pt x="7931" y="5789"/>
                    <a:pt x="7931" y="6439"/>
                    <a:pt x="7931" y="7090"/>
                  </a:cubicBezTo>
                  <a:cubicBezTo>
                    <a:pt x="7931" y="7740"/>
                    <a:pt x="7931" y="8391"/>
                    <a:pt x="8360" y="8651"/>
                  </a:cubicBezTo>
                  <a:cubicBezTo>
                    <a:pt x="8788" y="8911"/>
                    <a:pt x="9645" y="8781"/>
                    <a:pt x="10845" y="7936"/>
                  </a:cubicBezTo>
                  <a:cubicBezTo>
                    <a:pt x="12045" y="7090"/>
                    <a:pt x="13588" y="5528"/>
                    <a:pt x="14445" y="4422"/>
                  </a:cubicBezTo>
                  <a:cubicBezTo>
                    <a:pt x="15303" y="3316"/>
                    <a:pt x="15474" y="2666"/>
                    <a:pt x="15388" y="2731"/>
                  </a:cubicBezTo>
                  <a:cubicBezTo>
                    <a:pt x="15303" y="2796"/>
                    <a:pt x="14960" y="3576"/>
                    <a:pt x="14703" y="4357"/>
                  </a:cubicBezTo>
                  <a:cubicBezTo>
                    <a:pt x="14445" y="5138"/>
                    <a:pt x="14274" y="5919"/>
                    <a:pt x="14274" y="6634"/>
                  </a:cubicBezTo>
                  <a:cubicBezTo>
                    <a:pt x="14274" y="7350"/>
                    <a:pt x="14445" y="8001"/>
                    <a:pt x="14874" y="8131"/>
                  </a:cubicBezTo>
                  <a:cubicBezTo>
                    <a:pt x="15303" y="8261"/>
                    <a:pt x="15988" y="7870"/>
                    <a:pt x="16588" y="7415"/>
                  </a:cubicBezTo>
                  <a:cubicBezTo>
                    <a:pt x="17188" y="6960"/>
                    <a:pt x="17703" y="6439"/>
                    <a:pt x="18217" y="5658"/>
                  </a:cubicBezTo>
                  <a:cubicBezTo>
                    <a:pt x="18731" y="4878"/>
                    <a:pt x="19245" y="3837"/>
                    <a:pt x="19674" y="3967"/>
                  </a:cubicBezTo>
                  <a:cubicBezTo>
                    <a:pt x="20103" y="4097"/>
                    <a:pt x="20445" y="5398"/>
                    <a:pt x="20788" y="7675"/>
                  </a:cubicBezTo>
                  <a:cubicBezTo>
                    <a:pt x="21131" y="9952"/>
                    <a:pt x="21474" y="13205"/>
                    <a:pt x="21474" y="15483"/>
                  </a:cubicBezTo>
                  <a:cubicBezTo>
                    <a:pt x="21474" y="17760"/>
                    <a:pt x="21131" y="19061"/>
                    <a:pt x="20617" y="19907"/>
                  </a:cubicBezTo>
                  <a:cubicBezTo>
                    <a:pt x="20103" y="20752"/>
                    <a:pt x="19417" y="21143"/>
                    <a:pt x="18560" y="21273"/>
                  </a:cubicBezTo>
                  <a:cubicBezTo>
                    <a:pt x="17703" y="21403"/>
                    <a:pt x="16674" y="21273"/>
                    <a:pt x="16160" y="20492"/>
                  </a:cubicBezTo>
                  <a:cubicBezTo>
                    <a:pt x="15645" y="19711"/>
                    <a:pt x="15645" y="18280"/>
                    <a:pt x="15645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9410700" y="2572258"/>
              <a:ext cx="127000" cy="22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2896"/>
                  </a:moveTo>
                  <a:cubicBezTo>
                    <a:pt x="21600" y="1867"/>
                    <a:pt x="21600" y="839"/>
                    <a:pt x="20160" y="324"/>
                  </a:cubicBezTo>
                  <a:cubicBezTo>
                    <a:pt x="18720" y="-190"/>
                    <a:pt x="15840" y="-190"/>
                    <a:pt x="12600" y="1044"/>
                  </a:cubicBezTo>
                  <a:cubicBezTo>
                    <a:pt x="9360" y="2279"/>
                    <a:pt x="5760" y="4747"/>
                    <a:pt x="4500" y="6907"/>
                  </a:cubicBezTo>
                  <a:cubicBezTo>
                    <a:pt x="3240" y="9067"/>
                    <a:pt x="4320" y="10919"/>
                    <a:pt x="5580" y="12153"/>
                  </a:cubicBezTo>
                  <a:cubicBezTo>
                    <a:pt x="6840" y="13387"/>
                    <a:pt x="8280" y="14004"/>
                    <a:pt x="9720" y="14621"/>
                  </a:cubicBezTo>
                  <a:cubicBezTo>
                    <a:pt x="11160" y="15239"/>
                    <a:pt x="12600" y="15856"/>
                    <a:pt x="13320" y="16679"/>
                  </a:cubicBezTo>
                  <a:cubicBezTo>
                    <a:pt x="14040" y="17501"/>
                    <a:pt x="14040" y="18530"/>
                    <a:pt x="11700" y="19353"/>
                  </a:cubicBezTo>
                  <a:cubicBezTo>
                    <a:pt x="9360" y="20176"/>
                    <a:pt x="4680" y="20793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9895517" y="2348053"/>
              <a:ext cx="193623" cy="41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81" fill="norm" stroke="1" extrusionOk="0">
                  <a:moveTo>
                    <a:pt x="11358" y="0"/>
                  </a:moveTo>
                  <a:cubicBezTo>
                    <a:pt x="9311" y="2412"/>
                    <a:pt x="7265" y="4824"/>
                    <a:pt x="5673" y="7675"/>
                  </a:cubicBezTo>
                  <a:cubicBezTo>
                    <a:pt x="4082" y="10526"/>
                    <a:pt x="2945" y="13815"/>
                    <a:pt x="2376" y="15898"/>
                  </a:cubicBezTo>
                  <a:cubicBezTo>
                    <a:pt x="1808" y="17982"/>
                    <a:pt x="1808" y="18859"/>
                    <a:pt x="1922" y="19572"/>
                  </a:cubicBezTo>
                  <a:cubicBezTo>
                    <a:pt x="2035" y="20284"/>
                    <a:pt x="2263" y="20832"/>
                    <a:pt x="3059" y="21161"/>
                  </a:cubicBezTo>
                  <a:cubicBezTo>
                    <a:pt x="3854" y="21490"/>
                    <a:pt x="5219" y="21600"/>
                    <a:pt x="6355" y="21326"/>
                  </a:cubicBezTo>
                  <a:cubicBezTo>
                    <a:pt x="7492" y="21052"/>
                    <a:pt x="8402" y="20394"/>
                    <a:pt x="8743" y="19462"/>
                  </a:cubicBezTo>
                  <a:cubicBezTo>
                    <a:pt x="9084" y="18530"/>
                    <a:pt x="8856" y="17324"/>
                    <a:pt x="7038" y="16173"/>
                  </a:cubicBezTo>
                  <a:cubicBezTo>
                    <a:pt x="5219" y="15021"/>
                    <a:pt x="1808" y="13925"/>
                    <a:pt x="558" y="13377"/>
                  </a:cubicBezTo>
                  <a:cubicBezTo>
                    <a:pt x="-693" y="12828"/>
                    <a:pt x="216" y="12828"/>
                    <a:pt x="2718" y="12609"/>
                  </a:cubicBezTo>
                  <a:cubicBezTo>
                    <a:pt x="5219" y="12390"/>
                    <a:pt x="9311" y="11951"/>
                    <a:pt x="12153" y="11677"/>
                  </a:cubicBezTo>
                  <a:cubicBezTo>
                    <a:pt x="14995" y="11403"/>
                    <a:pt x="16587" y="11293"/>
                    <a:pt x="16701" y="11239"/>
                  </a:cubicBezTo>
                  <a:cubicBezTo>
                    <a:pt x="16814" y="11184"/>
                    <a:pt x="15450" y="11184"/>
                    <a:pt x="14313" y="11348"/>
                  </a:cubicBezTo>
                  <a:cubicBezTo>
                    <a:pt x="13176" y="11513"/>
                    <a:pt x="12267" y="11842"/>
                    <a:pt x="11471" y="12609"/>
                  </a:cubicBezTo>
                  <a:cubicBezTo>
                    <a:pt x="10675" y="13377"/>
                    <a:pt x="9993" y="14583"/>
                    <a:pt x="9652" y="15460"/>
                  </a:cubicBezTo>
                  <a:cubicBezTo>
                    <a:pt x="9311" y="16337"/>
                    <a:pt x="9311" y="16885"/>
                    <a:pt x="9766" y="17379"/>
                  </a:cubicBezTo>
                  <a:cubicBezTo>
                    <a:pt x="10221" y="17872"/>
                    <a:pt x="11130" y="18311"/>
                    <a:pt x="12267" y="18530"/>
                  </a:cubicBezTo>
                  <a:cubicBezTo>
                    <a:pt x="13404" y="18749"/>
                    <a:pt x="14768" y="18749"/>
                    <a:pt x="16019" y="18585"/>
                  </a:cubicBezTo>
                  <a:cubicBezTo>
                    <a:pt x="17269" y="18420"/>
                    <a:pt x="18406" y="18091"/>
                    <a:pt x="19202" y="17653"/>
                  </a:cubicBezTo>
                  <a:cubicBezTo>
                    <a:pt x="19998" y="17214"/>
                    <a:pt x="20452" y="16666"/>
                    <a:pt x="20680" y="16063"/>
                  </a:cubicBezTo>
                  <a:cubicBezTo>
                    <a:pt x="20907" y="15460"/>
                    <a:pt x="20907" y="14802"/>
                    <a:pt x="19770" y="14035"/>
                  </a:cubicBezTo>
                  <a:cubicBezTo>
                    <a:pt x="18633" y="13267"/>
                    <a:pt x="16360" y="12390"/>
                    <a:pt x="14086" y="1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10330704" y="2550123"/>
              <a:ext cx="184897" cy="47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94" fill="norm" stroke="1" extrusionOk="0">
                  <a:moveTo>
                    <a:pt x="21200" y="1188"/>
                  </a:moveTo>
                  <a:cubicBezTo>
                    <a:pt x="19258" y="619"/>
                    <a:pt x="17317" y="51"/>
                    <a:pt x="14647" y="3"/>
                  </a:cubicBezTo>
                  <a:cubicBezTo>
                    <a:pt x="11978" y="-44"/>
                    <a:pt x="8580" y="430"/>
                    <a:pt x="5910" y="1472"/>
                  </a:cubicBezTo>
                  <a:cubicBezTo>
                    <a:pt x="3240" y="2514"/>
                    <a:pt x="1299" y="4124"/>
                    <a:pt x="449" y="5167"/>
                  </a:cubicBezTo>
                  <a:cubicBezTo>
                    <a:pt x="-400" y="6209"/>
                    <a:pt x="-157" y="6682"/>
                    <a:pt x="2148" y="6824"/>
                  </a:cubicBezTo>
                  <a:cubicBezTo>
                    <a:pt x="4454" y="6967"/>
                    <a:pt x="8822" y="6777"/>
                    <a:pt x="11613" y="6540"/>
                  </a:cubicBezTo>
                  <a:cubicBezTo>
                    <a:pt x="14404" y="6303"/>
                    <a:pt x="15618" y="6019"/>
                    <a:pt x="16710" y="5688"/>
                  </a:cubicBezTo>
                  <a:cubicBezTo>
                    <a:pt x="17802" y="5356"/>
                    <a:pt x="18773" y="4977"/>
                    <a:pt x="19380" y="5072"/>
                  </a:cubicBezTo>
                  <a:cubicBezTo>
                    <a:pt x="19987" y="5167"/>
                    <a:pt x="20229" y="5735"/>
                    <a:pt x="20351" y="7393"/>
                  </a:cubicBezTo>
                  <a:cubicBezTo>
                    <a:pt x="20472" y="9051"/>
                    <a:pt x="20472" y="11798"/>
                    <a:pt x="19258" y="14072"/>
                  </a:cubicBezTo>
                  <a:cubicBezTo>
                    <a:pt x="18045" y="16345"/>
                    <a:pt x="15618" y="18145"/>
                    <a:pt x="13434" y="19282"/>
                  </a:cubicBezTo>
                  <a:cubicBezTo>
                    <a:pt x="11249" y="20419"/>
                    <a:pt x="9308" y="20893"/>
                    <a:pt x="7609" y="21177"/>
                  </a:cubicBezTo>
                  <a:cubicBezTo>
                    <a:pt x="5910" y="21461"/>
                    <a:pt x="4454" y="21556"/>
                    <a:pt x="3969" y="20893"/>
                  </a:cubicBezTo>
                  <a:cubicBezTo>
                    <a:pt x="3483" y="20230"/>
                    <a:pt x="3969" y="18809"/>
                    <a:pt x="4454" y="17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0534650" y="2559310"/>
              <a:ext cx="101600" cy="16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5785"/>
                  </a:moveTo>
                  <a:cubicBezTo>
                    <a:pt x="2250" y="15785"/>
                    <a:pt x="4500" y="15785"/>
                    <a:pt x="6750" y="14052"/>
                  </a:cubicBezTo>
                  <a:cubicBezTo>
                    <a:pt x="9000" y="12318"/>
                    <a:pt x="11250" y="8852"/>
                    <a:pt x="12375" y="6452"/>
                  </a:cubicBezTo>
                  <a:cubicBezTo>
                    <a:pt x="13500" y="4052"/>
                    <a:pt x="13500" y="2718"/>
                    <a:pt x="12600" y="1652"/>
                  </a:cubicBezTo>
                  <a:cubicBezTo>
                    <a:pt x="11700" y="585"/>
                    <a:pt x="9900" y="-215"/>
                    <a:pt x="8550" y="52"/>
                  </a:cubicBezTo>
                  <a:cubicBezTo>
                    <a:pt x="7200" y="318"/>
                    <a:pt x="6300" y="1652"/>
                    <a:pt x="5400" y="4452"/>
                  </a:cubicBezTo>
                  <a:cubicBezTo>
                    <a:pt x="4500" y="7252"/>
                    <a:pt x="3600" y="11518"/>
                    <a:pt x="3150" y="14452"/>
                  </a:cubicBezTo>
                  <a:cubicBezTo>
                    <a:pt x="2700" y="17385"/>
                    <a:pt x="2700" y="18985"/>
                    <a:pt x="5850" y="19918"/>
                  </a:cubicBezTo>
                  <a:cubicBezTo>
                    <a:pt x="9000" y="20852"/>
                    <a:pt x="15300" y="21118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0493093" y="2589353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665512" y="2354403"/>
              <a:ext cx="91388" cy="39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6" fill="norm" stroke="1" extrusionOk="0">
                  <a:moveTo>
                    <a:pt x="21195" y="0"/>
                  </a:moveTo>
                  <a:cubicBezTo>
                    <a:pt x="15795" y="3677"/>
                    <a:pt x="10395" y="7353"/>
                    <a:pt x="6713" y="10628"/>
                  </a:cubicBezTo>
                  <a:cubicBezTo>
                    <a:pt x="3031" y="13902"/>
                    <a:pt x="1068" y="16774"/>
                    <a:pt x="331" y="18498"/>
                  </a:cubicBezTo>
                  <a:cubicBezTo>
                    <a:pt x="-405" y="20221"/>
                    <a:pt x="86" y="20796"/>
                    <a:pt x="1804" y="21140"/>
                  </a:cubicBezTo>
                  <a:cubicBezTo>
                    <a:pt x="3522" y="21485"/>
                    <a:pt x="6468" y="21600"/>
                    <a:pt x="8922" y="21313"/>
                  </a:cubicBezTo>
                  <a:cubicBezTo>
                    <a:pt x="11377" y="21026"/>
                    <a:pt x="13340" y="20336"/>
                    <a:pt x="15304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0655300" y="256395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1329535" y="2438841"/>
              <a:ext cx="158017" cy="34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21" fill="norm" stroke="1" extrusionOk="0">
                  <a:moveTo>
                    <a:pt x="6498" y="4988"/>
                  </a:moveTo>
                  <a:cubicBezTo>
                    <a:pt x="6221" y="8785"/>
                    <a:pt x="5944" y="12581"/>
                    <a:pt x="5806" y="14872"/>
                  </a:cubicBezTo>
                  <a:cubicBezTo>
                    <a:pt x="5667" y="17163"/>
                    <a:pt x="5667" y="17948"/>
                    <a:pt x="5529" y="18734"/>
                  </a:cubicBezTo>
                  <a:cubicBezTo>
                    <a:pt x="5390" y="19519"/>
                    <a:pt x="5113" y="20305"/>
                    <a:pt x="4560" y="20305"/>
                  </a:cubicBezTo>
                  <a:cubicBezTo>
                    <a:pt x="4006" y="20305"/>
                    <a:pt x="3175" y="19519"/>
                    <a:pt x="2344" y="17032"/>
                  </a:cubicBezTo>
                  <a:cubicBezTo>
                    <a:pt x="1513" y="14545"/>
                    <a:pt x="683" y="10356"/>
                    <a:pt x="683" y="7541"/>
                  </a:cubicBezTo>
                  <a:cubicBezTo>
                    <a:pt x="683" y="4727"/>
                    <a:pt x="1513" y="3287"/>
                    <a:pt x="2760" y="2239"/>
                  </a:cubicBezTo>
                  <a:cubicBezTo>
                    <a:pt x="4006" y="1192"/>
                    <a:pt x="5667" y="538"/>
                    <a:pt x="7606" y="210"/>
                  </a:cubicBezTo>
                  <a:cubicBezTo>
                    <a:pt x="9544" y="-117"/>
                    <a:pt x="11760" y="-117"/>
                    <a:pt x="13975" y="603"/>
                  </a:cubicBezTo>
                  <a:cubicBezTo>
                    <a:pt x="16190" y="1323"/>
                    <a:pt x="18406" y="2763"/>
                    <a:pt x="19652" y="4923"/>
                  </a:cubicBezTo>
                  <a:cubicBezTo>
                    <a:pt x="20898" y="7083"/>
                    <a:pt x="21175" y="9963"/>
                    <a:pt x="19513" y="12647"/>
                  </a:cubicBezTo>
                  <a:cubicBezTo>
                    <a:pt x="17852" y="15330"/>
                    <a:pt x="14252" y="17818"/>
                    <a:pt x="11621" y="19258"/>
                  </a:cubicBezTo>
                  <a:cubicBezTo>
                    <a:pt x="8990" y="20698"/>
                    <a:pt x="7329" y="21090"/>
                    <a:pt x="5390" y="21287"/>
                  </a:cubicBezTo>
                  <a:cubicBezTo>
                    <a:pt x="3452" y="21483"/>
                    <a:pt x="1237" y="21483"/>
                    <a:pt x="406" y="21156"/>
                  </a:cubicBezTo>
                  <a:cubicBezTo>
                    <a:pt x="-425" y="20828"/>
                    <a:pt x="129" y="20174"/>
                    <a:pt x="1098" y="19847"/>
                  </a:cubicBezTo>
                  <a:cubicBezTo>
                    <a:pt x="2067" y="19519"/>
                    <a:pt x="3452" y="19519"/>
                    <a:pt x="4837" y="19454"/>
                  </a:cubicBezTo>
                  <a:cubicBezTo>
                    <a:pt x="6221" y="19388"/>
                    <a:pt x="7606" y="19258"/>
                    <a:pt x="8990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1509093" y="2773503"/>
              <a:ext cx="980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50"/>
                    <a:pt x="-1585" y="9900"/>
                    <a:pt x="575" y="13500"/>
                  </a:cubicBezTo>
                  <a:cubicBezTo>
                    <a:pt x="2735" y="17100"/>
                    <a:pt x="11375" y="193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1556999" y="236075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1525783" y="2248784"/>
              <a:ext cx="37568" cy="2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19618" fill="norm" stroke="1" extrusionOk="0">
                  <a:moveTo>
                    <a:pt x="14097" y="19618"/>
                  </a:moveTo>
                  <a:cubicBezTo>
                    <a:pt x="10497" y="12418"/>
                    <a:pt x="6897" y="5218"/>
                    <a:pt x="4497" y="6118"/>
                  </a:cubicBezTo>
                  <a:cubicBezTo>
                    <a:pt x="2097" y="7018"/>
                    <a:pt x="897" y="16018"/>
                    <a:pt x="297" y="15118"/>
                  </a:cubicBezTo>
                  <a:cubicBezTo>
                    <a:pt x="-303" y="14218"/>
                    <a:pt x="-303" y="3418"/>
                    <a:pt x="3297" y="718"/>
                  </a:cubicBezTo>
                  <a:cubicBezTo>
                    <a:pt x="6897" y="-1982"/>
                    <a:pt x="14097" y="3418"/>
                    <a:pt x="21297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1815609" y="2480424"/>
              <a:ext cx="153644" cy="30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373" fill="norm" stroke="1" extrusionOk="0">
                  <a:moveTo>
                    <a:pt x="19587" y="16047"/>
                  </a:moveTo>
                  <a:cubicBezTo>
                    <a:pt x="16501" y="13828"/>
                    <a:pt x="13415" y="11609"/>
                    <a:pt x="11732" y="9241"/>
                  </a:cubicBezTo>
                  <a:cubicBezTo>
                    <a:pt x="10049" y="6874"/>
                    <a:pt x="9769" y="4359"/>
                    <a:pt x="10049" y="2806"/>
                  </a:cubicBezTo>
                  <a:cubicBezTo>
                    <a:pt x="10330" y="1252"/>
                    <a:pt x="11171" y="661"/>
                    <a:pt x="12854" y="291"/>
                  </a:cubicBezTo>
                  <a:cubicBezTo>
                    <a:pt x="14538" y="-79"/>
                    <a:pt x="17062" y="-227"/>
                    <a:pt x="18745" y="661"/>
                  </a:cubicBezTo>
                  <a:cubicBezTo>
                    <a:pt x="20428" y="1548"/>
                    <a:pt x="21270" y="3472"/>
                    <a:pt x="18886" y="6283"/>
                  </a:cubicBezTo>
                  <a:cubicBezTo>
                    <a:pt x="16501" y="9094"/>
                    <a:pt x="10891" y="12792"/>
                    <a:pt x="7525" y="14937"/>
                  </a:cubicBezTo>
                  <a:cubicBezTo>
                    <a:pt x="4158" y="17083"/>
                    <a:pt x="3036" y="17674"/>
                    <a:pt x="1914" y="18192"/>
                  </a:cubicBezTo>
                  <a:cubicBezTo>
                    <a:pt x="792" y="18710"/>
                    <a:pt x="-330" y="19154"/>
                    <a:pt x="91" y="19524"/>
                  </a:cubicBezTo>
                  <a:cubicBezTo>
                    <a:pt x="512" y="19894"/>
                    <a:pt x="2475" y="20189"/>
                    <a:pt x="5841" y="20485"/>
                  </a:cubicBezTo>
                  <a:cubicBezTo>
                    <a:pt x="9208" y="20781"/>
                    <a:pt x="13976" y="21077"/>
                    <a:pt x="18745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2324218" y="2416795"/>
              <a:ext cx="188511" cy="34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7" fill="norm" stroke="1" extrusionOk="0">
                  <a:moveTo>
                    <a:pt x="5888" y="10156"/>
                  </a:moveTo>
                  <a:cubicBezTo>
                    <a:pt x="5888" y="12872"/>
                    <a:pt x="5888" y="15589"/>
                    <a:pt x="5888" y="17335"/>
                  </a:cubicBezTo>
                  <a:cubicBezTo>
                    <a:pt x="5888" y="19081"/>
                    <a:pt x="5888" y="19857"/>
                    <a:pt x="5888" y="19857"/>
                  </a:cubicBezTo>
                  <a:cubicBezTo>
                    <a:pt x="5888" y="19857"/>
                    <a:pt x="5888" y="19081"/>
                    <a:pt x="6728" y="16365"/>
                  </a:cubicBezTo>
                  <a:cubicBezTo>
                    <a:pt x="7568" y="13649"/>
                    <a:pt x="9248" y="8992"/>
                    <a:pt x="10208" y="6276"/>
                  </a:cubicBezTo>
                  <a:cubicBezTo>
                    <a:pt x="11168" y="3560"/>
                    <a:pt x="11408" y="2784"/>
                    <a:pt x="11888" y="2008"/>
                  </a:cubicBezTo>
                  <a:cubicBezTo>
                    <a:pt x="12368" y="1232"/>
                    <a:pt x="13088" y="456"/>
                    <a:pt x="14048" y="132"/>
                  </a:cubicBezTo>
                  <a:cubicBezTo>
                    <a:pt x="15008" y="-191"/>
                    <a:pt x="16208" y="-62"/>
                    <a:pt x="17768" y="2137"/>
                  </a:cubicBezTo>
                  <a:cubicBezTo>
                    <a:pt x="19328" y="4336"/>
                    <a:pt x="21248" y="8604"/>
                    <a:pt x="21368" y="11773"/>
                  </a:cubicBezTo>
                  <a:cubicBezTo>
                    <a:pt x="21488" y="14942"/>
                    <a:pt x="19808" y="17011"/>
                    <a:pt x="16928" y="18434"/>
                  </a:cubicBezTo>
                  <a:cubicBezTo>
                    <a:pt x="14048" y="19857"/>
                    <a:pt x="9968" y="20633"/>
                    <a:pt x="7328" y="21021"/>
                  </a:cubicBezTo>
                  <a:cubicBezTo>
                    <a:pt x="4688" y="21409"/>
                    <a:pt x="3488" y="21409"/>
                    <a:pt x="2288" y="21280"/>
                  </a:cubicBezTo>
                  <a:cubicBezTo>
                    <a:pt x="1088" y="21150"/>
                    <a:pt x="-112" y="20892"/>
                    <a:pt x="8" y="20439"/>
                  </a:cubicBezTo>
                  <a:cubicBezTo>
                    <a:pt x="128" y="19986"/>
                    <a:pt x="1568" y="19340"/>
                    <a:pt x="3008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2509499" y="2723174"/>
              <a:ext cx="133351" cy="11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4543"/>
                  </a:moveTo>
                  <a:cubicBezTo>
                    <a:pt x="1029" y="3000"/>
                    <a:pt x="2057" y="1457"/>
                    <a:pt x="3600" y="685"/>
                  </a:cubicBezTo>
                  <a:cubicBezTo>
                    <a:pt x="5143" y="-86"/>
                    <a:pt x="7200" y="-86"/>
                    <a:pt x="9086" y="107"/>
                  </a:cubicBezTo>
                  <a:cubicBezTo>
                    <a:pt x="10971" y="300"/>
                    <a:pt x="12686" y="685"/>
                    <a:pt x="13543" y="2035"/>
                  </a:cubicBezTo>
                  <a:cubicBezTo>
                    <a:pt x="14400" y="3385"/>
                    <a:pt x="14400" y="5700"/>
                    <a:pt x="13029" y="8207"/>
                  </a:cubicBezTo>
                  <a:cubicBezTo>
                    <a:pt x="11657" y="10714"/>
                    <a:pt x="8914" y="13414"/>
                    <a:pt x="6686" y="15535"/>
                  </a:cubicBezTo>
                  <a:cubicBezTo>
                    <a:pt x="4457" y="17657"/>
                    <a:pt x="2743" y="19200"/>
                    <a:pt x="2743" y="20164"/>
                  </a:cubicBezTo>
                  <a:cubicBezTo>
                    <a:pt x="2743" y="21128"/>
                    <a:pt x="4457" y="21514"/>
                    <a:pt x="7886" y="21128"/>
                  </a:cubicBezTo>
                  <a:cubicBezTo>
                    <a:pt x="11314" y="20743"/>
                    <a:pt x="16457" y="19585"/>
                    <a:pt x="21600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2623799" y="2322653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2617449" y="2240466"/>
              <a:ext cx="37260" cy="2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18572" fill="norm" stroke="1" extrusionOk="0">
                  <a:moveTo>
                    <a:pt x="13642" y="12713"/>
                  </a:moveTo>
                  <a:cubicBezTo>
                    <a:pt x="7958" y="14153"/>
                    <a:pt x="2274" y="15593"/>
                    <a:pt x="2842" y="17033"/>
                  </a:cubicBezTo>
                  <a:cubicBezTo>
                    <a:pt x="3411" y="18473"/>
                    <a:pt x="10232" y="19913"/>
                    <a:pt x="14779" y="16313"/>
                  </a:cubicBezTo>
                  <a:cubicBezTo>
                    <a:pt x="19326" y="12713"/>
                    <a:pt x="21600" y="4073"/>
                    <a:pt x="18758" y="1193"/>
                  </a:cubicBezTo>
                  <a:cubicBezTo>
                    <a:pt x="15916" y="-1687"/>
                    <a:pt x="7958" y="1193"/>
                    <a:pt x="0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1112500" y="2970353"/>
              <a:ext cx="457200" cy="1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4" fill="norm" stroke="1" extrusionOk="0">
                  <a:moveTo>
                    <a:pt x="0" y="0"/>
                  </a:moveTo>
                  <a:cubicBezTo>
                    <a:pt x="1600" y="9600"/>
                    <a:pt x="3200" y="19200"/>
                    <a:pt x="4500" y="20400"/>
                  </a:cubicBezTo>
                  <a:cubicBezTo>
                    <a:pt x="5800" y="21600"/>
                    <a:pt x="6800" y="14400"/>
                    <a:pt x="8400" y="12000"/>
                  </a:cubicBezTo>
                  <a:cubicBezTo>
                    <a:pt x="10000" y="9600"/>
                    <a:pt x="12200" y="12000"/>
                    <a:pt x="14250" y="10800"/>
                  </a:cubicBezTo>
                  <a:cubicBezTo>
                    <a:pt x="16300" y="9600"/>
                    <a:pt x="18200" y="4800"/>
                    <a:pt x="19400" y="2400"/>
                  </a:cubicBezTo>
                  <a:cubicBezTo>
                    <a:pt x="20600" y="0"/>
                    <a:pt x="21100" y="0"/>
                    <a:pt x="21350" y="2400"/>
                  </a:cubicBezTo>
                  <a:cubicBezTo>
                    <a:pt x="21600" y="4800"/>
                    <a:pt x="21600" y="96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0721445" y="3307266"/>
              <a:ext cx="92605" cy="17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81" fill="norm" stroke="1" extrusionOk="0">
                  <a:moveTo>
                    <a:pt x="21000" y="718"/>
                  </a:moveTo>
                  <a:cubicBezTo>
                    <a:pt x="18600" y="210"/>
                    <a:pt x="16200" y="-298"/>
                    <a:pt x="12600" y="210"/>
                  </a:cubicBezTo>
                  <a:cubicBezTo>
                    <a:pt x="9000" y="718"/>
                    <a:pt x="4200" y="2243"/>
                    <a:pt x="1800" y="3641"/>
                  </a:cubicBezTo>
                  <a:cubicBezTo>
                    <a:pt x="-600" y="5038"/>
                    <a:pt x="-600" y="6309"/>
                    <a:pt x="1800" y="7580"/>
                  </a:cubicBezTo>
                  <a:cubicBezTo>
                    <a:pt x="4200" y="8850"/>
                    <a:pt x="9000" y="10121"/>
                    <a:pt x="12360" y="11137"/>
                  </a:cubicBezTo>
                  <a:cubicBezTo>
                    <a:pt x="15720" y="12154"/>
                    <a:pt x="17640" y="12916"/>
                    <a:pt x="18840" y="14187"/>
                  </a:cubicBezTo>
                  <a:cubicBezTo>
                    <a:pt x="20040" y="15457"/>
                    <a:pt x="20520" y="17236"/>
                    <a:pt x="19560" y="18507"/>
                  </a:cubicBezTo>
                  <a:cubicBezTo>
                    <a:pt x="18600" y="19777"/>
                    <a:pt x="16200" y="20540"/>
                    <a:pt x="13800" y="20921"/>
                  </a:cubicBezTo>
                  <a:cubicBezTo>
                    <a:pt x="11400" y="21302"/>
                    <a:pt x="9000" y="21302"/>
                    <a:pt x="7560" y="20667"/>
                  </a:cubicBezTo>
                  <a:cubicBezTo>
                    <a:pt x="6120" y="20031"/>
                    <a:pt x="5640" y="18761"/>
                    <a:pt x="6600" y="17236"/>
                  </a:cubicBezTo>
                  <a:cubicBezTo>
                    <a:pt x="7560" y="15711"/>
                    <a:pt x="9960" y="13933"/>
                    <a:pt x="12360" y="12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0858500" y="3345003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0852150" y="328785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0871149" y="3307698"/>
              <a:ext cx="103174" cy="28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78" fill="norm" stroke="1" extrusionOk="0">
                  <a:moveTo>
                    <a:pt x="11" y="887"/>
                  </a:moveTo>
                  <a:cubicBezTo>
                    <a:pt x="4669" y="572"/>
                    <a:pt x="9328" y="256"/>
                    <a:pt x="12716" y="99"/>
                  </a:cubicBezTo>
                  <a:cubicBezTo>
                    <a:pt x="16105" y="-59"/>
                    <a:pt x="18222" y="-59"/>
                    <a:pt x="19493" y="335"/>
                  </a:cubicBezTo>
                  <a:cubicBezTo>
                    <a:pt x="20763" y="729"/>
                    <a:pt x="21187" y="1518"/>
                    <a:pt x="19705" y="2621"/>
                  </a:cubicBezTo>
                  <a:cubicBezTo>
                    <a:pt x="18222" y="3725"/>
                    <a:pt x="14834" y="5144"/>
                    <a:pt x="12293" y="6169"/>
                  </a:cubicBezTo>
                  <a:cubicBezTo>
                    <a:pt x="9752" y="7194"/>
                    <a:pt x="8058" y="7824"/>
                    <a:pt x="7211" y="8534"/>
                  </a:cubicBezTo>
                  <a:cubicBezTo>
                    <a:pt x="6363" y="9243"/>
                    <a:pt x="6363" y="10032"/>
                    <a:pt x="7422" y="10583"/>
                  </a:cubicBezTo>
                  <a:cubicBezTo>
                    <a:pt x="8481" y="11135"/>
                    <a:pt x="10599" y="11450"/>
                    <a:pt x="12505" y="12396"/>
                  </a:cubicBezTo>
                  <a:cubicBezTo>
                    <a:pt x="14411" y="13342"/>
                    <a:pt x="16105" y="14919"/>
                    <a:pt x="16740" y="16102"/>
                  </a:cubicBezTo>
                  <a:cubicBezTo>
                    <a:pt x="17375" y="17284"/>
                    <a:pt x="16952" y="18072"/>
                    <a:pt x="15893" y="18782"/>
                  </a:cubicBezTo>
                  <a:cubicBezTo>
                    <a:pt x="14834" y="19491"/>
                    <a:pt x="13140" y="20122"/>
                    <a:pt x="11234" y="20595"/>
                  </a:cubicBezTo>
                  <a:cubicBezTo>
                    <a:pt x="9328" y="21068"/>
                    <a:pt x="7211" y="21383"/>
                    <a:pt x="5093" y="21462"/>
                  </a:cubicBezTo>
                  <a:cubicBezTo>
                    <a:pt x="2975" y="21541"/>
                    <a:pt x="858" y="21383"/>
                    <a:pt x="222" y="19886"/>
                  </a:cubicBezTo>
                  <a:cubicBezTo>
                    <a:pt x="-413" y="18388"/>
                    <a:pt x="434" y="15550"/>
                    <a:pt x="1281" y="1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0953176" y="3323494"/>
              <a:ext cx="172025" cy="11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95" fill="norm" stroke="1" extrusionOk="0">
                  <a:moveTo>
                    <a:pt x="70" y="7391"/>
                  </a:moveTo>
                  <a:cubicBezTo>
                    <a:pt x="1111" y="8548"/>
                    <a:pt x="2152" y="9706"/>
                    <a:pt x="3323" y="9898"/>
                  </a:cubicBezTo>
                  <a:cubicBezTo>
                    <a:pt x="4495" y="10091"/>
                    <a:pt x="5796" y="9320"/>
                    <a:pt x="6837" y="7584"/>
                  </a:cubicBezTo>
                  <a:cubicBezTo>
                    <a:pt x="7878" y="5848"/>
                    <a:pt x="8658" y="3148"/>
                    <a:pt x="8398" y="1606"/>
                  </a:cubicBezTo>
                  <a:cubicBezTo>
                    <a:pt x="8138" y="63"/>
                    <a:pt x="6837" y="-323"/>
                    <a:pt x="5536" y="256"/>
                  </a:cubicBezTo>
                  <a:cubicBezTo>
                    <a:pt x="4234" y="834"/>
                    <a:pt x="2933" y="2377"/>
                    <a:pt x="1762" y="5077"/>
                  </a:cubicBezTo>
                  <a:cubicBezTo>
                    <a:pt x="591" y="7777"/>
                    <a:pt x="-450" y="11634"/>
                    <a:pt x="201" y="14913"/>
                  </a:cubicBezTo>
                  <a:cubicBezTo>
                    <a:pt x="851" y="18191"/>
                    <a:pt x="3193" y="20891"/>
                    <a:pt x="6967" y="21084"/>
                  </a:cubicBezTo>
                  <a:cubicBezTo>
                    <a:pt x="10740" y="21277"/>
                    <a:pt x="15945" y="18963"/>
                    <a:pt x="21150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1274128" y="3148153"/>
              <a:ext cx="22522" cy="3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537" fill="norm" stroke="1" extrusionOk="0">
                  <a:moveTo>
                    <a:pt x="20893" y="0"/>
                  </a:moveTo>
                  <a:cubicBezTo>
                    <a:pt x="13038" y="2533"/>
                    <a:pt x="5184" y="5067"/>
                    <a:pt x="2238" y="8400"/>
                  </a:cubicBezTo>
                  <a:cubicBezTo>
                    <a:pt x="-707" y="11733"/>
                    <a:pt x="1257" y="15867"/>
                    <a:pt x="1257" y="18333"/>
                  </a:cubicBezTo>
                  <a:cubicBezTo>
                    <a:pt x="1257" y="20800"/>
                    <a:pt x="-707" y="21600"/>
                    <a:pt x="275" y="21533"/>
                  </a:cubicBezTo>
                  <a:cubicBezTo>
                    <a:pt x="1257" y="21467"/>
                    <a:pt x="5184" y="20533"/>
                    <a:pt x="9111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1401143" y="3195692"/>
              <a:ext cx="132411" cy="25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265" fill="norm" stroke="1" extrusionOk="0">
                  <a:moveTo>
                    <a:pt x="1540" y="6539"/>
                  </a:moveTo>
                  <a:cubicBezTo>
                    <a:pt x="1540" y="9849"/>
                    <a:pt x="1540" y="13159"/>
                    <a:pt x="1373" y="15249"/>
                  </a:cubicBezTo>
                  <a:cubicBezTo>
                    <a:pt x="1207" y="17339"/>
                    <a:pt x="875" y="18210"/>
                    <a:pt x="543" y="18210"/>
                  </a:cubicBezTo>
                  <a:cubicBezTo>
                    <a:pt x="210" y="18210"/>
                    <a:pt x="-122" y="17339"/>
                    <a:pt x="44" y="14465"/>
                  </a:cubicBezTo>
                  <a:cubicBezTo>
                    <a:pt x="210" y="11591"/>
                    <a:pt x="875" y="6714"/>
                    <a:pt x="1872" y="3839"/>
                  </a:cubicBezTo>
                  <a:cubicBezTo>
                    <a:pt x="2869" y="965"/>
                    <a:pt x="4198" y="94"/>
                    <a:pt x="6524" y="7"/>
                  </a:cubicBezTo>
                  <a:cubicBezTo>
                    <a:pt x="8850" y="-80"/>
                    <a:pt x="12173" y="617"/>
                    <a:pt x="15330" y="2881"/>
                  </a:cubicBezTo>
                  <a:cubicBezTo>
                    <a:pt x="18487" y="5146"/>
                    <a:pt x="21478" y="8978"/>
                    <a:pt x="20647" y="12288"/>
                  </a:cubicBezTo>
                  <a:cubicBezTo>
                    <a:pt x="19816" y="15597"/>
                    <a:pt x="15164" y="18385"/>
                    <a:pt x="12007" y="19865"/>
                  </a:cubicBezTo>
                  <a:cubicBezTo>
                    <a:pt x="8850" y="21346"/>
                    <a:pt x="7189" y="21520"/>
                    <a:pt x="6358" y="20997"/>
                  </a:cubicBezTo>
                  <a:cubicBezTo>
                    <a:pt x="5527" y="20475"/>
                    <a:pt x="5527" y="19255"/>
                    <a:pt x="5527" y="18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1544300" y="3421203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1645900" y="3192603"/>
              <a:ext cx="317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309"/>
                    <a:pt x="8640" y="2618"/>
                    <a:pt x="12240" y="5367"/>
                  </a:cubicBezTo>
                  <a:cubicBezTo>
                    <a:pt x="15840" y="8116"/>
                    <a:pt x="18720" y="12305"/>
                    <a:pt x="20160" y="15251"/>
                  </a:cubicBezTo>
                  <a:cubicBezTo>
                    <a:pt x="21600" y="18196"/>
                    <a:pt x="21600" y="19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2331700" y="2995753"/>
              <a:ext cx="368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" y="2880"/>
                    <a:pt x="745" y="5760"/>
                    <a:pt x="1552" y="6840"/>
                  </a:cubicBezTo>
                  <a:cubicBezTo>
                    <a:pt x="2359" y="7920"/>
                    <a:pt x="3600" y="7200"/>
                    <a:pt x="4531" y="6480"/>
                  </a:cubicBezTo>
                  <a:cubicBezTo>
                    <a:pt x="5462" y="5760"/>
                    <a:pt x="6083" y="5040"/>
                    <a:pt x="6703" y="4680"/>
                  </a:cubicBezTo>
                  <a:cubicBezTo>
                    <a:pt x="7324" y="4320"/>
                    <a:pt x="7945" y="4320"/>
                    <a:pt x="8441" y="6480"/>
                  </a:cubicBezTo>
                  <a:cubicBezTo>
                    <a:pt x="8938" y="8640"/>
                    <a:pt x="9310" y="12960"/>
                    <a:pt x="10117" y="15480"/>
                  </a:cubicBezTo>
                  <a:cubicBezTo>
                    <a:pt x="10924" y="18000"/>
                    <a:pt x="12166" y="18720"/>
                    <a:pt x="14152" y="19440"/>
                  </a:cubicBezTo>
                  <a:cubicBezTo>
                    <a:pt x="16138" y="20160"/>
                    <a:pt x="18869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2222028" y="3266687"/>
              <a:ext cx="81338" cy="12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243" fill="norm" stroke="1" extrusionOk="0">
                  <a:moveTo>
                    <a:pt x="16639" y="1464"/>
                  </a:moveTo>
                  <a:cubicBezTo>
                    <a:pt x="13939" y="732"/>
                    <a:pt x="11239" y="0"/>
                    <a:pt x="7999" y="0"/>
                  </a:cubicBezTo>
                  <a:cubicBezTo>
                    <a:pt x="4759" y="0"/>
                    <a:pt x="979" y="732"/>
                    <a:pt x="169" y="1647"/>
                  </a:cubicBezTo>
                  <a:cubicBezTo>
                    <a:pt x="-641" y="2563"/>
                    <a:pt x="1519" y="3661"/>
                    <a:pt x="5299" y="5308"/>
                  </a:cubicBezTo>
                  <a:cubicBezTo>
                    <a:pt x="9079" y="6956"/>
                    <a:pt x="14479" y="9153"/>
                    <a:pt x="17449" y="11166"/>
                  </a:cubicBezTo>
                  <a:cubicBezTo>
                    <a:pt x="20419" y="13180"/>
                    <a:pt x="20959" y="15010"/>
                    <a:pt x="20689" y="16841"/>
                  </a:cubicBezTo>
                  <a:cubicBezTo>
                    <a:pt x="20419" y="18671"/>
                    <a:pt x="19339" y="20502"/>
                    <a:pt x="16099" y="21051"/>
                  </a:cubicBezTo>
                  <a:cubicBezTo>
                    <a:pt x="12859" y="21600"/>
                    <a:pt x="7459" y="20868"/>
                    <a:pt x="2059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2319000" y="3325953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2325350" y="325610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2344400" y="3272709"/>
              <a:ext cx="69886" cy="20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89" fill="norm" stroke="1" extrusionOk="0">
                  <a:moveTo>
                    <a:pt x="7624" y="249"/>
                  </a:moveTo>
                  <a:cubicBezTo>
                    <a:pt x="10800" y="33"/>
                    <a:pt x="13976" y="-183"/>
                    <a:pt x="16200" y="249"/>
                  </a:cubicBezTo>
                  <a:cubicBezTo>
                    <a:pt x="18424" y="681"/>
                    <a:pt x="19694" y="1761"/>
                    <a:pt x="19059" y="2949"/>
                  </a:cubicBezTo>
                  <a:cubicBezTo>
                    <a:pt x="18424" y="4137"/>
                    <a:pt x="15882" y="5433"/>
                    <a:pt x="15565" y="6513"/>
                  </a:cubicBezTo>
                  <a:cubicBezTo>
                    <a:pt x="15247" y="7593"/>
                    <a:pt x="17153" y="8457"/>
                    <a:pt x="18741" y="10077"/>
                  </a:cubicBezTo>
                  <a:cubicBezTo>
                    <a:pt x="20329" y="11697"/>
                    <a:pt x="21600" y="14073"/>
                    <a:pt x="20647" y="16125"/>
                  </a:cubicBezTo>
                  <a:cubicBezTo>
                    <a:pt x="19694" y="18177"/>
                    <a:pt x="16518" y="19905"/>
                    <a:pt x="12706" y="20661"/>
                  </a:cubicBezTo>
                  <a:cubicBezTo>
                    <a:pt x="8894" y="21417"/>
                    <a:pt x="4447" y="21201"/>
                    <a:pt x="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2432139" y="3283428"/>
              <a:ext cx="159911" cy="12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78" fill="norm" stroke="1" extrusionOk="0">
                  <a:moveTo>
                    <a:pt x="7728" y="8176"/>
                  </a:moveTo>
                  <a:cubicBezTo>
                    <a:pt x="9131" y="7468"/>
                    <a:pt x="10533" y="6760"/>
                    <a:pt x="11655" y="5344"/>
                  </a:cubicBezTo>
                  <a:cubicBezTo>
                    <a:pt x="12777" y="3927"/>
                    <a:pt x="13619" y="1803"/>
                    <a:pt x="13338" y="740"/>
                  </a:cubicBezTo>
                  <a:cubicBezTo>
                    <a:pt x="13058" y="-322"/>
                    <a:pt x="11655" y="-322"/>
                    <a:pt x="9692" y="1271"/>
                  </a:cubicBezTo>
                  <a:cubicBezTo>
                    <a:pt x="7728" y="2865"/>
                    <a:pt x="5203" y="6052"/>
                    <a:pt x="3520" y="8530"/>
                  </a:cubicBezTo>
                  <a:cubicBezTo>
                    <a:pt x="1837" y="11009"/>
                    <a:pt x="996" y="12780"/>
                    <a:pt x="435" y="14550"/>
                  </a:cubicBezTo>
                  <a:cubicBezTo>
                    <a:pt x="-126" y="16321"/>
                    <a:pt x="-407" y="18091"/>
                    <a:pt x="1276" y="19330"/>
                  </a:cubicBezTo>
                  <a:cubicBezTo>
                    <a:pt x="2959" y="20570"/>
                    <a:pt x="6606" y="21278"/>
                    <a:pt x="10253" y="21278"/>
                  </a:cubicBezTo>
                  <a:cubicBezTo>
                    <a:pt x="13899" y="21278"/>
                    <a:pt x="17546" y="20570"/>
                    <a:pt x="21193" y="1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12496800" y="3675203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12560300" y="3641337"/>
              <a:ext cx="128466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600" fill="norm" stroke="1" extrusionOk="0">
                  <a:moveTo>
                    <a:pt x="4050" y="4998"/>
                  </a:moveTo>
                  <a:cubicBezTo>
                    <a:pt x="3037" y="9283"/>
                    <a:pt x="2025" y="13567"/>
                    <a:pt x="1519" y="16155"/>
                  </a:cubicBezTo>
                  <a:cubicBezTo>
                    <a:pt x="1012" y="18744"/>
                    <a:pt x="1012" y="19636"/>
                    <a:pt x="1181" y="19458"/>
                  </a:cubicBezTo>
                  <a:cubicBezTo>
                    <a:pt x="1350" y="19279"/>
                    <a:pt x="1687" y="18030"/>
                    <a:pt x="2531" y="15352"/>
                  </a:cubicBezTo>
                  <a:cubicBezTo>
                    <a:pt x="3375" y="12674"/>
                    <a:pt x="4725" y="8569"/>
                    <a:pt x="5569" y="6069"/>
                  </a:cubicBezTo>
                  <a:cubicBezTo>
                    <a:pt x="6412" y="3570"/>
                    <a:pt x="6750" y="2678"/>
                    <a:pt x="7425" y="1785"/>
                  </a:cubicBezTo>
                  <a:cubicBezTo>
                    <a:pt x="8100" y="893"/>
                    <a:pt x="9112" y="0"/>
                    <a:pt x="10969" y="0"/>
                  </a:cubicBezTo>
                  <a:cubicBezTo>
                    <a:pt x="12825" y="0"/>
                    <a:pt x="15525" y="893"/>
                    <a:pt x="17719" y="2945"/>
                  </a:cubicBezTo>
                  <a:cubicBezTo>
                    <a:pt x="19912" y="4998"/>
                    <a:pt x="21600" y="8212"/>
                    <a:pt x="19575" y="11246"/>
                  </a:cubicBezTo>
                  <a:cubicBezTo>
                    <a:pt x="17550" y="14281"/>
                    <a:pt x="11812" y="17137"/>
                    <a:pt x="7931" y="18833"/>
                  </a:cubicBezTo>
                  <a:cubicBezTo>
                    <a:pt x="4050" y="20529"/>
                    <a:pt x="2025" y="21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2668250" y="3853003"/>
              <a:ext cx="146050" cy="9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817"/>
                  </a:moveTo>
                  <a:cubicBezTo>
                    <a:pt x="1252" y="1409"/>
                    <a:pt x="2504" y="0"/>
                    <a:pt x="3757" y="0"/>
                  </a:cubicBezTo>
                  <a:cubicBezTo>
                    <a:pt x="5009" y="0"/>
                    <a:pt x="6261" y="1409"/>
                    <a:pt x="7043" y="3287"/>
                  </a:cubicBezTo>
                  <a:cubicBezTo>
                    <a:pt x="7826" y="5165"/>
                    <a:pt x="8139" y="7513"/>
                    <a:pt x="8139" y="9861"/>
                  </a:cubicBezTo>
                  <a:cubicBezTo>
                    <a:pt x="8139" y="12209"/>
                    <a:pt x="7826" y="14557"/>
                    <a:pt x="6887" y="16670"/>
                  </a:cubicBezTo>
                  <a:cubicBezTo>
                    <a:pt x="5948" y="18783"/>
                    <a:pt x="4383" y="20661"/>
                    <a:pt x="4383" y="21130"/>
                  </a:cubicBezTo>
                  <a:cubicBezTo>
                    <a:pt x="4383" y="21600"/>
                    <a:pt x="5948" y="20661"/>
                    <a:pt x="9078" y="19017"/>
                  </a:cubicBezTo>
                  <a:cubicBezTo>
                    <a:pt x="12209" y="17374"/>
                    <a:pt x="16904" y="15026"/>
                    <a:pt x="21600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2846050" y="3649803"/>
              <a:ext cx="2832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4860"/>
                    <a:pt x="12343" y="9720"/>
                    <a:pt x="16200" y="12600"/>
                  </a:cubicBezTo>
                  <a:cubicBezTo>
                    <a:pt x="20057" y="15480"/>
                    <a:pt x="21600" y="16380"/>
                    <a:pt x="20057" y="17550"/>
                  </a:cubicBezTo>
                  <a:cubicBezTo>
                    <a:pt x="18514" y="18720"/>
                    <a:pt x="13886" y="2016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033328" y="3839784"/>
              <a:ext cx="132956" cy="28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50" fill="norm" stroke="1" extrusionOk="0">
                  <a:moveTo>
                    <a:pt x="15462" y="1479"/>
                  </a:moveTo>
                  <a:cubicBezTo>
                    <a:pt x="14450" y="839"/>
                    <a:pt x="13437" y="199"/>
                    <a:pt x="11244" y="39"/>
                  </a:cubicBezTo>
                  <a:cubicBezTo>
                    <a:pt x="9050" y="-121"/>
                    <a:pt x="5675" y="199"/>
                    <a:pt x="3312" y="1159"/>
                  </a:cubicBezTo>
                  <a:cubicBezTo>
                    <a:pt x="950" y="2119"/>
                    <a:pt x="-400" y="3719"/>
                    <a:pt x="106" y="5159"/>
                  </a:cubicBezTo>
                  <a:cubicBezTo>
                    <a:pt x="612" y="6599"/>
                    <a:pt x="2975" y="7879"/>
                    <a:pt x="6687" y="9719"/>
                  </a:cubicBezTo>
                  <a:cubicBezTo>
                    <a:pt x="10400" y="11559"/>
                    <a:pt x="15462" y="13959"/>
                    <a:pt x="18163" y="15559"/>
                  </a:cubicBezTo>
                  <a:cubicBezTo>
                    <a:pt x="20862" y="17159"/>
                    <a:pt x="21200" y="17959"/>
                    <a:pt x="21200" y="18759"/>
                  </a:cubicBezTo>
                  <a:cubicBezTo>
                    <a:pt x="21200" y="19559"/>
                    <a:pt x="20862" y="20359"/>
                    <a:pt x="19681" y="20839"/>
                  </a:cubicBezTo>
                  <a:cubicBezTo>
                    <a:pt x="18500" y="21319"/>
                    <a:pt x="16475" y="21479"/>
                    <a:pt x="14956" y="21239"/>
                  </a:cubicBezTo>
                  <a:cubicBezTo>
                    <a:pt x="13437" y="20999"/>
                    <a:pt x="12425" y="20359"/>
                    <a:pt x="12425" y="19159"/>
                  </a:cubicBezTo>
                  <a:cubicBezTo>
                    <a:pt x="12425" y="17959"/>
                    <a:pt x="13437" y="16199"/>
                    <a:pt x="14450" y="14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290765" y="3770453"/>
              <a:ext cx="125286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2" fill="norm" stroke="1" extrusionOk="0">
                  <a:moveTo>
                    <a:pt x="4028" y="0"/>
                  </a:moveTo>
                  <a:cubicBezTo>
                    <a:pt x="2228" y="4683"/>
                    <a:pt x="428" y="9365"/>
                    <a:pt x="68" y="12613"/>
                  </a:cubicBezTo>
                  <a:cubicBezTo>
                    <a:pt x="-292" y="15860"/>
                    <a:pt x="788" y="17673"/>
                    <a:pt x="2948" y="19032"/>
                  </a:cubicBezTo>
                  <a:cubicBezTo>
                    <a:pt x="5108" y="20392"/>
                    <a:pt x="8348" y="21298"/>
                    <a:pt x="11588" y="21449"/>
                  </a:cubicBezTo>
                  <a:cubicBezTo>
                    <a:pt x="14828" y="21600"/>
                    <a:pt x="18068" y="20996"/>
                    <a:pt x="21308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270000" y="3911096"/>
              <a:ext cx="273050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4622"/>
                  </a:moveTo>
                  <a:cubicBezTo>
                    <a:pt x="3349" y="5022"/>
                    <a:pt x="6698" y="5422"/>
                    <a:pt x="8958" y="6022"/>
                  </a:cubicBezTo>
                  <a:cubicBezTo>
                    <a:pt x="11219" y="6622"/>
                    <a:pt x="12391" y="7422"/>
                    <a:pt x="13228" y="7022"/>
                  </a:cubicBezTo>
                  <a:cubicBezTo>
                    <a:pt x="14065" y="6622"/>
                    <a:pt x="14567" y="5022"/>
                    <a:pt x="14567" y="3422"/>
                  </a:cubicBezTo>
                  <a:cubicBezTo>
                    <a:pt x="14567" y="1822"/>
                    <a:pt x="14065" y="222"/>
                    <a:pt x="13395" y="22"/>
                  </a:cubicBezTo>
                  <a:cubicBezTo>
                    <a:pt x="12726" y="-178"/>
                    <a:pt x="11888" y="1022"/>
                    <a:pt x="11302" y="2622"/>
                  </a:cubicBezTo>
                  <a:cubicBezTo>
                    <a:pt x="10716" y="4222"/>
                    <a:pt x="10381" y="6222"/>
                    <a:pt x="10214" y="8422"/>
                  </a:cubicBezTo>
                  <a:cubicBezTo>
                    <a:pt x="10047" y="10622"/>
                    <a:pt x="10047" y="13022"/>
                    <a:pt x="10214" y="15222"/>
                  </a:cubicBezTo>
                  <a:cubicBezTo>
                    <a:pt x="10381" y="17422"/>
                    <a:pt x="10716" y="19422"/>
                    <a:pt x="12642" y="20422"/>
                  </a:cubicBezTo>
                  <a:cubicBezTo>
                    <a:pt x="14567" y="21422"/>
                    <a:pt x="18084" y="21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546134" y="3886490"/>
              <a:ext cx="111728" cy="34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845" fill="norm" stroke="1" extrusionOk="0">
                  <a:moveTo>
                    <a:pt x="4217" y="4470"/>
                  </a:moveTo>
                  <a:cubicBezTo>
                    <a:pt x="2217" y="7265"/>
                    <a:pt x="217" y="10061"/>
                    <a:pt x="17" y="13174"/>
                  </a:cubicBezTo>
                  <a:cubicBezTo>
                    <a:pt x="-183" y="16287"/>
                    <a:pt x="1417" y="19717"/>
                    <a:pt x="2217" y="20607"/>
                  </a:cubicBezTo>
                  <a:cubicBezTo>
                    <a:pt x="3017" y="21496"/>
                    <a:pt x="3017" y="19844"/>
                    <a:pt x="3217" y="16541"/>
                  </a:cubicBezTo>
                  <a:cubicBezTo>
                    <a:pt x="3417" y="13237"/>
                    <a:pt x="3817" y="8282"/>
                    <a:pt x="5217" y="5232"/>
                  </a:cubicBezTo>
                  <a:cubicBezTo>
                    <a:pt x="6617" y="2183"/>
                    <a:pt x="9017" y="1040"/>
                    <a:pt x="11217" y="468"/>
                  </a:cubicBezTo>
                  <a:cubicBezTo>
                    <a:pt x="13417" y="-104"/>
                    <a:pt x="15417" y="-104"/>
                    <a:pt x="17217" y="214"/>
                  </a:cubicBezTo>
                  <a:cubicBezTo>
                    <a:pt x="19017" y="531"/>
                    <a:pt x="20617" y="1167"/>
                    <a:pt x="21017" y="2628"/>
                  </a:cubicBezTo>
                  <a:cubicBezTo>
                    <a:pt x="21417" y="4089"/>
                    <a:pt x="20617" y="6376"/>
                    <a:pt x="17817" y="7774"/>
                  </a:cubicBezTo>
                  <a:cubicBezTo>
                    <a:pt x="15017" y="9171"/>
                    <a:pt x="10217" y="9680"/>
                    <a:pt x="5417" y="1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758950" y="3833953"/>
              <a:ext cx="1460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0"/>
                    <a:pt x="8765" y="0"/>
                    <a:pt x="11583" y="436"/>
                  </a:cubicBezTo>
                  <a:cubicBezTo>
                    <a:pt x="14400" y="873"/>
                    <a:pt x="15652" y="1745"/>
                    <a:pt x="15965" y="2727"/>
                  </a:cubicBezTo>
                  <a:cubicBezTo>
                    <a:pt x="16278" y="3709"/>
                    <a:pt x="15652" y="4800"/>
                    <a:pt x="13461" y="6764"/>
                  </a:cubicBezTo>
                  <a:cubicBezTo>
                    <a:pt x="11270" y="8727"/>
                    <a:pt x="7513" y="11564"/>
                    <a:pt x="5322" y="13527"/>
                  </a:cubicBezTo>
                  <a:cubicBezTo>
                    <a:pt x="3130" y="15491"/>
                    <a:pt x="2504" y="16582"/>
                    <a:pt x="2974" y="17345"/>
                  </a:cubicBezTo>
                  <a:cubicBezTo>
                    <a:pt x="3443" y="18109"/>
                    <a:pt x="5009" y="18545"/>
                    <a:pt x="8296" y="19200"/>
                  </a:cubicBezTo>
                  <a:cubicBezTo>
                    <a:pt x="11583" y="19855"/>
                    <a:pt x="16591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168400" y="4143885"/>
              <a:ext cx="495300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3231" y="15292"/>
                    <a:pt x="6462" y="9401"/>
                    <a:pt x="9554" y="5474"/>
                  </a:cubicBezTo>
                  <a:cubicBezTo>
                    <a:pt x="12646" y="1547"/>
                    <a:pt x="15600" y="-417"/>
                    <a:pt x="17585" y="74"/>
                  </a:cubicBezTo>
                  <a:cubicBezTo>
                    <a:pt x="19569" y="565"/>
                    <a:pt x="20585" y="3510"/>
                    <a:pt x="21600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492250" y="4132403"/>
              <a:ext cx="317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8000"/>
                    <a:pt x="7488" y="14400"/>
                    <a:pt x="11088" y="10800"/>
                  </a:cubicBezTo>
                  <a:cubicBezTo>
                    <a:pt x="14688" y="7200"/>
                    <a:pt x="1814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108200" y="3853003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2139950" y="3967303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3016249" y="3833953"/>
              <a:ext cx="42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86"/>
                    <a:pt x="21600" y="9771"/>
                    <a:pt x="21600" y="13371"/>
                  </a:cubicBezTo>
                  <a:cubicBezTo>
                    <a:pt x="21600" y="16971"/>
                    <a:pt x="10800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2965449" y="3776803"/>
              <a:ext cx="266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8000"/>
                    <a:pt x="1371" y="14400"/>
                    <a:pt x="3686" y="10964"/>
                  </a:cubicBezTo>
                  <a:cubicBezTo>
                    <a:pt x="6000" y="7527"/>
                    <a:pt x="9943" y="4255"/>
                    <a:pt x="13200" y="2455"/>
                  </a:cubicBezTo>
                  <a:cubicBezTo>
                    <a:pt x="16457" y="655"/>
                    <a:pt x="19029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2997199" y="3954603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600"/>
                    <a:pt x="11421" y="9600"/>
                    <a:pt x="15021" y="6000"/>
                  </a:cubicBezTo>
                  <a:cubicBezTo>
                    <a:pt x="18621" y="2400"/>
                    <a:pt x="2011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3162291" y="4040826"/>
              <a:ext cx="66404" cy="6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817" fill="norm" stroke="1" extrusionOk="0">
                  <a:moveTo>
                    <a:pt x="11784" y="854"/>
                  </a:moveTo>
                  <a:cubicBezTo>
                    <a:pt x="8512" y="2879"/>
                    <a:pt x="5239" y="4904"/>
                    <a:pt x="2948" y="8279"/>
                  </a:cubicBezTo>
                  <a:cubicBezTo>
                    <a:pt x="657" y="11654"/>
                    <a:pt x="-652" y="16379"/>
                    <a:pt x="330" y="18742"/>
                  </a:cubicBezTo>
                  <a:cubicBezTo>
                    <a:pt x="1312" y="21104"/>
                    <a:pt x="4584" y="21104"/>
                    <a:pt x="8184" y="20429"/>
                  </a:cubicBezTo>
                  <a:cubicBezTo>
                    <a:pt x="11784" y="19754"/>
                    <a:pt x="15712" y="18404"/>
                    <a:pt x="18003" y="16042"/>
                  </a:cubicBezTo>
                  <a:cubicBezTo>
                    <a:pt x="20293" y="13679"/>
                    <a:pt x="20948" y="10304"/>
                    <a:pt x="20293" y="7267"/>
                  </a:cubicBezTo>
                  <a:cubicBezTo>
                    <a:pt x="19639" y="4229"/>
                    <a:pt x="17675" y="1529"/>
                    <a:pt x="14403" y="516"/>
                  </a:cubicBezTo>
                  <a:cubicBezTo>
                    <a:pt x="11130" y="-496"/>
                    <a:pt x="6548" y="179"/>
                    <a:pt x="1966" y="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3225800" y="3948253"/>
              <a:ext cx="190500" cy="18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8193"/>
                  </a:moveTo>
                  <a:cubicBezTo>
                    <a:pt x="480" y="6952"/>
                    <a:pt x="960" y="5710"/>
                    <a:pt x="1800" y="5090"/>
                  </a:cubicBezTo>
                  <a:cubicBezTo>
                    <a:pt x="2640" y="4469"/>
                    <a:pt x="3840" y="4469"/>
                    <a:pt x="5760" y="5834"/>
                  </a:cubicBezTo>
                  <a:cubicBezTo>
                    <a:pt x="7680" y="7200"/>
                    <a:pt x="10320" y="9931"/>
                    <a:pt x="11640" y="12538"/>
                  </a:cubicBezTo>
                  <a:cubicBezTo>
                    <a:pt x="12960" y="15145"/>
                    <a:pt x="12960" y="17628"/>
                    <a:pt x="12360" y="19241"/>
                  </a:cubicBezTo>
                  <a:cubicBezTo>
                    <a:pt x="11760" y="20855"/>
                    <a:pt x="10560" y="21600"/>
                    <a:pt x="9960" y="20979"/>
                  </a:cubicBezTo>
                  <a:cubicBezTo>
                    <a:pt x="9360" y="20359"/>
                    <a:pt x="9360" y="18372"/>
                    <a:pt x="11400" y="14648"/>
                  </a:cubicBezTo>
                  <a:cubicBezTo>
                    <a:pt x="13440" y="10924"/>
                    <a:pt x="17520" y="54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3826933" y="3952662"/>
              <a:ext cx="160868" cy="16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1989" y="7354"/>
                  </a:moveTo>
                  <a:cubicBezTo>
                    <a:pt x="5116" y="7091"/>
                    <a:pt x="8242" y="6827"/>
                    <a:pt x="10658" y="6300"/>
                  </a:cubicBezTo>
                  <a:cubicBezTo>
                    <a:pt x="13074" y="5774"/>
                    <a:pt x="14779" y="4983"/>
                    <a:pt x="15916" y="3930"/>
                  </a:cubicBezTo>
                  <a:cubicBezTo>
                    <a:pt x="17053" y="2876"/>
                    <a:pt x="17621" y="1559"/>
                    <a:pt x="17195" y="769"/>
                  </a:cubicBezTo>
                  <a:cubicBezTo>
                    <a:pt x="16768" y="-22"/>
                    <a:pt x="15347" y="-285"/>
                    <a:pt x="12789" y="374"/>
                  </a:cubicBezTo>
                  <a:cubicBezTo>
                    <a:pt x="10232" y="1032"/>
                    <a:pt x="6537" y="2613"/>
                    <a:pt x="3979" y="5247"/>
                  </a:cubicBezTo>
                  <a:cubicBezTo>
                    <a:pt x="1421" y="7881"/>
                    <a:pt x="0" y="11569"/>
                    <a:pt x="0" y="14466"/>
                  </a:cubicBezTo>
                  <a:cubicBezTo>
                    <a:pt x="0" y="17364"/>
                    <a:pt x="1421" y="19471"/>
                    <a:pt x="5258" y="20393"/>
                  </a:cubicBezTo>
                  <a:cubicBezTo>
                    <a:pt x="9095" y="21315"/>
                    <a:pt x="15347" y="21052"/>
                    <a:pt x="21600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3985005" y="3971689"/>
              <a:ext cx="205995" cy="14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51" fill="norm" stroke="1" extrusionOk="0">
                  <a:moveTo>
                    <a:pt x="13515" y="1229"/>
                  </a:moveTo>
                  <a:cubicBezTo>
                    <a:pt x="12413" y="290"/>
                    <a:pt x="11311" y="-649"/>
                    <a:pt x="9107" y="603"/>
                  </a:cubicBezTo>
                  <a:cubicBezTo>
                    <a:pt x="6903" y="1855"/>
                    <a:pt x="3597" y="5299"/>
                    <a:pt x="1834" y="7803"/>
                  </a:cubicBezTo>
                  <a:cubicBezTo>
                    <a:pt x="70" y="10308"/>
                    <a:pt x="-150" y="11873"/>
                    <a:pt x="70" y="13281"/>
                  </a:cubicBezTo>
                  <a:cubicBezTo>
                    <a:pt x="291" y="14690"/>
                    <a:pt x="952" y="15942"/>
                    <a:pt x="2385" y="16099"/>
                  </a:cubicBezTo>
                  <a:cubicBezTo>
                    <a:pt x="3817" y="16255"/>
                    <a:pt x="6021" y="15316"/>
                    <a:pt x="7564" y="13908"/>
                  </a:cubicBezTo>
                  <a:cubicBezTo>
                    <a:pt x="9107" y="12499"/>
                    <a:pt x="9989" y="10621"/>
                    <a:pt x="10430" y="10464"/>
                  </a:cubicBezTo>
                  <a:cubicBezTo>
                    <a:pt x="10870" y="10308"/>
                    <a:pt x="10870" y="11873"/>
                    <a:pt x="11972" y="13908"/>
                  </a:cubicBezTo>
                  <a:cubicBezTo>
                    <a:pt x="13074" y="15942"/>
                    <a:pt x="15279" y="18447"/>
                    <a:pt x="17042" y="19699"/>
                  </a:cubicBezTo>
                  <a:cubicBezTo>
                    <a:pt x="18805" y="20951"/>
                    <a:pt x="20128" y="20951"/>
                    <a:pt x="21450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4186296" y="3755477"/>
              <a:ext cx="315855" cy="35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57" fill="norm" stroke="1" extrusionOk="0">
                  <a:moveTo>
                    <a:pt x="6326" y="14915"/>
                  </a:moveTo>
                  <a:cubicBezTo>
                    <a:pt x="5754" y="14283"/>
                    <a:pt x="5182" y="13652"/>
                    <a:pt x="4180" y="13589"/>
                  </a:cubicBezTo>
                  <a:cubicBezTo>
                    <a:pt x="3179" y="13525"/>
                    <a:pt x="1749" y="14031"/>
                    <a:pt x="890" y="14915"/>
                  </a:cubicBezTo>
                  <a:cubicBezTo>
                    <a:pt x="32" y="15799"/>
                    <a:pt x="-254" y="17062"/>
                    <a:pt x="247" y="18262"/>
                  </a:cubicBezTo>
                  <a:cubicBezTo>
                    <a:pt x="747" y="19462"/>
                    <a:pt x="2035" y="20599"/>
                    <a:pt x="3465" y="20978"/>
                  </a:cubicBezTo>
                  <a:cubicBezTo>
                    <a:pt x="4896" y="21357"/>
                    <a:pt x="6469" y="20978"/>
                    <a:pt x="8400" y="19020"/>
                  </a:cubicBezTo>
                  <a:cubicBezTo>
                    <a:pt x="10331" y="17062"/>
                    <a:pt x="12620" y="13525"/>
                    <a:pt x="13979" y="10557"/>
                  </a:cubicBezTo>
                  <a:cubicBezTo>
                    <a:pt x="15338" y="7589"/>
                    <a:pt x="15767" y="5189"/>
                    <a:pt x="15982" y="3420"/>
                  </a:cubicBezTo>
                  <a:cubicBezTo>
                    <a:pt x="16196" y="1652"/>
                    <a:pt x="16196" y="515"/>
                    <a:pt x="15839" y="136"/>
                  </a:cubicBezTo>
                  <a:cubicBezTo>
                    <a:pt x="15481" y="-243"/>
                    <a:pt x="14766" y="136"/>
                    <a:pt x="13979" y="1715"/>
                  </a:cubicBezTo>
                  <a:cubicBezTo>
                    <a:pt x="13192" y="3294"/>
                    <a:pt x="12334" y="6073"/>
                    <a:pt x="11833" y="8978"/>
                  </a:cubicBezTo>
                  <a:cubicBezTo>
                    <a:pt x="11333" y="11883"/>
                    <a:pt x="11190" y="14915"/>
                    <a:pt x="10975" y="16999"/>
                  </a:cubicBezTo>
                  <a:cubicBezTo>
                    <a:pt x="10761" y="19083"/>
                    <a:pt x="10474" y="20220"/>
                    <a:pt x="10474" y="20410"/>
                  </a:cubicBezTo>
                  <a:cubicBezTo>
                    <a:pt x="10474" y="20599"/>
                    <a:pt x="10761" y="19841"/>
                    <a:pt x="11690" y="18389"/>
                  </a:cubicBezTo>
                  <a:cubicBezTo>
                    <a:pt x="12620" y="16936"/>
                    <a:pt x="14194" y="14789"/>
                    <a:pt x="15338" y="13652"/>
                  </a:cubicBezTo>
                  <a:cubicBezTo>
                    <a:pt x="16482" y="12515"/>
                    <a:pt x="17198" y="12389"/>
                    <a:pt x="17770" y="12831"/>
                  </a:cubicBezTo>
                  <a:cubicBezTo>
                    <a:pt x="18342" y="13273"/>
                    <a:pt x="18771" y="14283"/>
                    <a:pt x="19343" y="15799"/>
                  </a:cubicBezTo>
                  <a:cubicBezTo>
                    <a:pt x="19916" y="17315"/>
                    <a:pt x="20631" y="19336"/>
                    <a:pt x="21346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4959350" y="4037153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960055" y="3878403"/>
              <a:ext cx="31045" cy="3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0" h="20972" fill="norm" stroke="1" extrusionOk="0">
                  <a:moveTo>
                    <a:pt x="19800" y="0"/>
                  </a:moveTo>
                  <a:cubicBezTo>
                    <a:pt x="13050" y="2700"/>
                    <a:pt x="6300" y="5400"/>
                    <a:pt x="2925" y="10125"/>
                  </a:cubicBezTo>
                  <a:cubicBezTo>
                    <a:pt x="-450" y="14850"/>
                    <a:pt x="-450" y="21600"/>
                    <a:pt x="3600" y="20925"/>
                  </a:cubicBezTo>
                  <a:cubicBezTo>
                    <a:pt x="7650" y="20250"/>
                    <a:pt x="15750" y="12150"/>
                    <a:pt x="15075" y="7425"/>
                  </a:cubicBezTo>
                  <a:cubicBezTo>
                    <a:pt x="14400" y="2700"/>
                    <a:pt x="4950" y="1350"/>
                    <a:pt x="1575" y="4050"/>
                  </a:cubicBezTo>
                  <a:cubicBezTo>
                    <a:pt x="-1800" y="6750"/>
                    <a:pt x="900" y="13500"/>
                    <a:pt x="3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5200649" y="4030803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5200649" y="409430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8000"/>
                    <a:pt x="11077" y="14400"/>
                    <a:pt x="14677" y="10800"/>
                  </a:cubicBezTo>
                  <a:cubicBezTo>
                    <a:pt x="18277" y="7200"/>
                    <a:pt x="199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5523936" y="3872053"/>
              <a:ext cx="1961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273"/>
                    <a:pt x="2735" y="6545"/>
                    <a:pt x="575" y="10145"/>
                  </a:cubicBezTo>
                  <a:cubicBezTo>
                    <a:pt x="-1585" y="13745"/>
                    <a:pt x="2735" y="1767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5915682" y="3808553"/>
              <a:ext cx="144517" cy="37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91" fill="norm" stroke="1" extrusionOk="0">
                  <a:moveTo>
                    <a:pt x="13327" y="0"/>
                  </a:moveTo>
                  <a:cubicBezTo>
                    <a:pt x="9933" y="3600"/>
                    <a:pt x="6539" y="7200"/>
                    <a:pt x="4224" y="10440"/>
                  </a:cubicBezTo>
                  <a:cubicBezTo>
                    <a:pt x="1910" y="13680"/>
                    <a:pt x="676" y="16560"/>
                    <a:pt x="213" y="18360"/>
                  </a:cubicBezTo>
                  <a:cubicBezTo>
                    <a:pt x="-250" y="20160"/>
                    <a:pt x="59" y="20880"/>
                    <a:pt x="984" y="21240"/>
                  </a:cubicBezTo>
                  <a:cubicBezTo>
                    <a:pt x="1910" y="21600"/>
                    <a:pt x="3453" y="21600"/>
                    <a:pt x="5459" y="21060"/>
                  </a:cubicBezTo>
                  <a:cubicBezTo>
                    <a:pt x="7464" y="20520"/>
                    <a:pt x="9933" y="19440"/>
                    <a:pt x="11476" y="18480"/>
                  </a:cubicBezTo>
                  <a:cubicBezTo>
                    <a:pt x="13019" y="17520"/>
                    <a:pt x="13636" y="16680"/>
                    <a:pt x="14099" y="15960"/>
                  </a:cubicBezTo>
                  <a:cubicBezTo>
                    <a:pt x="14561" y="15240"/>
                    <a:pt x="14870" y="14640"/>
                    <a:pt x="14561" y="14580"/>
                  </a:cubicBezTo>
                  <a:cubicBezTo>
                    <a:pt x="14253" y="14520"/>
                    <a:pt x="13327" y="15000"/>
                    <a:pt x="12556" y="15540"/>
                  </a:cubicBezTo>
                  <a:cubicBezTo>
                    <a:pt x="11784" y="16080"/>
                    <a:pt x="11167" y="16680"/>
                    <a:pt x="10550" y="17520"/>
                  </a:cubicBezTo>
                  <a:cubicBezTo>
                    <a:pt x="9933" y="18360"/>
                    <a:pt x="9316" y="19440"/>
                    <a:pt x="9779" y="20040"/>
                  </a:cubicBezTo>
                  <a:cubicBezTo>
                    <a:pt x="10241" y="20640"/>
                    <a:pt x="11784" y="20760"/>
                    <a:pt x="13327" y="20760"/>
                  </a:cubicBezTo>
                  <a:cubicBezTo>
                    <a:pt x="14870" y="20760"/>
                    <a:pt x="16413" y="20640"/>
                    <a:pt x="17801" y="20400"/>
                  </a:cubicBezTo>
                  <a:cubicBezTo>
                    <a:pt x="19190" y="20160"/>
                    <a:pt x="20424" y="19800"/>
                    <a:pt x="20887" y="19320"/>
                  </a:cubicBezTo>
                  <a:cubicBezTo>
                    <a:pt x="21350" y="18840"/>
                    <a:pt x="21041" y="18240"/>
                    <a:pt x="18573" y="17460"/>
                  </a:cubicBezTo>
                  <a:cubicBezTo>
                    <a:pt x="16104" y="16680"/>
                    <a:pt x="11476" y="15720"/>
                    <a:pt x="6847" y="14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5873749" y="3967303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6537572" y="3929203"/>
              <a:ext cx="225178" cy="32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9" fill="norm" stroke="1" extrusionOk="0">
                  <a:moveTo>
                    <a:pt x="3912" y="6353"/>
                  </a:moveTo>
                  <a:cubicBezTo>
                    <a:pt x="4518" y="5365"/>
                    <a:pt x="5124" y="4376"/>
                    <a:pt x="5527" y="4235"/>
                  </a:cubicBezTo>
                  <a:cubicBezTo>
                    <a:pt x="5931" y="4094"/>
                    <a:pt x="6133" y="4800"/>
                    <a:pt x="5628" y="7271"/>
                  </a:cubicBezTo>
                  <a:cubicBezTo>
                    <a:pt x="5124" y="9741"/>
                    <a:pt x="3912" y="13976"/>
                    <a:pt x="2903" y="16800"/>
                  </a:cubicBezTo>
                  <a:cubicBezTo>
                    <a:pt x="1894" y="19624"/>
                    <a:pt x="1086" y="21035"/>
                    <a:pt x="582" y="21318"/>
                  </a:cubicBezTo>
                  <a:cubicBezTo>
                    <a:pt x="77" y="21600"/>
                    <a:pt x="-125" y="20753"/>
                    <a:pt x="77" y="18000"/>
                  </a:cubicBezTo>
                  <a:cubicBezTo>
                    <a:pt x="279" y="15247"/>
                    <a:pt x="884" y="10588"/>
                    <a:pt x="1389" y="7765"/>
                  </a:cubicBezTo>
                  <a:cubicBezTo>
                    <a:pt x="1894" y="4941"/>
                    <a:pt x="2297" y="3953"/>
                    <a:pt x="2903" y="3035"/>
                  </a:cubicBezTo>
                  <a:cubicBezTo>
                    <a:pt x="3509" y="2118"/>
                    <a:pt x="4316" y="1271"/>
                    <a:pt x="5124" y="1482"/>
                  </a:cubicBezTo>
                  <a:cubicBezTo>
                    <a:pt x="5931" y="1694"/>
                    <a:pt x="6739" y="2965"/>
                    <a:pt x="7849" y="5718"/>
                  </a:cubicBezTo>
                  <a:cubicBezTo>
                    <a:pt x="8959" y="8471"/>
                    <a:pt x="10372" y="12706"/>
                    <a:pt x="11382" y="15388"/>
                  </a:cubicBezTo>
                  <a:cubicBezTo>
                    <a:pt x="12391" y="18071"/>
                    <a:pt x="12996" y="19200"/>
                    <a:pt x="13501" y="19412"/>
                  </a:cubicBezTo>
                  <a:cubicBezTo>
                    <a:pt x="14006" y="19624"/>
                    <a:pt x="14410" y="18918"/>
                    <a:pt x="15318" y="16588"/>
                  </a:cubicBezTo>
                  <a:cubicBezTo>
                    <a:pt x="16226" y="14259"/>
                    <a:pt x="17639" y="10306"/>
                    <a:pt x="18750" y="7271"/>
                  </a:cubicBezTo>
                  <a:cubicBezTo>
                    <a:pt x="19860" y="4235"/>
                    <a:pt x="20668" y="2118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6870700" y="3833953"/>
              <a:ext cx="25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00"/>
                    <a:pt x="14400" y="8400"/>
                    <a:pt x="10800" y="12000"/>
                  </a:cubicBezTo>
                  <a:cubicBezTo>
                    <a:pt x="7200" y="15600"/>
                    <a:pt x="36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6812999" y="4246703"/>
              <a:ext cx="62345" cy="8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361" fill="norm" stroke="1" extrusionOk="0">
                  <a:moveTo>
                    <a:pt x="10632" y="3323"/>
                  </a:moveTo>
                  <a:cubicBezTo>
                    <a:pt x="7845" y="4985"/>
                    <a:pt x="5058" y="6646"/>
                    <a:pt x="2968" y="8862"/>
                  </a:cubicBezTo>
                  <a:cubicBezTo>
                    <a:pt x="878" y="11077"/>
                    <a:pt x="-516" y="13846"/>
                    <a:pt x="181" y="16062"/>
                  </a:cubicBezTo>
                  <a:cubicBezTo>
                    <a:pt x="878" y="18277"/>
                    <a:pt x="3665" y="19938"/>
                    <a:pt x="6800" y="20769"/>
                  </a:cubicBezTo>
                  <a:cubicBezTo>
                    <a:pt x="9936" y="21600"/>
                    <a:pt x="13419" y="21600"/>
                    <a:pt x="16207" y="20492"/>
                  </a:cubicBezTo>
                  <a:cubicBezTo>
                    <a:pt x="18994" y="19385"/>
                    <a:pt x="21084" y="17169"/>
                    <a:pt x="20387" y="13569"/>
                  </a:cubicBezTo>
                  <a:cubicBezTo>
                    <a:pt x="19690" y="9969"/>
                    <a:pt x="16207" y="4985"/>
                    <a:pt x="127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092950" y="4246703"/>
              <a:ext cx="38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7572143" y="4070044"/>
              <a:ext cx="143107" cy="1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75" fill="norm" stroke="1" extrusionOk="0">
                  <a:moveTo>
                    <a:pt x="19570" y="4100"/>
                  </a:moveTo>
                  <a:cubicBezTo>
                    <a:pt x="18935" y="2456"/>
                    <a:pt x="18300" y="813"/>
                    <a:pt x="17188" y="226"/>
                  </a:cubicBezTo>
                  <a:cubicBezTo>
                    <a:pt x="16076" y="-361"/>
                    <a:pt x="14488" y="109"/>
                    <a:pt x="11629" y="2691"/>
                  </a:cubicBezTo>
                  <a:cubicBezTo>
                    <a:pt x="8770" y="5274"/>
                    <a:pt x="4641" y="9969"/>
                    <a:pt x="2417" y="13022"/>
                  </a:cubicBezTo>
                  <a:cubicBezTo>
                    <a:pt x="194" y="16074"/>
                    <a:pt x="-124" y="17482"/>
                    <a:pt x="35" y="18774"/>
                  </a:cubicBezTo>
                  <a:cubicBezTo>
                    <a:pt x="194" y="20065"/>
                    <a:pt x="829" y="21239"/>
                    <a:pt x="4482" y="20769"/>
                  </a:cubicBezTo>
                  <a:cubicBezTo>
                    <a:pt x="8135" y="20300"/>
                    <a:pt x="14805" y="18187"/>
                    <a:pt x="21476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7698559" y="4111808"/>
              <a:ext cx="121996" cy="12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588" fill="norm" stroke="1" extrusionOk="0">
                  <a:moveTo>
                    <a:pt x="14719" y="246"/>
                  </a:moveTo>
                  <a:cubicBezTo>
                    <a:pt x="12559" y="-92"/>
                    <a:pt x="10399" y="-429"/>
                    <a:pt x="7879" y="1765"/>
                  </a:cubicBezTo>
                  <a:cubicBezTo>
                    <a:pt x="5359" y="3959"/>
                    <a:pt x="2479" y="8684"/>
                    <a:pt x="1039" y="11890"/>
                  </a:cubicBezTo>
                  <a:cubicBezTo>
                    <a:pt x="-401" y="15096"/>
                    <a:pt x="-401" y="16783"/>
                    <a:pt x="1399" y="18302"/>
                  </a:cubicBezTo>
                  <a:cubicBezTo>
                    <a:pt x="3199" y="19821"/>
                    <a:pt x="6799" y="21171"/>
                    <a:pt x="10399" y="20327"/>
                  </a:cubicBezTo>
                  <a:cubicBezTo>
                    <a:pt x="13999" y="19484"/>
                    <a:pt x="17599" y="16446"/>
                    <a:pt x="19399" y="13915"/>
                  </a:cubicBezTo>
                  <a:cubicBezTo>
                    <a:pt x="21199" y="11383"/>
                    <a:pt x="21199" y="9358"/>
                    <a:pt x="19399" y="7840"/>
                  </a:cubicBezTo>
                  <a:cubicBezTo>
                    <a:pt x="17599" y="6321"/>
                    <a:pt x="13999" y="5308"/>
                    <a:pt x="10399" y="4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7867650" y="4129140"/>
              <a:ext cx="190500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663"/>
                  </a:moveTo>
                  <a:cubicBezTo>
                    <a:pt x="960" y="2761"/>
                    <a:pt x="1920" y="3859"/>
                    <a:pt x="2400" y="5324"/>
                  </a:cubicBezTo>
                  <a:cubicBezTo>
                    <a:pt x="2880" y="6788"/>
                    <a:pt x="2880" y="8618"/>
                    <a:pt x="2640" y="10632"/>
                  </a:cubicBezTo>
                  <a:cubicBezTo>
                    <a:pt x="2400" y="12646"/>
                    <a:pt x="1920" y="14842"/>
                    <a:pt x="1680" y="14659"/>
                  </a:cubicBezTo>
                  <a:cubicBezTo>
                    <a:pt x="1440" y="14476"/>
                    <a:pt x="1440" y="11913"/>
                    <a:pt x="2280" y="9351"/>
                  </a:cubicBezTo>
                  <a:cubicBezTo>
                    <a:pt x="3120" y="6788"/>
                    <a:pt x="4800" y="4225"/>
                    <a:pt x="6240" y="2944"/>
                  </a:cubicBezTo>
                  <a:cubicBezTo>
                    <a:pt x="7680" y="1663"/>
                    <a:pt x="8880" y="1663"/>
                    <a:pt x="9720" y="2578"/>
                  </a:cubicBezTo>
                  <a:cubicBezTo>
                    <a:pt x="10560" y="3493"/>
                    <a:pt x="11040" y="5324"/>
                    <a:pt x="11400" y="8252"/>
                  </a:cubicBezTo>
                  <a:cubicBezTo>
                    <a:pt x="11760" y="11181"/>
                    <a:pt x="12000" y="15208"/>
                    <a:pt x="12840" y="14476"/>
                  </a:cubicBezTo>
                  <a:cubicBezTo>
                    <a:pt x="13680" y="13744"/>
                    <a:pt x="15120" y="8252"/>
                    <a:pt x="16440" y="4774"/>
                  </a:cubicBezTo>
                  <a:cubicBezTo>
                    <a:pt x="17760" y="1296"/>
                    <a:pt x="18960" y="-168"/>
                    <a:pt x="19680" y="15"/>
                  </a:cubicBezTo>
                  <a:cubicBezTo>
                    <a:pt x="20400" y="198"/>
                    <a:pt x="20640" y="2029"/>
                    <a:pt x="20880" y="5873"/>
                  </a:cubicBezTo>
                  <a:cubicBezTo>
                    <a:pt x="21120" y="9717"/>
                    <a:pt x="21360" y="15574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8026400" y="4102375"/>
              <a:ext cx="146634" cy="39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06" fill="norm" stroke="1" extrusionOk="0">
                  <a:moveTo>
                    <a:pt x="12777" y="5450"/>
                  </a:moveTo>
                  <a:cubicBezTo>
                    <a:pt x="10648" y="9493"/>
                    <a:pt x="8518" y="13536"/>
                    <a:pt x="7454" y="15904"/>
                  </a:cubicBezTo>
                  <a:cubicBezTo>
                    <a:pt x="6389" y="18272"/>
                    <a:pt x="6389" y="18965"/>
                    <a:pt x="6085" y="19773"/>
                  </a:cubicBezTo>
                  <a:cubicBezTo>
                    <a:pt x="5780" y="20582"/>
                    <a:pt x="5172" y="21506"/>
                    <a:pt x="4868" y="21506"/>
                  </a:cubicBezTo>
                  <a:cubicBezTo>
                    <a:pt x="4563" y="21506"/>
                    <a:pt x="4563" y="20582"/>
                    <a:pt x="4868" y="18561"/>
                  </a:cubicBezTo>
                  <a:cubicBezTo>
                    <a:pt x="5172" y="16539"/>
                    <a:pt x="5780" y="13420"/>
                    <a:pt x="6997" y="10359"/>
                  </a:cubicBezTo>
                  <a:cubicBezTo>
                    <a:pt x="8214" y="7299"/>
                    <a:pt x="10039" y="4295"/>
                    <a:pt x="11561" y="2505"/>
                  </a:cubicBezTo>
                  <a:cubicBezTo>
                    <a:pt x="13082" y="715"/>
                    <a:pt x="14299" y="137"/>
                    <a:pt x="15515" y="22"/>
                  </a:cubicBezTo>
                  <a:cubicBezTo>
                    <a:pt x="16732" y="-94"/>
                    <a:pt x="17949" y="253"/>
                    <a:pt x="19166" y="1119"/>
                  </a:cubicBezTo>
                  <a:cubicBezTo>
                    <a:pt x="20383" y="1985"/>
                    <a:pt x="21600" y="3371"/>
                    <a:pt x="20839" y="4642"/>
                  </a:cubicBezTo>
                  <a:cubicBezTo>
                    <a:pt x="20079" y="5912"/>
                    <a:pt x="17341" y="7067"/>
                    <a:pt x="14755" y="7761"/>
                  </a:cubicBezTo>
                  <a:cubicBezTo>
                    <a:pt x="12169" y="8454"/>
                    <a:pt x="9735" y="8685"/>
                    <a:pt x="7606" y="8800"/>
                  </a:cubicBezTo>
                  <a:cubicBezTo>
                    <a:pt x="5476" y="8916"/>
                    <a:pt x="3651" y="8916"/>
                    <a:pt x="2434" y="8627"/>
                  </a:cubicBezTo>
                  <a:cubicBezTo>
                    <a:pt x="1217" y="8338"/>
                    <a:pt x="608" y="7761"/>
                    <a:pt x="0" y="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8185150" y="3871665"/>
              <a:ext cx="387350" cy="35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15270"/>
                  </a:moveTo>
                  <a:cubicBezTo>
                    <a:pt x="118" y="16541"/>
                    <a:pt x="236" y="17811"/>
                    <a:pt x="295" y="18828"/>
                  </a:cubicBezTo>
                  <a:cubicBezTo>
                    <a:pt x="354" y="19844"/>
                    <a:pt x="354" y="20607"/>
                    <a:pt x="767" y="20988"/>
                  </a:cubicBezTo>
                  <a:cubicBezTo>
                    <a:pt x="1180" y="21369"/>
                    <a:pt x="2007" y="21369"/>
                    <a:pt x="2656" y="21115"/>
                  </a:cubicBezTo>
                  <a:cubicBezTo>
                    <a:pt x="3305" y="20861"/>
                    <a:pt x="3777" y="20353"/>
                    <a:pt x="4190" y="19654"/>
                  </a:cubicBezTo>
                  <a:cubicBezTo>
                    <a:pt x="4603" y="18955"/>
                    <a:pt x="4957" y="18065"/>
                    <a:pt x="5134" y="18065"/>
                  </a:cubicBezTo>
                  <a:cubicBezTo>
                    <a:pt x="5311" y="18065"/>
                    <a:pt x="5311" y="18955"/>
                    <a:pt x="5607" y="19590"/>
                  </a:cubicBezTo>
                  <a:cubicBezTo>
                    <a:pt x="5902" y="20225"/>
                    <a:pt x="6492" y="20607"/>
                    <a:pt x="7023" y="20607"/>
                  </a:cubicBezTo>
                  <a:cubicBezTo>
                    <a:pt x="7554" y="20607"/>
                    <a:pt x="8026" y="20225"/>
                    <a:pt x="8911" y="18637"/>
                  </a:cubicBezTo>
                  <a:cubicBezTo>
                    <a:pt x="9797" y="17049"/>
                    <a:pt x="11095" y="14254"/>
                    <a:pt x="12157" y="11395"/>
                  </a:cubicBezTo>
                  <a:cubicBezTo>
                    <a:pt x="13220" y="8536"/>
                    <a:pt x="14046" y="5614"/>
                    <a:pt x="14459" y="3581"/>
                  </a:cubicBezTo>
                  <a:cubicBezTo>
                    <a:pt x="14872" y="1548"/>
                    <a:pt x="14872" y="404"/>
                    <a:pt x="14695" y="87"/>
                  </a:cubicBezTo>
                  <a:cubicBezTo>
                    <a:pt x="14518" y="-231"/>
                    <a:pt x="14164" y="277"/>
                    <a:pt x="13574" y="2374"/>
                  </a:cubicBezTo>
                  <a:cubicBezTo>
                    <a:pt x="12984" y="4470"/>
                    <a:pt x="12157" y="8155"/>
                    <a:pt x="11744" y="11268"/>
                  </a:cubicBezTo>
                  <a:cubicBezTo>
                    <a:pt x="11331" y="14381"/>
                    <a:pt x="11331" y="16922"/>
                    <a:pt x="11567" y="18510"/>
                  </a:cubicBezTo>
                  <a:cubicBezTo>
                    <a:pt x="11803" y="20098"/>
                    <a:pt x="12275" y="20734"/>
                    <a:pt x="12807" y="20988"/>
                  </a:cubicBezTo>
                  <a:cubicBezTo>
                    <a:pt x="13338" y="21242"/>
                    <a:pt x="13928" y="21115"/>
                    <a:pt x="14813" y="20289"/>
                  </a:cubicBezTo>
                  <a:cubicBezTo>
                    <a:pt x="15698" y="19463"/>
                    <a:pt x="16879" y="17938"/>
                    <a:pt x="17646" y="16795"/>
                  </a:cubicBezTo>
                  <a:cubicBezTo>
                    <a:pt x="18413" y="15651"/>
                    <a:pt x="18767" y="14889"/>
                    <a:pt x="18944" y="14190"/>
                  </a:cubicBezTo>
                  <a:cubicBezTo>
                    <a:pt x="19121" y="13491"/>
                    <a:pt x="19121" y="12856"/>
                    <a:pt x="18826" y="12538"/>
                  </a:cubicBezTo>
                  <a:cubicBezTo>
                    <a:pt x="18531" y="12221"/>
                    <a:pt x="17941" y="12221"/>
                    <a:pt x="17410" y="12475"/>
                  </a:cubicBezTo>
                  <a:cubicBezTo>
                    <a:pt x="16879" y="12729"/>
                    <a:pt x="16407" y="13237"/>
                    <a:pt x="16111" y="13809"/>
                  </a:cubicBezTo>
                  <a:cubicBezTo>
                    <a:pt x="15816" y="14381"/>
                    <a:pt x="15698" y="15016"/>
                    <a:pt x="16052" y="15778"/>
                  </a:cubicBezTo>
                  <a:cubicBezTo>
                    <a:pt x="16407" y="16541"/>
                    <a:pt x="17233" y="17430"/>
                    <a:pt x="18236" y="17811"/>
                  </a:cubicBezTo>
                  <a:cubicBezTo>
                    <a:pt x="19239" y="18193"/>
                    <a:pt x="20420" y="18065"/>
                    <a:pt x="21600" y="1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8293100" y="3941903"/>
              <a:ext cx="292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8327"/>
                    <a:pt x="3130" y="15055"/>
                    <a:pt x="6730" y="11455"/>
                  </a:cubicBezTo>
                  <a:cubicBezTo>
                    <a:pt x="10330" y="7855"/>
                    <a:pt x="1596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9349316" y="3973653"/>
              <a:ext cx="19928" cy="33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480" fill="norm" stroke="1" extrusionOk="0">
                  <a:moveTo>
                    <a:pt x="17280" y="0"/>
                  </a:moveTo>
                  <a:cubicBezTo>
                    <a:pt x="19440" y="4540"/>
                    <a:pt x="21600" y="9080"/>
                    <a:pt x="19440" y="12451"/>
                  </a:cubicBezTo>
                  <a:cubicBezTo>
                    <a:pt x="17280" y="15822"/>
                    <a:pt x="10800" y="18023"/>
                    <a:pt x="6480" y="19468"/>
                  </a:cubicBezTo>
                  <a:cubicBezTo>
                    <a:pt x="2160" y="20912"/>
                    <a:pt x="0" y="21600"/>
                    <a:pt x="0" y="21462"/>
                  </a:cubicBezTo>
                  <a:cubicBezTo>
                    <a:pt x="0" y="21325"/>
                    <a:pt x="2160" y="20362"/>
                    <a:pt x="5400" y="19468"/>
                  </a:cubicBezTo>
                  <a:cubicBezTo>
                    <a:pt x="8640" y="18573"/>
                    <a:pt x="12960" y="17748"/>
                    <a:pt x="17280" y="16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9232900" y="3910153"/>
              <a:ext cx="361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884" y="16457"/>
                  </a:cubicBezTo>
                  <a:cubicBezTo>
                    <a:pt x="1768" y="14743"/>
                    <a:pt x="3537" y="13029"/>
                    <a:pt x="6821" y="10457"/>
                  </a:cubicBezTo>
                  <a:cubicBezTo>
                    <a:pt x="10105" y="7886"/>
                    <a:pt x="14905" y="4457"/>
                    <a:pt x="17621" y="2571"/>
                  </a:cubicBezTo>
                  <a:cubicBezTo>
                    <a:pt x="20337" y="686"/>
                    <a:pt x="20968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9512300" y="4380053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9505949" y="4236923"/>
              <a:ext cx="62322" cy="5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15" fill="norm" stroke="1" extrusionOk="0">
                  <a:moveTo>
                    <a:pt x="12960" y="3839"/>
                  </a:moveTo>
                  <a:cubicBezTo>
                    <a:pt x="10800" y="7162"/>
                    <a:pt x="8640" y="10485"/>
                    <a:pt x="8640" y="13808"/>
                  </a:cubicBezTo>
                  <a:cubicBezTo>
                    <a:pt x="8640" y="17131"/>
                    <a:pt x="10800" y="20454"/>
                    <a:pt x="13320" y="20870"/>
                  </a:cubicBezTo>
                  <a:cubicBezTo>
                    <a:pt x="15840" y="21285"/>
                    <a:pt x="18720" y="18793"/>
                    <a:pt x="20160" y="15054"/>
                  </a:cubicBezTo>
                  <a:cubicBezTo>
                    <a:pt x="21600" y="11316"/>
                    <a:pt x="21600" y="6331"/>
                    <a:pt x="19800" y="3423"/>
                  </a:cubicBezTo>
                  <a:cubicBezTo>
                    <a:pt x="18000" y="516"/>
                    <a:pt x="14400" y="-315"/>
                    <a:pt x="10800" y="100"/>
                  </a:cubicBezTo>
                  <a:cubicBezTo>
                    <a:pt x="7200" y="516"/>
                    <a:pt x="3600" y="2177"/>
                    <a:pt x="1800" y="3423"/>
                  </a:cubicBezTo>
                  <a:cubicBezTo>
                    <a:pt x="0" y="4670"/>
                    <a:pt x="0" y="5500"/>
                    <a:pt x="0" y="6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9772650" y="4145103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9791700" y="4253053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0299649" y="4005403"/>
              <a:ext cx="4450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0641" y="0"/>
                  </a:moveTo>
                  <a:cubicBezTo>
                    <a:pt x="17696" y="3706"/>
                    <a:pt x="14750" y="7412"/>
                    <a:pt x="10823" y="10694"/>
                  </a:cubicBezTo>
                  <a:cubicBezTo>
                    <a:pt x="6896" y="13976"/>
                    <a:pt x="1986" y="16835"/>
                    <a:pt x="514" y="18582"/>
                  </a:cubicBezTo>
                  <a:cubicBezTo>
                    <a:pt x="-959" y="20329"/>
                    <a:pt x="1005" y="20965"/>
                    <a:pt x="2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6843097" y="1295841"/>
              <a:ext cx="157137" cy="41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61" fill="norm" stroke="1" extrusionOk="0">
                  <a:moveTo>
                    <a:pt x="10391" y="7467"/>
                  </a:moveTo>
                  <a:cubicBezTo>
                    <a:pt x="8988" y="10099"/>
                    <a:pt x="7586" y="12730"/>
                    <a:pt x="6744" y="14375"/>
                  </a:cubicBezTo>
                  <a:cubicBezTo>
                    <a:pt x="5902" y="16020"/>
                    <a:pt x="5622" y="16678"/>
                    <a:pt x="5341" y="17445"/>
                  </a:cubicBezTo>
                  <a:cubicBezTo>
                    <a:pt x="5061" y="18213"/>
                    <a:pt x="4780" y="19090"/>
                    <a:pt x="4360" y="19254"/>
                  </a:cubicBezTo>
                  <a:cubicBezTo>
                    <a:pt x="3939" y="19419"/>
                    <a:pt x="3378" y="18871"/>
                    <a:pt x="3237" y="17116"/>
                  </a:cubicBezTo>
                  <a:cubicBezTo>
                    <a:pt x="3097" y="15362"/>
                    <a:pt x="3378" y="12401"/>
                    <a:pt x="3939" y="9606"/>
                  </a:cubicBezTo>
                  <a:cubicBezTo>
                    <a:pt x="4500" y="6810"/>
                    <a:pt x="5341" y="4178"/>
                    <a:pt x="6183" y="2588"/>
                  </a:cubicBezTo>
                  <a:cubicBezTo>
                    <a:pt x="7025" y="998"/>
                    <a:pt x="7866" y="450"/>
                    <a:pt x="9128" y="176"/>
                  </a:cubicBezTo>
                  <a:cubicBezTo>
                    <a:pt x="10391" y="-98"/>
                    <a:pt x="12074" y="-98"/>
                    <a:pt x="13897" y="505"/>
                  </a:cubicBezTo>
                  <a:cubicBezTo>
                    <a:pt x="15721" y="1108"/>
                    <a:pt x="17684" y="2314"/>
                    <a:pt x="19087" y="4233"/>
                  </a:cubicBezTo>
                  <a:cubicBezTo>
                    <a:pt x="20489" y="6152"/>
                    <a:pt x="21331" y="8783"/>
                    <a:pt x="20489" y="11415"/>
                  </a:cubicBezTo>
                  <a:cubicBezTo>
                    <a:pt x="19648" y="14046"/>
                    <a:pt x="17123" y="16678"/>
                    <a:pt x="14739" y="18322"/>
                  </a:cubicBezTo>
                  <a:cubicBezTo>
                    <a:pt x="12354" y="19967"/>
                    <a:pt x="10110" y="20625"/>
                    <a:pt x="8287" y="21009"/>
                  </a:cubicBezTo>
                  <a:cubicBezTo>
                    <a:pt x="6463" y="21392"/>
                    <a:pt x="5061" y="21502"/>
                    <a:pt x="3658" y="21447"/>
                  </a:cubicBezTo>
                  <a:cubicBezTo>
                    <a:pt x="2256" y="21392"/>
                    <a:pt x="853" y="21173"/>
                    <a:pt x="292" y="20789"/>
                  </a:cubicBezTo>
                  <a:cubicBezTo>
                    <a:pt x="-269" y="20406"/>
                    <a:pt x="12" y="19857"/>
                    <a:pt x="853" y="19474"/>
                  </a:cubicBezTo>
                  <a:cubicBezTo>
                    <a:pt x="1695" y="19090"/>
                    <a:pt x="3097" y="18871"/>
                    <a:pt x="4500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7029450" y="164955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6794500" y="1217753"/>
              <a:ext cx="222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8007299" y="1300032"/>
              <a:ext cx="104604" cy="34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434" fill="norm" stroke="1" extrusionOk="0">
                  <a:moveTo>
                    <a:pt x="2502" y="7434"/>
                  </a:moveTo>
                  <a:cubicBezTo>
                    <a:pt x="1671" y="10557"/>
                    <a:pt x="840" y="13680"/>
                    <a:pt x="425" y="15632"/>
                  </a:cubicBezTo>
                  <a:cubicBezTo>
                    <a:pt x="9" y="17583"/>
                    <a:pt x="9" y="18364"/>
                    <a:pt x="9" y="18364"/>
                  </a:cubicBezTo>
                  <a:cubicBezTo>
                    <a:pt x="9" y="18364"/>
                    <a:pt x="9" y="17583"/>
                    <a:pt x="1048" y="14981"/>
                  </a:cubicBezTo>
                  <a:cubicBezTo>
                    <a:pt x="2086" y="12379"/>
                    <a:pt x="4163" y="7954"/>
                    <a:pt x="5409" y="5352"/>
                  </a:cubicBezTo>
                  <a:cubicBezTo>
                    <a:pt x="6656" y="2750"/>
                    <a:pt x="7071" y="1969"/>
                    <a:pt x="7902" y="1253"/>
                  </a:cubicBezTo>
                  <a:cubicBezTo>
                    <a:pt x="8732" y="538"/>
                    <a:pt x="9979" y="-113"/>
                    <a:pt x="11432" y="17"/>
                  </a:cubicBezTo>
                  <a:cubicBezTo>
                    <a:pt x="12886" y="147"/>
                    <a:pt x="14548" y="1058"/>
                    <a:pt x="16625" y="3140"/>
                  </a:cubicBezTo>
                  <a:cubicBezTo>
                    <a:pt x="18702" y="5222"/>
                    <a:pt x="21194" y="8475"/>
                    <a:pt x="20363" y="11598"/>
                  </a:cubicBezTo>
                  <a:cubicBezTo>
                    <a:pt x="19532" y="14721"/>
                    <a:pt x="15379" y="17714"/>
                    <a:pt x="12263" y="19340"/>
                  </a:cubicBezTo>
                  <a:cubicBezTo>
                    <a:pt x="9148" y="20967"/>
                    <a:pt x="7071" y="21227"/>
                    <a:pt x="4994" y="21357"/>
                  </a:cubicBezTo>
                  <a:cubicBezTo>
                    <a:pt x="2917" y="21487"/>
                    <a:pt x="840" y="21487"/>
                    <a:pt x="217" y="21097"/>
                  </a:cubicBezTo>
                  <a:cubicBezTo>
                    <a:pt x="-406" y="20706"/>
                    <a:pt x="425" y="19926"/>
                    <a:pt x="1256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8121650" y="1587062"/>
              <a:ext cx="152400" cy="114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3348"/>
                  </a:moveTo>
                  <a:cubicBezTo>
                    <a:pt x="1200" y="2169"/>
                    <a:pt x="2400" y="991"/>
                    <a:pt x="3900" y="402"/>
                  </a:cubicBezTo>
                  <a:cubicBezTo>
                    <a:pt x="5400" y="-187"/>
                    <a:pt x="7200" y="-187"/>
                    <a:pt x="8250" y="795"/>
                  </a:cubicBezTo>
                  <a:cubicBezTo>
                    <a:pt x="9300" y="1777"/>
                    <a:pt x="9600" y="3740"/>
                    <a:pt x="9600" y="5704"/>
                  </a:cubicBezTo>
                  <a:cubicBezTo>
                    <a:pt x="9600" y="7668"/>
                    <a:pt x="9300" y="9631"/>
                    <a:pt x="8550" y="11202"/>
                  </a:cubicBezTo>
                  <a:cubicBezTo>
                    <a:pt x="7800" y="12773"/>
                    <a:pt x="6600" y="13951"/>
                    <a:pt x="5250" y="15129"/>
                  </a:cubicBezTo>
                  <a:cubicBezTo>
                    <a:pt x="3900" y="16308"/>
                    <a:pt x="2400" y="17486"/>
                    <a:pt x="2250" y="18664"/>
                  </a:cubicBezTo>
                  <a:cubicBezTo>
                    <a:pt x="2100" y="19842"/>
                    <a:pt x="3300" y="21020"/>
                    <a:pt x="6750" y="21217"/>
                  </a:cubicBezTo>
                  <a:cubicBezTo>
                    <a:pt x="10200" y="21413"/>
                    <a:pt x="15900" y="20628"/>
                    <a:pt x="21600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7924800" y="1179653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7280"/>
                    <a:pt x="9341" y="12960"/>
                    <a:pt x="12941" y="9360"/>
                  </a:cubicBezTo>
                  <a:cubicBezTo>
                    <a:pt x="16541" y="5760"/>
                    <a:pt x="1907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0420079" y="4036526"/>
              <a:ext cx="166878" cy="35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84" fill="norm" stroke="1" extrusionOk="0">
                  <a:moveTo>
                    <a:pt x="3234" y="7662"/>
                  </a:moveTo>
                  <a:cubicBezTo>
                    <a:pt x="3767" y="11219"/>
                    <a:pt x="4300" y="14777"/>
                    <a:pt x="4300" y="16937"/>
                  </a:cubicBezTo>
                  <a:cubicBezTo>
                    <a:pt x="4300" y="19097"/>
                    <a:pt x="3767" y="19859"/>
                    <a:pt x="3500" y="19859"/>
                  </a:cubicBezTo>
                  <a:cubicBezTo>
                    <a:pt x="3234" y="19859"/>
                    <a:pt x="3234" y="19097"/>
                    <a:pt x="4034" y="16365"/>
                  </a:cubicBezTo>
                  <a:cubicBezTo>
                    <a:pt x="4834" y="13633"/>
                    <a:pt x="6434" y="8932"/>
                    <a:pt x="8034" y="5883"/>
                  </a:cubicBezTo>
                  <a:cubicBezTo>
                    <a:pt x="9634" y="2833"/>
                    <a:pt x="11234" y="1436"/>
                    <a:pt x="12700" y="673"/>
                  </a:cubicBezTo>
                  <a:cubicBezTo>
                    <a:pt x="14167" y="-89"/>
                    <a:pt x="15500" y="-216"/>
                    <a:pt x="16967" y="356"/>
                  </a:cubicBezTo>
                  <a:cubicBezTo>
                    <a:pt x="18434" y="928"/>
                    <a:pt x="20034" y="2198"/>
                    <a:pt x="20700" y="4993"/>
                  </a:cubicBezTo>
                  <a:cubicBezTo>
                    <a:pt x="21367" y="7789"/>
                    <a:pt x="21100" y="12109"/>
                    <a:pt x="18967" y="15095"/>
                  </a:cubicBezTo>
                  <a:cubicBezTo>
                    <a:pt x="16834" y="18080"/>
                    <a:pt x="12834" y="19732"/>
                    <a:pt x="9767" y="20558"/>
                  </a:cubicBezTo>
                  <a:cubicBezTo>
                    <a:pt x="6700" y="21384"/>
                    <a:pt x="4567" y="21384"/>
                    <a:pt x="2834" y="21384"/>
                  </a:cubicBezTo>
                  <a:cubicBezTo>
                    <a:pt x="1100" y="21384"/>
                    <a:pt x="-233" y="21384"/>
                    <a:pt x="34" y="21130"/>
                  </a:cubicBezTo>
                  <a:cubicBezTo>
                    <a:pt x="300" y="20876"/>
                    <a:pt x="2167" y="20368"/>
                    <a:pt x="4034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10610850" y="4354653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10725150" y="408795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0731499" y="3995788"/>
              <a:ext cx="127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21600" y="14811"/>
                  </a:moveTo>
                  <a:cubicBezTo>
                    <a:pt x="10800" y="6957"/>
                    <a:pt x="0" y="-898"/>
                    <a:pt x="0" y="84"/>
                  </a:cubicBezTo>
                  <a:cubicBezTo>
                    <a:pt x="0" y="1066"/>
                    <a:pt x="1080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0502900" y="3859353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6800"/>
                    <a:pt x="3429" y="12000"/>
                    <a:pt x="7029" y="8400"/>
                  </a:cubicBezTo>
                  <a:cubicBezTo>
                    <a:pt x="10629" y="4800"/>
                    <a:pt x="161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1068050" y="4367353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11436350" y="4137181"/>
              <a:ext cx="201377" cy="35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37" fill="norm" stroke="1" extrusionOk="0">
                  <a:moveTo>
                    <a:pt x="8775" y="3976"/>
                  </a:moveTo>
                  <a:cubicBezTo>
                    <a:pt x="8325" y="7080"/>
                    <a:pt x="7875" y="10184"/>
                    <a:pt x="7312" y="12771"/>
                  </a:cubicBezTo>
                  <a:cubicBezTo>
                    <a:pt x="6750" y="15358"/>
                    <a:pt x="6075" y="17427"/>
                    <a:pt x="5400" y="18850"/>
                  </a:cubicBezTo>
                  <a:cubicBezTo>
                    <a:pt x="4725" y="20273"/>
                    <a:pt x="4050" y="21049"/>
                    <a:pt x="3712" y="21049"/>
                  </a:cubicBezTo>
                  <a:cubicBezTo>
                    <a:pt x="3375" y="21049"/>
                    <a:pt x="3375" y="20273"/>
                    <a:pt x="4162" y="17815"/>
                  </a:cubicBezTo>
                  <a:cubicBezTo>
                    <a:pt x="4950" y="15358"/>
                    <a:pt x="6525" y="11219"/>
                    <a:pt x="7762" y="8309"/>
                  </a:cubicBezTo>
                  <a:cubicBezTo>
                    <a:pt x="9000" y="5399"/>
                    <a:pt x="9900" y="3717"/>
                    <a:pt x="10912" y="2488"/>
                  </a:cubicBezTo>
                  <a:cubicBezTo>
                    <a:pt x="11925" y="1260"/>
                    <a:pt x="13050" y="484"/>
                    <a:pt x="14175" y="160"/>
                  </a:cubicBezTo>
                  <a:cubicBezTo>
                    <a:pt x="15300" y="-163"/>
                    <a:pt x="16425" y="-34"/>
                    <a:pt x="17662" y="872"/>
                  </a:cubicBezTo>
                  <a:cubicBezTo>
                    <a:pt x="18900" y="1777"/>
                    <a:pt x="20250" y="3459"/>
                    <a:pt x="20925" y="5851"/>
                  </a:cubicBezTo>
                  <a:cubicBezTo>
                    <a:pt x="21600" y="8244"/>
                    <a:pt x="21600" y="11348"/>
                    <a:pt x="20700" y="13806"/>
                  </a:cubicBezTo>
                  <a:cubicBezTo>
                    <a:pt x="19800" y="16263"/>
                    <a:pt x="18000" y="18074"/>
                    <a:pt x="15413" y="19368"/>
                  </a:cubicBezTo>
                  <a:cubicBezTo>
                    <a:pt x="12825" y="20661"/>
                    <a:pt x="9450" y="21437"/>
                    <a:pt x="6750" y="21437"/>
                  </a:cubicBezTo>
                  <a:cubicBezTo>
                    <a:pt x="4050" y="21437"/>
                    <a:pt x="2025" y="20661"/>
                    <a:pt x="0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11633200" y="4425512"/>
              <a:ext cx="127000" cy="15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4183"/>
                  </a:moveTo>
                  <a:cubicBezTo>
                    <a:pt x="360" y="2743"/>
                    <a:pt x="720" y="1303"/>
                    <a:pt x="2160" y="583"/>
                  </a:cubicBezTo>
                  <a:cubicBezTo>
                    <a:pt x="3600" y="-137"/>
                    <a:pt x="6120" y="-137"/>
                    <a:pt x="8100" y="295"/>
                  </a:cubicBezTo>
                  <a:cubicBezTo>
                    <a:pt x="10080" y="727"/>
                    <a:pt x="11520" y="1591"/>
                    <a:pt x="12240" y="3463"/>
                  </a:cubicBezTo>
                  <a:cubicBezTo>
                    <a:pt x="12960" y="5335"/>
                    <a:pt x="12960" y="8215"/>
                    <a:pt x="11520" y="10663"/>
                  </a:cubicBezTo>
                  <a:cubicBezTo>
                    <a:pt x="10080" y="13111"/>
                    <a:pt x="7200" y="15127"/>
                    <a:pt x="4860" y="16855"/>
                  </a:cubicBezTo>
                  <a:cubicBezTo>
                    <a:pt x="2520" y="18583"/>
                    <a:pt x="720" y="20023"/>
                    <a:pt x="1260" y="20743"/>
                  </a:cubicBezTo>
                  <a:cubicBezTo>
                    <a:pt x="1800" y="21463"/>
                    <a:pt x="4680" y="21463"/>
                    <a:pt x="8460" y="21031"/>
                  </a:cubicBezTo>
                  <a:cubicBezTo>
                    <a:pt x="12240" y="20599"/>
                    <a:pt x="16920" y="19735"/>
                    <a:pt x="21600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11747499" y="4107003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11768251" y="4004272"/>
              <a:ext cx="35457" cy="4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0468" fill="norm" stroke="1" extrusionOk="0">
                  <a:moveTo>
                    <a:pt x="6235" y="6137"/>
                  </a:moveTo>
                  <a:cubicBezTo>
                    <a:pt x="2635" y="9893"/>
                    <a:pt x="-965" y="13650"/>
                    <a:pt x="235" y="16467"/>
                  </a:cubicBezTo>
                  <a:cubicBezTo>
                    <a:pt x="1435" y="19285"/>
                    <a:pt x="7435" y="21163"/>
                    <a:pt x="12235" y="20224"/>
                  </a:cubicBezTo>
                  <a:cubicBezTo>
                    <a:pt x="17035" y="19285"/>
                    <a:pt x="20635" y="15528"/>
                    <a:pt x="20035" y="10833"/>
                  </a:cubicBezTo>
                  <a:cubicBezTo>
                    <a:pt x="19435" y="6137"/>
                    <a:pt x="14635" y="502"/>
                    <a:pt x="12835" y="33"/>
                  </a:cubicBezTo>
                  <a:cubicBezTo>
                    <a:pt x="11035" y="-437"/>
                    <a:pt x="12235" y="4259"/>
                    <a:pt x="13435" y="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1398250" y="3922853"/>
              <a:ext cx="292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7" y="14400"/>
                    <a:pt x="6574" y="7200"/>
                    <a:pt x="10174" y="3600"/>
                  </a:cubicBezTo>
                  <a:cubicBezTo>
                    <a:pt x="13774" y="0"/>
                    <a:pt x="1768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1976099" y="4037153"/>
              <a:ext cx="5080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43"/>
                    <a:pt x="21600" y="6887"/>
                    <a:pt x="18000" y="9939"/>
                  </a:cubicBezTo>
                  <a:cubicBezTo>
                    <a:pt x="14400" y="12991"/>
                    <a:pt x="7200" y="15652"/>
                    <a:pt x="3600" y="17530"/>
                  </a:cubicBezTo>
                  <a:cubicBezTo>
                    <a:pt x="0" y="19409"/>
                    <a:pt x="0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946353" y="5026537"/>
              <a:ext cx="131541" cy="27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392" fill="norm" stroke="1" extrusionOk="0">
                  <a:moveTo>
                    <a:pt x="12732" y="6914"/>
                  </a:moveTo>
                  <a:cubicBezTo>
                    <a:pt x="13059" y="6102"/>
                    <a:pt x="13387" y="5290"/>
                    <a:pt x="14041" y="4235"/>
                  </a:cubicBezTo>
                  <a:cubicBezTo>
                    <a:pt x="14696" y="3179"/>
                    <a:pt x="15678" y="1880"/>
                    <a:pt x="15350" y="1068"/>
                  </a:cubicBezTo>
                  <a:cubicBezTo>
                    <a:pt x="15023" y="256"/>
                    <a:pt x="13387" y="-69"/>
                    <a:pt x="10605" y="12"/>
                  </a:cubicBezTo>
                  <a:cubicBezTo>
                    <a:pt x="7823" y="93"/>
                    <a:pt x="3896" y="581"/>
                    <a:pt x="1769" y="1717"/>
                  </a:cubicBezTo>
                  <a:cubicBezTo>
                    <a:pt x="-359" y="2854"/>
                    <a:pt x="-686" y="4641"/>
                    <a:pt x="1441" y="6590"/>
                  </a:cubicBezTo>
                  <a:cubicBezTo>
                    <a:pt x="3569" y="8539"/>
                    <a:pt x="8150" y="10650"/>
                    <a:pt x="11914" y="12761"/>
                  </a:cubicBezTo>
                  <a:cubicBezTo>
                    <a:pt x="15678" y="14872"/>
                    <a:pt x="18623" y="16984"/>
                    <a:pt x="19769" y="18445"/>
                  </a:cubicBezTo>
                  <a:cubicBezTo>
                    <a:pt x="20914" y="19907"/>
                    <a:pt x="20259" y="20719"/>
                    <a:pt x="18459" y="21125"/>
                  </a:cubicBezTo>
                  <a:cubicBezTo>
                    <a:pt x="16659" y="21531"/>
                    <a:pt x="13714" y="21531"/>
                    <a:pt x="11587" y="20719"/>
                  </a:cubicBezTo>
                  <a:cubicBezTo>
                    <a:pt x="9459" y="19907"/>
                    <a:pt x="8150" y="18283"/>
                    <a:pt x="6841" y="16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1208616" y="4869003"/>
              <a:ext cx="80435" cy="43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1368" y="0"/>
                  </a:moveTo>
                  <a:cubicBezTo>
                    <a:pt x="8526" y="1153"/>
                    <a:pt x="5684" y="2307"/>
                    <a:pt x="3979" y="4876"/>
                  </a:cubicBezTo>
                  <a:cubicBezTo>
                    <a:pt x="2274" y="7445"/>
                    <a:pt x="1705" y="11429"/>
                    <a:pt x="1137" y="14155"/>
                  </a:cubicBezTo>
                  <a:cubicBezTo>
                    <a:pt x="568" y="16882"/>
                    <a:pt x="0" y="18350"/>
                    <a:pt x="0" y="19398"/>
                  </a:cubicBezTo>
                  <a:cubicBezTo>
                    <a:pt x="0" y="20447"/>
                    <a:pt x="568" y="21076"/>
                    <a:pt x="2558" y="21338"/>
                  </a:cubicBezTo>
                  <a:cubicBezTo>
                    <a:pt x="4547" y="21600"/>
                    <a:pt x="7958" y="21495"/>
                    <a:pt x="11368" y="20761"/>
                  </a:cubicBezTo>
                  <a:cubicBezTo>
                    <a:pt x="14779" y="20027"/>
                    <a:pt x="18189" y="18664"/>
                    <a:pt x="21600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187450" y="5112023"/>
              <a:ext cx="292100" cy="14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4442"/>
                  </a:moveTo>
                  <a:cubicBezTo>
                    <a:pt x="3287" y="4129"/>
                    <a:pt x="6574" y="3816"/>
                    <a:pt x="8609" y="3659"/>
                  </a:cubicBezTo>
                  <a:cubicBezTo>
                    <a:pt x="10643" y="3503"/>
                    <a:pt x="11426" y="3503"/>
                    <a:pt x="11896" y="2720"/>
                  </a:cubicBezTo>
                  <a:cubicBezTo>
                    <a:pt x="12365" y="1937"/>
                    <a:pt x="12522" y="372"/>
                    <a:pt x="12209" y="59"/>
                  </a:cubicBezTo>
                  <a:cubicBezTo>
                    <a:pt x="11896" y="-254"/>
                    <a:pt x="11113" y="685"/>
                    <a:pt x="10409" y="2876"/>
                  </a:cubicBezTo>
                  <a:cubicBezTo>
                    <a:pt x="9704" y="5068"/>
                    <a:pt x="9078" y="8511"/>
                    <a:pt x="8765" y="11016"/>
                  </a:cubicBezTo>
                  <a:cubicBezTo>
                    <a:pt x="8452" y="13520"/>
                    <a:pt x="8452" y="15085"/>
                    <a:pt x="8843" y="16650"/>
                  </a:cubicBezTo>
                  <a:cubicBezTo>
                    <a:pt x="9235" y="18216"/>
                    <a:pt x="10017" y="19781"/>
                    <a:pt x="11191" y="20563"/>
                  </a:cubicBezTo>
                  <a:cubicBezTo>
                    <a:pt x="12365" y="21346"/>
                    <a:pt x="13930" y="21346"/>
                    <a:pt x="15730" y="19781"/>
                  </a:cubicBezTo>
                  <a:cubicBezTo>
                    <a:pt x="17530" y="18216"/>
                    <a:pt x="19565" y="15085"/>
                    <a:pt x="21600" y="11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422400" y="5083104"/>
              <a:ext cx="163793" cy="45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84" fill="norm" stroke="1" extrusionOk="0">
                  <a:moveTo>
                    <a:pt x="8203" y="4003"/>
                  </a:moveTo>
                  <a:cubicBezTo>
                    <a:pt x="6835" y="3903"/>
                    <a:pt x="5468" y="3802"/>
                    <a:pt x="4375" y="4606"/>
                  </a:cubicBezTo>
                  <a:cubicBezTo>
                    <a:pt x="3281" y="5410"/>
                    <a:pt x="2461" y="7117"/>
                    <a:pt x="1777" y="9579"/>
                  </a:cubicBezTo>
                  <a:cubicBezTo>
                    <a:pt x="1094" y="12040"/>
                    <a:pt x="547" y="15255"/>
                    <a:pt x="273" y="17164"/>
                  </a:cubicBezTo>
                  <a:cubicBezTo>
                    <a:pt x="0" y="19073"/>
                    <a:pt x="0" y="19676"/>
                    <a:pt x="0" y="20278"/>
                  </a:cubicBezTo>
                  <a:cubicBezTo>
                    <a:pt x="0" y="20881"/>
                    <a:pt x="0" y="21484"/>
                    <a:pt x="410" y="21484"/>
                  </a:cubicBezTo>
                  <a:cubicBezTo>
                    <a:pt x="820" y="21484"/>
                    <a:pt x="1641" y="20881"/>
                    <a:pt x="2734" y="18922"/>
                  </a:cubicBezTo>
                  <a:cubicBezTo>
                    <a:pt x="3828" y="16963"/>
                    <a:pt x="5195" y="13648"/>
                    <a:pt x="6562" y="10483"/>
                  </a:cubicBezTo>
                  <a:cubicBezTo>
                    <a:pt x="7929" y="7318"/>
                    <a:pt x="9296" y="4304"/>
                    <a:pt x="10390" y="2597"/>
                  </a:cubicBezTo>
                  <a:cubicBezTo>
                    <a:pt x="11484" y="889"/>
                    <a:pt x="12304" y="487"/>
                    <a:pt x="13534" y="236"/>
                  </a:cubicBezTo>
                  <a:cubicBezTo>
                    <a:pt x="14765" y="-16"/>
                    <a:pt x="16405" y="-116"/>
                    <a:pt x="17635" y="185"/>
                  </a:cubicBezTo>
                  <a:cubicBezTo>
                    <a:pt x="18866" y="487"/>
                    <a:pt x="19686" y="1190"/>
                    <a:pt x="20370" y="2345"/>
                  </a:cubicBezTo>
                  <a:cubicBezTo>
                    <a:pt x="21053" y="3501"/>
                    <a:pt x="21600" y="5108"/>
                    <a:pt x="20643" y="6364"/>
                  </a:cubicBezTo>
                  <a:cubicBezTo>
                    <a:pt x="19686" y="7620"/>
                    <a:pt x="17225" y="8524"/>
                    <a:pt x="14218" y="8976"/>
                  </a:cubicBezTo>
                  <a:cubicBezTo>
                    <a:pt x="11210" y="9428"/>
                    <a:pt x="7656" y="9428"/>
                    <a:pt x="5605" y="9177"/>
                  </a:cubicBezTo>
                  <a:cubicBezTo>
                    <a:pt x="3554" y="8926"/>
                    <a:pt x="3008" y="8424"/>
                    <a:pt x="2461" y="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771649" y="5003362"/>
              <a:ext cx="176213" cy="2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2" fill="norm" stroke="1" extrusionOk="0">
                  <a:moveTo>
                    <a:pt x="10029" y="2377"/>
                  </a:moveTo>
                  <a:cubicBezTo>
                    <a:pt x="10543" y="1558"/>
                    <a:pt x="11057" y="740"/>
                    <a:pt x="12471" y="331"/>
                  </a:cubicBezTo>
                  <a:cubicBezTo>
                    <a:pt x="13886" y="-78"/>
                    <a:pt x="16200" y="-78"/>
                    <a:pt x="17871" y="167"/>
                  </a:cubicBezTo>
                  <a:cubicBezTo>
                    <a:pt x="19543" y="413"/>
                    <a:pt x="20571" y="904"/>
                    <a:pt x="20700" y="1967"/>
                  </a:cubicBezTo>
                  <a:cubicBezTo>
                    <a:pt x="20829" y="3031"/>
                    <a:pt x="20057" y="4667"/>
                    <a:pt x="19157" y="5731"/>
                  </a:cubicBezTo>
                  <a:cubicBezTo>
                    <a:pt x="18257" y="6795"/>
                    <a:pt x="17229" y="7286"/>
                    <a:pt x="16329" y="7858"/>
                  </a:cubicBezTo>
                  <a:cubicBezTo>
                    <a:pt x="15429" y="8431"/>
                    <a:pt x="14657" y="9086"/>
                    <a:pt x="15557" y="10231"/>
                  </a:cubicBezTo>
                  <a:cubicBezTo>
                    <a:pt x="16457" y="11377"/>
                    <a:pt x="19029" y="13013"/>
                    <a:pt x="20314" y="14240"/>
                  </a:cubicBezTo>
                  <a:cubicBezTo>
                    <a:pt x="21600" y="15467"/>
                    <a:pt x="21600" y="16286"/>
                    <a:pt x="21086" y="16940"/>
                  </a:cubicBezTo>
                  <a:cubicBezTo>
                    <a:pt x="20571" y="17595"/>
                    <a:pt x="19543" y="18086"/>
                    <a:pt x="15943" y="18822"/>
                  </a:cubicBezTo>
                  <a:cubicBezTo>
                    <a:pt x="12343" y="19558"/>
                    <a:pt x="6171" y="20540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996950" y="5281753"/>
              <a:ext cx="1187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5" y="20700"/>
                    <a:pt x="2310" y="19800"/>
                    <a:pt x="3639" y="18750"/>
                  </a:cubicBezTo>
                  <a:cubicBezTo>
                    <a:pt x="4967" y="17700"/>
                    <a:pt x="6468" y="16500"/>
                    <a:pt x="8009" y="15150"/>
                  </a:cubicBezTo>
                  <a:cubicBezTo>
                    <a:pt x="9549" y="13800"/>
                    <a:pt x="11127" y="12300"/>
                    <a:pt x="12706" y="10650"/>
                  </a:cubicBezTo>
                  <a:cubicBezTo>
                    <a:pt x="14284" y="9000"/>
                    <a:pt x="15863" y="7200"/>
                    <a:pt x="17345" y="5400"/>
                  </a:cubicBezTo>
                  <a:cubicBezTo>
                    <a:pt x="18828" y="3600"/>
                    <a:pt x="202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212850" y="5338903"/>
              <a:ext cx="8128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9800"/>
                    <a:pt x="3600" y="18000"/>
                    <a:pt x="5681" y="15840"/>
                  </a:cubicBezTo>
                  <a:cubicBezTo>
                    <a:pt x="7762" y="13680"/>
                    <a:pt x="10125" y="11160"/>
                    <a:pt x="12347" y="9000"/>
                  </a:cubicBezTo>
                  <a:cubicBezTo>
                    <a:pt x="14569" y="6840"/>
                    <a:pt x="16650" y="5040"/>
                    <a:pt x="18169" y="3600"/>
                  </a:cubicBezTo>
                  <a:cubicBezTo>
                    <a:pt x="19687" y="2160"/>
                    <a:pt x="20644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2330450" y="509760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2349500" y="5250003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0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51013" y="940702"/>
              <a:ext cx="1152371" cy="1056515"/>
            </a:xfrm>
            <a:prstGeom prst="rect">
              <a:avLst/>
            </a:prstGeom>
            <a:effectLst/>
          </p:spPr>
        </p:pic>
        <p:sp>
          <p:nvSpPr>
            <p:cNvPr id="3110" name="Line"/>
            <p:cNvSpPr/>
            <p:nvPr/>
          </p:nvSpPr>
          <p:spPr>
            <a:xfrm>
              <a:off x="3213099" y="4997745"/>
              <a:ext cx="202015" cy="50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08" fill="norm" stroke="1" extrusionOk="0">
                  <a:moveTo>
                    <a:pt x="4676" y="7097"/>
                  </a:moveTo>
                  <a:cubicBezTo>
                    <a:pt x="4231" y="8957"/>
                    <a:pt x="3786" y="10816"/>
                    <a:pt x="3118" y="12763"/>
                  </a:cubicBezTo>
                  <a:cubicBezTo>
                    <a:pt x="2449" y="14711"/>
                    <a:pt x="1559" y="16747"/>
                    <a:pt x="1002" y="18296"/>
                  </a:cubicBezTo>
                  <a:cubicBezTo>
                    <a:pt x="445" y="19845"/>
                    <a:pt x="223" y="20907"/>
                    <a:pt x="111" y="21217"/>
                  </a:cubicBezTo>
                  <a:cubicBezTo>
                    <a:pt x="0" y="21527"/>
                    <a:pt x="0" y="21084"/>
                    <a:pt x="0" y="19270"/>
                  </a:cubicBezTo>
                  <a:cubicBezTo>
                    <a:pt x="0" y="17455"/>
                    <a:pt x="0" y="14268"/>
                    <a:pt x="445" y="11302"/>
                  </a:cubicBezTo>
                  <a:cubicBezTo>
                    <a:pt x="891" y="8337"/>
                    <a:pt x="1781" y="5593"/>
                    <a:pt x="2338" y="3911"/>
                  </a:cubicBezTo>
                  <a:cubicBezTo>
                    <a:pt x="2895" y="2229"/>
                    <a:pt x="3118" y="1609"/>
                    <a:pt x="4342" y="1078"/>
                  </a:cubicBezTo>
                  <a:cubicBezTo>
                    <a:pt x="5567" y="547"/>
                    <a:pt x="7794" y="104"/>
                    <a:pt x="10021" y="16"/>
                  </a:cubicBezTo>
                  <a:cubicBezTo>
                    <a:pt x="12247" y="-73"/>
                    <a:pt x="14474" y="193"/>
                    <a:pt x="16590" y="1343"/>
                  </a:cubicBezTo>
                  <a:cubicBezTo>
                    <a:pt x="18705" y="2494"/>
                    <a:pt x="20709" y="4530"/>
                    <a:pt x="21155" y="6257"/>
                  </a:cubicBezTo>
                  <a:cubicBezTo>
                    <a:pt x="21600" y="7983"/>
                    <a:pt x="20487" y="9399"/>
                    <a:pt x="18594" y="10461"/>
                  </a:cubicBezTo>
                  <a:cubicBezTo>
                    <a:pt x="16701" y="11524"/>
                    <a:pt x="14029" y="12232"/>
                    <a:pt x="11802" y="12630"/>
                  </a:cubicBezTo>
                  <a:cubicBezTo>
                    <a:pt x="9575" y="13029"/>
                    <a:pt x="7794" y="13117"/>
                    <a:pt x="6458" y="13029"/>
                  </a:cubicBezTo>
                  <a:cubicBezTo>
                    <a:pt x="5122" y="12940"/>
                    <a:pt x="4231" y="12675"/>
                    <a:pt x="4676" y="12276"/>
                  </a:cubicBezTo>
                  <a:cubicBezTo>
                    <a:pt x="5122" y="11878"/>
                    <a:pt x="6903" y="11347"/>
                    <a:pt x="8685" y="1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3482454" y="5167453"/>
              <a:ext cx="1497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517" y="21600"/>
                  </a:moveTo>
                  <a:cubicBezTo>
                    <a:pt x="-75" y="17600"/>
                    <a:pt x="-667" y="13600"/>
                    <a:pt x="1848" y="10400"/>
                  </a:cubicBezTo>
                  <a:cubicBezTo>
                    <a:pt x="4363" y="7200"/>
                    <a:pt x="9985" y="4800"/>
                    <a:pt x="13684" y="3200"/>
                  </a:cubicBezTo>
                  <a:cubicBezTo>
                    <a:pt x="17382" y="1600"/>
                    <a:pt x="19158" y="800"/>
                    <a:pt x="209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3674205" y="5053153"/>
              <a:ext cx="205645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6" fill="norm" stroke="1" extrusionOk="0">
                  <a:moveTo>
                    <a:pt x="255" y="4050"/>
                  </a:moveTo>
                  <a:cubicBezTo>
                    <a:pt x="34" y="2700"/>
                    <a:pt x="-186" y="1350"/>
                    <a:pt x="255" y="810"/>
                  </a:cubicBezTo>
                  <a:cubicBezTo>
                    <a:pt x="696" y="270"/>
                    <a:pt x="1798" y="540"/>
                    <a:pt x="3230" y="2970"/>
                  </a:cubicBezTo>
                  <a:cubicBezTo>
                    <a:pt x="4663" y="5400"/>
                    <a:pt x="6426" y="9990"/>
                    <a:pt x="7528" y="12960"/>
                  </a:cubicBezTo>
                  <a:cubicBezTo>
                    <a:pt x="8630" y="15930"/>
                    <a:pt x="9071" y="17280"/>
                    <a:pt x="9512" y="18630"/>
                  </a:cubicBezTo>
                  <a:cubicBezTo>
                    <a:pt x="9953" y="19980"/>
                    <a:pt x="10394" y="21330"/>
                    <a:pt x="11055" y="21465"/>
                  </a:cubicBezTo>
                  <a:cubicBezTo>
                    <a:pt x="11716" y="21600"/>
                    <a:pt x="12598" y="20520"/>
                    <a:pt x="13479" y="17280"/>
                  </a:cubicBezTo>
                  <a:cubicBezTo>
                    <a:pt x="14361" y="14040"/>
                    <a:pt x="15243" y="8640"/>
                    <a:pt x="16014" y="5400"/>
                  </a:cubicBezTo>
                  <a:cubicBezTo>
                    <a:pt x="16785" y="2160"/>
                    <a:pt x="17447" y="1080"/>
                    <a:pt x="18328" y="540"/>
                  </a:cubicBezTo>
                  <a:cubicBezTo>
                    <a:pt x="19210" y="0"/>
                    <a:pt x="20312" y="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3881966" y="4838700"/>
              <a:ext cx="277285" cy="39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9234" y="12608"/>
                  </a:moveTo>
                  <a:cubicBezTo>
                    <a:pt x="9069" y="12036"/>
                    <a:pt x="8904" y="11465"/>
                    <a:pt x="8327" y="11122"/>
                  </a:cubicBezTo>
                  <a:cubicBezTo>
                    <a:pt x="7750" y="10779"/>
                    <a:pt x="6760" y="10665"/>
                    <a:pt x="5524" y="11351"/>
                  </a:cubicBezTo>
                  <a:cubicBezTo>
                    <a:pt x="4287" y="12036"/>
                    <a:pt x="2803" y="13522"/>
                    <a:pt x="1731" y="15236"/>
                  </a:cubicBezTo>
                  <a:cubicBezTo>
                    <a:pt x="660" y="16951"/>
                    <a:pt x="0" y="18893"/>
                    <a:pt x="0" y="20036"/>
                  </a:cubicBezTo>
                  <a:cubicBezTo>
                    <a:pt x="0" y="21179"/>
                    <a:pt x="660" y="21522"/>
                    <a:pt x="1814" y="21293"/>
                  </a:cubicBezTo>
                  <a:cubicBezTo>
                    <a:pt x="2968" y="21065"/>
                    <a:pt x="4617" y="20265"/>
                    <a:pt x="5853" y="19293"/>
                  </a:cubicBezTo>
                  <a:cubicBezTo>
                    <a:pt x="7090" y="18322"/>
                    <a:pt x="7915" y="17179"/>
                    <a:pt x="8492" y="15979"/>
                  </a:cubicBezTo>
                  <a:cubicBezTo>
                    <a:pt x="9069" y="14779"/>
                    <a:pt x="9398" y="13522"/>
                    <a:pt x="9398" y="13236"/>
                  </a:cubicBezTo>
                  <a:cubicBezTo>
                    <a:pt x="9398" y="12951"/>
                    <a:pt x="9069" y="13636"/>
                    <a:pt x="8821" y="14493"/>
                  </a:cubicBezTo>
                  <a:cubicBezTo>
                    <a:pt x="8574" y="15351"/>
                    <a:pt x="8409" y="16379"/>
                    <a:pt x="8574" y="17122"/>
                  </a:cubicBezTo>
                  <a:cubicBezTo>
                    <a:pt x="8739" y="17865"/>
                    <a:pt x="9234" y="18322"/>
                    <a:pt x="9893" y="18551"/>
                  </a:cubicBezTo>
                  <a:cubicBezTo>
                    <a:pt x="10553" y="18779"/>
                    <a:pt x="11377" y="18779"/>
                    <a:pt x="12696" y="18036"/>
                  </a:cubicBezTo>
                  <a:cubicBezTo>
                    <a:pt x="14015" y="17293"/>
                    <a:pt x="15829" y="15808"/>
                    <a:pt x="17395" y="13236"/>
                  </a:cubicBezTo>
                  <a:cubicBezTo>
                    <a:pt x="18962" y="10665"/>
                    <a:pt x="20281" y="7008"/>
                    <a:pt x="20940" y="4893"/>
                  </a:cubicBezTo>
                  <a:cubicBezTo>
                    <a:pt x="21600" y="2779"/>
                    <a:pt x="21600" y="2208"/>
                    <a:pt x="21600" y="1636"/>
                  </a:cubicBezTo>
                  <a:cubicBezTo>
                    <a:pt x="21600" y="1065"/>
                    <a:pt x="21600" y="493"/>
                    <a:pt x="21188" y="208"/>
                  </a:cubicBezTo>
                  <a:cubicBezTo>
                    <a:pt x="20776" y="-78"/>
                    <a:pt x="19951" y="-78"/>
                    <a:pt x="19292" y="265"/>
                  </a:cubicBezTo>
                  <a:cubicBezTo>
                    <a:pt x="18632" y="608"/>
                    <a:pt x="18137" y="1293"/>
                    <a:pt x="17478" y="3408"/>
                  </a:cubicBezTo>
                  <a:cubicBezTo>
                    <a:pt x="16818" y="5522"/>
                    <a:pt x="15994" y="9065"/>
                    <a:pt x="15664" y="11808"/>
                  </a:cubicBezTo>
                  <a:cubicBezTo>
                    <a:pt x="15334" y="14551"/>
                    <a:pt x="15499" y="16493"/>
                    <a:pt x="15747" y="17751"/>
                  </a:cubicBezTo>
                  <a:cubicBezTo>
                    <a:pt x="15994" y="19008"/>
                    <a:pt x="16324" y="19579"/>
                    <a:pt x="16983" y="19808"/>
                  </a:cubicBezTo>
                  <a:cubicBezTo>
                    <a:pt x="17643" y="20036"/>
                    <a:pt x="18632" y="19922"/>
                    <a:pt x="19456" y="19636"/>
                  </a:cubicBezTo>
                  <a:cubicBezTo>
                    <a:pt x="20281" y="19351"/>
                    <a:pt x="20940" y="18893"/>
                    <a:pt x="21600" y="18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4172591" y="5033612"/>
              <a:ext cx="342259" cy="16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0612" fill="norm" stroke="1" extrusionOk="0">
                  <a:moveTo>
                    <a:pt x="2760" y="5733"/>
                  </a:moveTo>
                  <a:cubicBezTo>
                    <a:pt x="2093" y="5733"/>
                    <a:pt x="1427" y="5733"/>
                    <a:pt x="960" y="6813"/>
                  </a:cubicBezTo>
                  <a:cubicBezTo>
                    <a:pt x="493" y="7893"/>
                    <a:pt x="227" y="10053"/>
                    <a:pt x="93" y="11808"/>
                  </a:cubicBezTo>
                  <a:cubicBezTo>
                    <a:pt x="-40" y="13563"/>
                    <a:pt x="-40" y="14913"/>
                    <a:pt x="160" y="16128"/>
                  </a:cubicBezTo>
                  <a:cubicBezTo>
                    <a:pt x="360" y="17343"/>
                    <a:pt x="760" y="18423"/>
                    <a:pt x="1293" y="18693"/>
                  </a:cubicBezTo>
                  <a:cubicBezTo>
                    <a:pt x="1827" y="18963"/>
                    <a:pt x="2493" y="18423"/>
                    <a:pt x="3227" y="16938"/>
                  </a:cubicBezTo>
                  <a:cubicBezTo>
                    <a:pt x="3960" y="15453"/>
                    <a:pt x="4760" y="13023"/>
                    <a:pt x="5227" y="11133"/>
                  </a:cubicBezTo>
                  <a:cubicBezTo>
                    <a:pt x="5693" y="9243"/>
                    <a:pt x="5827" y="7893"/>
                    <a:pt x="5627" y="7758"/>
                  </a:cubicBezTo>
                  <a:cubicBezTo>
                    <a:pt x="5427" y="7623"/>
                    <a:pt x="4893" y="8703"/>
                    <a:pt x="4627" y="10053"/>
                  </a:cubicBezTo>
                  <a:cubicBezTo>
                    <a:pt x="4360" y="11403"/>
                    <a:pt x="4360" y="13023"/>
                    <a:pt x="4627" y="15048"/>
                  </a:cubicBezTo>
                  <a:cubicBezTo>
                    <a:pt x="4893" y="17073"/>
                    <a:pt x="5427" y="19503"/>
                    <a:pt x="6360" y="20313"/>
                  </a:cubicBezTo>
                  <a:cubicBezTo>
                    <a:pt x="7293" y="21123"/>
                    <a:pt x="8627" y="20313"/>
                    <a:pt x="10227" y="17613"/>
                  </a:cubicBezTo>
                  <a:cubicBezTo>
                    <a:pt x="11827" y="14913"/>
                    <a:pt x="13693" y="10323"/>
                    <a:pt x="14627" y="6813"/>
                  </a:cubicBezTo>
                  <a:cubicBezTo>
                    <a:pt x="15560" y="3303"/>
                    <a:pt x="15560" y="873"/>
                    <a:pt x="15160" y="198"/>
                  </a:cubicBezTo>
                  <a:cubicBezTo>
                    <a:pt x="14760" y="-477"/>
                    <a:pt x="13960" y="603"/>
                    <a:pt x="13027" y="3033"/>
                  </a:cubicBezTo>
                  <a:cubicBezTo>
                    <a:pt x="12093" y="5463"/>
                    <a:pt x="11027" y="9243"/>
                    <a:pt x="10427" y="11943"/>
                  </a:cubicBezTo>
                  <a:cubicBezTo>
                    <a:pt x="9827" y="14643"/>
                    <a:pt x="9693" y="16263"/>
                    <a:pt x="9960" y="17343"/>
                  </a:cubicBezTo>
                  <a:cubicBezTo>
                    <a:pt x="10227" y="18423"/>
                    <a:pt x="10893" y="18963"/>
                    <a:pt x="12893" y="18828"/>
                  </a:cubicBezTo>
                  <a:cubicBezTo>
                    <a:pt x="14893" y="18693"/>
                    <a:pt x="18227" y="17883"/>
                    <a:pt x="21560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4851399" y="5078553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4895850" y="5161103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337356" y="4889577"/>
              <a:ext cx="169073" cy="50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35" fill="norm" stroke="1" extrusionOk="0">
                  <a:moveTo>
                    <a:pt x="1953" y="8920"/>
                  </a:moveTo>
                  <a:cubicBezTo>
                    <a:pt x="1163" y="10372"/>
                    <a:pt x="373" y="11824"/>
                    <a:pt x="109" y="13775"/>
                  </a:cubicBezTo>
                  <a:cubicBezTo>
                    <a:pt x="-154" y="15727"/>
                    <a:pt x="109" y="18177"/>
                    <a:pt x="373" y="19629"/>
                  </a:cubicBezTo>
                  <a:cubicBezTo>
                    <a:pt x="636" y="21081"/>
                    <a:pt x="900" y="21535"/>
                    <a:pt x="1031" y="21535"/>
                  </a:cubicBezTo>
                  <a:cubicBezTo>
                    <a:pt x="1163" y="21535"/>
                    <a:pt x="1163" y="21081"/>
                    <a:pt x="1163" y="18903"/>
                  </a:cubicBezTo>
                  <a:cubicBezTo>
                    <a:pt x="1163" y="16725"/>
                    <a:pt x="1163" y="12822"/>
                    <a:pt x="2217" y="9555"/>
                  </a:cubicBezTo>
                  <a:cubicBezTo>
                    <a:pt x="3270" y="6288"/>
                    <a:pt x="5378" y="3656"/>
                    <a:pt x="7090" y="2159"/>
                  </a:cubicBezTo>
                  <a:cubicBezTo>
                    <a:pt x="8802" y="661"/>
                    <a:pt x="10119" y="298"/>
                    <a:pt x="11436" y="117"/>
                  </a:cubicBezTo>
                  <a:cubicBezTo>
                    <a:pt x="12753" y="-65"/>
                    <a:pt x="14070" y="-65"/>
                    <a:pt x="15651" y="343"/>
                  </a:cubicBezTo>
                  <a:cubicBezTo>
                    <a:pt x="17231" y="752"/>
                    <a:pt x="19075" y="1569"/>
                    <a:pt x="20129" y="2658"/>
                  </a:cubicBezTo>
                  <a:cubicBezTo>
                    <a:pt x="21183" y="3747"/>
                    <a:pt x="21446" y="5108"/>
                    <a:pt x="20261" y="6333"/>
                  </a:cubicBezTo>
                  <a:cubicBezTo>
                    <a:pt x="19075" y="7559"/>
                    <a:pt x="16441" y="8648"/>
                    <a:pt x="13939" y="9419"/>
                  </a:cubicBezTo>
                  <a:cubicBezTo>
                    <a:pt x="11436" y="10190"/>
                    <a:pt x="9066" y="10644"/>
                    <a:pt x="6695" y="1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448300" y="5173803"/>
              <a:ext cx="196850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473"/>
                  </a:moveTo>
                  <a:cubicBezTo>
                    <a:pt x="929" y="736"/>
                    <a:pt x="1858" y="0"/>
                    <a:pt x="3019" y="0"/>
                  </a:cubicBezTo>
                  <a:cubicBezTo>
                    <a:pt x="4181" y="0"/>
                    <a:pt x="5574" y="736"/>
                    <a:pt x="6968" y="3436"/>
                  </a:cubicBezTo>
                  <a:cubicBezTo>
                    <a:pt x="8361" y="6136"/>
                    <a:pt x="9755" y="10800"/>
                    <a:pt x="10452" y="13745"/>
                  </a:cubicBezTo>
                  <a:cubicBezTo>
                    <a:pt x="11148" y="16691"/>
                    <a:pt x="11148" y="17918"/>
                    <a:pt x="10452" y="19145"/>
                  </a:cubicBezTo>
                  <a:cubicBezTo>
                    <a:pt x="9755" y="20373"/>
                    <a:pt x="8361" y="21600"/>
                    <a:pt x="7432" y="21477"/>
                  </a:cubicBezTo>
                  <a:cubicBezTo>
                    <a:pt x="6503" y="21355"/>
                    <a:pt x="6039" y="19882"/>
                    <a:pt x="6735" y="17182"/>
                  </a:cubicBezTo>
                  <a:cubicBezTo>
                    <a:pt x="7432" y="14482"/>
                    <a:pt x="9290" y="10555"/>
                    <a:pt x="11961" y="7855"/>
                  </a:cubicBezTo>
                  <a:cubicBezTo>
                    <a:pt x="14632" y="5155"/>
                    <a:pt x="18116" y="3682"/>
                    <a:pt x="21600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786569" y="5016003"/>
              <a:ext cx="157031" cy="39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1" fill="norm" stroke="1" extrusionOk="0">
                  <a:moveTo>
                    <a:pt x="21366" y="2705"/>
                  </a:moveTo>
                  <a:cubicBezTo>
                    <a:pt x="21366" y="2131"/>
                    <a:pt x="21366" y="1557"/>
                    <a:pt x="20934" y="1039"/>
                  </a:cubicBezTo>
                  <a:cubicBezTo>
                    <a:pt x="20502" y="522"/>
                    <a:pt x="19638" y="63"/>
                    <a:pt x="18486" y="5"/>
                  </a:cubicBezTo>
                  <a:cubicBezTo>
                    <a:pt x="17334" y="-52"/>
                    <a:pt x="15894" y="293"/>
                    <a:pt x="13302" y="1786"/>
                  </a:cubicBezTo>
                  <a:cubicBezTo>
                    <a:pt x="10710" y="3280"/>
                    <a:pt x="6966" y="5922"/>
                    <a:pt x="4374" y="8680"/>
                  </a:cubicBezTo>
                  <a:cubicBezTo>
                    <a:pt x="1782" y="11437"/>
                    <a:pt x="342" y="14310"/>
                    <a:pt x="54" y="16320"/>
                  </a:cubicBezTo>
                  <a:cubicBezTo>
                    <a:pt x="-234" y="18331"/>
                    <a:pt x="630" y="19480"/>
                    <a:pt x="2646" y="20227"/>
                  </a:cubicBezTo>
                  <a:cubicBezTo>
                    <a:pt x="4662" y="20974"/>
                    <a:pt x="7830" y="21318"/>
                    <a:pt x="9702" y="21433"/>
                  </a:cubicBezTo>
                  <a:cubicBezTo>
                    <a:pt x="11574" y="21548"/>
                    <a:pt x="12150" y="21433"/>
                    <a:pt x="12726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963658" y="5237303"/>
              <a:ext cx="208542" cy="11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45" fill="norm" stroke="1" extrusionOk="0">
                  <a:moveTo>
                    <a:pt x="1205" y="0"/>
                  </a:moveTo>
                  <a:cubicBezTo>
                    <a:pt x="1860" y="3857"/>
                    <a:pt x="2514" y="7714"/>
                    <a:pt x="2623" y="10800"/>
                  </a:cubicBezTo>
                  <a:cubicBezTo>
                    <a:pt x="2732" y="13886"/>
                    <a:pt x="2296" y="16200"/>
                    <a:pt x="1751" y="18129"/>
                  </a:cubicBezTo>
                  <a:cubicBezTo>
                    <a:pt x="1205" y="20057"/>
                    <a:pt x="551" y="21600"/>
                    <a:pt x="223" y="21021"/>
                  </a:cubicBezTo>
                  <a:cubicBezTo>
                    <a:pt x="-104" y="20443"/>
                    <a:pt x="-104" y="17743"/>
                    <a:pt x="441" y="14657"/>
                  </a:cubicBezTo>
                  <a:cubicBezTo>
                    <a:pt x="987" y="11571"/>
                    <a:pt x="2078" y="8100"/>
                    <a:pt x="3060" y="5786"/>
                  </a:cubicBezTo>
                  <a:cubicBezTo>
                    <a:pt x="4041" y="3471"/>
                    <a:pt x="4914" y="2314"/>
                    <a:pt x="5896" y="1543"/>
                  </a:cubicBezTo>
                  <a:cubicBezTo>
                    <a:pt x="6878" y="771"/>
                    <a:pt x="7969" y="386"/>
                    <a:pt x="8732" y="1157"/>
                  </a:cubicBezTo>
                  <a:cubicBezTo>
                    <a:pt x="9496" y="1929"/>
                    <a:pt x="9932" y="3857"/>
                    <a:pt x="10041" y="6171"/>
                  </a:cubicBezTo>
                  <a:cubicBezTo>
                    <a:pt x="10151" y="8486"/>
                    <a:pt x="9932" y="11186"/>
                    <a:pt x="9823" y="11571"/>
                  </a:cubicBezTo>
                  <a:cubicBezTo>
                    <a:pt x="9714" y="11957"/>
                    <a:pt x="9714" y="10029"/>
                    <a:pt x="10041" y="8293"/>
                  </a:cubicBezTo>
                  <a:cubicBezTo>
                    <a:pt x="10369" y="6557"/>
                    <a:pt x="11023" y="5014"/>
                    <a:pt x="11896" y="3857"/>
                  </a:cubicBezTo>
                  <a:cubicBezTo>
                    <a:pt x="12769" y="2700"/>
                    <a:pt x="13860" y="1929"/>
                    <a:pt x="14623" y="2893"/>
                  </a:cubicBezTo>
                  <a:cubicBezTo>
                    <a:pt x="15387" y="3857"/>
                    <a:pt x="15823" y="6557"/>
                    <a:pt x="16041" y="9643"/>
                  </a:cubicBezTo>
                  <a:cubicBezTo>
                    <a:pt x="16260" y="12729"/>
                    <a:pt x="16260" y="16200"/>
                    <a:pt x="16805" y="17357"/>
                  </a:cubicBezTo>
                  <a:cubicBezTo>
                    <a:pt x="17351" y="18514"/>
                    <a:pt x="18441" y="17357"/>
                    <a:pt x="19314" y="15814"/>
                  </a:cubicBezTo>
                  <a:cubicBezTo>
                    <a:pt x="20187" y="14271"/>
                    <a:pt x="20841" y="12343"/>
                    <a:pt x="21496" y="1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168935" y="5201320"/>
              <a:ext cx="308065" cy="15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13" fill="norm" stroke="1" extrusionOk="0">
                  <a:moveTo>
                    <a:pt x="1559" y="7389"/>
                  </a:moveTo>
                  <a:cubicBezTo>
                    <a:pt x="1855" y="5968"/>
                    <a:pt x="2151" y="4547"/>
                    <a:pt x="2003" y="4689"/>
                  </a:cubicBezTo>
                  <a:cubicBezTo>
                    <a:pt x="1855" y="4832"/>
                    <a:pt x="1264" y="6537"/>
                    <a:pt x="894" y="8811"/>
                  </a:cubicBezTo>
                  <a:cubicBezTo>
                    <a:pt x="524" y="11084"/>
                    <a:pt x="376" y="13926"/>
                    <a:pt x="376" y="16058"/>
                  </a:cubicBezTo>
                  <a:cubicBezTo>
                    <a:pt x="376" y="18189"/>
                    <a:pt x="524" y="19611"/>
                    <a:pt x="1042" y="20463"/>
                  </a:cubicBezTo>
                  <a:cubicBezTo>
                    <a:pt x="1559" y="21316"/>
                    <a:pt x="2447" y="21600"/>
                    <a:pt x="3187" y="20463"/>
                  </a:cubicBezTo>
                  <a:cubicBezTo>
                    <a:pt x="3927" y="19326"/>
                    <a:pt x="4518" y="16768"/>
                    <a:pt x="4592" y="14068"/>
                  </a:cubicBezTo>
                  <a:cubicBezTo>
                    <a:pt x="4666" y="11368"/>
                    <a:pt x="4222" y="8526"/>
                    <a:pt x="3631" y="6821"/>
                  </a:cubicBezTo>
                  <a:cubicBezTo>
                    <a:pt x="3039" y="5116"/>
                    <a:pt x="2299" y="4547"/>
                    <a:pt x="1559" y="4405"/>
                  </a:cubicBezTo>
                  <a:cubicBezTo>
                    <a:pt x="820" y="4263"/>
                    <a:pt x="80" y="4547"/>
                    <a:pt x="6" y="5116"/>
                  </a:cubicBezTo>
                  <a:cubicBezTo>
                    <a:pt x="-68" y="5684"/>
                    <a:pt x="524" y="6537"/>
                    <a:pt x="1190" y="6679"/>
                  </a:cubicBezTo>
                  <a:cubicBezTo>
                    <a:pt x="1855" y="6821"/>
                    <a:pt x="2595" y="6253"/>
                    <a:pt x="3335" y="5542"/>
                  </a:cubicBezTo>
                  <a:cubicBezTo>
                    <a:pt x="4074" y="4832"/>
                    <a:pt x="4814" y="3979"/>
                    <a:pt x="5554" y="3553"/>
                  </a:cubicBezTo>
                  <a:cubicBezTo>
                    <a:pt x="6294" y="3126"/>
                    <a:pt x="7033" y="3126"/>
                    <a:pt x="7551" y="3837"/>
                  </a:cubicBezTo>
                  <a:cubicBezTo>
                    <a:pt x="8069" y="4547"/>
                    <a:pt x="8365" y="5968"/>
                    <a:pt x="8513" y="7532"/>
                  </a:cubicBezTo>
                  <a:cubicBezTo>
                    <a:pt x="8661" y="9095"/>
                    <a:pt x="8661" y="10800"/>
                    <a:pt x="8587" y="10942"/>
                  </a:cubicBezTo>
                  <a:cubicBezTo>
                    <a:pt x="8513" y="11084"/>
                    <a:pt x="8365" y="9663"/>
                    <a:pt x="8513" y="8242"/>
                  </a:cubicBezTo>
                  <a:cubicBezTo>
                    <a:pt x="8661" y="6821"/>
                    <a:pt x="9105" y="5400"/>
                    <a:pt x="9696" y="4263"/>
                  </a:cubicBezTo>
                  <a:cubicBezTo>
                    <a:pt x="10288" y="3126"/>
                    <a:pt x="11028" y="2274"/>
                    <a:pt x="11694" y="2274"/>
                  </a:cubicBezTo>
                  <a:cubicBezTo>
                    <a:pt x="12359" y="2274"/>
                    <a:pt x="12951" y="3126"/>
                    <a:pt x="13321" y="4263"/>
                  </a:cubicBezTo>
                  <a:cubicBezTo>
                    <a:pt x="13691" y="5400"/>
                    <a:pt x="13839" y="6821"/>
                    <a:pt x="14283" y="7958"/>
                  </a:cubicBezTo>
                  <a:cubicBezTo>
                    <a:pt x="14727" y="9095"/>
                    <a:pt x="15466" y="9947"/>
                    <a:pt x="15984" y="9663"/>
                  </a:cubicBezTo>
                  <a:cubicBezTo>
                    <a:pt x="16502" y="9379"/>
                    <a:pt x="16798" y="7958"/>
                    <a:pt x="17020" y="6537"/>
                  </a:cubicBezTo>
                  <a:cubicBezTo>
                    <a:pt x="17242" y="5116"/>
                    <a:pt x="17390" y="3695"/>
                    <a:pt x="17242" y="2416"/>
                  </a:cubicBezTo>
                  <a:cubicBezTo>
                    <a:pt x="17094" y="1137"/>
                    <a:pt x="16650" y="0"/>
                    <a:pt x="16132" y="0"/>
                  </a:cubicBezTo>
                  <a:cubicBezTo>
                    <a:pt x="15614" y="0"/>
                    <a:pt x="15022" y="1137"/>
                    <a:pt x="14653" y="2842"/>
                  </a:cubicBezTo>
                  <a:cubicBezTo>
                    <a:pt x="14283" y="4547"/>
                    <a:pt x="14135" y="6821"/>
                    <a:pt x="15318" y="8953"/>
                  </a:cubicBezTo>
                  <a:cubicBezTo>
                    <a:pt x="16502" y="11084"/>
                    <a:pt x="19017" y="13074"/>
                    <a:pt x="21532" y="15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775450" y="5203542"/>
              <a:ext cx="139700" cy="13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9288"/>
                  </a:moveTo>
                  <a:cubicBezTo>
                    <a:pt x="1309" y="10285"/>
                    <a:pt x="2618" y="11282"/>
                    <a:pt x="4091" y="11116"/>
                  </a:cubicBezTo>
                  <a:cubicBezTo>
                    <a:pt x="5564" y="10949"/>
                    <a:pt x="7200" y="9620"/>
                    <a:pt x="8509" y="8291"/>
                  </a:cubicBezTo>
                  <a:cubicBezTo>
                    <a:pt x="9818" y="6962"/>
                    <a:pt x="10800" y="5633"/>
                    <a:pt x="11291" y="4137"/>
                  </a:cubicBezTo>
                  <a:cubicBezTo>
                    <a:pt x="11782" y="2642"/>
                    <a:pt x="11782" y="980"/>
                    <a:pt x="10964" y="316"/>
                  </a:cubicBezTo>
                  <a:cubicBezTo>
                    <a:pt x="10145" y="-349"/>
                    <a:pt x="8509" y="-17"/>
                    <a:pt x="6873" y="1811"/>
                  </a:cubicBezTo>
                  <a:cubicBezTo>
                    <a:pt x="5236" y="3639"/>
                    <a:pt x="3600" y="6962"/>
                    <a:pt x="2782" y="10119"/>
                  </a:cubicBezTo>
                  <a:cubicBezTo>
                    <a:pt x="1964" y="13276"/>
                    <a:pt x="1964" y="16266"/>
                    <a:pt x="3600" y="18260"/>
                  </a:cubicBezTo>
                  <a:cubicBezTo>
                    <a:pt x="5236" y="20254"/>
                    <a:pt x="8509" y="21251"/>
                    <a:pt x="11782" y="21251"/>
                  </a:cubicBezTo>
                  <a:cubicBezTo>
                    <a:pt x="15055" y="21251"/>
                    <a:pt x="18327" y="20254"/>
                    <a:pt x="21600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915150" y="5224603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957794" y="5218253"/>
              <a:ext cx="589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4114"/>
                    <a:pt x="5849" y="8229"/>
                    <a:pt x="2498" y="11829"/>
                  </a:cubicBezTo>
                  <a:cubicBezTo>
                    <a:pt x="-854" y="15429"/>
                    <a:pt x="-109" y="18514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7087498" y="5084903"/>
              <a:ext cx="4990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218" y="0"/>
                  </a:moveTo>
                  <a:cubicBezTo>
                    <a:pt x="15818" y="2057"/>
                    <a:pt x="10418" y="4114"/>
                    <a:pt x="6818" y="7114"/>
                  </a:cubicBezTo>
                  <a:cubicBezTo>
                    <a:pt x="3218" y="10114"/>
                    <a:pt x="1418" y="14057"/>
                    <a:pt x="518" y="16629"/>
                  </a:cubicBezTo>
                  <a:cubicBezTo>
                    <a:pt x="-382" y="19200"/>
                    <a:pt x="-382" y="20400"/>
                    <a:pt x="2768" y="21000"/>
                  </a:cubicBezTo>
                  <a:cubicBezTo>
                    <a:pt x="5918" y="21600"/>
                    <a:pt x="12218" y="21600"/>
                    <a:pt x="18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061200" y="5211903"/>
              <a:ext cx="165100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3411"/>
                  </a:moveTo>
                  <a:cubicBezTo>
                    <a:pt x="3046" y="3979"/>
                    <a:pt x="6092" y="4547"/>
                    <a:pt x="8308" y="5400"/>
                  </a:cubicBezTo>
                  <a:cubicBezTo>
                    <a:pt x="10523" y="6253"/>
                    <a:pt x="11908" y="7389"/>
                    <a:pt x="13015" y="9947"/>
                  </a:cubicBezTo>
                  <a:cubicBezTo>
                    <a:pt x="14123" y="12505"/>
                    <a:pt x="14954" y="16484"/>
                    <a:pt x="14677" y="18758"/>
                  </a:cubicBezTo>
                  <a:cubicBezTo>
                    <a:pt x="14400" y="21032"/>
                    <a:pt x="13015" y="21600"/>
                    <a:pt x="12185" y="20463"/>
                  </a:cubicBezTo>
                  <a:cubicBezTo>
                    <a:pt x="11354" y="19326"/>
                    <a:pt x="11077" y="16484"/>
                    <a:pt x="12738" y="12789"/>
                  </a:cubicBezTo>
                  <a:cubicBezTo>
                    <a:pt x="14400" y="9095"/>
                    <a:pt x="18000" y="4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233829" y="5205601"/>
              <a:ext cx="367121" cy="1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84" fill="norm" stroke="1" extrusionOk="0">
                  <a:moveTo>
                    <a:pt x="303" y="3695"/>
                  </a:moveTo>
                  <a:cubicBezTo>
                    <a:pt x="800" y="4621"/>
                    <a:pt x="1297" y="5547"/>
                    <a:pt x="1793" y="5547"/>
                  </a:cubicBezTo>
                  <a:cubicBezTo>
                    <a:pt x="2290" y="5547"/>
                    <a:pt x="2786" y="4621"/>
                    <a:pt x="3097" y="3387"/>
                  </a:cubicBezTo>
                  <a:cubicBezTo>
                    <a:pt x="3407" y="2153"/>
                    <a:pt x="3531" y="610"/>
                    <a:pt x="3283" y="147"/>
                  </a:cubicBezTo>
                  <a:cubicBezTo>
                    <a:pt x="3034" y="-316"/>
                    <a:pt x="2414" y="301"/>
                    <a:pt x="1793" y="2153"/>
                  </a:cubicBezTo>
                  <a:cubicBezTo>
                    <a:pt x="1172" y="4004"/>
                    <a:pt x="552" y="7090"/>
                    <a:pt x="241" y="9404"/>
                  </a:cubicBezTo>
                  <a:cubicBezTo>
                    <a:pt x="-69" y="11718"/>
                    <a:pt x="-69" y="13261"/>
                    <a:pt x="179" y="14495"/>
                  </a:cubicBezTo>
                  <a:cubicBezTo>
                    <a:pt x="428" y="15730"/>
                    <a:pt x="924" y="16655"/>
                    <a:pt x="1669" y="16038"/>
                  </a:cubicBezTo>
                  <a:cubicBezTo>
                    <a:pt x="2414" y="15421"/>
                    <a:pt x="3407" y="13261"/>
                    <a:pt x="4090" y="11410"/>
                  </a:cubicBezTo>
                  <a:cubicBezTo>
                    <a:pt x="4772" y="9558"/>
                    <a:pt x="5145" y="8015"/>
                    <a:pt x="5331" y="8015"/>
                  </a:cubicBezTo>
                  <a:cubicBezTo>
                    <a:pt x="5517" y="8015"/>
                    <a:pt x="5517" y="9558"/>
                    <a:pt x="5517" y="11101"/>
                  </a:cubicBezTo>
                  <a:cubicBezTo>
                    <a:pt x="5517" y="12644"/>
                    <a:pt x="5517" y="14187"/>
                    <a:pt x="5703" y="14187"/>
                  </a:cubicBezTo>
                  <a:cubicBezTo>
                    <a:pt x="5890" y="14187"/>
                    <a:pt x="6262" y="12644"/>
                    <a:pt x="6572" y="11101"/>
                  </a:cubicBezTo>
                  <a:cubicBezTo>
                    <a:pt x="6883" y="9558"/>
                    <a:pt x="7131" y="8015"/>
                    <a:pt x="7379" y="8015"/>
                  </a:cubicBezTo>
                  <a:cubicBezTo>
                    <a:pt x="7628" y="8015"/>
                    <a:pt x="7876" y="9558"/>
                    <a:pt x="8124" y="11255"/>
                  </a:cubicBezTo>
                  <a:cubicBezTo>
                    <a:pt x="8372" y="12953"/>
                    <a:pt x="8621" y="14804"/>
                    <a:pt x="8931" y="15113"/>
                  </a:cubicBezTo>
                  <a:cubicBezTo>
                    <a:pt x="9241" y="15421"/>
                    <a:pt x="9614" y="14187"/>
                    <a:pt x="9924" y="12798"/>
                  </a:cubicBezTo>
                  <a:cubicBezTo>
                    <a:pt x="10234" y="11410"/>
                    <a:pt x="10483" y="9867"/>
                    <a:pt x="10793" y="8478"/>
                  </a:cubicBezTo>
                  <a:cubicBezTo>
                    <a:pt x="11103" y="7090"/>
                    <a:pt x="11476" y="5855"/>
                    <a:pt x="11786" y="6010"/>
                  </a:cubicBezTo>
                  <a:cubicBezTo>
                    <a:pt x="12097" y="6164"/>
                    <a:pt x="12345" y="7707"/>
                    <a:pt x="12531" y="9404"/>
                  </a:cubicBezTo>
                  <a:cubicBezTo>
                    <a:pt x="12717" y="11101"/>
                    <a:pt x="12841" y="12953"/>
                    <a:pt x="13152" y="14495"/>
                  </a:cubicBezTo>
                  <a:cubicBezTo>
                    <a:pt x="13462" y="16038"/>
                    <a:pt x="13959" y="17273"/>
                    <a:pt x="14641" y="17273"/>
                  </a:cubicBezTo>
                  <a:cubicBezTo>
                    <a:pt x="15324" y="17273"/>
                    <a:pt x="16193" y="16038"/>
                    <a:pt x="17062" y="13878"/>
                  </a:cubicBezTo>
                  <a:cubicBezTo>
                    <a:pt x="17931" y="11718"/>
                    <a:pt x="18800" y="8633"/>
                    <a:pt x="19297" y="6318"/>
                  </a:cubicBezTo>
                  <a:cubicBezTo>
                    <a:pt x="19793" y="4004"/>
                    <a:pt x="19917" y="2461"/>
                    <a:pt x="19669" y="1844"/>
                  </a:cubicBezTo>
                  <a:cubicBezTo>
                    <a:pt x="19421" y="1227"/>
                    <a:pt x="18800" y="1535"/>
                    <a:pt x="18241" y="2461"/>
                  </a:cubicBezTo>
                  <a:cubicBezTo>
                    <a:pt x="17683" y="3387"/>
                    <a:pt x="17186" y="4930"/>
                    <a:pt x="16876" y="7398"/>
                  </a:cubicBezTo>
                  <a:cubicBezTo>
                    <a:pt x="16565" y="9867"/>
                    <a:pt x="16441" y="13261"/>
                    <a:pt x="17248" y="15730"/>
                  </a:cubicBezTo>
                  <a:cubicBezTo>
                    <a:pt x="18055" y="18198"/>
                    <a:pt x="19793" y="19741"/>
                    <a:pt x="21531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6083299" y="5548453"/>
              <a:ext cx="260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83" y="0"/>
                  </a:moveTo>
                  <a:cubicBezTo>
                    <a:pt x="8254" y="3877"/>
                    <a:pt x="7024" y="7754"/>
                    <a:pt x="6410" y="10869"/>
                  </a:cubicBezTo>
                  <a:cubicBezTo>
                    <a:pt x="5795" y="13985"/>
                    <a:pt x="5795" y="16338"/>
                    <a:pt x="5795" y="17862"/>
                  </a:cubicBezTo>
                  <a:cubicBezTo>
                    <a:pt x="5795" y="19385"/>
                    <a:pt x="5795" y="20077"/>
                    <a:pt x="6234" y="20631"/>
                  </a:cubicBezTo>
                  <a:cubicBezTo>
                    <a:pt x="6673" y="21185"/>
                    <a:pt x="7551" y="21600"/>
                    <a:pt x="8341" y="21600"/>
                  </a:cubicBezTo>
                  <a:cubicBezTo>
                    <a:pt x="9132" y="21600"/>
                    <a:pt x="9834" y="21185"/>
                    <a:pt x="10185" y="20631"/>
                  </a:cubicBezTo>
                  <a:cubicBezTo>
                    <a:pt x="10537" y="20077"/>
                    <a:pt x="10537" y="19385"/>
                    <a:pt x="9571" y="18346"/>
                  </a:cubicBezTo>
                  <a:cubicBezTo>
                    <a:pt x="8605" y="17308"/>
                    <a:pt x="6673" y="15923"/>
                    <a:pt x="5268" y="15162"/>
                  </a:cubicBezTo>
                  <a:cubicBezTo>
                    <a:pt x="3863" y="14400"/>
                    <a:pt x="2985" y="14262"/>
                    <a:pt x="2020" y="14192"/>
                  </a:cubicBezTo>
                  <a:cubicBezTo>
                    <a:pt x="1054" y="14123"/>
                    <a:pt x="0" y="14123"/>
                    <a:pt x="0" y="13915"/>
                  </a:cubicBezTo>
                  <a:cubicBezTo>
                    <a:pt x="0" y="13708"/>
                    <a:pt x="1054" y="13292"/>
                    <a:pt x="2634" y="12254"/>
                  </a:cubicBezTo>
                  <a:cubicBezTo>
                    <a:pt x="4215" y="11215"/>
                    <a:pt x="6322" y="9554"/>
                    <a:pt x="7727" y="8377"/>
                  </a:cubicBezTo>
                  <a:cubicBezTo>
                    <a:pt x="9132" y="7200"/>
                    <a:pt x="9834" y="6508"/>
                    <a:pt x="10537" y="5885"/>
                  </a:cubicBezTo>
                  <a:cubicBezTo>
                    <a:pt x="11239" y="5262"/>
                    <a:pt x="11941" y="4708"/>
                    <a:pt x="12293" y="4846"/>
                  </a:cubicBezTo>
                  <a:cubicBezTo>
                    <a:pt x="12644" y="4985"/>
                    <a:pt x="12644" y="5815"/>
                    <a:pt x="12468" y="8238"/>
                  </a:cubicBezTo>
                  <a:cubicBezTo>
                    <a:pt x="12293" y="10662"/>
                    <a:pt x="11941" y="14677"/>
                    <a:pt x="11678" y="17100"/>
                  </a:cubicBezTo>
                  <a:cubicBezTo>
                    <a:pt x="11415" y="19523"/>
                    <a:pt x="11239" y="20354"/>
                    <a:pt x="11239" y="20354"/>
                  </a:cubicBezTo>
                  <a:cubicBezTo>
                    <a:pt x="11239" y="20354"/>
                    <a:pt x="11415" y="19523"/>
                    <a:pt x="12117" y="18415"/>
                  </a:cubicBezTo>
                  <a:cubicBezTo>
                    <a:pt x="12820" y="17308"/>
                    <a:pt x="14049" y="15923"/>
                    <a:pt x="15190" y="15162"/>
                  </a:cubicBezTo>
                  <a:cubicBezTo>
                    <a:pt x="16332" y="14400"/>
                    <a:pt x="17385" y="14262"/>
                    <a:pt x="18439" y="14677"/>
                  </a:cubicBezTo>
                  <a:cubicBezTo>
                    <a:pt x="19493" y="15092"/>
                    <a:pt x="20546" y="16062"/>
                    <a:pt x="21600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6333865" y="5727199"/>
              <a:ext cx="257435" cy="11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58" fill="norm" stroke="1" extrusionOk="0">
                  <a:moveTo>
                    <a:pt x="3474" y="14871"/>
                  </a:moveTo>
                  <a:cubicBezTo>
                    <a:pt x="3474" y="12942"/>
                    <a:pt x="3474" y="11014"/>
                    <a:pt x="3385" y="8507"/>
                  </a:cubicBezTo>
                  <a:cubicBezTo>
                    <a:pt x="3297" y="5999"/>
                    <a:pt x="3120" y="2914"/>
                    <a:pt x="2677" y="2142"/>
                  </a:cubicBezTo>
                  <a:cubicBezTo>
                    <a:pt x="2235" y="1371"/>
                    <a:pt x="1526" y="2914"/>
                    <a:pt x="995" y="5614"/>
                  </a:cubicBezTo>
                  <a:cubicBezTo>
                    <a:pt x="464" y="8314"/>
                    <a:pt x="110" y="12171"/>
                    <a:pt x="22" y="15064"/>
                  </a:cubicBezTo>
                  <a:cubicBezTo>
                    <a:pt x="-67" y="17957"/>
                    <a:pt x="110" y="19885"/>
                    <a:pt x="641" y="20657"/>
                  </a:cubicBezTo>
                  <a:cubicBezTo>
                    <a:pt x="1172" y="21428"/>
                    <a:pt x="2058" y="21042"/>
                    <a:pt x="2677" y="19885"/>
                  </a:cubicBezTo>
                  <a:cubicBezTo>
                    <a:pt x="3297" y="18728"/>
                    <a:pt x="3651" y="16799"/>
                    <a:pt x="4005" y="14871"/>
                  </a:cubicBezTo>
                  <a:cubicBezTo>
                    <a:pt x="4359" y="12942"/>
                    <a:pt x="4713" y="11014"/>
                    <a:pt x="4890" y="11785"/>
                  </a:cubicBezTo>
                  <a:cubicBezTo>
                    <a:pt x="5067" y="12557"/>
                    <a:pt x="5067" y="16028"/>
                    <a:pt x="5510" y="17378"/>
                  </a:cubicBezTo>
                  <a:cubicBezTo>
                    <a:pt x="5953" y="18728"/>
                    <a:pt x="6838" y="17957"/>
                    <a:pt x="7546" y="16799"/>
                  </a:cubicBezTo>
                  <a:cubicBezTo>
                    <a:pt x="8254" y="15642"/>
                    <a:pt x="8785" y="14099"/>
                    <a:pt x="9317" y="12364"/>
                  </a:cubicBezTo>
                  <a:cubicBezTo>
                    <a:pt x="9848" y="10628"/>
                    <a:pt x="10379" y="8699"/>
                    <a:pt x="10910" y="8507"/>
                  </a:cubicBezTo>
                  <a:cubicBezTo>
                    <a:pt x="11441" y="8314"/>
                    <a:pt x="11972" y="9857"/>
                    <a:pt x="12238" y="11592"/>
                  </a:cubicBezTo>
                  <a:cubicBezTo>
                    <a:pt x="12503" y="13328"/>
                    <a:pt x="12503" y="15257"/>
                    <a:pt x="12503" y="17185"/>
                  </a:cubicBezTo>
                  <a:cubicBezTo>
                    <a:pt x="12503" y="19114"/>
                    <a:pt x="12503" y="21042"/>
                    <a:pt x="12769" y="20657"/>
                  </a:cubicBezTo>
                  <a:cubicBezTo>
                    <a:pt x="13035" y="20271"/>
                    <a:pt x="13566" y="17571"/>
                    <a:pt x="14274" y="14099"/>
                  </a:cubicBezTo>
                  <a:cubicBezTo>
                    <a:pt x="14982" y="10628"/>
                    <a:pt x="15867" y="6385"/>
                    <a:pt x="16664" y="3685"/>
                  </a:cubicBezTo>
                  <a:cubicBezTo>
                    <a:pt x="17461" y="985"/>
                    <a:pt x="18169" y="-172"/>
                    <a:pt x="18789" y="21"/>
                  </a:cubicBezTo>
                  <a:cubicBezTo>
                    <a:pt x="19408" y="214"/>
                    <a:pt x="19940" y="1757"/>
                    <a:pt x="20382" y="5228"/>
                  </a:cubicBezTo>
                  <a:cubicBezTo>
                    <a:pt x="20825" y="8699"/>
                    <a:pt x="21179" y="14099"/>
                    <a:pt x="21533" y="1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7099300" y="5621388"/>
              <a:ext cx="25400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273"/>
                  </a:moveTo>
                  <a:cubicBezTo>
                    <a:pt x="5400" y="598"/>
                    <a:pt x="10800" y="-77"/>
                    <a:pt x="14400" y="7"/>
                  </a:cubicBezTo>
                  <a:cubicBezTo>
                    <a:pt x="18000" y="92"/>
                    <a:pt x="19800" y="935"/>
                    <a:pt x="20700" y="4648"/>
                  </a:cubicBezTo>
                  <a:cubicBezTo>
                    <a:pt x="21600" y="8361"/>
                    <a:pt x="21600" y="14942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6946900" y="5611953"/>
              <a:ext cx="285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8600"/>
                    <a:pt x="960" y="15600"/>
                    <a:pt x="2560" y="12900"/>
                  </a:cubicBezTo>
                  <a:cubicBezTo>
                    <a:pt x="4160" y="10200"/>
                    <a:pt x="6880" y="7800"/>
                    <a:pt x="10240" y="5700"/>
                  </a:cubicBezTo>
                  <a:cubicBezTo>
                    <a:pt x="13600" y="3600"/>
                    <a:pt x="17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7188199" y="5853253"/>
              <a:ext cx="54266" cy="9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226" fill="norm" stroke="1" extrusionOk="0">
                  <a:moveTo>
                    <a:pt x="4800" y="0"/>
                  </a:moveTo>
                  <a:cubicBezTo>
                    <a:pt x="2400" y="1920"/>
                    <a:pt x="0" y="3840"/>
                    <a:pt x="0" y="7440"/>
                  </a:cubicBezTo>
                  <a:cubicBezTo>
                    <a:pt x="0" y="11040"/>
                    <a:pt x="2400" y="16320"/>
                    <a:pt x="5600" y="18960"/>
                  </a:cubicBezTo>
                  <a:cubicBezTo>
                    <a:pt x="8800" y="21600"/>
                    <a:pt x="12800" y="21600"/>
                    <a:pt x="16000" y="20640"/>
                  </a:cubicBezTo>
                  <a:cubicBezTo>
                    <a:pt x="19200" y="19680"/>
                    <a:pt x="21600" y="17760"/>
                    <a:pt x="20000" y="14160"/>
                  </a:cubicBezTo>
                  <a:cubicBezTo>
                    <a:pt x="18400" y="10560"/>
                    <a:pt x="12800" y="5280"/>
                    <a:pt x="7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296150" y="5688153"/>
              <a:ext cx="78878" cy="22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13" fill="norm" stroke="1" extrusionOk="0">
                  <a:moveTo>
                    <a:pt x="0" y="0"/>
                  </a:moveTo>
                  <a:cubicBezTo>
                    <a:pt x="568" y="5706"/>
                    <a:pt x="1137" y="11411"/>
                    <a:pt x="1421" y="14774"/>
                  </a:cubicBezTo>
                  <a:cubicBezTo>
                    <a:pt x="1705" y="18136"/>
                    <a:pt x="1705" y="19155"/>
                    <a:pt x="1989" y="19155"/>
                  </a:cubicBezTo>
                  <a:cubicBezTo>
                    <a:pt x="2274" y="19155"/>
                    <a:pt x="2842" y="18136"/>
                    <a:pt x="3695" y="17117"/>
                  </a:cubicBezTo>
                  <a:cubicBezTo>
                    <a:pt x="4547" y="16098"/>
                    <a:pt x="5684" y="15079"/>
                    <a:pt x="7389" y="13958"/>
                  </a:cubicBezTo>
                  <a:cubicBezTo>
                    <a:pt x="9095" y="12838"/>
                    <a:pt x="11368" y="11615"/>
                    <a:pt x="13358" y="11411"/>
                  </a:cubicBezTo>
                  <a:cubicBezTo>
                    <a:pt x="15347" y="11208"/>
                    <a:pt x="17053" y="12023"/>
                    <a:pt x="18189" y="13042"/>
                  </a:cubicBezTo>
                  <a:cubicBezTo>
                    <a:pt x="19326" y="14060"/>
                    <a:pt x="19895" y="15283"/>
                    <a:pt x="20463" y="16506"/>
                  </a:cubicBezTo>
                  <a:cubicBezTo>
                    <a:pt x="21032" y="17728"/>
                    <a:pt x="21600" y="18951"/>
                    <a:pt x="20747" y="19868"/>
                  </a:cubicBezTo>
                  <a:cubicBezTo>
                    <a:pt x="19895" y="20785"/>
                    <a:pt x="17621" y="21396"/>
                    <a:pt x="15063" y="21498"/>
                  </a:cubicBezTo>
                  <a:cubicBezTo>
                    <a:pt x="12505" y="21600"/>
                    <a:pt x="9663" y="21192"/>
                    <a:pt x="9947" y="19970"/>
                  </a:cubicBezTo>
                  <a:cubicBezTo>
                    <a:pt x="10232" y="18747"/>
                    <a:pt x="13642" y="16709"/>
                    <a:pt x="17053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7429500" y="5784686"/>
              <a:ext cx="63500" cy="1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1600" y="4171"/>
                  </a:moveTo>
                  <a:cubicBezTo>
                    <a:pt x="19440" y="2707"/>
                    <a:pt x="17280" y="1242"/>
                    <a:pt x="14400" y="510"/>
                  </a:cubicBezTo>
                  <a:cubicBezTo>
                    <a:pt x="11520" y="-222"/>
                    <a:pt x="7920" y="-222"/>
                    <a:pt x="5400" y="876"/>
                  </a:cubicBezTo>
                  <a:cubicBezTo>
                    <a:pt x="2880" y="1975"/>
                    <a:pt x="1440" y="4171"/>
                    <a:pt x="1800" y="6002"/>
                  </a:cubicBezTo>
                  <a:cubicBezTo>
                    <a:pt x="2160" y="7832"/>
                    <a:pt x="4320" y="9297"/>
                    <a:pt x="6840" y="10578"/>
                  </a:cubicBezTo>
                  <a:cubicBezTo>
                    <a:pt x="9360" y="11859"/>
                    <a:pt x="12240" y="12958"/>
                    <a:pt x="15120" y="14239"/>
                  </a:cubicBezTo>
                  <a:cubicBezTo>
                    <a:pt x="18000" y="15520"/>
                    <a:pt x="20880" y="16985"/>
                    <a:pt x="20520" y="18266"/>
                  </a:cubicBezTo>
                  <a:cubicBezTo>
                    <a:pt x="20160" y="19547"/>
                    <a:pt x="16560" y="20646"/>
                    <a:pt x="12600" y="21012"/>
                  </a:cubicBezTo>
                  <a:cubicBezTo>
                    <a:pt x="8640" y="21378"/>
                    <a:pt x="4320" y="21012"/>
                    <a:pt x="0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7960783" y="4913453"/>
              <a:ext cx="65617" cy="10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03" y="1725"/>
                    <a:pt x="20206" y="3449"/>
                    <a:pt x="18465" y="5152"/>
                  </a:cubicBezTo>
                  <a:cubicBezTo>
                    <a:pt x="16723" y="6855"/>
                    <a:pt x="13935" y="8537"/>
                    <a:pt x="11148" y="10240"/>
                  </a:cubicBezTo>
                  <a:cubicBezTo>
                    <a:pt x="8361" y="11943"/>
                    <a:pt x="5574" y="13667"/>
                    <a:pt x="3484" y="15219"/>
                  </a:cubicBezTo>
                  <a:cubicBezTo>
                    <a:pt x="1394" y="16771"/>
                    <a:pt x="0" y="18151"/>
                    <a:pt x="0" y="19186"/>
                  </a:cubicBezTo>
                  <a:cubicBezTo>
                    <a:pt x="0" y="20220"/>
                    <a:pt x="1394" y="20910"/>
                    <a:pt x="2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8235950" y="5294453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57"/>
                    <a:pt x="4800" y="11314"/>
                    <a:pt x="8400" y="14914"/>
                  </a:cubicBezTo>
                  <a:cubicBezTo>
                    <a:pt x="12000" y="18514"/>
                    <a:pt x="16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096250" y="5319853"/>
              <a:ext cx="298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2" y="1800"/>
                    <a:pt x="17004" y="3600"/>
                    <a:pt x="14247" y="6030"/>
                  </a:cubicBezTo>
                  <a:cubicBezTo>
                    <a:pt x="11489" y="8460"/>
                    <a:pt x="8272" y="11520"/>
                    <a:pt x="5821" y="14220"/>
                  </a:cubicBezTo>
                  <a:cubicBezTo>
                    <a:pt x="3370" y="16920"/>
                    <a:pt x="1685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483600" y="5421453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8439150" y="5484953"/>
              <a:ext cx="1778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829" y="17280"/>
                    <a:pt x="5657" y="21600"/>
                    <a:pt x="9257" y="19440"/>
                  </a:cubicBezTo>
                  <a:cubicBezTo>
                    <a:pt x="12857" y="17280"/>
                    <a:pt x="17229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8432800" y="5542103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6800"/>
                    <a:pt x="9931" y="12000"/>
                    <a:pt x="13531" y="8400"/>
                  </a:cubicBezTo>
                  <a:cubicBezTo>
                    <a:pt x="17131" y="4800"/>
                    <a:pt x="1936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8724900" y="5332553"/>
              <a:ext cx="146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2945"/>
                    <a:pt x="5009" y="5891"/>
                    <a:pt x="8609" y="9491"/>
                  </a:cubicBezTo>
                  <a:cubicBezTo>
                    <a:pt x="12209" y="13091"/>
                    <a:pt x="16904" y="173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8807450" y="5345253"/>
              <a:ext cx="1524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682"/>
                    <a:pt x="13800" y="5365"/>
                    <a:pt x="10200" y="8612"/>
                  </a:cubicBezTo>
                  <a:cubicBezTo>
                    <a:pt x="6600" y="11859"/>
                    <a:pt x="3300" y="15671"/>
                    <a:pt x="1650" y="17929"/>
                  </a:cubicBezTo>
                  <a:cubicBezTo>
                    <a:pt x="0" y="20188"/>
                    <a:pt x="0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8991600" y="5084903"/>
              <a:ext cx="187378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9465" y="0"/>
                  </a:moveTo>
                  <a:cubicBezTo>
                    <a:pt x="12135" y="1490"/>
                    <a:pt x="14804" y="2979"/>
                    <a:pt x="17110" y="5090"/>
                  </a:cubicBezTo>
                  <a:cubicBezTo>
                    <a:pt x="19416" y="7200"/>
                    <a:pt x="21357" y="9931"/>
                    <a:pt x="21479" y="12207"/>
                  </a:cubicBezTo>
                  <a:cubicBezTo>
                    <a:pt x="21600" y="14483"/>
                    <a:pt x="19901" y="16303"/>
                    <a:pt x="16018" y="17793"/>
                  </a:cubicBezTo>
                  <a:cubicBezTo>
                    <a:pt x="12135" y="19283"/>
                    <a:pt x="6067" y="204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4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8385" y="2621103"/>
              <a:ext cx="393015" cy="1255853"/>
            </a:xfrm>
            <a:prstGeom prst="rect">
              <a:avLst/>
            </a:prstGeom>
            <a:effectLst/>
          </p:spPr>
        </p:pic>
        <p:pic>
          <p:nvPicPr>
            <p:cNvPr id="314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5616" y="2424253"/>
              <a:ext cx="169334" cy="301974"/>
            </a:xfrm>
            <a:prstGeom prst="rect">
              <a:avLst/>
            </a:prstGeom>
            <a:effectLst/>
          </p:spPr>
        </p:pic>
        <p:pic>
          <p:nvPicPr>
            <p:cNvPr id="314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9050" y="2538553"/>
              <a:ext cx="254000" cy="167218"/>
            </a:xfrm>
            <a:prstGeom prst="rect">
              <a:avLst/>
            </a:prstGeom>
            <a:effectLst/>
          </p:spPr>
        </p:pic>
        <p:pic>
          <p:nvPicPr>
            <p:cNvPr id="315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29133" y="2513153"/>
              <a:ext cx="161128" cy="262554"/>
            </a:xfrm>
            <a:prstGeom prst="rect">
              <a:avLst/>
            </a:prstGeom>
            <a:effectLst/>
          </p:spPr>
        </p:pic>
        <p:pic>
          <p:nvPicPr>
            <p:cNvPr id="3152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61949" y="2519503"/>
              <a:ext cx="57151" cy="120651"/>
            </a:xfrm>
            <a:prstGeom prst="rect">
              <a:avLst/>
            </a:prstGeom>
            <a:effectLst/>
          </p:spPr>
        </p:pic>
        <p:pic>
          <p:nvPicPr>
            <p:cNvPr id="3154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36550" y="2456003"/>
              <a:ext cx="76200" cy="57151"/>
            </a:xfrm>
            <a:prstGeom prst="rect">
              <a:avLst/>
            </a:prstGeom>
            <a:effectLst/>
          </p:spPr>
        </p:pic>
        <p:pic>
          <p:nvPicPr>
            <p:cNvPr id="315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00050" y="2470412"/>
              <a:ext cx="152400" cy="118942"/>
            </a:xfrm>
            <a:prstGeom prst="rect">
              <a:avLst/>
            </a:prstGeom>
            <a:effectLst/>
          </p:spPr>
        </p:pic>
        <p:pic>
          <p:nvPicPr>
            <p:cNvPr id="315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8911" y="2437899"/>
              <a:ext cx="143324" cy="348305"/>
            </a:xfrm>
            <a:prstGeom prst="rect">
              <a:avLst/>
            </a:prstGeom>
            <a:effectLst/>
          </p:spPr>
        </p:pic>
        <p:pic>
          <p:nvPicPr>
            <p:cNvPr id="316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20105" y="3002103"/>
              <a:ext cx="150829" cy="220532"/>
            </a:xfrm>
            <a:prstGeom prst="rect">
              <a:avLst/>
            </a:prstGeom>
            <a:effectLst/>
          </p:spPr>
        </p:pic>
        <p:pic>
          <p:nvPicPr>
            <p:cNvPr id="316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6752" y="2983053"/>
              <a:ext cx="185349" cy="190501"/>
            </a:xfrm>
            <a:prstGeom prst="rect">
              <a:avLst/>
            </a:prstGeom>
            <a:effectLst/>
          </p:spPr>
        </p:pic>
        <p:pic>
          <p:nvPicPr>
            <p:cNvPr id="316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39700" y="3321989"/>
              <a:ext cx="133350" cy="189438"/>
            </a:xfrm>
            <a:prstGeom prst="rect">
              <a:avLst/>
            </a:prstGeom>
            <a:effectLst/>
          </p:spPr>
        </p:pic>
        <p:pic>
          <p:nvPicPr>
            <p:cNvPr id="316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53455" y="3313253"/>
              <a:ext cx="94349" cy="197424"/>
            </a:xfrm>
            <a:prstGeom prst="rect">
              <a:avLst/>
            </a:prstGeom>
            <a:effectLst/>
          </p:spPr>
        </p:pic>
        <p:pic>
          <p:nvPicPr>
            <p:cNvPr id="316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39870" y="3122753"/>
              <a:ext cx="130030" cy="335609"/>
            </a:xfrm>
            <a:prstGeom prst="rect">
              <a:avLst/>
            </a:prstGeom>
            <a:effectLst/>
          </p:spPr>
        </p:pic>
        <p:pic>
          <p:nvPicPr>
            <p:cNvPr id="317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00845" y="3287853"/>
              <a:ext cx="143655" cy="121221"/>
            </a:xfrm>
            <a:prstGeom prst="rect">
              <a:avLst/>
            </a:prstGeom>
            <a:effectLst/>
          </p:spPr>
        </p:pic>
        <p:pic>
          <p:nvPicPr>
            <p:cNvPr id="3172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25450" y="3319603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317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63550" y="3166108"/>
              <a:ext cx="209550" cy="124693"/>
            </a:xfrm>
            <a:prstGeom prst="rect">
              <a:avLst/>
            </a:prstGeom>
            <a:effectLst/>
          </p:spPr>
        </p:pic>
        <p:pic>
          <p:nvPicPr>
            <p:cNvPr id="317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22663" y="2931988"/>
              <a:ext cx="291738" cy="307516"/>
            </a:xfrm>
            <a:prstGeom prst="rect">
              <a:avLst/>
            </a:prstGeom>
            <a:effectLst/>
          </p:spPr>
        </p:pic>
        <p:pic>
          <p:nvPicPr>
            <p:cNvPr id="3178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0400" y="2938603"/>
              <a:ext cx="209550" cy="146051"/>
            </a:xfrm>
            <a:prstGeom prst="rect">
              <a:avLst/>
            </a:prstGeom>
            <a:effectLst/>
          </p:spPr>
        </p:pic>
        <p:pic>
          <p:nvPicPr>
            <p:cNvPr id="318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00325" y="3660387"/>
              <a:ext cx="402925" cy="299509"/>
            </a:xfrm>
            <a:prstGeom prst="rect">
              <a:avLst/>
            </a:prstGeom>
            <a:effectLst/>
          </p:spPr>
        </p:pic>
        <p:pic>
          <p:nvPicPr>
            <p:cNvPr id="318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38832" y="3375066"/>
              <a:ext cx="186668" cy="334666"/>
            </a:xfrm>
            <a:prstGeom prst="rect">
              <a:avLst/>
            </a:prstGeom>
            <a:effectLst/>
          </p:spPr>
        </p:pic>
        <p:pic>
          <p:nvPicPr>
            <p:cNvPr id="318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19150" y="3440253"/>
              <a:ext cx="50271" cy="156070"/>
            </a:xfrm>
            <a:prstGeom prst="rect">
              <a:avLst/>
            </a:prstGeom>
            <a:effectLst/>
          </p:spPr>
        </p:pic>
        <p:pic>
          <p:nvPicPr>
            <p:cNvPr id="318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55268" y="3426335"/>
              <a:ext cx="133621" cy="162172"/>
            </a:xfrm>
            <a:prstGeom prst="rect">
              <a:avLst/>
            </a:prstGeom>
            <a:effectLst/>
          </p:spPr>
        </p:pic>
        <p:pic>
          <p:nvPicPr>
            <p:cNvPr id="318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85192" y="3262453"/>
              <a:ext cx="126058" cy="266701"/>
            </a:xfrm>
            <a:prstGeom prst="rect">
              <a:avLst/>
            </a:prstGeom>
            <a:effectLst/>
          </p:spPr>
        </p:pic>
        <p:pic>
          <p:nvPicPr>
            <p:cNvPr id="319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53822" y="3357703"/>
              <a:ext cx="189178" cy="101601"/>
            </a:xfrm>
            <a:prstGeom prst="rect">
              <a:avLst/>
            </a:prstGeom>
            <a:effectLst/>
          </p:spPr>
        </p:pic>
        <p:pic>
          <p:nvPicPr>
            <p:cNvPr id="3192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23950" y="3345003"/>
              <a:ext cx="101600" cy="95251"/>
            </a:xfrm>
            <a:prstGeom prst="rect">
              <a:avLst/>
            </a:prstGeom>
            <a:effectLst/>
          </p:spPr>
        </p:pic>
        <p:pic>
          <p:nvPicPr>
            <p:cNvPr id="3194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55700" y="3249753"/>
              <a:ext cx="50800" cy="107951"/>
            </a:xfrm>
            <a:prstGeom prst="rect">
              <a:avLst/>
            </a:prstGeom>
            <a:effectLst/>
          </p:spPr>
        </p:pic>
        <p:pic>
          <p:nvPicPr>
            <p:cNvPr id="319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212850" y="3198953"/>
              <a:ext cx="129203" cy="240816"/>
            </a:xfrm>
            <a:prstGeom prst="rect">
              <a:avLst/>
            </a:prstGeom>
            <a:effectLst/>
          </p:spPr>
        </p:pic>
        <p:pic>
          <p:nvPicPr>
            <p:cNvPr id="319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301750" y="3082537"/>
              <a:ext cx="304800" cy="328822"/>
            </a:xfrm>
            <a:prstGeom prst="rect">
              <a:avLst/>
            </a:prstGeom>
            <a:effectLst/>
          </p:spPr>
        </p:pic>
        <p:pic>
          <p:nvPicPr>
            <p:cNvPr id="320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433968" y="3211653"/>
              <a:ext cx="172583" cy="133624"/>
            </a:xfrm>
            <a:prstGeom prst="rect">
              <a:avLst/>
            </a:prstGeom>
            <a:effectLst/>
          </p:spPr>
        </p:pic>
        <p:pic>
          <p:nvPicPr>
            <p:cNvPr id="320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613842" y="3178552"/>
              <a:ext cx="195909" cy="141052"/>
            </a:xfrm>
            <a:prstGeom prst="rect">
              <a:avLst/>
            </a:prstGeom>
            <a:effectLst/>
          </p:spPr>
        </p:pic>
        <p:pic>
          <p:nvPicPr>
            <p:cNvPr id="320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405202" y="3429877"/>
              <a:ext cx="341048" cy="430694"/>
            </a:xfrm>
            <a:prstGeom prst="rect">
              <a:avLst/>
            </a:prstGeom>
            <a:effectLst/>
          </p:spPr>
        </p:pic>
        <p:pic>
          <p:nvPicPr>
            <p:cNvPr id="320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847850" y="3364053"/>
              <a:ext cx="120650" cy="323851"/>
            </a:xfrm>
            <a:prstGeom prst="rect">
              <a:avLst/>
            </a:prstGeom>
            <a:effectLst/>
          </p:spPr>
        </p:pic>
        <p:pic>
          <p:nvPicPr>
            <p:cNvPr id="320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943100" y="3344071"/>
              <a:ext cx="177304" cy="273983"/>
            </a:xfrm>
            <a:prstGeom prst="rect">
              <a:avLst/>
            </a:prstGeom>
            <a:effectLst/>
          </p:spPr>
        </p:pic>
        <p:pic>
          <p:nvPicPr>
            <p:cNvPr id="3210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114550" y="3535503"/>
              <a:ext cx="69850" cy="107951"/>
            </a:xfrm>
            <a:prstGeom prst="rect">
              <a:avLst/>
            </a:prstGeom>
            <a:effectLst/>
          </p:spPr>
        </p:pic>
        <p:pic>
          <p:nvPicPr>
            <p:cNvPr id="3212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968500" y="3249753"/>
              <a:ext cx="152400" cy="101601"/>
            </a:xfrm>
            <a:prstGeom prst="rect">
              <a:avLst/>
            </a:prstGeom>
            <a:effectLst/>
          </p:spPr>
        </p:pic>
        <p:pic>
          <p:nvPicPr>
            <p:cNvPr id="3214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241550" y="3395803"/>
              <a:ext cx="133350" cy="95251"/>
            </a:xfrm>
            <a:prstGeom prst="rect">
              <a:avLst/>
            </a:prstGeom>
            <a:effectLst/>
          </p:spPr>
        </p:pic>
        <p:pic>
          <p:nvPicPr>
            <p:cNvPr id="321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419349" y="3200841"/>
              <a:ext cx="144106" cy="309263"/>
            </a:xfrm>
            <a:prstGeom prst="rect">
              <a:avLst/>
            </a:prstGeom>
            <a:effectLst/>
          </p:spPr>
        </p:pic>
        <p:pic>
          <p:nvPicPr>
            <p:cNvPr id="321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578100" y="3359351"/>
              <a:ext cx="196850" cy="180412"/>
            </a:xfrm>
            <a:prstGeom prst="rect">
              <a:avLst/>
            </a:prstGeom>
            <a:effectLst/>
          </p:spPr>
        </p:pic>
        <p:pic>
          <p:nvPicPr>
            <p:cNvPr id="322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381250" y="3129103"/>
              <a:ext cx="241300" cy="95251"/>
            </a:xfrm>
            <a:prstGeom prst="rect">
              <a:avLst/>
            </a:prstGeom>
            <a:effectLst/>
          </p:spPr>
        </p:pic>
        <p:pic>
          <p:nvPicPr>
            <p:cNvPr id="322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736849" y="3065603"/>
              <a:ext cx="196851" cy="419101"/>
            </a:xfrm>
            <a:prstGeom prst="rect">
              <a:avLst/>
            </a:prstGeom>
            <a:effectLst/>
          </p:spPr>
        </p:pic>
        <p:sp>
          <p:nvSpPr>
            <p:cNvPr id="3224" name="Line"/>
            <p:cNvSpPr/>
            <p:nvPr/>
          </p:nvSpPr>
          <p:spPr>
            <a:xfrm>
              <a:off x="9502721" y="5332553"/>
              <a:ext cx="250879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455" y="17673"/>
                  </a:moveTo>
                  <a:cubicBezTo>
                    <a:pt x="1185" y="19636"/>
                    <a:pt x="-86" y="21600"/>
                    <a:pt x="5" y="21600"/>
                  </a:cubicBezTo>
                  <a:cubicBezTo>
                    <a:pt x="96" y="21600"/>
                    <a:pt x="1548" y="19636"/>
                    <a:pt x="5359" y="15709"/>
                  </a:cubicBezTo>
                  <a:cubicBezTo>
                    <a:pt x="9171" y="11782"/>
                    <a:pt x="15343" y="5891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9429750" y="5491303"/>
              <a:ext cx="311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6" y="15600"/>
                    <a:pt x="9992" y="9600"/>
                    <a:pt x="13592" y="6000"/>
                  </a:cubicBezTo>
                  <a:cubicBezTo>
                    <a:pt x="17192" y="2400"/>
                    <a:pt x="1939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0698619" y="5142997"/>
              <a:ext cx="248781" cy="25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80" fill="norm" stroke="1" extrusionOk="0">
                  <a:moveTo>
                    <a:pt x="21515" y="1514"/>
                  </a:moveTo>
                  <a:cubicBezTo>
                    <a:pt x="20966" y="806"/>
                    <a:pt x="20417" y="98"/>
                    <a:pt x="19593" y="10"/>
                  </a:cubicBezTo>
                  <a:cubicBezTo>
                    <a:pt x="18769" y="-79"/>
                    <a:pt x="17671" y="452"/>
                    <a:pt x="15474" y="1337"/>
                  </a:cubicBezTo>
                  <a:cubicBezTo>
                    <a:pt x="13278" y="2223"/>
                    <a:pt x="9983" y="3462"/>
                    <a:pt x="7969" y="4347"/>
                  </a:cubicBezTo>
                  <a:cubicBezTo>
                    <a:pt x="5956" y="5232"/>
                    <a:pt x="5223" y="5764"/>
                    <a:pt x="5223" y="6295"/>
                  </a:cubicBezTo>
                  <a:cubicBezTo>
                    <a:pt x="5223" y="6826"/>
                    <a:pt x="5956" y="7357"/>
                    <a:pt x="7420" y="7534"/>
                  </a:cubicBezTo>
                  <a:cubicBezTo>
                    <a:pt x="8884" y="7711"/>
                    <a:pt x="11081" y="7534"/>
                    <a:pt x="12637" y="7534"/>
                  </a:cubicBezTo>
                  <a:cubicBezTo>
                    <a:pt x="14193" y="7534"/>
                    <a:pt x="15108" y="7711"/>
                    <a:pt x="15474" y="8242"/>
                  </a:cubicBezTo>
                  <a:cubicBezTo>
                    <a:pt x="15840" y="8773"/>
                    <a:pt x="15657" y="9659"/>
                    <a:pt x="14376" y="10987"/>
                  </a:cubicBezTo>
                  <a:cubicBezTo>
                    <a:pt x="13095" y="12314"/>
                    <a:pt x="10715" y="14085"/>
                    <a:pt x="8427" y="15501"/>
                  </a:cubicBezTo>
                  <a:cubicBezTo>
                    <a:pt x="6139" y="16918"/>
                    <a:pt x="3942" y="17980"/>
                    <a:pt x="2386" y="18865"/>
                  </a:cubicBezTo>
                  <a:cubicBezTo>
                    <a:pt x="830" y="19751"/>
                    <a:pt x="-85" y="20459"/>
                    <a:pt x="7" y="20901"/>
                  </a:cubicBezTo>
                  <a:cubicBezTo>
                    <a:pt x="98" y="21344"/>
                    <a:pt x="1196" y="21521"/>
                    <a:pt x="4125" y="21255"/>
                  </a:cubicBezTo>
                  <a:cubicBezTo>
                    <a:pt x="7054" y="20990"/>
                    <a:pt x="11813" y="20282"/>
                    <a:pt x="14742" y="20016"/>
                  </a:cubicBezTo>
                  <a:cubicBezTo>
                    <a:pt x="17671" y="19751"/>
                    <a:pt x="18769" y="19928"/>
                    <a:pt x="19868" y="20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0716683" y="5561153"/>
              <a:ext cx="84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10707279" y="5491303"/>
              <a:ext cx="30571" cy="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442" fill="norm" stroke="1" extrusionOk="0">
                  <a:moveTo>
                    <a:pt x="20798" y="0"/>
                  </a:moveTo>
                  <a:cubicBezTo>
                    <a:pt x="13598" y="1440"/>
                    <a:pt x="6398" y="2880"/>
                    <a:pt x="2798" y="7200"/>
                  </a:cubicBezTo>
                  <a:cubicBezTo>
                    <a:pt x="-802" y="11520"/>
                    <a:pt x="-802" y="18720"/>
                    <a:pt x="2078" y="20160"/>
                  </a:cubicBezTo>
                  <a:cubicBezTo>
                    <a:pt x="4958" y="21600"/>
                    <a:pt x="10718" y="17280"/>
                    <a:pt x="16478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0744199" y="5580203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10775950" y="551035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0947400" y="5484953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0706100" y="4919803"/>
              <a:ext cx="124107" cy="18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28" fill="norm" stroke="1" extrusionOk="0">
                  <a:moveTo>
                    <a:pt x="0" y="8545"/>
                  </a:moveTo>
                  <a:cubicBezTo>
                    <a:pt x="366" y="12105"/>
                    <a:pt x="732" y="15666"/>
                    <a:pt x="915" y="18040"/>
                  </a:cubicBezTo>
                  <a:cubicBezTo>
                    <a:pt x="1098" y="20413"/>
                    <a:pt x="1098" y="21600"/>
                    <a:pt x="915" y="21125"/>
                  </a:cubicBezTo>
                  <a:cubicBezTo>
                    <a:pt x="732" y="20651"/>
                    <a:pt x="366" y="18514"/>
                    <a:pt x="183" y="15547"/>
                  </a:cubicBezTo>
                  <a:cubicBezTo>
                    <a:pt x="0" y="12580"/>
                    <a:pt x="0" y="8782"/>
                    <a:pt x="549" y="6409"/>
                  </a:cubicBezTo>
                  <a:cubicBezTo>
                    <a:pt x="1098" y="4035"/>
                    <a:pt x="2197" y="3086"/>
                    <a:pt x="3295" y="3086"/>
                  </a:cubicBezTo>
                  <a:cubicBezTo>
                    <a:pt x="4393" y="3086"/>
                    <a:pt x="5492" y="4035"/>
                    <a:pt x="6956" y="5697"/>
                  </a:cubicBezTo>
                  <a:cubicBezTo>
                    <a:pt x="8420" y="7358"/>
                    <a:pt x="10251" y="9732"/>
                    <a:pt x="11532" y="11749"/>
                  </a:cubicBezTo>
                  <a:cubicBezTo>
                    <a:pt x="12814" y="13767"/>
                    <a:pt x="13546" y="15429"/>
                    <a:pt x="14827" y="15903"/>
                  </a:cubicBezTo>
                  <a:cubicBezTo>
                    <a:pt x="16108" y="16378"/>
                    <a:pt x="17939" y="15666"/>
                    <a:pt x="19220" y="14004"/>
                  </a:cubicBezTo>
                  <a:cubicBezTo>
                    <a:pt x="20502" y="12343"/>
                    <a:pt x="21234" y="9732"/>
                    <a:pt x="21417" y="7240"/>
                  </a:cubicBezTo>
                  <a:cubicBezTo>
                    <a:pt x="21600" y="4747"/>
                    <a:pt x="21234" y="2374"/>
                    <a:pt x="208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10877550" y="4843603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0858500" y="505950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11252199" y="5161103"/>
              <a:ext cx="19051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0"/>
                  </a:moveTo>
                  <a:cubicBezTo>
                    <a:pt x="19200" y="5988"/>
                    <a:pt x="16800" y="11976"/>
                    <a:pt x="14400" y="15612"/>
                  </a:cubicBezTo>
                  <a:cubicBezTo>
                    <a:pt x="12000" y="19248"/>
                    <a:pt x="9600" y="20531"/>
                    <a:pt x="7200" y="21065"/>
                  </a:cubicBezTo>
                  <a:cubicBezTo>
                    <a:pt x="4800" y="21600"/>
                    <a:pt x="2400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1118849" y="5149315"/>
              <a:ext cx="228601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2400" y="16712"/>
                    <a:pt x="4800" y="12212"/>
                    <a:pt x="7700" y="8612"/>
                  </a:cubicBezTo>
                  <a:cubicBezTo>
                    <a:pt x="10600" y="5012"/>
                    <a:pt x="14000" y="2312"/>
                    <a:pt x="16200" y="962"/>
                  </a:cubicBezTo>
                  <a:cubicBezTo>
                    <a:pt x="18400" y="-388"/>
                    <a:pt x="19400" y="-388"/>
                    <a:pt x="20100" y="1412"/>
                  </a:cubicBezTo>
                  <a:cubicBezTo>
                    <a:pt x="20800" y="3212"/>
                    <a:pt x="21200" y="6812"/>
                    <a:pt x="21600" y="1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11125200" y="5389703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1490781" y="5113976"/>
              <a:ext cx="123370" cy="32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6" fill="norm" stroke="1" extrusionOk="0">
                  <a:moveTo>
                    <a:pt x="19902" y="180"/>
                  </a:moveTo>
                  <a:cubicBezTo>
                    <a:pt x="18102" y="38"/>
                    <a:pt x="16302" y="-104"/>
                    <a:pt x="14682" y="109"/>
                  </a:cubicBezTo>
                  <a:cubicBezTo>
                    <a:pt x="13062" y="322"/>
                    <a:pt x="11622" y="891"/>
                    <a:pt x="9102" y="2596"/>
                  </a:cubicBezTo>
                  <a:cubicBezTo>
                    <a:pt x="6582" y="4301"/>
                    <a:pt x="2982" y="7143"/>
                    <a:pt x="1182" y="9630"/>
                  </a:cubicBezTo>
                  <a:cubicBezTo>
                    <a:pt x="-618" y="12117"/>
                    <a:pt x="-618" y="14249"/>
                    <a:pt x="2982" y="16167"/>
                  </a:cubicBezTo>
                  <a:cubicBezTo>
                    <a:pt x="6582" y="18085"/>
                    <a:pt x="13782" y="19791"/>
                    <a:pt x="2098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1747499" y="5192853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371"/>
                  </a:cubicBezTo>
                  <a:cubicBezTo>
                    <a:pt x="0" y="16457"/>
                    <a:pt x="0" y="17486"/>
                    <a:pt x="0" y="18514"/>
                  </a:cubicBezTo>
                  <a:cubicBezTo>
                    <a:pt x="0" y="19543"/>
                    <a:pt x="0" y="20571"/>
                    <a:pt x="3600" y="21086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1607800" y="5167453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5200"/>
                    <a:pt x="7385" y="8800"/>
                    <a:pt x="10985" y="5200"/>
                  </a:cubicBezTo>
                  <a:cubicBezTo>
                    <a:pt x="14585" y="1600"/>
                    <a:pt x="1809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1861799" y="5402403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1836400" y="5300803"/>
              <a:ext cx="61787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170" fill="norm" stroke="1" extrusionOk="0">
                  <a:moveTo>
                    <a:pt x="10800" y="11270"/>
                  </a:moveTo>
                  <a:cubicBezTo>
                    <a:pt x="11520" y="15965"/>
                    <a:pt x="12240" y="20661"/>
                    <a:pt x="14400" y="21130"/>
                  </a:cubicBezTo>
                  <a:cubicBezTo>
                    <a:pt x="16560" y="21600"/>
                    <a:pt x="20160" y="17843"/>
                    <a:pt x="20880" y="13617"/>
                  </a:cubicBezTo>
                  <a:cubicBezTo>
                    <a:pt x="21600" y="9391"/>
                    <a:pt x="19440" y="4696"/>
                    <a:pt x="15480" y="2348"/>
                  </a:cubicBezTo>
                  <a:cubicBezTo>
                    <a:pt x="11520" y="0"/>
                    <a:pt x="576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2090400" y="5186503"/>
              <a:ext cx="203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150"/>
                    <a:pt x="6300" y="6300"/>
                    <a:pt x="9225" y="9000"/>
                  </a:cubicBezTo>
                  <a:cubicBezTo>
                    <a:pt x="12150" y="11700"/>
                    <a:pt x="14850" y="13950"/>
                    <a:pt x="16875" y="15975"/>
                  </a:cubicBezTo>
                  <a:cubicBezTo>
                    <a:pt x="18900" y="18000"/>
                    <a:pt x="2025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2172950" y="5281753"/>
              <a:ext cx="127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960"/>
                    <a:pt x="12960" y="7920"/>
                    <a:pt x="9360" y="11520"/>
                  </a:cubicBezTo>
                  <a:cubicBezTo>
                    <a:pt x="5760" y="15120"/>
                    <a:pt x="288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2499693" y="5148403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2363450" y="5123429"/>
              <a:ext cx="247650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662" y="16919"/>
                    <a:pt x="3323" y="12419"/>
                    <a:pt x="6369" y="8819"/>
                  </a:cubicBezTo>
                  <a:cubicBezTo>
                    <a:pt x="9415" y="5219"/>
                    <a:pt x="13846" y="2519"/>
                    <a:pt x="16523" y="1169"/>
                  </a:cubicBezTo>
                  <a:cubicBezTo>
                    <a:pt x="19200" y="-181"/>
                    <a:pt x="20123" y="-181"/>
                    <a:pt x="20677" y="269"/>
                  </a:cubicBezTo>
                  <a:cubicBezTo>
                    <a:pt x="21231" y="719"/>
                    <a:pt x="21415" y="1619"/>
                    <a:pt x="21600" y="2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2527330" y="5300803"/>
              <a:ext cx="57577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39" fill="norm" stroke="1" extrusionOk="0">
                  <a:moveTo>
                    <a:pt x="5073" y="3411"/>
                  </a:moveTo>
                  <a:cubicBezTo>
                    <a:pt x="2759" y="6253"/>
                    <a:pt x="444" y="9095"/>
                    <a:pt x="59" y="11937"/>
                  </a:cubicBezTo>
                  <a:cubicBezTo>
                    <a:pt x="-327" y="14779"/>
                    <a:pt x="1216" y="17621"/>
                    <a:pt x="3916" y="19326"/>
                  </a:cubicBezTo>
                  <a:cubicBezTo>
                    <a:pt x="6616" y="21032"/>
                    <a:pt x="10473" y="21600"/>
                    <a:pt x="13559" y="20747"/>
                  </a:cubicBezTo>
                  <a:cubicBezTo>
                    <a:pt x="16644" y="19895"/>
                    <a:pt x="18959" y="17621"/>
                    <a:pt x="20116" y="15063"/>
                  </a:cubicBezTo>
                  <a:cubicBezTo>
                    <a:pt x="21273" y="12505"/>
                    <a:pt x="21273" y="9663"/>
                    <a:pt x="20116" y="7105"/>
                  </a:cubicBezTo>
                  <a:cubicBezTo>
                    <a:pt x="18959" y="4547"/>
                    <a:pt x="16644" y="2274"/>
                    <a:pt x="15102" y="1137"/>
                  </a:cubicBezTo>
                  <a:cubicBezTo>
                    <a:pt x="13559" y="0"/>
                    <a:pt x="12787" y="0"/>
                    <a:pt x="120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2623799" y="5218253"/>
              <a:ext cx="6217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0" y="0"/>
                  </a:moveTo>
                  <a:cubicBezTo>
                    <a:pt x="1440" y="4431"/>
                    <a:pt x="2880" y="8862"/>
                    <a:pt x="3240" y="12323"/>
                  </a:cubicBezTo>
                  <a:cubicBezTo>
                    <a:pt x="3600" y="15785"/>
                    <a:pt x="2880" y="18277"/>
                    <a:pt x="2880" y="18692"/>
                  </a:cubicBezTo>
                  <a:cubicBezTo>
                    <a:pt x="2880" y="19108"/>
                    <a:pt x="3600" y="17446"/>
                    <a:pt x="5040" y="16062"/>
                  </a:cubicBezTo>
                  <a:cubicBezTo>
                    <a:pt x="6480" y="14677"/>
                    <a:pt x="8640" y="13569"/>
                    <a:pt x="11520" y="13292"/>
                  </a:cubicBezTo>
                  <a:cubicBezTo>
                    <a:pt x="14400" y="13015"/>
                    <a:pt x="18000" y="13569"/>
                    <a:pt x="19800" y="14538"/>
                  </a:cubicBezTo>
                  <a:cubicBezTo>
                    <a:pt x="21600" y="15508"/>
                    <a:pt x="21600" y="16892"/>
                    <a:pt x="19800" y="18138"/>
                  </a:cubicBezTo>
                  <a:cubicBezTo>
                    <a:pt x="18000" y="19385"/>
                    <a:pt x="14400" y="20492"/>
                    <a:pt x="10800" y="21046"/>
                  </a:cubicBezTo>
                  <a:cubicBezTo>
                    <a:pt x="7200" y="21600"/>
                    <a:pt x="3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12712700" y="5310986"/>
              <a:ext cx="63500" cy="10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980" fill="norm" stroke="1" extrusionOk="0">
                  <a:moveTo>
                    <a:pt x="20903" y="4402"/>
                  </a:moveTo>
                  <a:cubicBezTo>
                    <a:pt x="18813" y="2674"/>
                    <a:pt x="16723" y="946"/>
                    <a:pt x="13935" y="298"/>
                  </a:cubicBezTo>
                  <a:cubicBezTo>
                    <a:pt x="11148" y="-350"/>
                    <a:pt x="7665" y="82"/>
                    <a:pt x="5923" y="1378"/>
                  </a:cubicBezTo>
                  <a:cubicBezTo>
                    <a:pt x="4181" y="2674"/>
                    <a:pt x="4181" y="4834"/>
                    <a:pt x="5574" y="6562"/>
                  </a:cubicBezTo>
                  <a:cubicBezTo>
                    <a:pt x="6968" y="8290"/>
                    <a:pt x="9755" y="9586"/>
                    <a:pt x="12890" y="10882"/>
                  </a:cubicBezTo>
                  <a:cubicBezTo>
                    <a:pt x="16026" y="12178"/>
                    <a:pt x="19510" y="13474"/>
                    <a:pt x="20555" y="15202"/>
                  </a:cubicBezTo>
                  <a:cubicBezTo>
                    <a:pt x="21600" y="16930"/>
                    <a:pt x="20206" y="19090"/>
                    <a:pt x="17071" y="20170"/>
                  </a:cubicBezTo>
                  <a:cubicBezTo>
                    <a:pt x="13935" y="21250"/>
                    <a:pt x="9058" y="21250"/>
                    <a:pt x="5923" y="20170"/>
                  </a:cubicBezTo>
                  <a:cubicBezTo>
                    <a:pt x="2787" y="19090"/>
                    <a:pt x="1394" y="16930"/>
                    <a:pt x="0" y="14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12788900" y="5116653"/>
              <a:ext cx="13390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0" y="0"/>
                  </a:moveTo>
                  <a:cubicBezTo>
                    <a:pt x="2326" y="160"/>
                    <a:pt x="4652" y="320"/>
                    <a:pt x="6148" y="800"/>
                  </a:cubicBezTo>
                  <a:cubicBezTo>
                    <a:pt x="7643" y="1280"/>
                    <a:pt x="8308" y="2080"/>
                    <a:pt x="10634" y="4240"/>
                  </a:cubicBezTo>
                  <a:cubicBezTo>
                    <a:pt x="12960" y="6400"/>
                    <a:pt x="16948" y="9920"/>
                    <a:pt x="19108" y="12560"/>
                  </a:cubicBezTo>
                  <a:cubicBezTo>
                    <a:pt x="21268" y="15200"/>
                    <a:pt x="21600" y="16960"/>
                    <a:pt x="20105" y="18240"/>
                  </a:cubicBezTo>
                  <a:cubicBezTo>
                    <a:pt x="18609" y="19520"/>
                    <a:pt x="15286" y="20320"/>
                    <a:pt x="12794" y="20800"/>
                  </a:cubicBezTo>
                  <a:cubicBezTo>
                    <a:pt x="10302" y="21280"/>
                    <a:pt x="8640" y="21440"/>
                    <a:pt x="6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10629900" y="5796466"/>
              <a:ext cx="1936750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897" y="20395"/>
                    <a:pt x="1794" y="19367"/>
                    <a:pt x="2703" y="17310"/>
                  </a:cubicBezTo>
                  <a:cubicBezTo>
                    <a:pt x="3612" y="15253"/>
                    <a:pt x="4532" y="12167"/>
                    <a:pt x="5382" y="9595"/>
                  </a:cubicBezTo>
                  <a:cubicBezTo>
                    <a:pt x="6232" y="7024"/>
                    <a:pt x="7011" y="4967"/>
                    <a:pt x="7826" y="3424"/>
                  </a:cubicBezTo>
                  <a:cubicBezTo>
                    <a:pt x="8640" y="1881"/>
                    <a:pt x="9490" y="853"/>
                    <a:pt x="10316" y="338"/>
                  </a:cubicBezTo>
                  <a:cubicBezTo>
                    <a:pt x="11142" y="-176"/>
                    <a:pt x="11945" y="-176"/>
                    <a:pt x="12842" y="853"/>
                  </a:cubicBezTo>
                  <a:cubicBezTo>
                    <a:pt x="13739" y="1881"/>
                    <a:pt x="14730" y="3938"/>
                    <a:pt x="15734" y="4967"/>
                  </a:cubicBezTo>
                  <a:cubicBezTo>
                    <a:pt x="16737" y="5995"/>
                    <a:pt x="17752" y="5995"/>
                    <a:pt x="18732" y="6510"/>
                  </a:cubicBezTo>
                  <a:cubicBezTo>
                    <a:pt x="19711" y="7024"/>
                    <a:pt x="20656" y="8053"/>
                    <a:pt x="21600" y="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11112500" y="6081853"/>
              <a:ext cx="381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31"/>
                    <a:pt x="14400" y="8862"/>
                    <a:pt x="10800" y="12462"/>
                  </a:cubicBezTo>
                  <a:cubicBezTo>
                    <a:pt x="7200" y="16062"/>
                    <a:pt x="36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11106149" y="6077935"/>
              <a:ext cx="355601" cy="28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6863"/>
                  </a:moveTo>
                  <a:cubicBezTo>
                    <a:pt x="386" y="5298"/>
                    <a:pt x="771" y="3733"/>
                    <a:pt x="1221" y="2481"/>
                  </a:cubicBezTo>
                  <a:cubicBezTo>
                    <a:pt x="1671" y="1229"/>
                    <a:pt x="2186" y="290"/>
                    <a:pt x="2700" y="55"/>
                  </a:cubicBezTo>
                  <a:cubicBezTo>
                    <a:pt x="3214" y="-180"/>
                    <a:pt x="3729" y="290"/>
                    <a:pt x="4950" y="2403"/>
                  </a:cubicBezTo>
                  <a:cubicBezTo>
                    <a:pt x="6171" y="4516"/>
                    <a:pt x="8100" y="8272"/>
                    <a:pt x="10093" y="11324"/>
                  </a:cubicBezTo>
                  <a:cubicBezTo>
                    <a:pt x="12086" y="14377"/>
                    <a:pt x="14143" y="16724"/>
                    <a:pt x="16071" y="18290"/>
                  </a:cubicBezTo>
                  <a:cubicBezTo>
                    <a:pt x="18000" y="19855"/>
                    <a:pt x="19800" y="20637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11487047" y="5992953"/>
              <a:ext cx="2550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9" h="21600" fill="norm" stroke="1" extrusionOk="0">
                  <a:moveTo>
                    <a:pt x="20019" y="0"/>
                  </a:moveTo>
                  <a:cubicBezTo>
                    <a:pt x="11711" y="2364"/>
                    <a:pt x="3404" y="4728"/>
                    <a:pt x="911" y="7630"/>
                  </a:cubicBezTo>
                  <a:cubicBezTo>
                    <a:pt x="-1581" y="10531"/>
                    <a:pt x="1742" y="13970"/>
                    <a:pt x="2573" y="16388"/>
                  </a:cubicBezTo>
                  <a:cubicBezTo>
                    <a:pt x="3404" y="18806"/>
                    <a:pt x="1742" y="20203"/>
                    <a:pt x="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11753850" y="6024703"/>
              <a:ext cx="25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50"/>
                    <a:pt x="10800" y="8700"/>
                    <a:pt x="7200" y="12300"/>
                  </a:cubicBezTo>
                  <a:cubicBezTo>
                    <a:pt x="3600" y="15900"/>
                    <a:pt x="18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11693265" y="6450153"/>
              <a:ext cx="59406" cy="5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922" fill="norm" stroke="1" extrusionOk="0">
                  <a:moveTo>
                    <a:pt x="14616" y="0"/>
                  </a:moveTo>
                  <a:cubicBezTo>
                    <a:pt x="10891" y="0"/>
                    <a:pt x="7167" y="0"/>
                    <a:pt x="4560" y="1862"/>
                  </a:cubicBezTo>
                  <a:cubicBezTo>
                    <a:pt x="1953" y="3724"/>
                    <a:pt x="464" y="7448"/>
                    <a:pt x="91" y="11172"/>
                  </a:cubicBezTo>
                  <a:cubicBezTo>
                    <a:pt x="-281" y="14897"/>
                    <a:pt x="464" y="18621"/>
                    <a:pt x="2698" y="20110"/>
                  </a:cubicBezTo>
                  <a:cubicBezTo>
                    <a:pt x="4933" y="21600"/>
                    <a:pt x="8657" y="20855"/>
                    <a:pt x="12009" y="19366"/>
                  </a:cubicBezTo>
                  <a:cubicBezTo>
                    <a:pt x="15360" y="17876"/>
                    <a:pt x="18340" y="15641"/>
                    <a:pt x="19829" y="12662"/>
                  </a:cubicBezTo>
                  <a:cubicBezTo>
                    <a:pt x="21319" y="9683"/>
                    <a:pt x="21319" y="5959"/>
                    <a:pt x="19457" y="4097"/>
                  </a:cubicBezTo>
                  <a:cubicBezTo>
                    <a:pt x="17595" y="2234"/>
                    <a:pt x="13871" y="2234"/>
                    <a:pt x="10147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5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099902" y="4660011"/>
              <a:ext cx="2866799" cy="2014400"/>
            </a:xfrm>
            <a:prstGeom prst="rect">
              <a:avLst/>
            </a:prstGeom>
            <a:effectLst/>
          </p:spPr>
        </p:pic>
        <p:pic>
          <p:nvPicPr>
            <p:cNvPr id="325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509250" y="4674446"/>
              <a:ext cx="2463800" cy="321558"/>
            </a:xfrm>
            <a:prstGeom prst="rect">
              <a:avLst/>
            </a:prstGeom>
            <a:effectLst/>
          </p:spPr>
        </p:pic>
        <p:sp>
          <p:nvSpPr>
            <p:cNvPr id="3261" name="Line"/>
            <p:cNvSpPr/>
            <p:nvPr/>
          </p:nvSpPr>
          <p:spPr>
            <a:xfrm>
              <a:off x="898621" y="6436890"/>
              <a:ext cx="122205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354" fill="norm" stroke="1" extrusionOk="0">
                  <a:moveTo>
                    <a:pt x="14325" y="435"/>
                  </a:moveTo>
                  <a:cubicBezTo>
                    <a:pt x="12555" y="169"/>
                    <a:pt x="10784" y="-98"/>
                    <a:pt x="8483" y="35"/>
                  </a:cubicBezTo>
                  <a:cubicBezTo>
                    <a:pt x="6181" y="169"/>
                    <a:pt x="3348" y="702"/>
                    <a:pt x="1578" y="1702"/>
                  </a:cubicBezTo>
                  <a:cubicBezTo>
                    <a:pt x="-193" y="2702"/>
                    <a:pt x="-901" y="4169"/>
                    <a:pt x="1755" y="6169"/>
                  </a:cubicBezTo>
                  <a:cubicBezTo>
                    <a:pt x="4410" y="8169"/>
                    <a:pt x="10430" y="10702"/>
                    <a:pt x="14148" y="12435"/>
                  </a:cubicBezTo>
                  <a:cubicBezTo>
                    <a:pt x="17866" y="14169"/>
                    <a:pt x="19283" y="15102"/>
                    <a:pt x="19991" y="16035"/>
                  </a:cubicBezTo>
                  <a:cubicBezTo>
                    <a:pt x="20699" y="16969"/>
                    <a:pt x="20699" y="17902"/>
                    <a:pt x="19106" y="18769"/>
                  </a:cubicBezTo>
                  <a:cubicBezTo>
                    <a:pt x="17512" y="19635"/>
                    <a:pt x="14325" y="20435"/>
                    <a:pt x="11669" y="20902"/>
                  </a:cubicBezTo>
                  <a:cubicBezTo>
                    <a:pt x="9014" y="21369"/>
                    <a:pt x="6889" y="21502"/>
                    <a:pt x="5473" y="21169"/>
                  </a:cubicBezTo>
                  <a:cubicBezTo>
                    <a:pt x="4056" y="20835"/>
                    <a:pt x="3348" y="20035"/>
                    <a:pt x="3525" y="19169"/>
                  </a:cubicBezTo>
                  <a:cubicBezTo>
                    <a:pt x="3702" y="18302"/>
                    <a:pt x="4765" y="17369"/>
                    <a:pt x="5827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1136650" y="6285053"/>
              <a:ext cx="133350" cy="45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8229" y="0"/>
                  </a:moveTo>
                  <a:cubicBezTo>
                    <a:pt x="6171" y="1891"/>
                    <a:pt x="4114" y="3782"/>
                    <a:pt x="2571" y="6371"/>
                  </a:cubicBezTo>
                  <a:cubicBezTo>
                    <a:pt x="1029" y="8959"/>
                    <a:pt x="0" y="12243"/>
                    <a:pt x="0" y="14732"/>
                  </a:cubicBezTo>
                  <a:cubicBezTo>
                    <a:pt x="0" y="17220"/>
                    <a:pt x="1029" y="18912"/>
                    <a:pt x="3257" y="20007"/>
                  </a:cubicBezTo>
                  <a:cubicBezTo>
                    <a:pt x="5486" y="21102"/>
                    <a:pt x="8914" y="21600"/>
                    <a:pt x="12171" y="21500"/>
                  </a:cubicBezTo>
                  <a:cubicBezTo>
                    <a:pt x="15429" y="21401"/>
                    <a:pt x="18514" y="20704"/>
                    <a:pt x="21600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1110120" y="6509281"/>
              <a:ext cx="387060" cy="37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86" fill="norm" stroke="1" extrusionOk="0">
                  <a:moveTo>
                    <a:pt x="1464" y="5011"/>
                  </a:moveTo>
                  <a:cubicBezTo>
                    <a:pt x="763" y="5255"/>
                    <a:pt x="63" y="5500"/>
                    <a:pt x="4" y="5683"/>
                  </a:cubicBezTo>
                  <a:cubicBezTo>
                    <a:pt x="-54" y="5866"/>
                    <a:pt x="530" y="5988"/>
                    <a:pt x="2164" y="5805"/>
                  </a:cubicBezTo>
                  <a:cubicBezTo>
                    <a:pt x="3799" y="5622"/>
                    <a:pt x="6484" y="5133"/>
                    <a:pt x="8411" y="4523"/>
                  </a:cubicBezTo>
                  <a:cubicBezTo>
                    <a:pt x="10337" y="3913"/>
                    <a:pt x="11505" y="3181"/>
                    <a:pt x="12264" y="2388"/>
                  </a:cubicBezTo>
                  <a:cubicBezTo>
                    <a:pt x="13023" y="1594"/>
                    <a:pt x="13373" y="740"/>
                    <a:pt x="13140" y="313"/>
                  </a:cubicBezTo>
                  <a:cubicBezTo>
                    <a:pt x="12906" y="-114"/>
                    <a:pt x="12089" y="-114"/>
                    <a:pt x="11155" y="374"/>
                  </a:cubicBezTo>
                  <a:cubicBezTo>
                    <a:pt x="10221" y="862"/>
                    <a:pt x="9170" y="1839"/>
                    <a:pt x="8586" y="3242"/>
                  </a:cubicBezTo>
                  <a:cubicBezTo>
                    <a:pt x="8002" y="4645"/>
                    <a:pt x="7885" y="6476"/>
                    <a:pt x="8411" y="7818"/>
                  </a:cubicBezTo>
                  <a:cubicBezTo>
                    <a:pt x="8936" y="9161"/>
                    <a:pt x="10104" y="10015"/>
                    <a:pt x="11271" y="10259"/>
                  </a:cubicBezTo>
                  <a:cubicBezTo>
                    <a:pt x="12439" y="10503"/>
                    <a:pt x="13607" y="10137"/>
                    <a:pt x="14657" y="9405"/>
                  </a:cubicBezTo>
                  <a:cubicBezTo>
                    <a:pt x="15708" y="8672"/>
                    <a:pt x="16642" y="7574"/>
                    <a:pt x="17226" y="6659"/>
                  </a:cubicBezTo>
                  <a:cubicBezTo>
                    <a:pt x="17810" y="5744"/>
                    <a:pt x="18043" y="5011"/>
                    <a:pt x="18160" y="4279"/>
                  </a:cubicBezTo>
                  <a:cubicBezTo>
                    <a:pt x="18277" y="3547"/>
                    <a:pt x="18277" y="2815"/>
                    <a:pt x="18043" y="2998"/>
                  </a:cubicBezTo>
                  <a:cubicBezTo>
                    <a:pt x="17810" y="3181"/>
                    <a:pt x="17343" y="4279"/>
                    <a:pt x="16934" y="6659"/>
                  </a:cubicBezTo>
                  <a:cubicBezTo>
                    <a:pt x="16525" y="9039"/>
                    <a:pt x="16175" y="12700"/>
                    <a:pt x="16000" y="15140"/>
                  </a:cubicBezTo>
                  <a:cubicBezTo>
                    <a:pt x="15825" y="17581"/>
                    <a:pt x="15825" y="18801"/>
                    <a:pt x="15883" y="19778"/>
                  </a:cubicBezTo>
                  <a:cubicBezTo>
                    <a:pt x="15942" y="20754"/>
                    <a:pt x="16058" y="21486"/>
                    <a:pt x="16117" y="21486"/>
                  </a:cubicBezTo>
                  <a:cubicBezTo>
                    <a:pt x="16175" y="21486"/>
                    <a:pt x="16175" y="20754"/>
                    <a:pt x="16234" y="18496"/>
                  </a:cubicBezTo>
                  <a:cubicBezTo>
                    <a:pt x="16292" y="16239"/>
                    <a:pt x="16409" y="12455"/>
                    <a:pt x="16701" y="9466"/>
                  </a:cubicBezTo>
                  <a:cubicBezTo>
                    <a:pt x="16992" y="6476"/>
                    <a:pt x="17460" y="4279"/>
                    <a:pt x="17927" y="2998"/>
                  </a:cubicBezTo>
                  <a:cubicBezTo>
                    <a:pt x="18394" y="1717"/>
                    <a:pt x="18861" y="1350"/>
                    <a:pt x="19386" y="1472"/>
                  </a:cubicBezTo>
                  <a:cubicBezTo>
                    <a:pt x="19911" y="1594"/>
                    <a:pt x="20495" y="2205"/>
                    <a:pt x="20904" y="3303"/>
                  </a:cubicBezTo>
                  <a:cubicBezTo>
                    <a:pt x="21312" y="4401"/>
                    <a:pt x="21546" y="5988"/>
                    <a:pt x="21137" y="7269"/>
                  </a:cubicBezTo>
                  <a:cubicBezTo>
                    <a:pt x="20729" y="8550"/>
                    <a:pt x="19678" y="9527"/>
                    <a:pt x="18802" y="10076"/>
                  </a:cubicBezTo>
                  <a:cubicBezTo>
                    <a:pt x="17927" y="10625"/>
                    <a:pt x="17226" y="10747"/>
                    <a:pt x="16525" y="1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1765300" y="6310453"/>
              <a:ext cx="127000" cy="28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6200" y="0"/>
                  </a:moveTo>
                  <a:cubicBezTo>
                    <a:pt x="11520" y="4675"/>
                    <a:pt x="6840" y="9349"/>
                    <a:pt x="3960" y="12654"/>
                  </a:cubicBezTo>
                  <a:cubicBezTo>
                    <a:pt x="1080" y="15958"/>
                    <a:pt x="0" y="17893"/>
                    <a:pt x="0" y="19182"/>
                  </a:cubicBezTo>
                  <a:cubicBezTo>
                    <a:pt x="0" y="20472"/>
                    <a:pt x="1080" y="21116"/>
                    <a:pt x="2700" y="21358"/>
                  </a:cubicBezTo>
                  <a:cubicBezTo>
                    <a:pt x="4320" y="21600"/>
                    <a:pt x="6480" y="21439"/>
                    <a:pt x="9720" y="20633"/>
                  </a:cubicBezTo>
                  <a:cubicBezTo>
                    <a:pt x="12960" y="19827"/>
                    <a:pt x="17280" y="18376"/>
                    <a:pt x="21600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1835150" y="6520003"/>
              <a:ext cx="825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659"/>
                    <a:pt x="10523" y="9318"/>
                    <a:pt x="6923" y="12918"/>
                  </a:cubicBezTo>
                  <a:cubicBezTo>
                    <a:pt x="3323" y="16518"/>
                    <a:pt x="1662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1009650" y="6767653"/>
              <a:ext cx="704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543"/>
                    <a:pt x="4800" y="17486"/>
                    <a:pt x="7168" y="14657"/>
                  </a:cubicBezTo>
                  <a:cubicBezTo>
                    <a:pt x="9535" y="11829"/>
                    <a:pt x="11870" y="8229"/>
                    <a:pt x="14270" y="5657"/>
                  </a:cubicBezTo>
                  <a:cubicBezTo>
                    <a:pt x="16670" y="3086"/>
                    <a:pt x="1913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1350237" y="6774003"/>
              <a:ext cx="440464" cy="11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18" fill="norm" stroke="1" extrusionOk="0">
                  <a:moveTo>
                    <a:pt x="1973" y="17357"/>
                  </a:moveTo>
                  <a:cubicBezTo>
                    <a:pt x="1043" y="18514"/>
                    <a:pt x="113" y="19671"/>
                    <a:pt x="9" y="20443"/>
                  </a:cubicBezTo>
                  <a:cubicBezTo>
                    <a:pt x="-94" y="21214"/>
                    <a:pt x="629" y="21600"/>
                    <a:pt x="2696" y="20057"/>
                  </a:cubicBezTo>
                  <a:cubicBezTo>
                    <a:pt x="4763" y="18514"/>
                    <a:pt x="8174" y="15043"/>
                    <a:pt x="11533" y="11379"/>
                  </a:cubicBezTo>
                  <a:cubicBezTo>
                    <a:pt x="14892" y="7714"/>
                    <a:pt x="18199" y="3857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2146300" y="6488253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2146300" y="667875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2718496" y="6182242"/>
              <a:ext cx="418404" cy="58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08" fill="norm" stroke="1" extrusionOk="0">
                  <a:moveTo>
                    <a:pt x="5826" y="5386"/>
                  </a:moveTo>
                  <a:cubicBezTo>
                    <a:pt x="4849" y="6005"/>
                    <a:pt x="3872" y="6624"/>
                    <a:pt x="3112" y="6934"/>
                  </a:cubicBezTo>
                  <a:cubicBezTo>
                    <a:pt x="2352" y="7244"/>
                    <a:pt x="1810" y="7244"/>
                    <a:pt x="1484" y="7012"/>
                  </a:cubicBezTo>
                  <a:cubicBezTo>
                    <a:pt x="1159" y="6779"/>
                    <a:pt x="1050" y="6315"/>
                    <a:pt x="1538" y="5463"/>
                  </a:cubicBezTo>
                  <a:cubicBezTo>
                    <a:pt x="2027" y="4612"/>
                    <a:pt x="3112" y="3373"/>
                    <a:pt x="4252" y="2405"/>
                  </a:cubicBezTo>
                  <a:cubicBezTo>
                    <a:pt x="5392" y="1437"/>
                    <a:pt x="6586" y="741"/>
                    <a:pt x="7563" y="354"/>
                  </a:cubicBezTo>
                  <a:cubicBezTo>
                    <a:pt x="8539" y="-34"/>
                    <a:pt x="9299" y="-111"/>
                    <a:pt x="9679" y="160"/>
                  </a:cubicBezTo>
                  <a:cubicBezTo>
                    <a:pt x="10059" y="431"/>
                    <a:pt x="10059" y="1050"/>
                    <a:pt x="9788" y="2328"/>
                  </a:cubicBezTo>
                  <a:cubicBezTo>
                    <a:pt x="9516" y="3605"/>
                    <a:pt x="8974" y="5541"/>
                    <a:pt x="8051" y="7437"/>
                  </a:cubicBezTo>
                  <a:cubicBezTo>
                    <a:pt x="7128" y="9334"/>
                    <a:pt x="5826" y="11192"/>
                    <a:pt x="4686" y="12508"/>
                  </a:cubicBezTo>
                  <a:cubicBezTo>
                    <a:pt x="3546" y="13824"/>
                    <a:pt x="2570" y="14599"/>
                    <a:pt x="1755" y="15063"/>
                  </a:cubicBezTo>
                  <a:cubicBezTo>
                    <a:pt x="941" y="15528"/>
                    <a:pt x="290" y="15683"/>
                    <a:pt x="73" y="15566"/>
                  </a:cubicBezTo>
                  <a:cubicBezTo>
                    <a:pt x="-144" y="15450"/>
                    <a:pt x="73" y="15063"/>
                    <a:pt x="1430" y="14057"/>
                  </a:cubicBezTo>
                  <a:cubicBezTo>
                    <a:pt x="2787" y="13050"/>
                    <a:pt x="5283" y="11424"/>
                    <a:pt x="7671" y="9876"/>
                  </a:cubicBezTo>
                  <a:cubicBezTo>
                    <a:pt x="10059" y="8328"/>
                    <a:pt x="12338" y="6857"/>
                    <a:pt x="13912" y="5618"/>
                  </a:cubicBezTo>
                  <a:cubicBezTo>
                    <a:pt x="15486" y="4379"/>
                    <a:pt x="16354" y="3373"/>
                    <a:pt x="16843" y="2637"/>
                  </a:cubicBezTo>
                  <a:cubicBezTo>
                    <a:pt x="17331" y="1902"/>
                    <a:pt x="17440" y="1437"/>
                    <a:pt x="17277" y="1321"/>
                  </a:cubicBezTo>
                  <a:cubicBezTo>
                    <a:pt x="17114" y="1205"/>
                    <a:pt x="16680" y="1437"/>
                    <a:pt x="15595" y="2599"/>
                  </a:cubicBezTo>
                  <a:cubicBezTo>
                    <a:pt x="14509" y="3760"/>
                    <a:pt x="12773" y="5850"/>
                    <a:pt x="11362" y="8018"/>
                  </a:cubicBezTo>
                  <a:cubicBezTo>
                    <a:pt x="9950" y="10186"/>
                    <a:pt x="8865" y="12431"/>
                    <a:pt x="8214" y="14521"/>
                  </a:cubicBezTo>
                  <a:cubicBezTo>
                    <a:pt x="7563" y="16612"/>
                    <a:pt x="7345" y="18547"/>
                    <a:pt x="7400" y="19708"/>
                  </a:cubicBezTo>
                  <a:cubicBezTo>
                    <a:pt x="7454" y="20870"/>
                    <a:pt x="7780" y="21257"/>
                    <a:pt x="8268" y="21373"/>
                  </a:cubicBezTo>
                  <a:cubicBezTo>
                    <a:pt x="8757" y="21489"/>
                    <a:pt x="9408" y="21334"/>
                    <a:pt x="10385" y="20560"/>
                  </a:cubicBezTo>
                  <a:cubicBezTo>
                    <a:pt x="11362" y="19786"/>
                    <a:pt x="12664" y="18392"/>
                    <a:pt x="13424" y="17270"/>
                  </a:cubicBezTo>
                  <a:cubicBezTo>
                    <a:pt x="14184" y="16147"/>
                    <a:pt x="14401" y="15295"/>
                    <a:pt x="14346" y="14715"/>
                  </a:cubicBezTo>
                  <a:cubicBezTo>
                    <a:pt x="14292" y="14134"/>
                    <a:pt x="13967" y="13824"/>
                    <a:pt x="14021" y="13554"/>
                  </a:cubicBezTo>
                  <a:cubicBezTo>
                    <a:pt x="14075" y="13283"/>
                    <a:pt x="14509" y="13050"/>
                    <a:pt x="15812" y="12663"/>
                  </a:cubicBezTo>
                  <a:cubicBezTo>
                    <a:pt x="17114" y="12276"/>
                    <a:pt x="19285" y="11734"/>
                    <a:pt x="21456" y="1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3480526" y="6336464"/>
              <a:ext cx="150726" cy="29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720" fill="norm" stroke="1" extrusionOk="0">
                  <a:moveTo>
                    <a:pt x="1697" y="10165"/>
                  </a:moveTo>
                  <a:cubicBezTo>
                    <a:pt x="1097" y="14308"/>
                    <a:pt x="497" y="18450"/>
                    <a:pt x="197" y="20004"/>
                  </a:cubicBezTo>
                  <a:cubicBezTo>
                    <a:pt x="-103" y="21557"/>
                    <a:pt x="-103" y="20521"/>
                    <a:pt x="497" y="17489"/>
                  </a:cubicBezTo>
                  <a:cubicBezTo>
                    <a:pt x="1097" y="14456"/>
                    <a:pt x="2297" y="9425"/>
                    <a:pt x="3947" y="6171"/>
                  </a:cubicBezTo>
                  <a:cubicBezTo>
                    <a:pt x="5597" y="2916"/>
                    <a:pt x="7697" y="1436"/>
                    <a:pt x="9497" y="697"/>
                  </a:cubicBezTo>
                  <a:cubicBezTo>
                    <a:pt x="11297" y="-43"/>
                    <a:pt x="12797" y="-43"/>
                    <a:pt x="14297" y="31"/>
                  </a:cubicBezTo>
                  <a:cubicBezTo>
                    <a:pt x="15797" y="105"/>
                    <a:pt x="17297" y="253"/>
                    <a:pt x="18647" y="845"/>
                  </a:cubicBezTo>
                  <a:cubicBezTo>
                    <a:pt x="19997" y="1436"/>
                    <a:pt x="21197" y="2472"/>
                    <a:pt x="21347" y="3730"/>
                  </a:cubicBezTo>
                  <a:cubicBezTo>
                    <a:pt x="21497" y="4987"/>
                    <a:pt x="20597" y="6467"/>
                    <a:pt x="17147" y="8168"/>
                  </a:cubicBezTo>
                  <a:cubicBezTo>
                    <a:pt x="13697" y="9869"/>
                    <a:pt x="7697" y="11793"/>
                    <a:pt x="1697" y="13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3708400" y="6405703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1125" y="6000"/>
                  </a:cubicBezTo>
                  <a:cubicBezTo>
                    <a:pt x="2250" y="2400"/>
                    <a:pt x="4500" y="1200"/>
                    <a:pt x="8100" y="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3835400" y="6361253"/>
              <a:ext cx="120650" cy="11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0" y="0"/>
                  </a:moveTo>
                  <a:cubicBezTo>
                    <a:pt x="1516" y="5214"/>
                    <a:pt x="3032" y="10428"/>
                    <a:pt x="4358" y="13779"/>
                  </a:cubicBezTo>
                  <a:cubicBezTo>
                    <a:pt x="5684" y="17131"/>
                    <a:pt x="6821" y="18621"/>
                    <a:pt x="8337" y="19738"/>
                  </a:cubicBezTo>
                  <a:cubicBezTo>
                    <a:pt x="9853" y="20855"/>
                    <a:pt x="11747" y="21600"/>
                    <a:pt x="14021" y="18621"/>
                  </a:cubicBezTo>
                  <a:cubicBezTo>
                    <a:pt x="16295" y="15641"/>
                    <a:pt x="18947" y="8938"/>
                    <a:pt x="21600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3953562" y="6186542"/>
              <a:ext cx="561289" cy="30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7" fill="norm" stroke="1" extrusionOk="0">
                  <a:moveTo>
                    <a:pt x="3019" y="12655"/>
                  </a:moveTo>
                  <a:cubicBezTo>
                    <a:pt x="2613" y="12359"/>
                    <a:pt x="2207" y="12064"/>
                    <a:pt x="1841" y="12137"/>
                  </a:cubicBezTo>
                  <a:cubicBezTo>
                    <a:pt x="1476" y="12211"/>
                    <a:pt x="1151" y="12655"/>
                    <a:pt x="826" y="13765"/>
                  </a:cubicBezTo>
                  <a:cubicBezTo>
                    <a:pt x="501" y="14874"/>
                    <a:pt x="177" y="16650"/>
                    <a:pt x="55" y="17907"/>
                  </a:cubicBezTo>
                  <a:cubicBezTo>
                    <a:pt x="-67" y="19165"/>
                    <a:pt x="14" y="19905"/>
                    <a:pt x="298" y="20496"/>
                  </a:cubicBezTo>
                  <a:cubicBezTo>
                    <a:pt x="583" y="21088"/>
                    <a:pt x="1070" y="21532"/>
                    <a:pt x="1557" y="21088"/>
                  </a:cubicBezTo>
                  <a:cubicBezTo>
                    <a:pt x="2044" y="20644"/>
                    <a:pt x="2531" y="19313"/>
                    <a:pt x="2775" y="18203"/>
                  </a:cubicBezTo>
                  <a:cubicBezTo>
                    <a:pt x="3019" y="17094"/>
                    <a:pt x="3019" y="16206"/>
                    <a:pt x="3019" y="16206"/>
                  </a:cubicBezTo>
                  <a:cubicBezTo>
                    <a:pt x="3019" y="16206"/>
                    <a:pt x="3019" y="17094"/>
                    <a:pt x="3181" y="17833"/>
                  </a:cubicBezTo>
                  <a:cubicBezTo>
                    <a:pt x="3344" y="18573"/>
                    <a:pt x="3668" y="19165"/>
                    <a:pt x="3993" y="19239"/>
                  </a:cubicBezTo>
                  <a:cubicBezTo>
                    <a:pt x="4318" y="19313"/>
                    <a:pt x="4643" y="18869"/>
                    <a:pt x="5455" y="16798"/>
                  </a:cubicBezTo>
                  <a:cubicBezTo>
                    <a:pt x="6267" y="14727"/>
                    <a:pt x="7566" y="11028"/>
                    <a:pt x="8378" y="8217"/>
                  </a:cubicBezTo>
                  <a:cubicBezTo>
                    <a:pt x="9190" y="5406"/>
                    <a:pt x="9515" y="3483"/>
                    <a:pt x="9677" y="2151"/>
                  </a:cubicBezTo>
                  <a:cubicBezTo>
                    <a:pt x="9840" y="820"/>
                    <a:pt x="9840" y="80"/>
                    <a:pt x="9637" y="6"/>
                  </a:cubicBezTo>
                  <a:cubicBezTo>
                    <a:pt x="9434" y="-68"/>
                    <a:pt x="9028" y="524"/>
                    <a:pt x="8581" y="2447"/>
                  </a:cubicBezTo>
                  <a:cubicBezTo>
                    <a:pt x="8135" y="4370"/>
                    <a:pt x="7647" y="7625"/>
                    <a:pt x="7201" y="10584"/>
                  </a:cubicBezTo>
                  <a:cubicBezTo>
                    <a:pt x="6754" y="13543"/>
                    <a:pt x="6348" y="16206"/>
                    <a:pt x="6226" y="17907"/>
                  </a:cubicBezTo>
                  <a:cubicBezTo>
                    <a:pt x="6104" y="19609"/>
                    <a:pt x="6267" y="20348"/>
                    <a:pt x="6551" y="20496"/>
                  </a:cubicBezTo>
                  <a:cubicBezTo>
                    <a:pt x="6835" y="20644"/>
                    <a:pt x="7241" y="20200"/>
                    <a:pt x="7728" y="19239"/>
                  </a:cubicBezTo>
                  <a:cubicBezTo>
                    <a:pt x="8216" y="18277"/>
                    <a:pt x="8784" y="16798"/>
                    <a:pt x="9231" y="15688"/>
                  </a:cubicBezTo>
                  <a:cubicBezTo>
                    <a:pt x="9677" y="14579"/>
                    <a:pt x="10002" y="13839"/>
                    <a:pt x="10165" y="13913"/>
                  </a:cubicBezTo>
                  <a:cubicBezTo>
                    <a:pt x="10327" y="13987"/>
                    <a:pt x="10327" y="14874"/>
                    <a:pt x="10327" y="15688"/>
                  </a:cubicBezTo>
                  <a:cubicBezTo>
                    <a:pt x="10327" y="16502"/>
                    <a:pt x="10327" y="17242"/>
                    <a:pt x="10368" y="17981"/>
                  </a:cubicBezTo>
                  <a:cubicBezTo>
                    <a:pt x="10408" y="18721"/>
                    <a:pt x="10489" y="19461"/>
                    <a:pt x="10733" y="19831"/>
                  </a:cubicBezTo>
                  <a:cubicBezTo>
                    <a:pt x="10977" y="20200"/>
                    <a:pt x="11383" y="20200"/>
                    <a:pt x="11829" y="19461"/>
                  </a:cubicBezTo>
                  <a:cubicBezTo>
                    <a:pt x="12276" y="18721"/>
                    <a:pt x="12763" y="17242"/>
                    <a:pt x="13088" y="16058"/>
                  </a:cubicBezTo>
                  <a:cubicBezTo>
                    <a:pt x="13413" y="14874"/>
                    <a:pt x="13575" y="13987"/>
                    <a:pt x="13656" y="13987"/>
                  </a:cubicBezTo>
                  <a:cubicBezTo>
                    <a:pt x="13738" y="13987"/>
                    <a:pt x="13738" y="14874"/>
                    <a:pt x="13778" y="15688"/>
                  </a:cubicBezTo>
                  <a:cubicBezTo>
                    <a:pt x="13819" y="16502"/>
                    <a:pt x="13900" y="17242"/>
                    <a:pt x="14103" y="17833"/>
                  </a:cubicBezTo>
                  <a:cubicBezTo>
                    <a:pt x="14306" y="18425"/>
                    <a:pt x="14631" y="18869"/>
                    <a:pt x="14996" y="19017"/>
                  </a:cubicBezTo>
                  <a:cubicBezTo>
                    <a:pt x="15362" y="19165"/>
                    <a:pt x="15768" y="19017"/>
                    <a:pt x="16336" y="18425"/>
                  </a:cubicBezTo>
                  <a:cubicBezTo>
                    <a:pt x="16904" y="17833"/>
                    <a:pt x="17635" y="16798"/>
                    <a:pt x="18082" y="15836"/>
                  </a:cubicBezTo>
                  <a:cubicBezTo>
                    <a:pt x="18528" y="14874"/>
                    <a:pt x="18691" y="13987"/>
                    <a:pt x="18610" y="14061"/>
                  </a:cubicBezTo>
                  <a:cubicBezTo>
                    <a:pt x="18528" y="14135"/>
                    <a:pt x="18204" y="15170"/>
                    <a:pt x="17919" y="16206"/>
                  </a:cubicBezTo>
                  <a:cubicBezTo>
                    <a:pt x="17635" y="17242"/>
                    <a:pt x="17392" y="18277"/>
                    <a:pt x="17310" y="19165"/>
                  </a:cubicBezTo>
                  <a:cubicBezTo>
                    <a:pt x="17229" y="20053"/>
                    <a:pt x="17310" y="20792"/>
                    <a:pt x="17595" y="21162"/>
                  </a:cubicBezTo>
                  <a:cubicBezTo>
                    <a:pt x="17879" y="21532"/>
                    <a:pt x="18366" y="21532"/>
                    <a:pt x="19056" y="21384"/>
                  </a:cubicBezTo>
                  <a:cubicBezTo>
                    <a:pt x="19747" y="21236"/>
                    <a:pt x="20640" y="20940"/>
                    <a:pt x="21533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4937037" y="6361253"/>
              <a:ext cx="14622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8064" y="0"/>
                  </a:moveTo>
                  <a:cubicBezTo>
                    <a:pt x="19607" y="0"/>
                    <a:pt x="21149" y="0"/>
                    <a:pt x="21304" y="576"/>
                  </a:cubicBezTo>
                  <a:cubicBezTo>
                    <a:pt x="21458" y="1152"/>
                    <a:pt x="20224" y="2304"/>
                    <a:pt x="16829" y="4320"/>
                  </a:cubicBezTo>
                  <a:cubicBezTo>
                    <a:pt x="13435" y="6336"/>
                    <a:pt x="7881" y="9216"/>
                    <a:pt x="4487" y="11232"/>
                  </a:cubicBezTo>
                  <a:cubicBezTo>
                    <a:pt x="1092" y="13248"/>
                    <a:pt x="-142" y="14400"/>
                    <a:pt x="12" y="15696"/>
                  </a:cubicBezTo>
                  <a:cubicBezTo>
                    <a:pt x="167" y="16992"/>
                    <a:pt x="1709" y="18432"/>
                    <a:pt x="4332" y="19152"/>
                  </a:cubicBezTo>
                  <a:cubicBezTo>
                    <a:pt x="6955" y="19872"/>
                    <a:pt x="10658" y="19872"/>
                    <a:pt x="13281" y="20160"/>
                  </a:cubicBezTo>
                  <a:cubicBezTo>
                    <a:pt x="15904" y="20448"/>
                    <a:pt x="17447" y="21024"/>
                    <a:pt x="18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4889500" y="659620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5393795" y="6373953"/>
              <a:ext cx="17515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1279" y="0"/>
                  </a:moveTo>
                  <a:cubicBezTo>
                    <a:pt x="16650" y="1575"/>
                    <a:pt x="12022" y="3150"/>
                    <a:pt x="8422" y="5738"/>
                  </a:cubicBezTo>
                  <a:cubicBezTo>
                    <a:pt x="4822" y="8325"/>
                    <a:pt x="2250" y="11925"/>
                    <a:pt x="965" y="14287"/>
                  </a:cubicBezTo>
                  <a:cubicBezTo>
                    <a:pt x="-321" y="16650"/>
                    <a:pt x="-321" y="17775"/>
                    <a:pt x="965" y="18788"/>
                  </a:cubicBezTo>
                  <a:cubicBezTo>
                    <a:pt x="2250" y="19800"/>
                    <a:pt x="4822" y="20700"/>
                    <a:pt x="8422" y="21150"/>
                  </a:cubicBezTo>
                  <a:cubicBezTo>
                    <a:pt x="12022" y="21600"/>
                    <a:pt x="16650" y="21600"/>
                    <a:pt x="212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5632449" y="6634303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6166355" y="6316803"/>
              <a:ext cx="69345" cy="29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73" fill="norm" stroke="1" extrusionOk="0">
                  <a:moveTo>
                    <a:pt x="13589" y="0"/>
                  </a:moveTo>
                  <a:cubicBezTo>
                    <a:pt x="9662" y="2469"/>
                    <a:pt x="5735" y="4937"/>
                    <a:pt x="3444" y="8023"/>
                  </a:cubicBezTo>
                  <a:cubicBezTo>
                    <a:pt x="1153" y="11109"/>
                    <a:pt x="499" y="14811"/>
                    <a:pt x="171" y="17126"/>
                  </a:cubicBezTo>
                  <a:cubicBezTo>
                    <a:pt x="-156" y="19440"/>
                    <a:pt x="-156" y="20366"/>
                    <a:pt x="1480" y="20906"/>
                  </a:cubicBezTo>
                  <a:cubicBezTo>
                    <a:pt x="3117" y="21446"/>
                    <a:pt x="6389" y="21600"/>
                    <a:pt x="9662" y="21369"/>
                  </a:cubicBezTo>
                  <a:cubicBezTo>
                    <a:pt x="12935" y="21137"/>
                    <a:pt x="16208" y="20520"/>
                    <a:pt x="18171" y="19517"/>
                  </a:cubicBezTo>
                  <a:cubicBezTo>
                    <a:pt x="20135" y="18514"/>
                    <a:pt x="20789" y="17126"/>
                    <a:pt x="21444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6102350" y="6349496"/>
              <a:ext cx="247650" cy="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3002"/>
                  </a:moveTo>
                  <a:cubicBezTo>
                    <a:pt x="2585" y="10541"/>
                    <a:pt x="5169" y="8081"/>
                    <a:pt x="7477" y="6167"/>
                  </a:cubicBezTo>
                  <a:cubicBezTo>
                    <a:pt x="9785" y="4253"/>
                    <a:pt x="11815" y="2886"/>
                    <a:pt x="13292" y="1792"/>
                  </a:cubicBezTo>
                  <a:cubicBezTo>
                    <a:pt x="14769" y="698"/>
                    <a:pt x="15692" y="-122"/>
                    <a:pt x="16523" y="15"/>
                  </a:cubicBezTo>
                  <a:cubicBezTo>
                    <a:pt x="17354" y="151"/>
                    <a:pt x="18092" y="1245"/>
                    <a:pt x="18000" y="3979"/>
                  </a:cubicBezTo>
                  <a:cubicBezTo>
                    <a:pt x="17908" y="6713"/>
                    <a:pt x="16985" y="11088"/>
                    <a:pt x="16062" y="14506"/>
                  </a:cubicBezTo>
                  <a:cubicBezTo>
                    <a:pt x="15138" y="17924"/>
                    <a:pt x="14215" y="20384"/>
                    <a:pt x="14031" y="20931"/>
                  </a:cubicBezTo>
                  <a:cubicBezTo>
                    <a:pt x="13846" y="21478"/>
                    <a:pt x="14400" y="20111"/>
                    <a:pt x="15138" y="19017"/>
                  </a:cubicBezTo>
                  <a:cubicBezTo>
                    <a:pt x="15877" y="17924"/>
                    <a:pt x="16800" y="17103"/>
                    <a:pt x="17908" y="17240"/>
                  </a:cubicBezTo>
                  <a:cubicBezTo>
                    <a:pt x="19015" y="17377"/>
                    <a:pt x="20308" y="18470"/>
                    <a:pt x="21600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6364406" y="6456482"/>
              <a:ext cx="188795" cy="8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03" fill="norm" stroke="1" extrusionOk="0">
                  <a:moveTo>
                    <a:pt x="2687" y="3019"/>
                  </a:moveTo>
                  <a:cubicBezTo>
                    <a:pt x="1487" y="4526"/>
                    <a:pt x="287" y="6033"/>
                    <a:pt x="47" y="8043"/>
                  </a:cubicBezTo>
                  <a:cubicBezTo>
                    <a:pt x="-193" y="10052"/>
                    <a:pt x="527" y="12563"/>
                    <a:pt x="1487" y="14070"/>
                  </a:cubicBezTo>
                  <a:cubicBezTo>
                    <a:pt x="2447" y="15577"/>
                    <a:pt x="3647" y="16080"/>
                    <a:pt x="4847" y="15577"/>
                  </a:cubicBezTo>
                  <a:cubicBezTo>
                    <a:pt x="6047" y="15075"/>
                    <a:pt x="7247" y="13568"/>
                    <a:pt x="8327" y="11810"/>
                  </a:cubicBezTo>
                  <a:cubicBezTo>
                    <a:pt x="9407" y="10052"/>
                    <a:pt x="10367" y="8043"/>
                    <a:pt x="10727" y="8294"/>
                  </a:cubicBezTo>
                  <a:cubicBezTo>
                    <a:pt x="11087" y="8545"/>
                    <a:pt x="10847" y="11056"/>
                    <a:pt x="11087" y="11308"/>
                  </a:cubicBezTo>
                  <a:cubicBezTo>
                    <a:pt x="11327" y="11559"/>
                    <a:pt x="12047" y="9550"/>
                    <a:pt x="12887" y="7540"/>
                  </a:cubicBezTo>
                  <a:cubicBezTo>
                    <a:pt x="13727" y="5531"/>
                    <a:pt x="14687" y="3522"/>
                    <a:pt x="16127" y="2015"/>
                  </a:cubicBezTo>
                  <a:cubicBezTo>
                    <a:pt x="17567" y="508"/>
                    <a:pt x="19487" y="-497"/>
                    <a:pt x="20447" y="256"/>
                  </a:cubicBezTo>
                  <a:cubicBezTo>
                    <a:pt x="21407" y="1010"/>
                    <a:pt x="21407" y="3522"/>
                    <a:pt x="21407" y="7289"/>
                  </a:cubicBezTo>
                  <a:cubicBezTo>
                    <a:pt x="21407" y="11056"/>
                    <a:pt x="21407" y="16080"/>
                    <a:pt x="21407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6851599" y="6301874"/>
              <a:ext cx="150745" cy="32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1" fill="norm" stroke="1" extrusionOk="0">
                  <a:moveTo>
                    <a:pt x="5333" y="7348"/>
                  </a:moveTo>
                  <a:cubicBezTo>
                    <a:pt x="4741" y="10595"/>
                    <a:pt x="4149" y="13842"/>
                    <a:pt x="3706" y="15960"/>
                  </a:cubicBezTo>
                  <a:cubicBezTo>
                    <a:pt x="3262" y="18078"/>
                    <a:pt x="2966" y="19066"/>
                    <a:pt x="2522" y="19913"/>
                  </a:cubicBezTo>
                  <a:cubicBezTo>
                    <a:pt x="2078" y="20760"/>
                    <a:pt x="1486" y="21466"/>
                    <a:pt x="895" y="21395"/>
                  </a:cubicBezTo>
                  <a:cubicBezTo>
                    <a:pt x="303" y="21325"/>
                    <a:pt x="-289" y="20478"/>
                    <a:pt x="155" y="18219"/>
                  </a:cubicBezTo>
                  <a:cubicBezTo>
                    <a:pt x="599" y="15960"/>
                    <a:pt x="2078" y="12290"/>
                    <a:pt x="4741" y="9042"/>
                  </a:cubicBezTo>
                  <a:cubicBezTo>
                    <a:pt x="7404" y="5795"/>
                    <a:pt x="11251" y="2972"/>
                    <a:pt x="13914" y="1490"/>
                  </a:cubicBezTo>
                  <a:cubicBezTo>
                    <a:pt x="16577" y="7"/>
                    <a:pt x="18056" y="-134"/>
                    <a:pt x="19240" y="78"/>
                  </a:cubicBezTo>
                  <a:cubicBezTo>
                    <a:pt x="20423" y="290"/>
                    <a:pt x="21311" y="854"/>
                    <a:pt x="21015" y="2690"/>
                  </a:cubicBezTo>
                  <a:cubicBezTo>
                    <a:pt x="20719" y="4525"/>
                    <a:pt x="19240" y="7631"/>
                    <a:pt x="17908" y="9395"/>
                  </a:cubicBezTo>
                  <a:cubicBezTo>
                    <a:pt x="16577" y="11160"/>
                    <a:pt x="15393" y="11584"/>
                    <a:pt x="13618" y="11937"/>
                  </a:cubicBezTo>
                  <a:cubicBezTo>
                    <a:pt x="11843" y="12290"/>
                    <a:pt x="9475" y="12572"/>
                    <a:pt x="8884" y="13066"/>
                  </a:cubicBezTo>
                  <a:cubicBezTo>
                    <a:pt x="8292" y="13560"/>
                    <a:pt x="9475" y="14266"/>
                    <a:pt x="10659" y="14901"/>
                  </a:cubicBezTo>
                  <a:cubicBezTo>
                    <a:pt x="11843" y="15537"/>
                    <a:pt x="13026" y="16101"/>
                    <a:pt x="14358" y="16313"/>
                  </a:cubicBezTo>
                  <a:cubicBezTo>
                    <a:pt x="15689" y="16525"/>
                    <a:pt x="17169" y="16384"/>
                    <a:pt x="18648" y="16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7007812" y="6466653"/>
              <a:ext cx="142289" cy="9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628" fill="norm" stroke="1" extrusionOk="0">
                  <a:moveTo>
                    <a:pt x="6106" y="6338"/>
                  </a:moveTo>
                  <a:cubicBezTo>
                    <a:pt x="7059" y="4418"/>
                    <a:pt x="8012" y="2498"/>
                    <a:pt x="7535" y="1298"/>
                  </a:cubicBezTo>
                  <a:cubicBezTo>
                    <a:pt x="7059" y="98"/>
                    <a:pt x="5153" y="-382"/>
                    <a:pt x="3724" y="338"/>
                  </a:cubicBezTo>
                  <a:cubicBezTo>
                    <a:pt x="2294" y="1058"/>
                    <a:pt x="1341" y="2978"/>
                    <a:pt x="706" y="5138"/>
                  </a:cubicBezTo>
                  <a:cubicBezTo>
                    <a:pt x="71" y="7298"/>
                    <a:pt x="-247" y="9698"/>
                    <a:pt x="229" y="12818"/>
                  </a:cubicBezTo>
                  <a:cubicBezTo>
                    <a:pt x="706" y="15938"/>
                    <a:pt x="1977" y="19778"/>
                    <a:pt x="5629" y="20498"/>
                  </a:cubicBezTo>
                  <a:cubicBezTo>
                    <a:pt x="9282" y="21218"/>
                    <a:pt x="15318" y="18818"/>
                    <a:pt x="21353" y="16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7112000" y="6475553"/>
              <a:ext cx="63500" cy="22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0"/>
                  </a:moveTo>
                  <a:cubicBezTo>
                    <a:pt x="19440" y="2160"/>
                    <a:pt x="17280" y="4320"/>
                    <a:pt x="16920" y="7167"/>
                  </a:cubicBezTo>
                  <a:cubicBezTo>
                    <a:pt x="16560" y="10015"/>
                    <a:pt x="18000" y="13549"/>
                    <a:pt x="18720" y="15807"/>
                  </a:cubicBezTo>
                  <a:cubicBezTo>
                    <a:pt x="19440" y="18065"/>
                    <a:pt x="19440" y="19047"/>
                    <a:pt x="18360" y="19931"/>
                  </a:cubicBezTo>
                  <a:cubicBezTo>
                    <a:pt x="17280" y="20815"/>
                    <a:pt x="15120" y="21600"/>
                    <a:pt x="12600" y="21207"/>
                  </a:cubicBezTo>
                  <a:cubicBezTo>
                    <a:pt x="10080" y="20815"/>
                    <a:pt x="7200" y="19244"/>
                    <a:pt x="5040" y="17182"/>
                  </a:cubicBezTo>
                  <a:cubicBezTo>
                    <a:pt x="2880" y="15120"/>
                    <a:pt x="1440" y="12567"/>
                    <a:pt x="0" y="1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7232650" y="6424753"/>
              <a:ext cx="1270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1938"/>
                    <a:pt x="5040" y="3877"/>
                    <a:pt x="8100" y="5123"/>
                  </a:cubicBezTo>
                  <a:cubicBezTo>
                    <a:pt x="11160" y="6369"/>
                    <a:pt x="14760" y="6923"/>
                    <a:pt x="17100" y="6646"/>
                  </a:cubicBezTo>
                  <a:cubicBezTo>
                    <a:pt x="19440" y="6369"/>
                    <a:pt x="20520" y="5262"/>
                    <a:pt x="20340" y="4292"/>
                  </a:cubicBezTo>
                  <a:cubicBezTo>
                    <a:pt x="20160" y="3323"/>
                    <a:pt x="18720" y="2492"/>
                    <a:pt x="16920" y="2492"/>
                  </a:cubicBezTo>
                  <a:cubicBezTo>
                    <a:pt x="15120" y="2492"/>
                    <a:pt x="12960" y="3323"/>
                    <a:pt x="10620" y="5538"/>
                  </a:cubicBezTo>
                  <a:cubicBezTo>
                    <a:pt x="8280" y="7754"/>
                    <a:pt x="5760" y="11354"/>
                    <a:pt x="5400" y="14262"/>
                  </a:cubicBezTo>
                  <a:cubicBezTo>
                    <a:pt x="5040" y="17169"/>
                    <a:pt x="6840" y="19385"/>
                    <a:pt x="9900" y="20492"/>
                  </a:cubicBezTo>
                  <a:cubicBezTo>
                    <a:pt x="12960" y="21600"/>
                    <a:pt x="172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7421428" y="6443803"/>
              <a:ext cx="109673" cy="1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78" fill="norm" stroke="1" extrusionOk="0">
                  <a:moveTo>
                    <a:pt x="12558" y="0"/>
                  </a:moveTo>
                  <a:cubicBezTo>
                    <a:pt x="10520" y="0"/>
                    <a:pt x="8482" y="0"/>
                    <a:pt x="6037" y="1464"/>
                  </a:cubicBezTo>
                  <a:cubicBezTo>
                    <a:pt x="3591" y="2929"/>
                    <a:pt x="739" y="5858"/>
                    <a:pt x="127" y="9336"/>
                  </a:cubicBezTo>
                  <a:cubicBezTo>
                    <a:pt x="-484" y="12814"/>
                    <a:pt x="1146" y="16841"/>
                    <a:pt x="3999" y="19037"/>
                  </a:cubicBezTo>
                  <a:cubicBezTo>
                    <a:pt x="6852" y="21234"/>
                    <a:pt x="10927" y="21600"/>
                    <a:pt x="13984" y="21051"/>
                  </a:cubicBezTo>
                  <a:cubicBezTo>
                    <a:pt x="17041" y="20502"/>
                    <a:pt x="19078" y="19037"/>
                    <a:pt x="21116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7534990" y="6266003"/>
              <a:ext cx="110410" cy="34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84" fill="norm" stroke="1" extrusionOk="0">
                  <a:moveTo>
                    <a:pt x="21259" y="0"/>
                  </a:moveTo>
                  <a:cubicBezTo>
                    <a:pt x="17184" y="2487"/>
                    <a:pt x="13108" y="4975"/>
                    <a:pt x="9644" y="7527"/>
                  </a:cubicBezTo>
                  <a:cubicBezTo>
                    <a:pt x="6180" y="10080"/>
                    <a:pt x="3327" y="12698"/>
                    <a:pt x="1697" y="14924"/>
                  </a:cubicBezTo>
                  <a:cubicBezTo>
                    <a:pt x="67" y="17149"/>
                    <a:pt x="-341" y="18982"/>
                    <a:pt x="270" y="20095"/>
                  </a:cubicBezTo>
                  <a:cubicBezTo>
                    <a:pt x="882" y="21207"/>
                    <a:pt x="2512" y="21600"/>
                    <a:pt x="5365" y="21273"/>
                  </a:cubicBezTo>
                  <a:cubicBezTo>
                    <a:pt x="8217" y="20945"/>
                    <a:pt x="12293" y="19898"/>
                    <a:pt x="16368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7510921" y="6462853"/>
              <a:ext cx="267829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055" fill="norm" stroke="1" extrusionOk="0">
                  <a:moveTo>
                    <a:pt x="2132" y="16200"/>
                  </a:moveTo>
                  <a:cubicBezTo>
                    <a:pt x="1112" y="16200"/>
                    <a:pt x="91" y="16200"/>
                    <a:pt x="6" y="17550"/>
                  </a:cubicBezTo>
                  <a:cubicBezTo>
                    <a:pt x="-79" y="18900"/>
                    <a:pt x="771" y="21600"/>
                    <a:pt x="4513" y="18900"/>
                  </a:cubicBezTo>
                  <a:cubicBezTo>
                    <a:pt x="8255" y="16200"/>
                    <a:pt x="14888" y="810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7981950" y="6361253"/>
              <a:ext cx="63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39"/>
                    <a:pt x="15840" y="9078"/>
                    <a:pt x="12240" y="12678"/>
                  </a:cubicBezTo>
                  <a:cubicBezTo>
                    <a:pt x="8640" y="16278"/>
                    <a:pt x="432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7954656" y="6415142"/>
              <a:ext cx="253778" cy="2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05" fill="norm" stroke="1" extrusionOk="0">
                  <a:moveTo>
                    <a:pt x="160" y="16520"/>
                  </a:moveTo>
                  <a:cubicBezTo>
                    <a:pt x="-18" y="15482"/>
                    <a:pt x="-197" y="14443"/>
                    <a:pt x="517" y="13301"/>
                  </a:cubicBezTo>
                  <a:cubicBezTo>
                    <a:pt x="1231" y="12159"/>
                    <a:pt x="2838" y="10913"/>
                    <a:pt x="5426" y="9770"/>
                  </a:cubicBezTo>
                  <a:cubicBezTo>
                    <a:pt x="8015" y="8628"/>
                    <a:pt x="11585" y="7590"/>
                    <a:pt x="14173" y="6343"/>
                  </a:cubicBezTo>
                  <a:cubicBezTo>
                    <a:pt x="16762" y="5097"/>
                    <a:pt x="18368" y="3643"/>
                    <a:pt x="19529" y="2397"/>
                  </a:cubicBezTo>
                  <a:cubicBezTo>
                    <a:pt x="20689" y="1151"/>
                    <a:pt x="21403" y="113"/>
                    <a:pt x="21403" y="9"/>
                  </a:cubicBezTo>
                  <a:cubicBezTo>
                    <a:pt x="21403" y="-95"/>
                    <a:pt x="20689" y="736"/>
                    <a:pt x="19529" y="3540"/>
                  </a:cubicBezTo>
                  <a:cubicBezTo>
                    <a:pt x="18368" y="6343"/>
                    <a:pt x="16762" y="11120"/>
                    <a:pt x="15869" y="14028"/>
                  </a:cubicBezTo>
                  <a:cubicBezTo>
                    <a:pt x="14977" y="16936"/>
                    <a:pt x="14798" y="17974"/>
                    <a:pt x="14977" y="18909"/>
                  </a:cubicBezTo>
                  <a:cubicBezTo>
                    <a:pt x="15155" y="19843"/>
                    <a:pt x="15691" y="20674"/>
                    <a:pt x="16226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8163710" y="6583503"/>
              <a:ext cx="101874" cy="8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71" fill="norm" stroke="1" extrusionOk="0">
                  <a:moveTo>
                    <a:pt x="13722" y="0"/>
                  </a:moveTo>
                  <a:cubicBezTo>
                    <a:pt x="9314" y="2700"/>
                    <a:pt x="4906" y="5400"/>
                    <a:pt x="2481" y="8370"/>
                  </a:cubicBezTo>
                  <a:cubicBezTo>
                    <a:pt x="57" y="11340"/>
                    <a:pt x="-384" y="14580"/>
                    <a:pt x="277" y="17010"/>
                  </a:cubicBezTo>
                  <a:cubicBezTo>
                    <a:pt x="938" y="19440"/>
                    <a:pt x="2702" y="21060"/>
                    <a:pt x="5787" y="21330"/>
                  </a:cubicBezTo>
                  <a:cubicBezTo>
                    <a:pt x="8873" y="21600"/>
                    <a:pt x="13281" y="20520"/>
                    <a:pt x="16367" y="18900"/>
                  </a:cubicBezTo>
                  <a:cubicBezTo>
                    <a:pt x="19453" y="17280"/>
                    <a:pt x="21216" y="15120"/>
                    <a:pt x="21216" y="11880"/>
                  </a:cubicBezTo>
                  <a:cubicBezTo>
                    <a:pt x="21216" y="8640"/>
                    <a:pt x="19453" y="4320"/>
                    <a:pt x="17249" y="2160"/>
                  </a:cubicBezTo>
                  <a:cubicBezTo>
                    <a:pt x="15045" y="0"/>
                    <a:pt x="12400" y="0"/>
                    <a:pt x="97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92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5289550" y="6723203"/>
              <a:ext cx="336550" cy="63501"/>
            </a:xfrm>
            <a:prstGeom prst="rect">
              <a:avLst/>
            </a:prstGeom>
            <a:effectLst/>
          </p:spPr>
        </p:pic>
        <p:pic>
          <p:nvPicPr>
            <p:cNvPr id="329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340350" y="6754953"/>
              <a:ext cx="311150" cy="95251"/>
            </a:xfrm>
            <a:prstGeom prst="rect">
              <a:avLst/>
            </a:prstGeom>
            <a:effectLst/>
          </p:spPr>
        </p:pic>
        <p:pic>
          <p:nvPicPr>
            <p:cNvPr id="329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5530814" y="6852546"/>
              <a:ext cx="139736" cy="307865"/>
            </a:xfrm>
            <a:prstGeom prst="rect">
              <a:avLst/>
            </a:prstGeom>
            <a:effectLst/>
          </p:spPr>
        </p:pic>
        <p:pic>
          <p:nvPicPr>
            <p:cNvPr id="3298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689600" y="6901003"/>
              <a:ext cx="63500" cy="133351"/>
            </a:xfrm>
            <a:prstGeom prst="rect">
              <a:avLst/>
            </a:prstGeom>
            <a:effectLst/>
          </p:spPr>
        </p:pic>
        <p:pic>
          <p:nvPicPr>
            <p:cNvPr id="3300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683250" y="6862903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3302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753100" y="6862903"/>
              <a:ext cx="120650" cy="108222"/>
            </a:xfrm>
            <a:prstGeom prst="rect">
              <a:avLst/>
            </a:prstGeom>
            <a:effectLst/>
          </p:spPr>
        </p:pic>
        <p:pic>
          <p:nvPicPr>
            <p:cNvPr id="3304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839119" y="6854184"/>
              <a:ext cx="248825" cy="173820"/>
            </a:xfrm>
            <a:prstGeom prst="rect">
              <a:avLst/>
            </a:prstGeom>
            <a:effectLst/>
          </p:spPr>
        </p:pic>
        <p:pic>
          <p:nvPicPr>
            <p:cNvPr id="330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223944" y="6777541"/>
              <a:ext cx="157807" cy="283896"/>
            </a:xfrm>
            <a:prstGeom prst="rect">
              <a:avLst/>
            </a:prstGeom>
            <a:effectLst/>
          </p:spPr>
        </p:pic>
        <p:pic>
          <p:nvPicPr>
            <p:cNvPr id="3308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375400" y="6822344"/>
              <a:ext cx="137584" cy="229506"/>
            </a:xfrm>
            <a:prstGeom prst="rect">
              <a:avLst/>
            </a:prstGeom>
            <a:effectLst/>
          </p:spPr>
        </p:pic>
        <p:pic>
          <p:nvPicPr>
            <p:cNvPr id="3310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534150" y="6958153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331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6649585" y="6842633"/>
              <a:ext cx="157616" cy="194984"/>
            </a:xfrm>
            <a:prstGeom prst="rect">
              <a:avLst/>
            </a:prstGeom>
            <a:effectLst/>
          </p:spPr>
        </p:pic>
        <p:pic>
          <p:nvPicPr>
            <p:cNvPr id="3314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6827193" y="6833270"/>
              <a:ext cx="113357" cy="251390"/>
            </a:xfrm>
            <a:prstGeom prst="rect">
              <a:avLst/>
            </a:prstGeom>
            <a:effectLst/>
          </p:spPr>
        </p:pic>
        <p:pic>
          <p:nvPicPr>
            <p:cNvPr id="331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6813550" y="6837453"/>
              <a:ext cx="273050" cy="63551"/>
            </a:xfrm>
            <a:prstGeom prst="rect">
              <a:avLst/>
            </a:prstGeom>
            <a:effectLst/>
          </p:spPr>
        </p:pic>
        <p:pic>
          <p:nvPicPr>
            <p:cNvPr id="3318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6965950" y="6786703"/>
              <a:ext cx="178898" cy="336551"/>
            </a:xfrm>
            <a:prstGeom prst="rect">
              <a:avLst/>
            </a:prstGeom>
            <a:effectLst/>
          </p:spPr>
        </p:pic>
        <p:pic>
          <p:nvPicPr>
            <p:cNvPr id="3320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8828892" y="1005392"/>
              <a:ext cx="168515" cy="981684"/>
            </a:xfrm>
            <a:prstGeom prst="rect">
              <a:avLst/>
            </a:prstGeom>
            <a:effectLst/>
          </p:spPr>
        </p:pic>
        <p:pic>
          <p:nvPicPr>
            <p:cNvPr id="3322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384992" y="1052247"/>
              <a:ext cx="111714" cy="162957"/>
            </a:xfrm>
            <a:prstGeom prst="rect">
              <a:avLst/>
            </a:prstGeom>
            <a:effectLst/>
          </p:spPr>
        </p:pic>
        <p:pic>
          <p:nvPicPr>
            <p:cNvPr id="3324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502945" y="1089407"/>
              <a:ext cx="103930" cy="103549"/>
            </a:xfrm>
            <a:prstGeom prst="rect">
              <a:avLst/>
            </a:prstGeom>
            <a:effectLst/>
          </p:spPr>
        </p:pic>
        <p:pic>
          <p:nvPicPr>
            <p:cNvPr id="3326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606038" y="969979"/>
              <a:ext cx="201776" cy="227484"/>
            </a:xfrm>
            <a:prstGeom prst="rect">
              <a:avLst/>
            </a:prstGeom>
            <a:effectLst/>
          </p:spPr>
        </p:pic>
        <p:pic>
          <p:nvPicPr>
            <p:cNvPr id="3328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827993" y="918599"/>
              <a:ext cx="114760" cy="259707"/>
            </a:xfrm>
            <a:prstGeom prst="rect">
              <a:avLst/>
            </a:prstGeom>
            <a:effectLst/>
          </p:spPr>
        </p:pic>
        <p:pic>
          <p:nvPicPr>
            <p:cNvPr id="3330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275732" y="900011"/>
              <a:ext cx="119941" cy="260718"/>
            </a:xfrm>
            <a:prstGeom prst="rect">
              <a:avLst/>
            </a:prstGeom>
            <a:effectLst/>
          </p:spPr>
        </p:pic>
        <p:pic>
          <p:nvPicPr>
            <p:cNvPr id="3332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393888" y="1000922"/>
              <a:ext cx="216059" cy="138205"/>
            </a:xfrm>
            <a:prstGeom prst="rect">
              <a:avLst/>
            </a:prstGeom>
            <a:effectLst/>
          </p:spPr>
        </p:pic>
        <p:pic>
          <p:nvPicPr>
            <p:cNvPr id="3334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839612" y="801306"/>
              <a:ext cx="141416" cy="331916"/>
            </a:xfrm>
            <a:prstGeom prst="rect">
              <a:avLst/>
            </a:prstGeom>
            <a:effectLst/>
          </p:spPr>
        </p:pic>
        <p:pic>
          <p:nvPicPr>
            <p:cNvPr id="3336" name="Line Line" descr="Line Lin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0991655" y="982473"/>
              <a:ext cx="41849" cy="98074"/>
            </a:xfrm>
            <a:prstGeom prst="rect">
              <a:avLst/>
            </a:prstGeom>
            <a:effectLst/>
          </p:spPr>
        </p:pic>
        <p:pic>
          <p:nvPicPr>
            <p:cNvPr id="3338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0995094" y="929997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3340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1108536" y="771993"/>
              <a:ext cx="97389" cy="331044"/>
            </a:xfrm>
            <a:prstGeom prst="rect">
              <a:avLst/>
            </a:prstGeom>
            <a:effectLst/>
          </p:spPr>
        </p:pic>
        <p:pic>
          <p:nvPicPr>
            <p:cNvPr id="3342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1047879" y="929997"/>
              <a:ext cx="176788" cy="98074"/>
            </a:xfrm>
            <a:prstGeom prst="rect">
              <a:avLst/>
            </a:prstGeom>
            <a:effectLst/>
          </p:spPr>
        </p:pic>
        <p:pic>
          <p:nvPicPr>
            <p:cNvPr id="3344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1227481" y="783189"/>
              <a:ext cx="105886" cy="293610"/>
            </a:xfrm>
            <a:prstGeom prst="rect">
              <a:avLst/>
            </a:prstGeom>
            <a:effectLst/>
          </p:spPr>
        </p:pic>
        <p:pic>
          <p:nvPicPr>
            <p:cNvPr id="3346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1167824" y="918752"/>
              <a:ext cx="180536" cy="90577"/>
            </a:xfrm>
            <a:prstGeom prst="rect">
              <a:avLst/>
            </a:prstGeom>
            <a:effectLst/>
          </p:spPr>
        </p:pic>
        <p:pic>
          <p:nvPicPr>
            <p:cNvPr id="3348" name="Line Line" descr="Line Lin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1610122" y="948738"/>
              <a:ext cx="45598" cy="101822"/>
            </a:xfrm>
            <a:prstGeom prst="rect">
              <a:avLst/>
            </a:prstGeom>
            <a:effectLst/>
          </p:spPr>
        </p:pic>
        <p:pic>
          <p:nvPicPr>
            <p:cNvPr id="3350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1576079" y="915004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335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1646882" y="887214"/>
              <a:ext cx="121286" cy="152102"/>
            </a:xfrm>
            <a:prstGeom prst="rect">
              <a:avLst/>
            </a:prstGeom>
            <a:effectLst/>
          </p:spPr>
        </p:pic>
        <p:pic>
          <p:nvPicPr>
            <p:cNvPr id="335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11907236" y="883702"/>
              <a:ext cx="168322" cy="136872"/>
            </a:xfrm>
            <a:prstGeom prst="rect">
              <a:avLst/>
            </a:prstGeom>
            <a:effectLst/>
          </p:spPr>
        </p:pic>
        <p:pic>
          <p:nvPicPr>
            <p:cNvPr id="335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2090460" y="871050"/>
              <a:ext cx="101265" cy="145776"/>
            </a:xfrm>
            <a:prstGeom prst="rect">
              <a:avLst/>
            </a:prstGeom>
            <a:effectLst/>
          </p:spPr>
        </p:pic>
        <p:pic>
          <p:nvPicPr>
            <p:cNvPr id="335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12224516" y="758980"/>
              <a:ext cx="169616" cy="264349"/>
            </a:xfrm>
            <a:prstGeom prst="rect">
              <a:avLst/>
            </a:prstGeom>
            <a:effectLst/>
          </p:spPr>
        </p:pic>
        <p:pic>
          <p:nvPicPr>
            <p:cNvPr id="3360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2374773" y="903759"/>
              <a:ext cx="41849" cy="98074"/>
            </a:xfrm>
            <a:prstGeom prst="rect">
              <a:avLst/>
            </a:prstGeom>
            <a:effectLst/>
          </p:spPr>
        </p:pic>
        <p:pic>
          <p:nvPicPr>
            <p:cNvPr id="3362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2425190" y="817548"/>
              <a:ext cx="58901" cy="90578"/>
            </a:xfrm>
            <a:prstGeom prst="rect">
              <a:avLst/>
            </a:prstGeom>
            <a:effectLst/>
          </p:spPr>
        </p:pic>
        <p:pic>
          <p:nvPicPr>
            <p:cNvPr id="336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2426000" y="887885"/>
              <a:ext cx="136805" cy="120430"/>
            </a:xfrm>
            <a:prstGeom prst="rect">
              <a:avLst/>
            </a:prstGeom>
            <a:effectLst/>
          </p:spPr>
        </p:pic>
        <p:pic>
          <p:nvPicPr>
            <p:cNvPr id="336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2555444" y="882519"/>
              <a:ext cx="116061" cy="150743"/>
            </a:xfrm>
            <a:prstGeom prst="rect">
              <a:avLst/>
            </a:prstGeom>
            <a:effectLst/>
          </p:spPr>
        </p:pic>
        <p:pic>
          <p:nvPicPr>
            <p:cNvPr id="336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2614663" y="879083"/>
              <a:ext cx="148444" cy="205212"/>
            </a:xfrm>
            <a:prstGeom prst="rect">
              <a:avLst/>
            </a:prstGeom>
            <a:effectLst/>
          </p:spPr>
        </p:pic>
        <p:pic>
          <p:nvPicPr>
            <p:cNvPr id="337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9125008" y="1158643"/>
              <a:ext cx="233011" cy="116815"/>
            </a:xfrm>
            <a:prstGeom prst="rect">
              <a:avLst/>
            </a:prstGeom>
            <a:effectLst/>
          </p:spPr>
        </p:pic>
        <p:pic>
          <p:nvPicPr>
            <p:cNvPr id="3372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9181232" y="1529723"/>
              <a:ext cx="233012" cy="90577"/>
            </a:xfrm>
            <a:prstGeom prst="rect">
              <a:avLst/>
            </a:prstGeom>
            <a:effectLst/>
          </p:spPr>
        </p:pic>
        <p:pic>
          <p:nvPicPr>
            <p:cNvPr id="337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9535392" y="1424146"/>
              <a:ext cx="126239" cy="167048"/>
            </a:xfrm>
            <a:prstGeom prst="rect">
              <a:avLst/>
            </a:prstGeom>
            <a:effectLst/>
          </p:spPr>
        </p:pic>
        <p:pic>
          <p:nvPicPr>
            <p:cNvPr id="337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9652011" y="1442402"/>
              <a:ext cx="92732" cy="154385"/>
            </a:xfrm>
            <a:prstGeom prst="rect">
              <a:avLst/>
            </a:prstGeom>
            <a:effectLst/>
          </p:spPr>
        </p:pic>
        <p:pic>
          <p:nvPicPr>
            <p:cNvPr id="337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9732230" y="1312616"/>
              <a:ext cx="188032" cy="251460"/>
            </a:xfrm>
            <a:prstGeom prst="rect">
              <a:avLst/>
            </a:prstGeom>
            <a:effectLst/>
          </p:spPr>
        </p:pic>
        <p:pic>
          <p:nvPicPr>
            <p:cNvPr id="3380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9905901" y="1280411"/>
              <a:ext cx="130558" cy="279660"/>
            </a:xfrm>
            <a:prstGeom prst="rect">
              <a:avLst/>
            </a:prstGeom>
            <a:effectLst/>
          </p:spPr>
        </p:pic>
        <p:pic>
          <p:nvPicPr>
            <p:cNvPr id="3382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10265205" y="1297329"/>
              <a:ext cx="129690" cy="254877"/>
            </a:xfrm>
            <a:prstGeom prst="rect">
              <a:avLst/>
            </a:prstGeom>
            <a:effectLst/>
          </p:spPr>
        </p:pic>
        <p:pic>
          <p:nvPicPr>
            <p:cNvPr id="3384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10386220" y="1386135"/>
              <a:ext cx="156258" cy="144539"/>
            </a:xfrm>
            <a:prstGeom prst="rect">
              <a:avLst/>
            </a:prstGeom>
            <a:effectLst/>
          </p:spPr>
        </p:pic>
        <p:pic>
          <p:nvPicPr>
            <p:cNvPr id="3386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0752302" y="1243427"/>
              <a:ext cx="161256" cy="282707"/>
            </a:xfrm>
            <a:prstGeom prst="rect">
              <a:avLst/>
            </a:prstGeom>
            <a:effectLst/>
          </p:spPr>
        </p:pic>
        <p:pic>
          <p:nvPicPr>
            <p:cNvPr id="3388" name="Line Line" descr="Line Lin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0886702" y="1387288"/>
              <a:ext cx="45598" cy="109319"/>
            </a:xfrm>
            <a:prstGeom prst="rect">
              <a:avLst/>
            </a:prstGeom>
            <a:effectLst/>
          </p:spPr>
        </p:pic>
        <p:pic>
          <p:nvPicPr>
            <p:cNvPr id="3390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10905444" y="1301078"/>
              <a:ext cx="56842" cy="86828"/>
            </a:xfrm>
            <a:prstGeom prst="rect">
              <a:avLst/>
            </a:prstGeom>
            <a:effectLst/>
          </p:spPr>
        </p:pic>
        <p:pic>
          <p:nvPicPr>
            <p:cNvPr id="3392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0947456" y="1206573"/>
              <a:ext cx="284707" cy="310701"/>
            </a:xfrm>
            <a:prstGeom prst="rect">
              <a:avLst/>
            </a:prstGeom>
            <a:effectLst/>
          </p:spPr>
        </p:pic>
        <p:pic>
          <p:nvPicPr>
            <p:cNvPr id="3394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11452694" y="1331653"/>
              <a:ext cx="49346" cy="119974"/>
            </a:xfrm>
            <a:prstGeom prst="rect">
              <a:avLst/>
            </a:prstGeom>
            <a:effectLst/>
          </p:spPr>
        </p:pic>
        <p:pic>
          <p:nvPicPr>
            <p:cNvPr id="3396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1433644" y="1308574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3398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1512944" y="1308574"/>
              <a:ext cx="131531" cy="150550"/>
            </a:xfrm>
            <a:prstGeom prst="rect">
              <a:avLst/>
            </a:prstGeom>
            <a:effectLst/>
          </p:spPr>
        </p:pic>
        <p:pic>
          <p:nvPicPr>
            <p:cNvPr id="3400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1836728" y="1207370"/>
              <a:ext cx="43889" cy="236760"/>
            </a:xfrm>
            <a:prstGeom prst="rect">
              <a:avLst/>
            </a:prstGeom>
            <a:effectLst/>
          </p:spPr>
        </p:pic>
        <p:pic>
          <p:nvPicPr>
            <p:cNvPr id="3402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11882224" y="1283094"/>
              <a:ext cx="115966" cy="180497"/>
            </a:xfrm>
            <a:prstGeom prst="rect">
              <a:avLst/>
            </a:prstGeom>
            <a:effectLst/>
          </p:spPr>
        </p:pic>
        <p:pic>
          <p:nvPicPr>
            <p:cNvPr id="3404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12006111" y="1207370"/>
              <a:ext cx="76913" cy="250682"/>
            </a:xfrm>
            <a:prstGeom prst="rect">
              <a:avLst/>
            </a:prstGeom>
            <a:effectLst/>
          </p:spPr>
        </p:pic>
        <p:pic>
          <p:nvPicPr>
            <p:cNvPr id="3406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11976464" y="1301078"/>
              <a:ext cx="189023" cy="83080"/>
            </a:xfrm>
            <a:prstGeom prst="rect">
              <a:avLst/>
            </a:prstGeom>
            <a:effectLst/>
          </p:spPr>
        </p:pic>
        <p:pic>
          <p:nvPicPr>
            <p:cNvPr id="3408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12227147" y="1288527"/>
              <a:ext cx="148244" cy="144072"/>
            </a:xfrm>
            <a:prstGeom prst="rect">
              <a:avLst/>
            </a:prstGeom>
            <a:effectLst/>
          </p:spPr>
        </p:pic>
        <p:pic>
          <p:nvPicPr>
            <p:cNvPr id="3410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12335581" y="1327316"/>
              <a:ext cx="81041" cy="110567"/>
            </a:xfrm>
            <a:prstGeom prst="rect">
              <a:avLst/>
            </a:prstGeom>
            <a:effectLst/>
          </p:spPr>
        </p:pic>
        <p:pic>
          <p:nvPicPr>
            <p:cNvPr id="3412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12364381" y="1199874"/>
              <a:ext cx="75959" cy="248672"/>
            </a:xfrm>
            <a:prstGeom prst="rect">
              <a:avLst/>
            </a:prstGeom>
            <a:effectLst/>
          </p:spPr>
        </p:pic>
        <p:pic>
          <p:nvPicPr>
            <p:cNvPr id="3414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12413580" y="1307703"/>
              <a:ext cx="107994" cy="134121"/>
            </a:xfrm>
            <a:prstGeom prst="rect">
              <a:avLst/>
            </a:prstGeom>
            <a:effectLst/>
          </p:spPr>
        </p:pic>
        <p:pic>
          <p:nvPicPr>
            <p:cNvPr id="3416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12499109" y="1316071"/>
              <a:ext cx="116173" cy="124311"/>
            </a:xfrm>
            <a:prstGeom prst="rect">
              <a:avLst/>
            </a:prstGeom>
            <a:effectLst/>
          </p:spPr>
        </p:pic>
        <p:pic>
          <p:nvPicPr>
            <p:cNvPr id="3418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12610198" y="1326609"/>
              <a:ext cx="99719" cy="128210"/>
            </a:xfrm>
            <a:prstGeom prst="rect">
              <a:avLst/>
            </a:prstGeom>
            <a:effectLst/>
          </p:spPr>
        </p:pic>
        <p:pic>
          <p:nvPicPr>
            <p:cNvPr id="3420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12673386" y="1342309"/>
              <a:ext cx="99323" cy="120563"/>
            </a:xfrm>
            <a:prstGeom prst="rect">
              <a:avLst/>
            </a:prstGeom>
            <a:effectLst/>
          </p:spPr>
        </p:pic>
        <p:pic>
          <p:nvPicPr>
            <p:cNvPr id="3422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12789347" y="1222364"/>
              <a:ext cx="102731" cy="300481"/>
            </a:xfrm>
            <a:prstGeom prst="rect">
              <a:avLst/>
            </a:prstGeom>
            <a:effectLst/>
          </p:spPr>
        </p:pic>
        <p:pic>
          <p:nvPicPr>
            <p:cNvPr id="3424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12708370" y="1289833"/>
              <a:ext cx="206774" cy="64339"/>
            </a:xfrm>
            <a:prstGeom prst="rect">
              <a:avLst/>
            </a:prstGeom>
            <a:effectLst/>
          </p:spPr>
        </p:pic>
        <p:pic>
          <p:nvPicPr>
            <p:cNvPr id="3426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6436035" y="1916952"/>
              <a:ext cx="1936100" cy="123337"/>
            </a:xfrm>
            <a:prstGeom prst="rect">
              <a:avLst/>
            </a:prstGeom>
            <a:effectLst/>
          </p:spPr>
        </p:pic>
        <p:pic>
          <p:nvPicPr>
            <p:cNvPr id="3428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3079749" y="2939330"/>
              <a:ext cx="1009651" cy="88174"/>
            </a:xfrm>
            <a:prstGeom prst="rect">
              <a:avLst/>
            </a:prstGeom>
            <a:effectLst/>
          </p:spPr>
        </p:pic>
        <p:pic>
          <p:nvPicPr>
            <p:cNvPr id="3430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3079749" y="3021153"/>
              <a:ext cx="1219201" cy="76201"/>
            </a:xfrm>
            <a:prstGeom prst="rect">
              <a:avLst/>
            </a:prstGeom>
            <a:effectLst/>
          </p:spPr>
        </p:pic>
        <p:pic>
          <p:nvPicPr>
            <p:cNvPr id="3432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3828534" y="3203512"/>
              <a:ext cx="159266" cy="267546"/>
            </a:xfrm>
            <a:prstGeom prst="rect">
              <a:avLst/>
            </a:prstGeom>
            <a:effectLst/>
          </p:spPr>
        </p:pic>
        <p:pic>
          <p:nvPicPr>
            <p:cNvPr id="3434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3959406" y="3291323"/>
              <a:ext cx="130534" cy="165035"/>
            </a:xfrm>
            <a:prstGeom prst="rect">
              <a:avLst/>
            </a:prstGeom>
            <a:effectLst/>
          </p:spPr>
        </p:pic>
        <p:pic>
          <p:nvPicPr>
            <p:cNvPr id="3436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4102100" y="3139499"/>
              <a:ext cx="247650" cy="300739"/>
            </a:xfrm>
            <a:prstGeom prst="rect">
              <a:avLst/>
            </a:prstGeom>
            <a:effectLst/>
          </p:spPr>
        </p:pic>
        <p:pic>
          <p:nvPicPr>
            <p:cNvPr id="3438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4359821" y="3080035"/>
              <a:ext cx="167729" cy="309419"/>
            </a:xfrm>
            <a:prstGeom prst="rect">
              <a:avLst/>
            </a:prstGeom>
            <a:effectLst/>
          </p:spPr>
        </p:pic>
        <p:pic>
          <p:nvPicPr>
            <p:cNvPr id="3440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4682865" y="3241287"/>
              <a:ext cx="268956" cy="182120"/>
            </a:xfrm>
            <a:prstGeom prst="rect">
              <a:avLst/>
            </a:prstGeom>
            <a:effectLst/>
          </p:spPr>
        </p:pic>
        <p:pic>
          <p:nvPicPr>
            <p:cNvPr id="3442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4959350" y="3234143"/>
              <a:ext cx="209550" cy="159266"/>
            </a:xfrm>
            <a:prstGeom prst="rect">
              <a:avLst/>
            </a:prstGeom>
            <a:effectLst/>
          </p:spPr>
        </p:pic>
        <p:pic>
          <p:nvPicPr>
            <p:cNvPr id="3444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5438685" y="3252838"/>
              <a:ext cx="174715" cy="184077"/>
            </a:xfrm>
            <a:prstGeom prst="rect">
              <a:avLst/>
            </a:prstGeom>
            <a:effectLst/>
          </p:spPr>
        </p:pic>
        <p:pic>
          <p:nvPicPr>
            <p:cNvPr id="3446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5552836" y="3279387"/>
              <a:ext cx="135176" cy="144207"/>
            </a:xfrm>
            <a:prstGeom prst="rect">
              <a:avLst/>
            </a:prstGeom>
            <a:effectLst/>
          </p:spPr>
        </p:pic>
        <p:pic>
          <p:nvPicPr>
            <p:cNvPr id="3448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5670550" y="3262453"/>
              <a:ext cx="209550" cy="160868"/>
            </a:xfrm>
            <a:prstGeom prst="rect">
              <a:avLst/>
            </a:prstGeom>
            <a:effectLst/>
          </p:spPr>
        </p:pic>
        <p:pic>
          <p:nvPicPr>
            <p:cNvPr id="3450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5886449" y="3091003"/>
              <a:ext cx="146602" cy="335543"/>
            </a:xfrm>
            <a:prstGeom prst="rect">
              <a:avLst/>
            </a:prstGeom>
            <a:effectLst/>
          </p:spPr>
        </p:pic>
        <p:pic>
          <p:nvPicPr>
            <p:cNvPr id="3452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6000749" y="3275153"/>
              <a:ext cx="59829" cy="146051"/>
            </a:xfrm>
            <a:prstGeom prst="rect">
              <a:avLst/>
            </a:prstGeom>
            <a:effectLst/>
          </p:spPr>
        </p:pic>
        <p:pic>
          <p:nvPicPr>
            <p:cNvPr id="3454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5997293" y="3178772"/>
              <a:ext cx="47908" cy="64632"/>
            </a:xfrm>
            <a:prstGeom prst="rect">
              <a:avLst/>
            </a:prstGeom>
            <a:effectLst/>
          </p:spPr>
        </p:pic>
        <p:pic>
          <p:nvPicPr>
            <p:cNvPr id="3456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6083300" y="3226085"/>
              <a:ext cx="133350" cy="169719"/>
            </a:xfrm>
            <a:prstGeom prst="rect">
              <a:avLst/>
            </a:prstGeom>
            <a:effectLst/>
          </p:spPr>
        </p:pic>
        <p:pic>
          <p:nvPicPr>
            <p:cNvPr id="3458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6189133" y="3086609"/>
              <a:ext cx="281517" cy="306865"/>
            </a:xfrm>
            <a:prstGeom prst="rect">
              <a:avLst/>
            </a:prstGeom>
            <a:effectLst/>
          </p:spPr>
        </p:pic>
        <p:pic>
          <p:nvPicPr>
            <p:cNvPr id="3460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6330950" y="3160853"/>
              <a:ext cx="203200" cy="184422"/>
            </a:xfrm>
            <a:prstGeom prst="rect">
              <a:avLst/>
            </a:prstGeom>
            <a:effectLst/>
          </p:spPr>
        </p:pic>
        <p:pic>
          <p:nvPicPr>
            <p:cNvPr id="3462" name="Line Shape" descr="Line Shape"/>
            <p:cNvPicPr>
              <a:picLocks noChangeAspect="0"/>
            </p:cNvPicPr>
            <p:nvPr/>
          </p:nvPicPr>
          <p:blipFill>
            <a:blip r:embed="rId126">
              <a:extLst/>
            </a:blip>
            <a:stretch>
              <a:fillRect/>
            </a:stretch>
          </p:blipFill>
          <p:spPr>
            <a:xfrm>
              <a:off x="6527260" y="3198953"/>
              <a:ext cx="119074" cy="169092"/>
            </a:xfrm>
            <a:prstGeom prst="rect">
              <a:avLst/>
            </a:prstGeom>
            <a:effectLst/>
          </p:spPr>
        </p:pic>
        <p:pic>
          <p:nvPicPr>
            <p:cNvPr id="3464" name="Line Shape" descr="Line Shape"/>
            <p:cNvPicPr>
              <a:picLocks noChangeAspect="0"/>
            </p:cNvPicPr>
            <p:nvPr/>
          </p:nvPicPr>
          <p:blipFill>
            <a:blip r:embed="rId127">
              <a:extLst/>
            </a:blip>
            <a:stretch>
              <a:fillRect/>
            </a:stretch>
          </p:blipFill>
          <p:spPr>
            <a:xfrm>
              <a:off x="6654800" y="3214422"/>
              <a:ext cx="188799" cy="168682"/>
            </a:xfrm>
            <a:prstGeom prst="rect">
              <a:avLst/>
            </a:prstGeom>
            <a:effectLst/>
          </p:spPr>
        </p:pic>
        <p:pic>
          <p:nvPicPr>
            <p:cNvPr id="3466" name="Line Shape" descr="Line Shape"/>
            <p:cNvPicPr>
              <a:picLocks noChangeAspect="0"/>
            </p:cNvPicPr>
            <p:nvPr/>
          </p:nvPicPr>
          <p:blipFill>
            <a:blip r:embed="rId128">
              <a:extLst/>
            </a:blip>
            <a:stretch>
              <a:fillRect/>
            </a:stretch>
          </p:blipFill>
          <p:spPr>
            <a:xfrm>
              <a:off x="10801350" y="1569903"/>
              <a:ext cx="1690232" cy="66951"/>
            </a:xfrm>
            <a:prstGeom prst="rect">
              <a:avLst/>
            </a:prstGeom>
            <a:effectLst/>
          </p:spPr>
        </p:pic>
        <p:pic>
          <p:nvPicPr>
            <p:cNvPr id="3468" name="Line Shape" descr="Line Shape"/>
            <p:cNvPicPr>
              <a:picLocks noChangeAspect="0"/>
            </p:cNvPicPr>
            <p:nvPr/>
          </p:nvPicPr>
          <p:blipFill>
            <a:blip r:embed="rId129">
              <a:extLst/>
            </a:blip>
            <a:stretch>
              <a:fillRect/>
            </a:stretch>
          </p:blipFill>
          <p:spPr>
            <a:xfrm>
              <a:off x="10725635" y="1592403"/>
              <a:ext cx="1942615" cy="95251"/>
            </a:xfrm>
            <a:prstGeom prst="rect">
              <a:avLst/>
            </a:prstGeom>
            <a:effectLst/>
          </p:spPr>
        </p:pic>
        <p:pic>
          <p:nvPicPr>
            <p:cNvPr id="3470" name="Line Shape" descr="Line Shape"/>
            <p:cNvPicPr>
              <a:picLocks noChangeAspect="0"/>
            </p:cNvPicPr>
            <p:nvPr/>
          </p:nvPicPr>
          <p:blipFill>
            <a:blip r:embed="rId130">
              <a:extLst/>
            </a:blip>
            <a:stretch>
              <a:fillRect/>
            </a:stretch>
          </p:blipFill>
          <p:spPr>
            <a:xfrm>
              <a:off x="6493738" y="1986103"/>
              <a:ext cx="1818413" cy="17716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9" name="Drawing"/>
          <p:cNvGrpSpPr/>
          <p:nvPr/>
        </p:nvGrpSpPr>
        <p:grpSpPr>
          <a:xfrm>
            <a:off x="2133600" y="1574799"/>
            <a:ext cx="10839451" cy="2718903"/>
            <a:chOff x="0" y="0"/>
            <a:chExt cx="10839450" cy="2718901"/>
          </a:xfrm>
        </p:grpSpPr>
        <p:sp>
          <p:nvSpPr>
            <p:cNvPr id="3474" name="Line"/>
            <p:cNvSpPr/>
            <p:nvPr/>
          </p:nvSpPr>
          <p:spPr>
            <a:xfrm>
              <a:off x="0" y="317500"/>
              <a:ext cx="228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200"/>
                    <a:pt x="8800" y="10800"/>
                    <a:pt x="12400" y="7200"/>
                  </a:cubicBezTo>
                  <a:cubicBezTo>
                    <a:pt x="16000" y="3600"/>
                    <a:pt x="18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505540" y="7295"/>
              <a:ext cx="275511" cy="48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5" fill="norm" stroke="1" extrusionOk="0">
                  <a:moveTo>
                    <a:pt x="5633" y="4148"/>
                  </a:moveTo>
                  <a:cubicBezTo>
                    <a:pt x="4973" y="4427"/>
                    <a:pt x="4314" y="4706"/>
                    <a:pt x="3407" y="4892"/>
                  </a:cubicBezTo>
                  <a:cubicBezTo>
                    <a:pt x="2500" y="5079"/>
                    <a:pt x="1346" y="5172"/>
                    <a:pt x="686" y="4986"/>
                  </a:cubicBezTo>
                  <a:cubicBezTo>
                    <a:pt x="27" y="4799"/>
                    <a:pt x="-138" y="4334"/>
                    <a:pt x="109" y="3542"/>
                  </a:cubicBezTo>
                  <a:cubicBezTo>
                    <a:pt x="357" y="2751"/>
                    <a:pt x="1016" y="1634"/>
                    <a:pt x="1676" y="936"/>
                  </a:cubicBezTo>
                  <a:cubicBezTo>
                    <a:pt x="2335" y="237"/>
                    <a:pt x="2995" y="-42"/>
                    <a:pt x="3572" y="5"/>
                  </a:cubicBezTo>
                  <a:cubicBezTo>
                    <a:pt x="4149" y="51"/>
                    <a:pt x="4644" y="424"/>
                    <a:pt x="4973" y="1913"/>
                  </a:cubicBezTo>
                  <a:cubicBezTo>
                    <a:pt x="5303" y="3403"/>
                    <a:pt x="5468" y="6010"/>
                    <a:pt x="5551" y="8896"/>
                  </a:cubicBezTo>
                  <a:cubicBezTo>
                    <a:pt x="5633" y="11782"/>
                    <a:pt x="5633" y="14948"/>
                    <a:pt x="5551" y="16949"/>
                  </a:cubicBezTo>
                  <a:cubicBezTo>
                    <a:pt x="5468" y="18951"/>
                    <a:pt x="5303" y="19789"/>
                    <a:pt x="5056" y="20441"/>
                  </a:cubicBezTo>
                  <a:cubicBezTo>
                    <a:pt x="4809" y="21092"/>
                    <a:pt x="4479" y="21558"/>
                    <a:pt x="4314" y="21511"/>
                  </a:cubicBezTo>
                  <a:cubicBezTo>
                    <a:pt x="4149" y="21465"/>
                    <a:pt x="4149" y="20906"/>
                    <a:pt x="4809" y="19696"/>
                  </a:cubicBezTo>
                  <a:cubicBezTo>
                    <a:pt x="5468" y="18486"/>
                    <a:pt x="6787" y="16624"/>
                    <a:pt x="7859" y="15646"/>
                  </a:cubicBezTo>
                  <a:cubicBezTo>
                    <a:pt x="8931" y="14668"/>
                    <a:pt x="9755" y="14575"/>
                    <a:pt x="10250" y="14761"/>
                  </a:cubicBezTo>
                  <a:cubicBezTo>
                    <a:pt x="10744" y="14948"/>
                    <a:pt x="10909" y="15413"/>
                    <a:pt x="10992" y="16158"/>
                  </a:cubicBezTo>
                  <a:cubicBezTo>
                    <a:pt x="11074" y="16903"/>
                    <a:pt x="11074" y="17927"/>
                    <a:pt x="11074" y="18672"/>
                  </a:cubicBezTo>
                  <a:cubicBezTo>
                    <a:pt x="11074" y="19417"/>
                    <a:pt x="11074" y="19882"/>
                    <a:pt x="11157" y="19836"/>
                  </a:cubicBezTo>
                  <a:cubicBezTo>
                    <a:pt x="11239" y="19789"/>
                    <a:pt x="11404" y="19230"/>
                    <a:pt x="11816" y="18346"/>
                  </a:cubicBezTo>
                  <a:cubicBezTo>
                    <a:pt x="12228" y="17461"/>
                    <a:pt x="12888" y="16251"/>
                    <a:pt x="13630" y="15367"/>
                  </a:cubicBezTo>
                  <a:cubicBezTo>
                    <a:pt x="14372" y="14482"/>
                    <a:pt x="15196" y="13924"/>
                    <a:pt x="16021" y="13598"/>
                  </a:cubicBezTo>
                  <a:cubicBezTo>
                    <a:pt x="16845" y="13272"/>
                    <a:pt x="17670" y="13179"/>
                    <a:pt x="18247" y="13365"/>
                  </a:cubicBezTo>
                  <a:cubicBezTo>
                    <a:pt x="18824" y="13551"/>
                    <a:pt x="19154" y="14017"/>
                    <a:pt x="19401" y="15134"/>
                  </a:cubicBezTo>
                  <a:cubicBezTo>
                    <a:pt x="19648" y="16251"/>
                    <a:pt x="19813" y="18020"/>
                    <a:pt x="20143" y="19091"/>
                  </a:cubicBezTo>
                  <a:cubicBezTo>
                    <a:pt x="20473" y="20161"/>
                    <a:pt x="20967" y="20534"/>
                    <a:pt x="21462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1289050" y="304847"/>
              <a:ext cx="126488" cy="38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22" fill="norm" stroke="1" extrusionOk="0">
                  <a:moveTo>
                    <a:pt x="0" y="4223"/>
                  </a:moveTo>
                  <a:cubicBezTo>
                    <a:pt x="1062" y="7863"/>
                    <a:pt x="2125" y="11502"/>
                    <a:pt x="3010" y="14906"/>
                  </a:cubicBezTo>
                  <a:cubicBezTo>
                    <a:pt x="3895" y="18310"/>
                    <a:pt x="4603" y="21480"/>
                    <a:pt x="4426" y="21421"/>
                  </a:cubicBezTo>
                  <a:cubicBezTo>
                    <a:pt x="4249" y="21363"/>
                    <a:pt x="3187" y="18076"/>
                    <a:pt x="2302" y="14613"/>
                  </a:cubicBezTo>
                  <a:cubicBezTo>
                    <a:pt x="1416" y="11150"/>
                    <a:pt x="708" y="7510"/>
                    <a:pt x="1239" y="5104"/>
                  </a:cubicBezTo>
                  <a:cubicBezTo>
                    <a:pt x="1770" y="2697"/>
                    <a:pt x="3541" y="1523"/>
                    <a:pt x="5311" y="819"/>
                  </a:cubicBezTo>
                  <a:cubicBezTo>
                    <a:pt x="7082" y="115"/>
                    <a:pt x="8852" y="-120"/>
                    <a:pt x="11331" y="56"/>
                  </a:cubicBezTo>
                  <a:cubicBezTo>
                    <a:pt x="13810" y="232"/>
                    <a:pt x="16997" y="819"/>
                    <a:pt x="18944" y="2052"/>
                  </a:cubicBezTo>
                  <a:cubicBezTo>
                    <a:pt x="20892" y="3284"/>
                    <a:pt x="21600" y="5163"/>
                    <a:pt x="20892" y="6689"/>
                  </a:cubicBezTo>
                  <a:cubicBezTo>
                    <a:pt x="20184" y="8215"/>
                    <a:pt x="18059" y="9389"/>
                    <a:pt x="16111" y="10269"/>
                  </a:cubicBezTo>
                  <a:cubicBezTo>
                    <a:pt x="14164" y="11150"/>
                    <a:pt x="12393" y="11737"/>
                    <a:pt x="10623" y="12030"/>
                  </a:cubicBezTo>
                  <a:cubicBezTo>
                    <a:pt x="8852" y="12323"/>
                    <a:pt x="7082" y="12323"/>
                    <a:pt x="6197" y="11913"/>
                  </a:cubicBezTo>
                  <a:cubicBezTo>
                    <a:pt x="5311" y="11502"/>
                    <a:pt x="5311" y="10680"/>
                    <a:pt x="5311" y="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1416050" y="317500"/>
              <a:ext cx="304800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0" y="273"/>
                    <a:pt x="1500" y="547"/>
                    <a:pt x="2475" y="3691"/>
                  </a:cubicBezTo>
                  <a:cubicBezTo>
                    <a:pt x="3450" y="6835"/>
                    <a:pt x="4650" y="12851"/>
                    <a:pt x="5250" y="16542"/>
                  </a:cubicBezTo>
                  <a:cubicBezTo>
                    <a:pt x="5850" y="20233"/>
                    <a:pt x="5850" y="21600"/>
                    <a:pt x="5700" y="21600"/>
                  </a:cubicBezTo>
                  <a:cubicBezTo>
                    <a:pt x="5550" y="21600"/>
                    <a:pt x="5250" y="20233"/>
                    <a:pt x="5100" y="17499"/>
                  </a:cubicBezTo>
                  <a:cubicBezTo>
                    <a:pt x="4950" y="14765"/>
                    <a:pt x="4950" y="10663"/>
                    <a:pt x="5325" y="7519"/>
                  </a:cubicBezTo>
                  <a:cubicBezTo>
                    <a:pt x="5700" y="4375"/>
                    <a:pt x="6450" y="2187"/>
                    <a:pt x="7575" y="1230"/>
                  </a:cubicBezTo>
                  <a:cubicBezTo>
                    <a:pt x="8700" y="273"/>
                    <a:pt x="10200" y="547"/>
                    <a:pt x="11325" y="684"/>
                  </a:cubicBezTo>
                  <a:cubicBezTo>
                    <a:pt x="12450" y="820"/>
                    <a:pt x="13200" y="820"/>
                    <a:pt x="13200" y="684"/>
                  </a:cubicBezTo>
                  <a:cubicBezTo>
                    <a:pt x="13200" y="547"/>
                    <a:pt x="12450" y="273"/>
                    <a:pt x="11850" y="820"/>
                  </a:cubicBezTo>
                  <a:cubicBezTo>
                    <a:pt x="11250" y="1367"/>
                    <a:pt x="10800" y="2734"/>
                    <a:pt x="10500" y="4922"/>
                  </a:cubicBezTo>
                  <a:cubicBezTo>
                    <a:pt x="10200" y="7109"/>
                    <a:pt x="10050" y="10116"/>
                    <a:pt x="9975" y="12304"/>
                  </a:cubicBezTo>
                  <a:cubicBezTo>
                    <a:pt x="9900" y="14491"/>
                    <a:pt x="9900" y="15858"/>
                    <a:pt x="10275" y="16815"/>
                  </a:cubicBezTo>
                  <a:cubicBezTo>
                    <a:pt x="10650" y="17772"/>
                    <a:pt x="11400" y="18319"/>
                    <a:pt x="12150" y="18182"/>
                  </a:cubicBezTo>
                  <a:cubicBezTo>
                    <a:pt x="12900" y="18046"/>
                    <a:pt x="13650" y="17225"/>
                    <a:pt x="14400" y="15448"/>
                  </a:cubicBezTo>
                  <a:cubicBezTo>
                    <a:pt x="15150" y="13671"/>
                    <a:pt x="15900" y="10937"/>
                    <a:pt x="16350" y="8886"/>
                  </a:cubicBezTo>
                  <a:cubicBezTo>
                    <a:pt x="16800" y="6835"/>
                    <a:pt x="16950" y="5468"/>
                    <a:pt x="17025" y="5468"/>
                  </a:cubicBezTo>
                  <a:cubicBezTo>
                    <a:pt x="17100" y="5468"/>
                    <a:pt x="17100" y="6835"/>
                    <a:pt x="17250" y="8203"/>
                  </a:cubicBezTo>
                  <a:cubicBezTo>
                    <a:pt x="17400" y="9570"/>
                    <a:pt x="17700" y="10937"/>
                    <a:pt x="18225" y="11757"/>
                  </a:cubicBezTo>
                  <a:cubicBezTo>
                    <a:pt x="18750" y="12577"/>
                    <a:pt x="19500" y="12851"/>
                    <a:pt x="20100" y="12577"/>
                  </a:cubicBezTo>
                  <a:cubicBezTo>
                    <a:pt x="20700" y="12304"/>
                    <a:pt x="21150" y="11484"/>
                    <a:pt x="21600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1728111" y="293546"/>
              <a:ext cx="81639" cy="14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46" fill="norm" stroke="1" extrusionOk="0">
                  <a:moveTo>
                    <a:pt x="11392" y="4482"/>
                  </a:moveTo>
                  <a:cubicBezTo>
                    <a:pt x="11946" y="2916"/>
                    <a:pt x="12499" y="1351"/>
                    <a:pt x="11392" y="569"/>
                  </a:cubicBezTo>
                  <a:cubicBezTo>
                    <a:pt x="10284" y="-214"/>
                    <a:pt x="7515" y="-214"/>
                    <a:pt x="5299" y="725"/>
                  </a:cubicBezTo>
                  <a:cubicBezTo>
                    <a:pt x="3084" y="1664"/>
                    <a:pt x="1423" y="3543"/>
                    <a:pt x="592" y="6829"/>
                  </a:cubicBezTo>
                  <a:cubicBezTo>
                    <a:pt x="-239" y="10116"/>
                    <a:pt x="-239" y="14812"/>
                    <a:pt x="869" y="17629"/>
                  </a:cubicBezTo>
                  <a:cubicBezTo>
                    <a:pt x="1976" y="20447"/>
                    <a:pt x="4192" y="21386"/>
                    <a:pt x="7792" y="21229"/>
                  </a:cubicBezTo>
                  <a:cubicBezTo>
                    <a:pt x="11392" y="21073"/>
                    <a:pt x="16376" y="19821"/>
                    <a:pt x="21361" y="1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1858433" y="111986"/>
              <a:ext cx="179918" cy="30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4066" y="2844"/>
                  </a:moveTo>
                  <a:cubicBezTo>
                    <a:pt x="3812" y="1504"/>
                    <a:pt x="3558" y="163"/>
                    <a:pt x="3049" y="14"/>
                  </a:cubicBezTo>
                  <a:cubicBezTo>
                    <a:pt x="2541" y="-135"/>
                    <a:pt x="1779" y="908"/>
                    <a:pt x="1144" y="3589"/>
                  </a:cubicBezTo>
                  <a:cubicBezTo>
                    <a:pt x="508" y="6271"/>
                    <a:pt x="0" y="10591"/>
                    <a:pt x="0" y="13570"/>
                  </a:cubicBezTo>
                  <a:cubicBezTo>
                    <a:pt x="0" y="16549"/>
                    <a:pt x="508" y="18188"/>
                    <a:pt x="1398" y="19305"/>
                  </a:cubicBezTo>
                  <a:cubicBezTo>
                    <a:pt x="2287" y="20422"/>
                    <a:pt x="3558" y="21018"/>
                    <a:pt x="4828" y="21242"/>
                  </a:cubicBezTo>
                  <a:cubicBezTo>
                    <a:pt x="6099" y="21465"/>
                    <a:pt x="7369" y="21316"/>
                    <a:pt x="8259" y="20869"/>
                  </a:cubicBezTo>
                  <a:cubicBezTo>
                    <a:pt x="9148" y="20422"/>
                    <a:pt x="9656" y="19677"/>
                    <a:pt x="9911" y="18858"/>
                  </a:cubicBezTo>
                  <a:cubicBezTo>
                    <a:pt x="10165" y="18039"/>
                    <a:pt x="10165" y="17145"/>
                    <a:pt x="8894" y="16251"/>
                  </a:cubicBezTo>
                  <a:cubicBezTo>
                    <a:pt x="7624" y="15357"/>
                    <a:pt x="5082" y="14464"/>
                    <a:pt x="3176" y="13942"/>
                  </a:cubicBezTo>
                  <a:cubicBezTo>
                    <a:pt x="1271" y="13421"/>
                    <a:pt x="0" y="13272"/>
                    <a:pt x="0" y="13197"/>
                  </a:cubicBezTo>
                  <a:cubicBezTo>
                    <a:pt x="0" y="13123"/>
                    <a:pt x="1271" y="13123"/>
                    <a:pt x="3304" y="12974"/>
                  </a:cubicBezTo>
                  <a:cubicBezTo>
                    <a:pt x="5336" y="12825"/>
                    <a:pt x="8132" y="12527"/>
                    <a:pt x="10165" y="12378"/>
                  </a:cubicBezTo>
                  <a:cubicBezTo>
                    <a:pt x="12198" y="12229"/>
                    <a:pt x="13468" y="12229"/>
                    <a:pt x="14358" y="12602"/>
                  </a:cubicBezTo>
                  <a:cubicBezTo>
                    <a:pt x="15247" y="12974"/>
                    <a:pt x="15755" y="13719"/>
                    <a:pt x="16136" y="14464"/>
                  </a:cubicBezTo>
                  <a:cubicBezTo>
                    <a:pt x="16518" y="15208"/>
                    <a:pt x="16772" y="15953"/>
                    <a:pt x="17153" y="15804"/>
                  </a:cubicBezTo>
                  <a:cubicBezTo>
                    <a:pt x="17534" y="15655"/>
                    <a:pt x="18042" y="14613"/>
                    <a:pt x="18805" y="12899"/>
                  </a:cubicBezTo>
                  <a:cubicBezTo>
                    <a:pt x="19567" y="11186"/>
                    <a:pt x="20584" y="8803"/>
                    <a:pt x="21600" y="6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2098453" y="222250"/>
              <a:ext cx="111347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1658" y="0"/>
                  </a:moveTo>
                  <a:cubicBezTo>
                    <a:pt x="8397" y="2274"/>
                    <a:pt x="5137" y="4547"/>
                    <a:pt x="3099" y="7674"/>
                  </a:cubicBezTo>
                  <a:cubicBezTo>
                    <a:pt x="1062" y="10800"/>
                    <a:pt x="247" y="14779"/>
                    <a:pt x="43" y="17479"/>
                  </a:cubicBezTo>
                  <a:cubicBezTo>
                    <a:pt x="-161" y="20179"/>
                    <a:pt x="247" y="21600"/>
                    <a:pt x="3914" y="21600"/>
                  </a:cubicBezTo>
                  <a:cubicBezTo>
                    <a:pt x="7582" y="21600"/>
                    <a:pt x="14511" y="20179"/>
                    <a:pt x="21439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2266950" y="224428"/>
              <a:ext cx="82550" cy="1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11621"/>
                  </a:moveTo>
                  <a:cubicBezTo>
                    <a:pt x="2769" y="12286"/>
                    <a:pt x="5538" y="12950"/>
                    <a:pt x="8862" y="11953"/>
                  </a:cubicBezTo>
                  <a:cubicBezTo>
                    <a:pt x="12185" y="10956"/>
                    <a:pt x="16062" y="8298"/>
                    <a:pt x="18277" y="5972"/>
                  </a:cubicBezTo>
                  <a:cubicBezTo>
                    <a:pt x="20492" y="3646"/>
                    <a:pt x="21046" y="1652"/>
                    <a:pt x="19938" y="655"/>
                  </a:cubicBezTo>
                  <a:cubicBezTo>
                    <a:pt x="18831" y="-342"/>
                    <a:pt x="16062" y="-342"/>
                    <a:pt x="12738" y="1652"/>
                  </a:cubicBezTo>
                  <a:cubicBezTo>
                    <a:pt x="9415" y="3646"/>
                    <a:pt x="5538" y="7633"/>
                    <a:pt x="3323" y="10458"/>
                  </a:cubicBezTo>
                  <a:cubicBezTo>
                    <a:pt x="1108" y="13283"/>
                    <a:pt x="554" y="14944"/>
                    <a:pt x="2492" y="16606"/>
                  </a:cubicBezTo>
                  <a:cubicBezTo>
                    <a:pt x="4431" y="18267"/>
                    <a:pt x="8862" y="19929"/>
                    <a:pt x="12462" y="20593"/>
                  </a:cubicBezTo>
                  <a:cubicBezTo>
                    <a:pt x="16062" y="21258"/>
                    <a:pt x="18831" y="20926"/>
                    <a:pt x="21600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2432050" y="412750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3098799" y="95250"/>
              <a:ext cx="241301" cy="33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8966"/>
                  </a:moveTo>
                  <a:cubicBezTo>
                    <a:pt x="0" y="11819"/>
                    <a:pt x="0" y="14672"/>
                    <a:pt x="95" y="16030"/>
                  </a:cubicBezTo>
                  <a:cubicBezTo>
                    <a:pt x="189" y="17389"/>
                    <a:pt x="379" y="17253"/>
                    <a:pt x="568" y="15691"/>
                  </a:cubicBezTo>
                  <a:cubicBezTo>
                    <a:pt x="758" y="14128"/>
                    <a:pt x="947" y="11140"/>
                    <a:pt x="1326" y="9170"/>
                  </a:cubicBezTo>
                  <a:cubicBezTo>
                    <a:pt x="1705" y="7200"/>
                    <a:pt x="2274" y="6249"/>
                    <a:pt x="3032" y="6249"/>
                  </a:cubicBezTo>
                  <a:cubicBezTo>
                    <a:pt x="3789" y="6249"/>
                    <a:pt x="4737" y="7200"/>
                    <a:pt x="6063" y="9170"/>
                  </a:cubicBezTo>
                  <a:cubicBezTo>
                    <a:pt x="7389" y="11140"/>
                    <a:pt x="9095" y="14128"/>
                    <a:pt x="10421" y="16234"/>
                  </a:cubicBezTo>
                  <a:cubicBezTo>
                    <a:pt x="11747" y="18340"/>
                    <a:pt x="12695" y="19562"/>
                    <a:pt x="13547" y="20377"/>
                  </a:cubicBezTo>
                  <a:cubicBezTo>
                    <a:pt x="14400" y="21192"/>
                    <a:pt x="15158" y="21600"/>
                    <a:pt x="15821" y="21532"/>
                  </a:cubicBezTo>
                  <a:cubicBezTo>
                    <a:pt x="16484" y="21464"/>
                    <a:pt x="17053" y="20921"/>
                    <a:pt x="17716" y="18815"/>
                  </a:cubicBezTo>
                  <a:cubicBezTo>
                    <a:pt x="18379" y="16709"/>
                    <a:pt x="19137" y="13042"/>
                    <a:pt x="19800" y="9645"/>
                  </a:cubicBezTo>
                  <a:cubicBezTo>
                    <a:pt x="20463" y="6249"/>
                    <a:pt x="21032" y="3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3422649" y="6350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3487127" y="374650"/>
              <a:ext cx="70092" cy="7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008" fill="norm" stroke="1" extrusionOk="0">
                  <a:moveTo>
                    <a:pt x="3519" y="1851"/>
                  </a:moveTo>
                  <a:cubicBezTo>
                    <a:pt x="2248" y="4937"/>
                    <a:pt x="978" y="8023"/>
                    <a:pt x="342" y="11109"/>
                  </a:cubicBezTo>
                  <a:cubicBezTo>
                    <a:pt x="-293" y="14194"/>
                    <a:pt x="-293" y="17280"/>
                    <a:pt x="2566" y="19131"/>
                  </a:cubicBezTo>
                  <a:cubicBezTo>
                    <a:pt x="5425" y="20983"/>
                    <a:pt x="11142" y="21600"/>
                    <a:pt x="14954" y="20366"/>
                  </a:cubicBezTo>
                  <a:cubicBezTo>
                    <a:pt x="18766" y="19131"/>
                    <a:pt x="20672" y="16046"/>
                    <a:pt x="20989" y="12651"/>
                  </a:cubicBezTo>
                  <a:cubicBezTo>
                    <a:pt x="21307" y="9257"/>
                    <a:pt x="20036" y="5554"/>
                    <a:pt x="17495" y="3394"/>
                  </a:cubicBezTo>
                  <a:cubicBezTo>
                    <a:pt x="14954" y="1234"/>
                    <a:pt x="11142" y="617"/>
                    <a:pt x="7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3105150" y="247650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4185376" y="183555"/>
              <a:ext cx="75475" cy="18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83" fill="norm" stroke="1" extrusionOk="0">
                  <a:moveTo>
                    <a:pt x="6994" y="10990"/>
                  </a:moveTo>
                  <a:cubicBezTo>
                    <a:pt x="4594" y="13417"/>
                    <a:pt x="2194" y="15844"/>
                    <a:pt x="994" y="17785"/>
                  </a:cubicBezTo>
                  <a:cubicBezTo>
                    <a:pt x="-206" y="19727"/>
                    <a:pt x="-206" y="21183"/>
                    <a:pt x="394" y="21183"/>
                  </a:cubicBezTo>
                  <a:cubicBezTo>
                    <a:pt x="994" y="21183"/>
                    <a:pt x="2194" y="19727"/>
                    <a:pt x="2794" y="16814"/>
                  </a:cubicBezTo>
                  <a:cubicBezTo>
                    <a:pt x="3394" y="13902"/>
                    <a:pt x="3394" y="9534"/>
                    <a:pt x="3394" y="6257"/>
                  </a:cubicBezTo>
                  <a:cubicBezTo>
                    <a:pt x="3394" y="2981"/>
                    <a:pt x="3394" y="796"/>
                    <a:pt x="4894" y="190"/>
                  </a:cubicBezTo>
                  <a:cubicBezTo>
                    <a:pt x="6394" y="-417"/>
                    <a:pt x="9394" y="554"/>
                    <a:pt x="12394" y="1403"/>
                  </a:cubicBezTo>
                  <a:cubicBezTo>
                    <a:pt x="15394" y="2253"/>
                    <a:pt x="18394" y="2981"/>
                    <a:pt x="21394" y="3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4286249" y="187982"/>
              <a:ext cx="92743" cy="20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67" fill="norm" stroke="1" extrusionOk="0">
                  <a:moveTo>
                    <a:pt x="15840" y="3532"/>
                  </a:moveTo>
                  <a:cubicBezTo>
                    <a:pt x="14400" y="2441"/>
                    <a:pt x="12960" y="1350"/>
                    <a:pt x="11040" y="696"/>
                  </a:cubicBezTo>
                  <a:cubicBezTo>
                    <a:pt x="9120" y="41"/>
                    <a:pt x="6720" y="-177"/>
                    <a:pt x="4800" y="150"/>
                  </a:cubicBezTo>
                  <a:cubicBezTo>
                    <a:pt x="2880" y="478"/>
                    <a:pt x="1440" y="1350"/>
                    <a:pt x="2160" y="2987"/>
                  </a:cubicBezTo>
                  <a:cubicBezTo>
                    <a:pt x="2880" y="4623"/>
                    <a:pt x="5760" y="7023"/>
                    <a:pt x="9360" y="9096"/>
                  </a:cubicBezTo>
                  <a:cubicBezTo>
                    <a:pt x="12960" y="11168"/>
                    <a:pt x="17280" y="12914"/>
                    <a:pt x="19440" y="14332"/>
                  </a:cubicBezTo>
                  <a:cubicBezTo>
                    <a:pt x="21600" y="15750"/>
                    <a:pt x="21600" y="16841"/>
                    <a:pt x="19200" y="18041"/>
                  </a:cubicBezTo>
                  <a:cubicBezTo>
                    <a:pt x="16800" y="19241"/>
                    <a:pt x="12000" y="20550"/>
                    <a:pt x="8400" y="20987"/>
                  </a:cubicBezTo>
                  <a:cubicBezTo>
                    <a:pt x="4800" y="21423"/>
                    <a:pt x="2400" y="20987"/>
                    <a:pt x="0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5157379" y="38099"/>
              <a:ext cx="62321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37" fill="norm" stroke="1" extrusionOk="0">
                  <a:moveTo>
                    <a:pt x="8239" y="0"/>
                  </a:moveTo>
                  <a:cubicBezTo>
                    <a:pt x="5359" y="5058"/>
                    <a:pt x="2479" y="10116"/>
                    <a:pt x="1039" y="13466"/>
                  </a:cubicBezTo>
                  <a:cubicBezTo>
                    <a:pt x="-401" y="16815"/>
                    <a:pt x="-401" y="18456"/>
                    <a:pt x="1399" y="19618"/>
                  </a:cubicBezTo>
                  <a:cubicBezTo>
                    <a:pt x="3199" y="20780"/>
                    <a:pt x="6799" y="21463"/>
                    <a:pt x="10399" y="21532"/>
                  </a:cubicBezTo>
                  <a:cubicBezTo>
                    <a:pt x="13999" y="21600"/>
                    <a:pt x="17599" y="21053"/>
                    <a:pt x="21199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5110618" y="209975"/>
              <a:ext cx="299583" cy="10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24" fill="norm" stroke="1" extrusionOk="0">
                  <a:moveTo>
                    <a:pt x="4188" y="13135"/>
                  </a:moveTo>
                  <a:cubicBezTo>
                    <a:pt x="3275" y="12254"/>
                    <a:pt x="2363" y="11372"/>
                    <a:pt x="1526" y="10711"/>
                  </a:cubicBezTo>
                  <a:cubicBezTo>
                    <a:pt x="690" y="10050"/>
                    <a:pt x="-71" y="9609"/>
                    <a:pt x="5" y="9168"/>
                  </a:cubicBezTo>
                  <a:cubicBezTo>
                    <a:pt x="81" y="8727"/>
                    <a:pt x="994" y="8287"/>
                    <a:pt x="3504" y="6964"/>
                  </a:cubicBezTo>
                  <a:cubicBezTo>
                    <a:pt x="6014" y="5642"/>
                    <a:pt x="10121" y="3438"/>
                    <a:pt x="12554" y="2115"/>
                  </a:cubicBezTo>
                  <a:cubicBezTo>
                    <a:pt x="14988" y="793"/>
                    <a:pt x="15749" y="352"/>
                    <a:pt x="15673" y="131"/>
                  </a:cubicBezTo>
                  <a:cubicBezTo>
                    <a:pt x="15597" y="-89"/>
                    <a:pt x="14684" y="-89"/>
                    <a:pt x="13923" y="572"/>
                  </a:cubicBezTo>
                  <a:cubicBezTo>
                    <a:pt x="13163" y="1233"/>
                    <a:pt x="12554" y="2556"/>
                    <a:pt x="12022" y="5642"/>
                  </a:cubicBezTo>
                  <a:cubicBezTo>
                    <a:pt x="11490" y="8727"/>
                    <a:pt x="11033" y="13576"/>
                    <a:pt x="11109" y="16662"/>
                  </a:cubicBezTo>
                  <a:cubicBezTo>
                    <a:pt x="11185" y="19748"/>
                    <a:pt x="11794" y="21070"/>
                    <a:pt x="12859" y="21291"/>
                  </a:cubicBezTo>
                  <a:cubicBezTo>
                    <a:pt x="13923" y="21511"/>
                    <a:pt x="15444" y="20629"/>
                    <a:pt x="16433" y="18866"/>
                  </a:cubicBezTo>
                  <a:cubicBezTo>
                    <a:pt x="17422" y="17103"/>
                    <a:pt x="17878" y="14458"/>
                    <a:pt x="18259" y="11813"/>
                  </a:cubicBezTo>
                  <a:cubicBezTo>
                    <a:pt x="18639" y="9168"/>
                    <a:pt x="18943" y="6523"/>
                    <a:pt x="19475" y="5201"/>
                  </a:cubicBezTo>
                  <a:cubicBezTo>
                    <a:pt x="20008" y="3878"/>
                    <a:pt x="20768" y="3878"/>
                    <a:pt x="21529" y="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5405126" y="216843"/>
              <a:ext cx="147156" cy="9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663" fill="norm" stroke="1" extrusionOk="0">
                  <a:moveTo>
                    <a:pt x="7019" y="2608"/>
                  </a:moveTo>
                  <a:cubicBezTo>
                    <a:pt x="5519" y="2139"/>
                    <a:pt x="4019" y="1669"/>
                    <a:pt x="2819" y="2608"/>
                  </a:cubicBezTo>
                  <a:cubicBezTo>
                    <a:pt x="1619" y="3548"/>
                    <a:pt x="719" y="5895"/>
                    <a:pt x="269" y="8478"/>
                  </a:cubicBezTo>
                  <a:cubicBezTo>
                    <a:pt x="-181" y="11061"/>
                    <a:pt x="-181" y="13878"/>
                    <a:pt x="1169" y="16461"/>
                  </a:cubicBezTo>
                  <a:cubicBezTo>
                    <a:pt x="2519" y="19043"/>
                    <a:pt x="5219" y="21391"/>
                    <a:pt x="8819" y="20452"/>
                  </a:cubicBezTo>
                  <a:cubicBezTo>
                    <a:pt x="12419" y="19513"/>
                    <a:pt x="16919" y="15287"/>
                    <a:pt x="19169" y="11765"/>
                  </a:cubicBezTo>
                  <a:cubicBezTo>
                    <a:pt x="21419" y="8243"/>
                    <a:pt x="21419" y="5426"/>
                    <a:pt x="19169" y="3313"/>
                  </a:cubicBezTo>
                  <a:cubicBezTo>
                    <a:pt x="16919" y="1200"/>
                    <a:pt x="12419" y="-209"/>
                    <a:pt x="9419" y="26"/>
                  </a:cubicBezTo>
                  <a:cubicBezTo>
                    <a:pt x="6419" y="261"/>
                    <a:pt x="4919" y="2139"/>
                    <a:pt x="3419" y="4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6137539" y="0"/>
              <a:ext cx="6006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2196" y="0"/>
                  </a:moveTo>
                  <a:cubicBezTo>
                    <a:pt x="8472" y="3535"/>
                    <a:pt x="4748" y="7069"/>
                    <a:pt x="2513" y="10342"/>
                  </a:cubicBezTo>
                  <a:cubicBezTo>
                    <a:pt x="279" y="13615"/>
                    <a:pt x="-466" y="16625"/>
                    <a:pt x="279" y="18458"/>
                  </a:cubicBezTo>
                  <a:cubicBezTo>
                    <a:pt x="1024" y="20291"/>
                    <a:pt x="3258" y="20945"/>
                    <a:pt x="6982" y="21273"/>
                  </a:cubicBezTo>
                  <a:cubicBezTo>
                    <a:pt x="10706" y="21600"/>
                    <a:pt x="15920" y="21600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6223794" y="179450"/>
              <a:ext cx="151607" cy="12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94" fill="norm" stroke="1" extrusionOk="0">
                  <a:moveTo>
                    <a:pt x="14287" y="4954"/>
                  </a:moveTo>
                  <a:cubicBezTo>
                    <a:pt x="13687" y="3212"/>
                    <a:pt x="13087" y="1470"/>
                    <a:pt x="12037" y="599"/>
                  </a:cubicBezTo>
                  <a:cubicBezTo>
                    <a:pt x="10987" y="-272"/>
                    <a:pt x="9487" y="-272"/>
                    <a:pt x="7687" y="1122"/>
                  </a:cubicBezTo>
                  <a:cubicBezTo>
                    <a:pt x="5887" y="2515"/>
                    <a:pt x="3787" y="5302"/>
                    <a:pt x="2437" y="7915"/>
                  </a:cubicBezTo>
                  <a:cubicBezTo>
                    <a:pt x="1087" y="10528"/>
                    <a:pt x="487" y="12967"/>
                    <a:pt x="187" y="15057"/>
                  </a:cubicBezTo>
                  <a:cubicBezTo>
                    <a:pt x="-113" y="17147"/>
                    <a:pt x="-113" y="18889"/>
                    <a:pt x="637" y="19934"/>
                  </a:cubicBezTo>
                  <a:cubicBezTo>
                    <a:pt x="1387" y="20980"/>
                    <a:pt x="2887" y="21328"/>
                    <a:pt x="4237" y="20631"/>
                  </a:cubicBezTo>
                  <a:cubicBezTo>
                    <a:pt x="5587" y="19934"/>
                    <a:pt x="6787" y="18193"/>
                    <a:pt x="8137" y="16276"/>
                  </a:cubicBezTo>
                  <a:cubicBezTo>
                    <a:pt x="9487" y="14360"/>
                    <a:pt x="10987" y="12270"/>
                    <a:pt x="11887" y="12270"/>
                  </a:cubicBezTo>
                  <a:cubicBezTo>
                    <a:pt x="12787" y="12270"/>
                    <a:pt x="13087" y="14360"/>
                    <a:pt x="13837" y="15928"/>
                  </a:cubicBezTo>
                  <a:cubicBezTo>
                    <a:pt x="14587" y="17496"/>
                    <a:pt x="15787" y="18541"/>
                    <a:pt x="17137" y="19063"/>
                  </a:cubicBezTo>
                  <a:cubicBezTo>
                    <a:pt x="18487" y="19586"/>
                    <a:pt x="19987" y="19586"/>
                    <a:pt x="21487" y="19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6381750" y="157530"/>
              <a:ext cx="253736" cy="31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24" fill="norm" stroke="1" extrusionOk="0">
                  <a:moveTo>
                    <a:pt x="0" y="3587"/>
                  </a:moveTo>
                  <a:cubicBezTo>
                    <a:pt x="0" y="2857"/>
                    <a:pt x="0" y="2127"/>
                    <a:pt x="360" y="1543"/>
                  </a:cubicBezTo>
                  <a:cubicBezTo>
                    <a:pt x="720" y="960"/>
                    <a:pt x="1440" y="522"/>
                    <a:pt x="2160" y="595"/>
                  </a:cubicBezTo>
                  <a:cubicBezTo>
                    <a:pt x="2880" y="668"/>
                    <a:pt x="3600" y="1252"/>
                    <a:pt x="4590" y="2200"/>
                  </a:cubicBezTo>
                  <a:cubicBezTo>
                    <a:pt x="5580" y="3149"/>
                    <a:pt x="6840" y="4462"/>
                    <a:pt x="7380" y="5484"/>
                  </a:cubicBezTo>
                  <a:cubicBezTo>
                    <a:pt x="7920" y="6506"/>
                    <a:pt x="7740" y="7235"/>
                    <a:pt x="7380" y="7235"/>
                  </a:cubicBezTo>
                  <a:cubicBezTo>
                    <a:pt x="7020" y="7235"/>
                    <a:pt x="6480" y="6506"/>
                    <a:pt x="6480" y="5703"/>
                  </a:cubicBezTo>
                  <a:cubicBezTo>
                    <a:pt x="6480" y="4900"/>
                    <a:pt x="7020" y="4024"/>
                    <a:pt x="8280" y="3222"/>
                  </a:cubicBezTo>
                  <a:cubicBezTo>
                    <a:pt x="9540" y="2419"/>
                    <a:pt x="11520" y="1689"/>
                    <a:pt x="13320" y="1106"/>
                  </a:cubicBezTo>
                  <a:cubicBezTo>
                    <a:pt x="15120" y="522"/>
                    <a:pt x="16740" y="84"/>
                    <a:pt x="17100" y="11"/>
                  </a:cubicBezTo>
                  <a:cubicBezTo>
                    <a:pt x="17460" y="-62"/>
                    <a:pt x="16560" y="230"/>
                    <a:pt x="15930" y="741"/>
                  </a:cubicBezTo>
                  <a:cubicBezTo>
                    <a:pt x="15300" y="1252"/>
                    <a:pt x="14940" y="1981"/>
                    <a:pt x="14760" y="2711"/>
                  </a:cubicBezTo>
                  <a:cubicBezTo>
                    <a:pt x="14580" y="3441"/>
                    <a:pt x="14580" y="4170"/>
                    <a:pt x="15030" y="4316"/>
                  </a:cubicBezTo>
                  <a:cubicBezTo>
                    <a:pt x="15480" y="4462"/>
                    <a:pt x="16380" y="4024"/>
                    <a:pt x="17100" y="3441"/>
                  </a:cubicBezTo>
                  <a:cubicBezTo>
                    <a:pt x="17820" y="2857"/>
                    <a:pt x="18360" y="2127"/>
                    <a:pt x="18990" y="1543"/>
                  </a:cubicBezTo>
                  <a:cubicBezTo>
                    <a:pt x="19620" y="960"/>
                    <a:pt x="20340" y="522"/>
                    <a:pt x="20790" y="741"/>
                  </a:cubicBezTo>
                  <a:cubicBezTo>
                    <a:pt x="21240" y="960"/>
                    <a:pt x="21420" y="1835"/>
                    <a:pt x="21510" y="4608"/>
                  </a:cubicBezTo>
                  <a:cubicBezTo>
                    <a:pt x="21600" y="7381"/>
                    <a:pt x="21600" y="12052"/>
                    <a:pt x="21510" y="14824"/>
                  </a:cubicBezTo>
                  <a:cubicBezTo>
                    <a:pt x="21420" y="17597"/>
                    <a:pt x="21240" y="18473"/>
                    <a:pt x="20700" y="19276"/>
                  </a:cubicBezTo>
                  <a:cubicBezTo>
                    <a:pt x="20160" y="20079"/>
                    <a:pt x="19260" y="20808"/>
                    <a:pt x="18270" y="21173"/>
                  </a:cubicBezTo>
                  <a:cubicBezTo>
                    <a:pt x="17280" y="21538"/>
                    <a:pt x="16200" y="21538"/>
                    <a:pt x="15660" y="20954"/>
                  </a:cubicBezTo>
                  <a:cubicBezTo>
                    <a:pt x="15120" y="20370"/>
                    <a:pt x="15120" y="19203"/>
                    <a:pt x="15480" y="17597"/>
                  </a:cubicBezTo>
                  <a:cubicBezTo>
                    <a:pt x="15840" y="15992"/>
                    <a:pt x="16560" y="13949"/>
                    <a:pt x="17280" y="1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6710362" y="107400"/>
              <a:ext cx="147638" cy="16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30" fill="norm" stroke="1" extrusionOk="0">
                  <a:moveTo>
                    <a:pt x="2925" y="13840"/>
                  </a:moveTo>
                  <a:cubicBezTo>
                    <a:pt x="6225" y="12490"/>
                    <a:pt x="9525" y="11140"/>
                    <a:pt x="11775" y="9655"/>
                  </a:cubicBezTo>
                  <a:cubicBezTo>
                    <a:pt x="14025" y="8170"/>
                    <a:pt x="15225" y="6550"/>
                    <a:pt x="15825" y="4930"/>
                  </a:cubicBezTo>
                  <a:cubicBezTo>
                    <a:pt x="16425" y="3310"/>
                    <a:pt x="16425" y="1690"/>
                    <a:pt x="15675" y="745"/>
                  </a:cubicBezTo>
                  <a:cubicBezTo>
                    <a:pt x="14925" y="-200"/>
                    <a:pt x="13425" y="-470"/>
                    <a:pt x="10575" y="1285"/>
                  </a:cubicBezTo>
                  <a:cubicBezTo>
                    <a:pt x="7725" y="3040"/>
                    <a:pt x="3525" y="6820"/>
                    <a:pt x="1425" y="9925"/>
                  </a:cubicBezTo>
                  <a:cubicBezTo>
                    <a:pt x="-675" y="13030"/>
                    <a:pt x="-675" y="15460"/>
                    <a:pt x="2925" y="17215"/>
                  </a:cubicBezTo>
                  <a:cubicBezTo>
                    <a:pt x="6525" y="18970"/>
                    <a:pt x="13725" y="20050"/>
                    <a:pt x="2092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19050" y="1238250"/>
              <a:ext cx="247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840"/>
                    <a:pt x="12554" y="10080"/>
                    <a:pt x="16154" y="6480"/>
                  </a:cubicBezTo>
                  <a:cubicBezTo>
                    <a:pt x="19754" y="2880"/>
                    <a:pt x="206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606408" y="1028170"/>
              <a:ext cx="155593" cy="29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95" fill="norm" stroke="1" extrusionOk="0">
                  <a:moveTo>
                    <a:pt x="21170" y="3233"/>
                  </a:moveTo>
                  <a:cubicBezTo>
                    <a:pt x="20018" y="2168"/>
                    <a:pt x="18866" y="1103"/>
                    <a:pt x="16850" y="495"/>
                  </a:cubicBezTo>
                  <a:cubicBezTo>
                    <a:pt x="14834" y="-114"/>
                    <a:pt x="11954" y="-266"/>
                    <a:pt x="8930" y="647"/>
                  </a:cubicBezTo>
                  <a:cubicBezTo>
                    <a:pt x="5906" y="1559"/>
                    <a:pt x="2738" y="3537"/>
                    <a:pt x="1154" y="4906"/>
                  </a:cubicBezTo>
                  <a:cubicBezTo>
                    <a:pt x="-430" y="6275"/>
                    <a:pt x="-430" y="7035"/>
                    <a:pt x="1442" y="8480"/>
                  </a:cubicBezTo>
                  <a:cubicBezTo>
                    <a:pt x="3314" y="9926"/>
                    <a:pt x="7058" y="12055"/>
                    <a:pt x="9938" y="13652"/>
                  </a:cubicBezTo>
                  <a:cubicBezTo>
                    <a:pt x="12818" y="15249"/>
                    <a:pt x="14834" y="16314"/>
                    <a:pt x="15842" y="17227"/>
                  </a:cubicBezTo>
                  <a:cubicBezTo>
                    <a:pt x="16850" y="18140"/>
                    <a:pt x="16850" y="18900"/>
                    <a:pt x="16274" y="19509"/>
                  </a:cubicBezTo>
                  <a:cubicBezTo>
                    <a:pt x="15698" y="20117"/>
                    <a:pt x="14546" y="20573"/>
                    <a:pt x="13250" y="20878"/>
                  </a:cubicBezTo>
                  <a:cubicBezTo>
                    <a:pt x="11954" y="21182"/>
                    <a:pt x="10514" y="21334"/>
                    <a:pt x="9794" y="21030"/>
                  </a:cubicBezTo>
                  <a:cubicBezTo>
                    <a:pt x="9074" y="20726"/>
                    <a:pt x="9074" y="19965"/>
                    <a:pt x="9074" y="1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776624" y="1168400"/>
              <a:ext cx="89494" cy="12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32" fill="norm" stroke="1" extrusionOk="0">
                  <a:moveTo>
                    <a:pt x="8390" y="0"/>
                  </a:moveTo>
                  <a:cubicBezTo>
                    <a:pt x="5445" y="4249"/>
                    <a:pt x="2499" y="8498"/>
                    <a:pt x="1027" y="11508"/>
                  </a:cubicBezTo>
                  <a:cubicBezTo>
                    <a:pt x="-446" y="14518"/>
                    <a:pt x="-446" y="16289"/>
                    <a:pt x="1763" y="17882"/>
                  </a:cubicBezTo>
                  <a:cubicBezTo>
                    <a:pt x="3972" y="19475"/>
                    <a:pt x="8390" y="20892"/>
                    <a:pt x="11827" y="21246"/>
                  </a:cubicBezTo>
                  <a:cubicBezTo>
                    <a:pt x="15263" y="21600"/>
                    <a:pt x="17718" y="20892"/>
                    <a:pt x="19190" y="18590"/>
                  </a:cubicBezTo>
                  <a:cubicBezTo>
                    <a:pt x="20663" y="16289"/>
                    <a:pt x="21154" y="12393"/>
                    <a:pt x="20418" y="9915"/>
                  </a:cubicBezTo>
                  <a:cubicBezTo>
                    <a:pt x="19681" y="7436"/>
                    <a:pt x="17718" y="6374"/>
                    <a:pt x="15754" y="6374"/>
                  </a:cubicBezTo>
                  <a:cubicBezTo>
                    <a:pt x="13790" y="6374"/>
                    <a:pt x="11827" y="7436"/>
                    <a:pt x="9863" y="8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895350" y="1308099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1562100" y="1181099"/>
              <a:ext cx="1968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" y="5574"/>
                    <a:pt x="465" y="11148"/>
                    <a:pt x="813" y="14516"/>
                  </a:cubicBezTo>
                  <a:cubicBezTo>
                    <a:pt x="1161" y="17884"/>
                    <a:pt x="1626" y="19045"/>
                    <a:pt x="2323" y="19974"/>
                  </a:cubicBezTo>
                  <a:cubicBezTo>
                    <a:pt x="3019" y="20903"/>
                    <a:pt x="3948" y="21600"/>
                    <a:pt x="4877" y="21600"/>
                  </a:cubicBezTo>
                  <a:cubicBezTo>
                    <a:pt x="5806" y="21600"/>
                    <a:pt x="6735" y="20903"/>
                    <a:pt x="7665" y="19277"/>
                  </a:cubicBezTo>
                  <a:cubicBezTo>
                    <a:pt x="8594" y="17652"/>
                    <a:pt x="9523" y="15097"/>
                    <a:pt x="9987" y="13239"/>
                  </a:cubicBezTo>
                  <a:cubicBezTo>
                    <a:pt x="10452" y="11381"/>
                    <a:pt x="10452" y="10219"/>
                    <a:pt x="10452" y="10568"/>
                  </a:cubicBezTo>
                  <a:cubicBezTo>
                    <a:pt x="10452" y="10916"/>
                    <a:pt x="10452" y="12774"/>
                    <a:pt x="10568" y="14284"/>
                  </a:cubicBezTo>
                  <a:cubicBezTo>
                    <a:pt x="10684" y="15794"/>
                    <a:pt x="10916" y="16955"/>
                    <a:pt x="11613" y="17652"/>
                  </a:cubicBezTo>
                  <a:cubicBezTo>
                    <a:pt x="12310" y="18348"/>
                    <a:pt x="13471" y="18581"/>
                    <a:pt x="14400" y="18116"/>
                  </a:cubicBezTo>
                  <a:cubicBezTo>
                    <a:pt x="15329" y="17652"/>
                    <a:pt x="16026" y="16490"/>
                    <a:pt x="16723" y="14168"/>
                  </a:cubicBezTo>
                  <a:cubicBezTo>
                    <a:pt x="17419" y="11845"/>
                    <a:pt x="18116" y="8361"/>
                    <a:pt x="18929" y="6271"/>
                  </a:cubicBezTo>
                  <a:cubicBezTo>
                    <a:pt x="19742" y="4181"/>
                    <a:pt x="20671" y="3484"/>
                    <a:pt x="21600" y="2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1784349" y="1174858"/>
              <a:ext cx="146051" cy="18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0068"/>
                  </a:moveTo>
                  <a:cubicBezTo>
                    <a:pt x="1565" y="10548"/>
                    <a:pt x="3130" y="11028"/>
                    <a:pt x="4539" y="10908"/>
                  </a:cubicBezTo>
                  <a:cubicBezTo>
                    <a:pt x="5948" y="10788"/>
                    <a:pt x="7200" y="10068"/>
                    <a:pt x="8765" y="8628"/>
                  </a:cubicBezTo>
                  <a:cubicBezTo>
                    <a:pt x="10330" y="7188"/>
                    <a:pt x="12209" y="5028"/>
                    <a:pt x="12835" y="3348"/>
                  </a:cubicBezTo>
                  <a:cubicBezTo>
                    <a:pt x="13461" y="1668"/>
                    <a:pt x="12835" y="468"/>
                    <a:pt x="11583" y="108"/>
                  </a:cubicBezTo>
                  <a:cubicBezTo>
                    <a:pt x="10330" y="-252"/>
                    <a:pt x="8452" y="228"/>
                    <a:pt x="6417" y="2508"/>
                  </a:cubicBezTo>
                  <a:cubicBezTo>
                    <a:pt x="4383" y="4788"/>
                    <a:pt x="2191" y="8868"/>
                    <a:pt x="1878" y="12348"/>
                  </a:cubicBezTo>
                  <a:cubicBezTo>
                    <a:pt x="1565" y="15828"/>
                    <a:pt x="3130" y="18708"/>
                    <a:pt x="6730" y="20028"/>
                  </a:cubicBezTo>
                  <a:cubicBezTo>
                    <a:pt x="10330" y="21348"/>
                    <a:pt x="15965" y="21108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2336800" y="1206499"/>
              <a:ext cx="177800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60"/>
                  </a:moveTo>
                  <a:cubicBezTo>
                    <a:pt x="771" y="3780"/>
                    <a:pt x="1543" y="2700"/>
                    <a:pt x="2571" y="2160"/>
                  </a:cubicBezTo>
                  <a:cubicBezTo>
                    <a:pt x="3600" y="1620"/>
                    <a:pt x="4886" y="1620"/>
                    <a:pt x="6557" y="3780"/>
                  </a:cubicBezTo>
                  <a:cubicBezTo>
                    <a:pt x="8229" y="5940"/>
                    <a:pt x="10286" y="10260"/>
                    <a:pt x="11186" y="13230"/>
                  </a:cubicBezTo>
                  <a:cubicBezTo>
                    <a:pt x="12086" y="16200"/>
                    <a:pt x="11829" y="17820"/>
                    <a:pt x="11314" y="19170"/>
                  </a:cubicBezTo>
                  <a:cubicBezTo>
                    <a:pt x="10800" y="20520"/>
                    <a:pt x="10029" y="21600"/>
                    <a:pt x="9257" y="21600"/>
                  </a:cubicBezTo>
                  <a:cubicBezTo>
                    <a:pt x="8486" y="21600"/>
                    <a:pt x="7714" y="20520"/>
                    <a:pt x="7457" y="18495"/>
                  </a:cubicBezTo>
                  <a:cubicBezTo>
                    <a:pt x="7200" y="16470"/>
                    <a:pt x="7457" y="13500"/>
                    <a:pt x="9900" y="10260"/>
                  </a:cubicBezTo>
                  <a:cubicBezTo>
                    <a:pt x="12343" y="7020"/>
                    <a:pt x="16971" y="3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2509258" y="1217624"/>
              <a:ext cx="297442" cy="19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813" fill="norm" stroke="1" extrusionOk="0">
                  <a:moveTo>
                    <a:pt x="8199" y="4892"/>
                  </a:moveTo>
                  <a:cubicBezTo>
                    <a:pt x="7127" y="3317"/>
                    <a:pt x="6055" y="1742"/>
                    <a:pt x="5136" y="842"/>
                  </a:cubicBezTo>
                  <a:cubicBezTo>
                    <a:pt x="4216" y="-58"/>
                    <a:pt x="3450" y="-283"/>
                    <a:pt x="2838" y="392"/>
                  </a:cubicBezTo>
                  <a:cubicBezTo>
                    <a:pt x="2225" y="1067"/>
                    <a:pt x="1765" y="2642"/>
                    <a:pt x="1306" y="5567"/>
                  </a:cubicBezTo>
                  <a:cubicBezTo>
                    <a:pt x="846" y="8492"/>
                    <a:pt x="387" y="12767"/>
                    <a:pt x="157" y="15467"/>
                  </a:cubicBezTo>
                  <a:cubicBezTo>
                    <a:pt x="-73" y="18167"/>
                    <a:pt x="-73" y="19292"/>
                    <a:pt x="310" y="20080"/>
                  </a:cubicBezTo>
                  <a:cubicBezTo>
                    <a:pt x="693" y="20867"/>
                    <a:pt x="1459" y="21317"/>
                    <a:pt x="2531" y="19855"/>
                  </a:cubicBezTo>
                  <a:cubicBezTo>
                    <a:pt x="3604" y="18392"/>
                    <a:pt x="4982" y="15017"/>
                    <a:pt x="5825" y="12317"/>
                  </a:cubicBezTo>
                  <a:cubicBezTo>
                    <a:pt x="6667" y="9617"/>
                    <a:pt x="6974" y="7592"/>
                    <a:pt x="7127" y="7142"/>
                  </a:cubicBezTo>
                  <a:cubicBezTo>
                    <a:pt x="7280" y="6692"/>
                    <a:pt x="7280" y="7817"/>
                    <a:pt x="7280" y="8942"/>
                  </a:cubicBezTo>
                  <a:cubicBezTo>
                    <a:pt x="7280" y="10067"/>
                    <a:pt x="7280" y="11192"/>
                    <a:pt x="7433" y="12317"/>
                  </a:cubicBezTo>
                  <a:cubicBezTo>
                    <a:pt x="7587" y="13442"/>
                    <a:pt x="7893" y="14567"/>
                    <a:pt x="8429" y="15130"/>
                  </a:cubicBezTo>
                  <a:cubicBezTo>
                    <a:pt x="8965" y="15692"/>
                    <a:pt x="9731" y="15692"/>
                    <a:pt x="10574" y="13892"/>
                  </a:cubicBezTo>
                  <a:cubicBezTo>
                    <a:pt x="11416" y="12092"/>
                    <a:pt x="12336" y="8492"/>
                    <a:pt x="12795" y="6130"/>
                  </a:cubicBezTo>
                  <a:cubicBezTo>
                    <a:pt x="13255" y="3767"/>
                    <a:pt x="13255" y="2642"/>
                    <a:pt x="13255" y="2642"/>
                  </a:cubicBezTo>
                  <a:cubicBezTo>
                    <a:pt x="13255" y="2642"/>
                    <a:pt x="13255" y="3767"/>
                    <a:pt x="13331" y="6017"/>
                  </a:cubicBezTo>
                  <a:cubicBezTo>
                    <a:pt x="13408" y="8267"/>
                    <a:pt x="13561" y="11642"/>
                    <a:pt x="13944" y="11642"/>
                  </a:cubicBezTo>
                  <a:cubicBezTo>
                    <a:pt x="14327" y="11642"/>
                    <a:pt x="14940" y="8267"/>
                    <a:pt x="15399" y="6017"/>
                  </a:cubicBezTo>
                  <a:cubicBezTo>
                    <a:pt x="15859" y="3767"/>
                    <a:pt x="16165" y="2642"/>
                    <a:pt x="16701" y="2080"/>
                  </a:cubicBezTo>
                  <a:cubicBezTo>
                    <a:pt x="17238" y="1517"/>
                    <a:pt x="18004" y="1517"/>
                    <a:pt x="18540" y="2755"/>
                  </a:cubicBezTo>
                  <a:cubicBezTo>
                    <a:pt x="19076" y="3992"/>
                    <a:pt x="19382" y="6467"/>
                    <a:pt x="19842" y="9167"/>
                  </a:cubicBezTo>
                  <a:cubicBezTo>
                    <a:pt x="20301" y="11867"/>
                    <a:pt x="20914" y="14792"/>
                    <a:pt x="21527" y="17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2900009" y="1000040"/>
              <a:ext cx="160691" cy="39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74" fill="norm" stroke="1" extrusionOk="0">
                  <a:moveTo>
                    <a:pt x="15405" y="13346"/>
                  </a:moveTo>
                  <a:cubicBezTo>
                    <a:pt x="14283" y="12999"/>
                    <a:pt x="13161" y="12653"/>
                    <a:pt x="11338" y="12595"/>
                  </a:cubicBezTo>
                  <a:cubicBezTo>
                    <a:pt x="9514" y="12537"/>
                    <a:pt x="6990" y="12768"/>
                    <a:pt x="4886" y="13923"/>
                  </a:cubicBezTo>
                  <a:cubicBezTo>
                    <a:pt x="2782" y="15079"/>
                    <a:pt x="1099" y="17158"/>
                    <a:pt x="397" y="18602"/>
                  </a:cubicBezTo>
                  <a:cubicBezTo>
                    <a:pt x="-304" y="20045"/>
                    <a:pt x="-23" y="20854"/>
                    <a:pt x="818" y="21200"/>
                  </a:cubicBezTo>
                  <a:cubicBezTo>
                    <a:pt x="1660" y="21547"/>
                    <a:pt x="3062" y="21431"/>
                    <a:pt x="5166" y="20334"/>
                  </a:cubicBezTo>
                  <a:cubicBezTo>
                    <a:pt x="7270" y="19237"/>
                    <a:pt x="10075" y="17158"/>
                    <a:pt x="12039" y="14097"/>
                  </a:cubicBezTo>
                  <a:cubicBezTo>
                    <a:pt x="14002" y="11036"/>
                    <a:pt x="15125" y="6993"/>
                    <a:pt x="15686" y="4683"/>
                  </a:cubicBezTo>
                  <a:cubicBezTo>
                    <a:pt x="16247" y="2373"/>
                    <a:pt x="16247" y="1795"/>
                    <a:pt x="16106" y="1218"/>
                  </a:cubicBezTo>
                  <a:cubicBezTo>
                    <a:pt x="15966" y="640"/>
                    <a:pt x="15686" y="63"/>
                    <a:pt x="15125" y="5"/>
                  </a:cubicBezTo>
                  <a:cubicBezTo>
                    <a:pt x="14564" y="-53"/>
                    <a:pt x="13722" y="409"/>
                    <a:pt x="12460" y="2719"/>
                  </a:cubicBezTo>
                  <a:cubicBezTo>
                    <a:pt x="11197" y="5029"/>
                    <a:pt x="9514" y="9188"/>
                    <a:pt x="9093" y="12364"/>
                  </a:cubicBezTo>
                  <a:cubicBezTo>
                    <a:pt x="8673" y="15541"/>
                    <a:pt x="9514" y="17735"/>
                    <a:pt x="11197" y="19064"/>
                  </a:cubicBezTo>
                  <a:cubicBezTo>
                    <a:pt x="12880" y="20392"/>
                    <a:pt x="15405" y="20854"/>
                    <a:pt x="17228" y="20969"/>
                  </a:cubicBezTo>
                  <a:cubicBezTo>
                    <a:pt x="19052" y="21085"/>
                    <a:pt x="20174" y="20854"/>
                    <a:pt x="21296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3106048" y="1255304"/>
              <a:ext cx="105464" cy="10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449" fill="norm" stroke="1" extrusionOk="0">
                  <a:moveTo>
                    <a:pt x="8714" y="407"/>
                  </a:moveTo>
                  <a:cubicBezTo>
                    <a:pt x="6596" y="-25"/>
                    <a:pt x="4479" y="-457"/>
                    <a:pt x="2996" y="1055"/>
                  </a:cubicBezTo>
                  <a:cubicBezTo>
                    <a:pt x="1514" y="2567"/>
                    <a:pt x="667" y="6023"/>
                    <a:pt x="244" y="8831"/>
                  </a:cubicBezTo>
                  <a:cubicBezTo>
                    <a:pt x="-180" y="11639"/>
                    <a:pt x="-180" y="13799"/>
                    <a:pt x="1302" y="16175"/>
                  </a:cubicBezTo>
                  <a:cubicBezTo>
                    <a:pt x="2785" y="18551"/>
                    <a:pt x="5749" y="21143"/>
                    <a:pt x="9349" y="20279"/>
                  </a:cubicBezTo>
                  <a:cubicBezTo>
                    <a:pt x="12949" y="19415"/>
                    <a:pt x="17185" y="15095"/>
                    <a:pt x="19302" y="11855"/>
                  </a:cubicBezTo>
                  <a:cubicBezTo>
                    <a:pt x="21420" y="8615"/>
                    <a:pt x="21420" y="6455"/>
                    <a:pt x="20573" y="4727"/>
                  </a:cubicBezTo>
                  <a:cubicBezTo>
                    <a:pt x="19726" y="2999"/>
                    <a:pt x="18032" y="1703"/>
                    <a:pt x="16338" y="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3257550" y="1229469"/>
              <a:ext cx="222250" cy="15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086"/>
                  </a:moveTo>
                  <a:cubicBezTo>
                    <a:pt x="411" y="7048"/>
                    <a:pt x="823" y="12010"/>
                    <a:pt x="1234" y="15513"/>
                  </a:cubicBezTo>
                  <a:cubicBezTo>
                    <a:pt x="1646" y="19016"/>
                    <a:pt x="2057" y="21059"/>
                    <a:pt x="2366" y="21205"/>
                  </a:cubicBezTo>
                  <a:cubicBezTo>
                    <a:pt x="2674" y="21351"/>
                    <a:pt x="2880" y="19600"/>
                    <a:pt x="3497" y="16097"/>
                  </a:cubicBezTo>
                  <a:cubicBezTo>
                    <a:pt x="4114" y="12594"/>
                    <a:pt x="5143" y="7340"/>
                    <a:pt x="5966" y="4129"/>
                  </a:cubicBezTo>
                  <a:cubicBezTo>
                    <a:pt x="6789" y="919"/>
                    <a:pt x="7406" y="-249"/>
                    <a:pt x="8023" y="43"/>
                  </a:cubicBezTo>
                  <a:cubicBezTo>
                    <a:pt x="8640" y="335"/>
                    <a:pt x="9257" y="2086"/>
                    <a:pt x="9669" y="3837"/>
                  </a:cubicBezTo>
                  <a:cubicBezTo>
                    <a:pt x="10080" y="5589"/>
                    <a:pt x="10286" y="7340"/>
                    <a:pt x="10594" y="9383"/>
                  </a:cubicBezTo>
                  <a:cubicBezTo>
                    <a:pt x="10903" y="11427"/>
                    <a:pt x="11314" y="13762"/>
                    <a:pt x="11520" y="14200"/>
                  </a:cubicBezTo>
                  <a:cubicBezTo>
                    <a:pt x="11726" y="14637"/>
                    <a:pt x="11726" y="13178"/>
                    <a:pt x="12137" y="11135"/>
                  </a:cubicBezTo>
                  <a:cubicBezTo>
                    <a:pt x="12549" y="9092"/>
                    <a:pt x="13371" y="6465"/>
                    <a:pt x="14194" y="4713"/>
                  </a:cubicBezTo>
                  <a:cubicBezTo>
                    <a:pt x="15017" y="2962"/>
                    <a:pt x="15840" y="2086"/>
                    <a:pt x="16663" y="2524"/>
                  </a:cubicBezTo>
                  <a:cubicBezTo>
                    <a:pt x="17486" y="2962"/>
                    <a:pt x="18309" y="4713"/>
                    <a:pt x="18720" y="6319"/>
                  </a:cubicBezTo>
                  <a:cubicBezTo>
                    <a:pt x="19131" y="7924"/>
                    <a:pt x="19131" y="9383"/>
                    <a:pt x="19543" y="11281"/>
                  </a:cubicBezTo>
                  <a:cubicBezTo>
                    <a:pt x="19954" y="13178"/>
                    <a:pt x="20777" y="15513"/>
                    <a:pt x="21600" y="1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3557089" y="1009650"/>
              <a:ext cx="200399" cy="61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72" fill="norm" stroke="1" extrusionOk="0">
                  <a:moveTo>
                    <a:pt x="3934" y="0"/>
                  </a:moveTo>
                  <a:cubicBezTo>
                    <a:pt x="2584" y="2532"/>
                    <a:pt x="1234" y="5065"/>
                    <a:pt x="559" y="6517"/>
                  </a:cubicBezTo>
                  <a:cubicBezTo>
                    <a:pt x="-116" y="7970"/>
                    <a:pt x="-116" y="8342"/>
                    <a:pt x="222" y="8677"/>
                  </a:cubicBezTo>
                  <a:cubicBezTo>
                    <a:pt x="559" y="9012"/>
                    <a:pt x="1234" y="9310"/>
                    <a:pt x="2134" y="9348"/>
                  </a:cubicBezTo>
                  <a:cubicBezTo>
                    <a:pt x="3034" y="9385"/>
                    <a:pt x="4159" y="9161"/>
                    <a:pt x="5172" y="8863"/>
                  </a:cubicBezTo>
                  <a:cubicBezTo>
                    <a:pt x="6184" y="8566"/>
                    <a:pt x="7084" y="8193"/>
                    <a:pt x="7872" y="7709"/>
                  </a:cubicBezTo>
                  <a:cubicBezTo>
                    <a:pt x="8659" y="7225"/>
                    <a:pt x="9334" y="6629"/>
                    <a:pt x="9672" y="6554"/>
                  </a:cubicBezTo>
                  <a:cubicBezTo>
                    <a:pt x="10009" y="6480"/>
                    <a:pt x="10009" y="6927"/>
                    <a:pt x="10009" y="7337"/>
                  </a:cubicBezTo>
                  <a:cubicBezTo>
                    <a:pt x="10009" y="7746"/>
                    <a:pt x="10009" y="8119"/>
                    <a:pt x="10572" y="8342"/>
                  </a:cubicBezTo>
                  <a:cubicBezTo>
                    <a:pt x="11134" y="8566"/>
                    <a:pt x="12259" y="8640"/>
                    <a:pt x="13497" y="8491"/>
                  </a:cubicBezTo>
                  <a:cubicBezTo>
                    <a:pt x="14734" y="8342"/>
                    <a:pt x="16084" y="7970"/>
                    <a:pt x="16759" y="8119"/>
                  </a:cubicBezTo>
                  <a:cubicBezTo>
                    <a:pt x="17434" y="8268"/>
                    <a:pt x="17434" y="8938"/>
                    <a:pt x="18109" y="10390"/>
                  </a:cubicBezTo>
                  <a:cubicBezTo>
                    <a:pt x="18784" y="11843"/>
                    <a:pt x="20134" y="14077"/>
                    <a:pt x="20809" y="15790"/>
                  </a:cubicBezTo>
                  <a:cubicBezTo>
                    <a:pt x="21484" y="17503"/>
                    <a:pt x="21484" y="18695"/>
                    <a:pt x="20697" y="19626"/>
                  </a:cubicBezTo>
                  <a:cubicBezTo>
                    <a:pt x="19909" y="20557"/>
                    <a:pt x="18334" y="21228"/>
                    <a:pt x="16084" y="21414"/>
                  </a:cubicBezTo>
                  <a:cubicBezTo>
                    <a:pt x="13834" y="21600"/>
                    <a:pt x="10909" y="21302"/>
                    <a:pt x="7984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4380354" y="1141780"/>
              <a:ext cx="88867" cy="24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2" h="21452" fill="norm" stroke="1" extrusionOk="0">
                  <a:moveTo>
                    <a:pt x="17540" y="3430"/>
                  </a:moveTo>
                  <a:cubicBezTo>
                    <a:pt x="18020" y="2507"/>
                    <a:pt x="18500" y="1584"/>
                    <a:pt x="17540" y="937"/>
                  </a:cubicBezTo>
                  <a:cubicBezTo>
                    <a:pt x="16580" y="291"/>
                    <a:pt x="14180" y="-78"/>
                    <a:pt x="11780" y="14"/>
                  </a:cubicBezTo>
                  <a:cubicBezTo>
                    <a:pt x="9380" y="107"/>
                    <a:pt x="6980" y="660"/>
                    <a:pt x="4340" y="1860"/>
                  </a:cubicBezTo>
                  <a:cubicBezTo>
                    <a:pt x="1700" y="3060"/>
                    <a:pt x="-1180" y="4907"/>
                    <a:pt x="500" y="7307"/>
                  </a:cubicBezTo>
                  <a:cubicBezTo>
                    <a:pt x="2180" y="9707"/>
                    <a:pt x="8420" y="12660"/>
                    <a:pt x="12500" y="14507"/>
                  </a:cubicBezTo>
                  <a:cubicBezTo>
                    <a:pt x="16580" y="16353"/>
                    <a:pt x="18500" y="17091"/>
                    <a:pt x="19460" y="17922"/>
                  </a:cubicBezTo>
                  <a:cubicBezTo>
                    <a:pt x="20420" y="18753"/>
                    <a:pt x="20420" y="19676"/>
                    <a:pt x="19220" y="20322"/>
                  </a:cubicBezTo>
                  <a:cubicBezTo>
                    <a:pt x="18020" y="20968"/>
                    <a:pt x="15620" y="21337"/>
                    <a:pt x="12740" y="21430"/>
                  </a:cubicBezTo>
                  <a:cubicBezTo>
                    <a:pt x="9860" y="21522"/>
                    <a:pt x="6500" y="21337"/>
                    <a:pt x="4100" y="20691"/>
                  </a:cubicBezTo>
                  <a:cubicBezTo>
                    <a:pt x="1700" y="20045"/>
                    <a:pt x="260" y="18937"/>
                    <a:pt x="740" y="18107"/>
                  </a:cubicBezTo>
                  <a:cubicBezTo>
                    <a:pt x="1220" y="17276"/>
                    <a:pt x="3620" y="16722"/>
                    <a:pt x="6020" y="16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4528145" y="1193300"/>
              <a:ext cx="107355" cy="15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00" fill="norm" stroke="1" extrusionOk="0">
                  <a:moveTo>
                    <a:pt x="21481" y="2591"/>
                  </a:moveTo>
                  <a:cubicBezTo>
                    <a:pt x="20210" y="1469"/>
                    <a:pt x="18940" y="347"/>
                    <a:pt x="17246" y="67"/>
                  </a:cubicBezTo>
                  <a:cubicBezTo>
                    <a:pt x="15552" y="-214"/>
                    <a:pt x="13434" y="347"/>
                    <a:pt x="10469" y="2731"/>
                  </a:cubicBezTo>
                  <a:cubicBezTo>
                    <a:pt x="7505" y="5116"/>
                    <a:pt x="3693" y="9324"/>
                    <a:pt x="1787" y="12129"/>
                  </a:cubicBezTo>
                  <a:cubicBezTo>
                    <a:pt x="-119" y="14934"/>
                    <a:pt x="-119" y="16337"/>
                    <a:pt x="93" y="17739"/>
                  </a:cubicBezTo>
                  <a:cubicBezTo>
                    <a:pt x="305" y="19142"/>
                    <a:pt x="728" y="20544"/>
                    <a:pt x="1999" y="20965"/>
                  </a:cubicBezTo>
                  <a:cubicBezTo>
                    <a:pt x="3269" y="21386"/>
                    <a:pt x="5387" y="20825"/>
                    <a:pt x="7505" y="19282"/>
                  </a:cubicBezTo>
                  <a:cubicBezTo>
                    <a:pt x="9622" y="17739"/>
                    <a:pt x="11740" y="15215"/>
                    <a:pt x="13222" y="12690"/>
                  </a:cubicBezTo>
                  <a:cubicBezTo>
                    <a:pt x="14705" y="10165"/>
                    <a:pt x="15552" y="7641"/>
                    <a:pt x="15975" y="7080"/>
                  </a:cubicBezTo>
                  <a:cubicBezTo>
                    <a:pt x="16399" y="6518"/>
                    <a:pt x="16399" y="7921"/>
                    <a:pt x="16399" y="10025"/>
                  </a:cubicBezTo>
                  <a:cubicBezTo>
                    <a:pt x="16399" y="12129"/>
                    <a:pt x="16399" y="14934"/>
                    <a:pt x="17246" y="16757"/>
                  </a:cubicBezTo>
                  <a:cubicBezTo>
                    <a:pt x="18093" y="18581"/>
                    <a:pt x="19787" y="19422"/>
                    <a:pt x="21481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4718049" y="1225541"/>
              <a:ext cx="171451" cy="12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6" fill="norm" stroke="1" extrusionOk="0">
                  <a:moveTo>
                    <a:pt x="0" y="2126"/>
                  </a:moveTo>
                  <a:cubicBezTo>
                    <a:pt x="0" y="5667"/>
                    <a:pt x="0" y="9208"/>
                    <a:pt x="133" y="12749"/>
                  </a:cubicBezTo>
                  <a:cubicBezTo>
                    <a:pt x="267" y="16290"/>
                    <a:pt x="533" y="19831"/>
                    <a:pt x="933" y="20539"/>
                  </a:cubicBezTo>
                  <a:cubicBezTo>
                    <a:pt x="1333" y="21247"/>
                    <a:pt x="1867" y="19122"/>
                    <a:pt x="2667" y="16113"/>
                  </a:cubicBezTo>
                  <a:cubicBezTo>
                    <a:pt x="3467" y="13103"/>
                    <a:pt x="4533" y="9208"/>
                    <a:pt x="5333" y="6375"/>
                  </a:cubicBezTo>
                  <a:cubicBezTo>
                    <a:pt x="6133" y="3542"/>
                    <a:pt x="6667" y="1772"/>
                    <a:pt x="7333" y="1772"/>
                  </a:cubicBezTo>
                  <a:cubicBezTo>
                    <a:pt x="8000" y="1772"/>
                    <a:pt x="8800" y="3542"/>
                    <a:pt x="9200" y="5313"/>
                  </a:cubicBezTo>
                  <a:cubicBezTo>
                    <a:pt x="9600" y="7083"/>
                    <a:pt x="9600" y="8854"/>
                    <a:pt x="10000" y="9031"/>
                  </a:cubicBezTo>
                  <a:cubicBezTo>
                    <a:pt x="10400" y="9208"/>
                    <a:pt x="11200" y="7791"/>
                    <a:pt x="12133" y="6198"/>
                  </a:cubicBezTo>
                  <a:cubicBezTo>
                    <a:pt x="13067" y="4604"/>
                    <a:pt x="14133" y="2834"/>
                    <a:pt x="15333" y="1595"/>
                  </a:cubicBezTo>
                  <a:cubicBezTo>
                    <a:pt x="16533" y="355"/>
                    <a:pt x="17867" y="-353"/>
                    <a:pt x="18533" y="178"/>
                  </a:cubicBezTo>
                  <a:cubicBezTo>
                    <a:pt x="19200" y="709"/>
                    <a:pt x="19200" y="2480"/>
                    <a:pt x="19600" y="5313"/>
                  </a:cubicBezTo>
                  <a:cubicBezTo>
                    <a:pt x="20000" y="8145"/>
                    <a:pt x="20800" y="12040"/>
                    <a:pt x="21600" y="15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4941094" y="1225550"/>
              <a:ext cx="106686" cy="33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38" fill="norm" stroke="1" extrusionOk="0">
                  <a:moveTo>
                    <a:pt x="4923" y="0"/>
                  </a:moveTo>
                  <a:cubicBezTo>
                    <a:pt x="4923" y="2133"/>
                    <a:pt x="4923" y="4267"/>
                    <a:pt x="4500" y="7267"/>
                  </a:cubicBezTo>
                  <a:cubicBezTo>
                    <a:pt x="4076" y="10267"/>
                    <a:pt x="3229" y="14133"/>
                    <a:pt x="2382" y="16800"/>
                  </a:cubicBezTo>
                  <a:cubicBezTo>
                    <a:pt x="1535" y="19467"/>
                    <a:pt x="688" y="20933"/>
                    <a:pt x="265" y="21267"/>
                  </a:cubicBezTo>
                  <a:cubicBezTo>
                    <a:pt x="-159" y="21600"/>
                    <a:pt x="-159" y="20800"/>
                    <a:pt x="900" y="18133"/>
                  </a:cubicBezTo>
                  <a:cubicBezTo>
                    <a:pt x="1959" y="15467"/>
                    <a:pt x="4076" y="10933"/>
                    <a:pt x="5770" y="7933"/>
                  </a:cubicBezTo>
                  <a:cubicBezTo>
                    <a:pt x="7465" y="4933"/>
                    <a:pt x="8735" y="3467"/>
                    <a:pt x="10217" y="2333"/>
                  </a:cubicBezTo>
                  <a:cubicBezTo>
                    <a:pt x="11700" y="1200"/>
                    <a:pt x="13394" y="400"/>
                    <a:pt x="15088" y="333"/>
                  </a:cubicBezTo>
                  <a:cubicBezTo>
                    <a:pt x="16782" y="267"/>
                    <a:pt x="18476" y="933"/>
                    <a:pt x="19535" y="2000"/>
                  </a:cubicBezTo>
                  <a:cubicBezTo>
                    <a:pt x="20594" y="3067"/>
                    <a:pt x="21017" y="4533"/>
                    <a:pt x="21229" y="5600"/>
                  </a:cubicBezTo>
                  <a:cubicBezTo>
                    <a:pt x="21441" y="6667"/>
                    <a:pt x="21441" y="7333"/>
                    <a:pt x="20594" y="7867"/>
                  </a:cubicBezTo>
                  <a:cubicBezTo>
                    <a:pt x="19747" y="8400"/>
                    <a:pt x="18053" y="8800"/>
                    <a:pt x="16147" y="8933"/>
                  </a:cubicBezTo>
                  <a:cubicBezTo>
                    <a:pt x="14241" y="9067"/>
                    <a:pt x="12123" y="8933"/>
                    <a:pt x="11065" y="7467"/>
                  </a:cubicBezTo>
                  <a:cubicBezTo>
                    <a:pt x="10006" y="6000"/>
                    <a:pt x="10006" y="3200"/>
                    <a:pt x="10006" y="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5138704" y="1014004"/>
              <a:ext cx="201646" cy="31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88" fill="norm" stroke="1" extrusionOk="0">
                  <a:moveTo>
                    <a:pt x="1185" y="136"/>
                  </a:moveTo>
                  <a:cubicBezTo>
                    <a:pt x="2310" y="-8"/>
                    <a:pt x="3435" y="-152"/>
                    <a:pt x="3998" y="352"/>
                  </a:cubicBezTo>
                  <a:cubicBezTo>
                    <a:pt x="4560" y="856"/>
                    <a:pt x="4560" y="2008"/>
                    <a:pt x="3773" y="4456"/>
                  </a:cubicBezTo>
                  <a:cubicBezTo>
                    <a:pt x="2985" y="6904"/>
                    <a:pt x="1410" y="10648"/>
                    <a:pt x="623" y="13600"/>
                  </a:cubicBezTo>
                  <a:cubicBezTo>
                    <a:pt x="-165" y="16552"/>
                    <a:pt x="-165" y="18712"/>
                    <a:pt x="398" y="19936"/>
                  </a:cubicBezTo>
                  <a:cubicBezTo>
                    <a:pt x="960" y="21160"/>
                    <a:pt x="2085" y="21448"/>
                    <a:pt x="3998" y="20872"/>
                  </a:cubicBezTo>
                  <a:cubicBezTo>
                    <a:pt x="5910" y="20296"/>
                    <a:pt x="8610" y="18856"/>
                    <a:pt x="10748" y="17200"/>
                  </a:cubicBezTo>
                  <a:cubicBezTo>
                    <a:pt x="12885" y="15544"/>
                    <a:pt x="14460" y="13672"/>
                    <a:pt x="15135" y="12304"/>
                  </a:cubicBezTo>
                  <a:cubicBezTo>
                    <a:pt x="15810" y="10936"/>
                    <a:pt x="15585" y="10072"/>
                    <a:pt x="14910" y="9928"/>
                  </a:cubicBezTo>
                  <a:cubicBezTo>
                    <a:pt x="14235" y="9784"/>
                    <a:pt x="13110" y="10360"/>
                    <a:pt x="11647" y="11728"/>
                  </a:cubicBezTo>
                  <a:cubicBezTo>
                    <a:pt x="10185" y="13096"/>
                    <a:pt x="8385" y="15256"/>
                    <a:pt x="7485" y="16696"/>
                  </a:cubicBezTo>
                  <a:cubicBezTo>
                    <a:pt x="6585" y="18136"/>
                    <a:pt x="6585" y="18856"/>
                    <a:pt x="8048" y="19576"/>
                  </a:cubicBezTo>
                  <a:cubicBezTo>
                    <a:pt x="9510" y="20296"/>
                    <a:pt x="12435" y="21016"/>
                    <a:pt x="14910" y="21160"/>
                  </a:cubicBezTo>
                  <a:cubicBezTo>
                    <a:pt x="17385" y="21304"/>
                    <a:pt x="19410" y="20872"/>
                    <a:pt x="21435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6037144" y="1157437"/>
              <a:ext cx="160456" cy="34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2" fill="norm" stroke="1" extrusionOk="0">
                  <a:moveTo>
                    <a:pt x="19582" y="3843"/>
                  </a:moveTo>
                  <a:cubicBezTo>
                    <a:pt x="20423" y="3185"/>
                    <a:pt x="21265" y="2526"/>
                    <a:pt x="21265" y="1868"/>
                  </a:cubicBezTo>
                  <a:cubicBezTo>
                    <a:pt x="21265" y="1209"/>
                    <a:pt x="20423" y="551"/>
                    <a:pt x="19301" y="221"/>
                  </a:cubicBezTo>
                  <a:cubicBezTo>
                    <a:pt x="18179" y="-108"/>
                    <a:pt x="16777" y="-108"/>
                    <a:pt x="13831" y="485"/>
                  </a:cubicBezTo>
                  <a:cubicBezTo>
                    <a:pt x="10886" y="1077"/>
                    <a:pt x="6397" y="2263"/>
                    <a:pt x="3592" y="3448"/>
                  </a:cubicBezTo>
                  <a:cubicBezTo>
                    <a:pt x="787" y="4633"/>
                    <a:pt x="-335" y="5819"/>
                    <a:pt x="86" y="7070"/>
                  </a:cubicBezTo>
                  <a:cubicBezTo>
                    <a:pt x="507" y="8321"/>
                    <a:pt x="2470" y="9638"/>
                    <a:pt x="5416" y="11021"/>
                  </a:cubicBezTo>
                  <a:cubicBezTo>
                    <a:pt x="8361" y="12404"/>
                    <a:pt x="12288" y="13853"/>
                    <a:pt x="14533" y="14972"/>
                  </a:cubicBezTo>
                  <a:cubicBezTo>
                    <a:pt x="16777" y="16092"/>
                    <a:pt x="17338" y="16882"/>
                    <a:pt x="17057" y="17870"/>
                  </a:cubicBezTo>
                  <a:cubicBezTo>
                    <a:pt x="16777" y="18858"/>
                    <a:pt x="15655" y="20043"/>
                    <a:pt x="13971" y="20702"/>
                  </a:cubicBezTo>
                  <a:cubicBezTo>
                    <a:pt x="12288" y="21360"/>
                    <a:pt x="10044" y="21492"/>
                    <a:pt x="8221" y="21492"/>
                  </a:cubicBezTo>
                  <a:cubicBezTo>
                    <a:pt x="6397" y="21492"/>
                    <a:pt x="4995" y="21360"/>
                    <a:pt x="3873" y="21031"/>
                  </a:cubicBezTo>
                  <a:cubicBezTo>
                    <a:pt x="2751" y="20702"/>
                    <a:pt x="1909" y="20175"/>
                    <a:pt x="2049" y="19648"/>
                  </a:cubicBezTo>
                  <a:cubicBezTo>
                    <a:pt x="2190" y="19121"/>
                    <a:pt x="3312" y="18594"/>
                    <a:pt x="4153" y="18199"/>
                  </a:cubicBezTo>
                  <a:cubicBezTo>
                    <a:pt x="4995" y="17804"/>
                    <a:pt x="5556" y="17541"/>
                    <a:pt x="6117" y="17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6674643" y="1092698"/>
              <a:ext cx="596107" cy="43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91" fill="norm" stroke="1" extrusionOk="0">
                  <a:moveTo>
                    <a:pt x="5486" y="11814"/>
                  </a:moveTo>
                  <a:cubicBezTo>
                    <a:pt x="5333" y="11191"/>
                    <a:pt x="5180" y="10568"/>
                    <a:pt x="4873" y="10257"/>
                  </a:cubicBezTo>
                  <a:cubicBezTo>
                    <a:pt x="4567" y="9945"/>
                    <a:pt x="4107" y="9945"/>
                    <a:pt x="3380" y="10672"/>
                  </a:cubicBezTo>
                  <a:cubicBezTo>
                    <a:pt x="2652" y="11399"/>
                    <a:pt x="1656" y="12853"/>
                    <a:pt x="1043" y="14203"/>
                  </a:cubicBezTo>
                  <a:cubicBezTo>
                    <a:pt x="431" y="15553"/>
                    <a:pt x="201" y="16799"/>
                    <a:pt x="86" y="17785"/>
                  </a:cubicBezTo>
                  <a:cubicBezTo>
                    <a:pt x="-29" y="18772"/>
                    <a:pt x="-29" y="19499"/>
                    <a:pt x="86" y="20070"/>
                  </a:cubicBezTo>
                  <a:cubicBezTo>
                    <a:pt x="201" y="20641"/>
                    <a:pt x="431" y="21057"/>
                    <a:pt x="814" y="21264"/>
                  </a:cubicBezTo>
                  <a:cubicBezTo>
                    <a:pt x="1197" y="21472"/>
                    <a:pt x="1733" y="21472"/>
                    <a:pt x="2460" y="20901"/>
                  </a:cubicBezTo>
                  <a:cubicBezTo>
                    <a:pt x="3188" y="20330"/>
                    <a:pt x="4107" y="19187"/>
                    <a:pt x="4643" y="17474"/>
                  </a:cubicBezTo>
                  <a:cubicBezTo>
                    <a:pt x="5180" y="15760"/>
                    <a:pt x="5333" y="13476"/>
                    <a:pt x="5103" y="12022"/>
                  </a:cubicBezTo>
                  <a:cubicBezTo>
                    <a:pt x="4873" y="10568"/>
                    <a:pt x="4260" y="9945"/>
                    <a:pt x="3533" y="9841"/>
                  </a:cubicBezTo>
                  <a:cubicBezTo>
                    <a:pt x="2805" y="9737"/>
                    <a:pt x="1962" y="10153"/>
                    <a:pt x="1388" y="10880"/>
                  </a:cubicBezTo>
                  <a:cubicBezTo>
                    <a:pt x="814" y="11607"/>
                    <a:pt x="507" y="12645"/>
                    <a:pt x="354" y="13476"/>
                  </a:cubicBezTo>
                  <a:cubicBezTo>
                    <a:pt x="201" y="14307"/>
                    <a:pt x="201" y="14930"/>
                    <a:pt x="316" y="15449"/>
                  </a:cubicBezTo>
                  <a:cubicBezTo>
                    <a:pt x="431" y="15968"/>
                    <a:pt x="660" y="16384"/>
                    <a:pt x="1197" y="16591"/>
                  </a:cubicBezTo>
                  <a:cubicBezTo>
                    <a:pt x="1733" y="16799"/>
                    <a:pt x="2575" y="16799"/>
                    <a:pt x="3801" y="16124"/>
                  </a:cubicBezTo>
                  <a:cubicBezTo>
                    <a:pt x="5026" y="15449"/>
                    <a:pt x="6635" y="14099"/>
                    <a:pt x="7745" y="13060"/>
                  </a:cubicBezTo>
                  <a:cubicBezTo>
                    <a:pt x="8856" y="12022"/>
                    <a:pt x="9469" y="11295"/>
                    <a:pt x="9890" y="10672"/>
                  </a:cubicBezTo>
                  <a:cubicBezTo>
                    <a:pt x="10311" y="10049"/>
                    <a:pt x="10541" y="9530"/>
                    <a:pt x="10465" y="9478"/>
                  </a:cubicBezTo>
                  <a:cubicBezTo>
                    <a:pt x="10388" y="9426"/>
                    <a:pt x="10005" y="9841"/>
                    <a:pt x="9622" y="10880"/>
                  </a:cubicBezTo>
                  <a:cubicBezTo>
                    <a:pt x="9239" y="11918"/>
                    <a:pt x="8856" y="13580"/>
                    <a:pt x="8626" y="14930"/>
                  </a:cubicBezTo>
                  <a:cubicBezTo>
                    <a:pt x="8397" y="16280"/>
                    <a:pt x="8320" y="17318"/>
                    <a:pt x="8473" y="17941"/>
                  </a:cubicBezTo>
                  <a:cubicBezTo>
                    <a:pt x="8626" y="18564"/>
                    <a:pt x="9009" y="18772"/>
                    <a:pt x="9392" y="18668"/>
                  </a:cubicBezTo>
                  <a:cubicBezTo>
                    <a:pt x="9775" y="18564"/>
                    <a:pt x="10158" y="18149"/>
                    <a:pt x="10656" y="17370"/>
                  </a:cubicBezTo>
                  <a:cubicBezTo>
                    <a:pt x="11154" y="16591"/>
                    <a:pt x="11767" y="15449"/>
                    <a:pt x="12188" y="14566"/>
                  </a:cubicBezTo>
                  <a:cubicBezTo>
                    <a:pt x="12609" y="13684"/>
                    <a:pt x="12839" y="13060"/>
                    <a:pt x="12839" y="13060"/>
                  </a:cubicBezTo>
                  <a:cubicBezTo>
                    <a:pt x="12839" y="13060"/>
                    <a:pt x="12609" y="13684"/>
                    <a:pt x="12456" y="14618"/>
                  </a:cubicBezTo>
                  <a:cubicBezTo>
                    <a:pt x="12303" y="15553"/>
                    <a:pt x="12226" y="16799"/>
                    <a:pt x="12265" y="17682"/>
                  </a:cubicBezTo>
                  <a:cubicBezTo>
                    <a:pt x="12303" y="18564"/>
                    <a:pt x="12456" y="19084"/>
                    <a:pt x="12724" y="19395"/>
                  </a:cubicBezTo>
                  <a:cubicBezTo>
                    <a:pt x="12992" y="19707"/>
                    <a:pt x="13375" y="19810"/>
                    <a:pt x="13988" y="19239"/>
                  </a:cubicBezTo>
                  <a:cubicBezTo>
                    <a:pt x="14601" y="18668"/>
                    <a:pt x="15443" y="17422"/>
                    <a:pt x="16439" y="14878"/>
                  </a:cubicBezTo>
                  <a:cubicBezTo>
                    <a:pt x="17435" y="12334"/>
                    <a:pt x="18584" y="8491"/>
                    <a:pt x="19273" y="5947"/>
                  </a:cubicBezTo>
                  <a:cubicBezTo>
                    <a:pt x="19962" y="3403"/>
                    <a:pt x="20192" y="2157"/>
                    <a:pt x="20345" y="1274"/>
                  </a:cubicBezTo>
                  <a:cubicBezTo>
                    <a:pt x="20499" y="391"/>
                    <a:pt x="20575" y="-128"/>
                    <a:pt x="20460" y="28"/>
                  </a:cubicBezTo>
                  <a:cubicBezTo>
                    <a:pt x="20345" y="184"/>
                    <a:pt x="20039" y="1014"/>
                    <a:pt x="19618" y="3143"/>
                  </a:cubicBezTo>
                  <a:cubicBezTo>
                    <a:pt x="19197" y="5272"/>
                    <a:pt x="18660" y="8699"/>
                    <a:pt x="18392" y="11139"/>
                  </a:cubicBezTo>
                  <a:cubicBezTo>
                    <a:pt x="18124" y="13580"/>
                    <a:pt x="18124" y="15034"/>
                    <a:pt x="18277" y="16072"/>
                  </a:cubicBezTo>
                  <a:cubicBezTo>
                    <a:pt x="18431" y="17110"/>
                    <a:pt x="18737" y="17734"/>
                    <a:pt x="19311" y="17734"/>
                  </a:cubicBezTo>
                  <a:cubicBezTo>
                    <a:pt x="19886" y="17734"/>
                    <a:pt x="20728" y="17110"/>
                    <a:pt x="21571" y="1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7125187" y="1301750"/>
              <a:ext cx="17096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7052" y="21600"/>
                  </a:moveTo>
                  <a:cubicBezTo>
                    <a:pt x="5471" y="19800"/>
                    <a:pt x="3891" y="18000"/>
                    <a:pt x="2442" y="17100"/>
                  </a:cubicBezTo>
                  <a:cubicBezTo>
                    <a:pt x="993" y="16200"/>
                    <a:pt x="-324" y="16200"/>
                    <a:pt x="71" y="15300"/>
                  </a:cubicBezTo>
                  <a:cubicBezTo>
                    <a:pt x="466" y="14400"/>
                    <a:pt x="2574" y="12600"/>
                    <a:pt x="6393" y="9900"/>
                  </a:cubicBezTo>
                  <a:cubicBezTo>
                    <a:pt x="10213" y="7200"/>
                    <a:pt x="15744" y="360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7554666" y="1132681"/>
              <a:ext cx="433634" cy="71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46" fill="norm" stroke="1" extrusionOk="0">
                  <a:moveTo>
                    <a:pt x="7567" y="5820"/>
                  </a:moveTo>
                  <a:cubicBezTo>
                    <a:pt x="7152" y="5567"/>
                    <a:pt x="6737" y="5313"/>
                    <a:pt x="5490" y="5535"/>
                  </a:cubicBezTo>
                  <a:cubicBezTo>
                    <a:pt x="4244" y="5757"/>
                    <a:pt x="2167" y="6453"/>
                    <a:pt x="1025" y="7277"/>
                  </a:cubicBezTo>
                  <a:cubicBezTo>
                    <a:pt x="-117" y="8100"/>
                    <a:pt x="-325" y="9050"/>
                    <a:pt x="506" y="9811"/>
                  </a:cubicBezTo>
                  <a:cubicBezTo>
                    <a:pt x="1337" y="10571"/>
                    <a:pt x="3206" y="11141"/>
                    <a:pt x="4763" y="10951"/>
                  </a:cubicBezTo>
                  <a:cubicBezTo>
                    <a:pt x="6321" y="10761"/>
                    <a:pt x="7567" y="9811"/>
                    <a:pt x="7775" y="8639"/>
                  </a:cubicBezTo>
                  <a:cubicBezTo>
                    <a:pt x="7983" y="7467"/>
                    <a:pt x="7152" y="6073"/>
                    <a:pt x="6425" y="5218"/>
                  </a:cubicBezTo>
                  <a:cubicBezTo>
                    <a:pt x="5698" y="4363"/>
                    <a:pt x="5075" y="4046"/>
                    <a:pt x="5023" y="3920"/>
                  </a:cubicBezTo>
                  <a:cubicBezTo>
                    <a:pt x="4971" y="3793"/>
                    <a:pt x="5490" y="3856"/>
                    <a:pt x="6685" y="3666"/>
                  </a:cubicBezTo>
                  <a:cubicBezTo>
                    <a:pt x="7879" y="3476"/>
                    <a:pt x="9748" y="3033"/>
                    <a:pt x="11462" y="2431"/>
                  </a:cubicBezTo>
                  <a:cubicBezTo>
                    <a:pt x="13175" y="1829"/>
                    <a:pt x="14733" y="1069"/>
                    <a:pt x="15719" y="594"/>
                  </a:cubicBezTo>
                  <a:cubicBezTo>
                    <a:pt x="16706" y="119"/>
                    <a:pt x="17121" y="-71"/>
                    <a:pt x="17277" y="24"/>
                  </a:cubicBezTo>
                  <a:cubicBezTo>
                    <a:pt x="17433" y="119"/>
                    <a:pt x="17329" y="499"/>
                    <a:pt x="16498" y="1766"/>
                  </a:cubicBezTo>
                  <a:cubicBezTo>
                    <a:pt x="15667" y="3033"/>
                    <a:pt x="14110" y="5186"/>
                    <a:pt x="12812" y="7277"/>
                  </a:cubicBezTo>
                  <a:cubicBezTo>
                    <a:pt x="11513" y="9367"/>
                    <a:pt x="10475" y="11394"/>
                    <a:pt x="9748" y="13421"/>
                  </a:cubicBezTo>
                  <a:cubicBezTo>
                    <a:pt x="9021" y="15448"/>
                    <a:pt x="8606" y="17475"/>
                    <a:pt x="8398" y="18647"/>
                  </a:cubicBezTo>
                  <a:cubicBezTo>
                    <a:pt x="8190" y="19819"/>
                    <a:pt x="8190" y="20135"/>
                    <a:pt x="8346" y="20484"/>
                  </a:cubicBezTo>
                  <a:cubicBezTo>
                    <a:pt x="8502" y="20832"/>
                    <a:pt x="8813" y="21212"/>
                    <a:pt x="9229" y="21371"/>
                  </a:cubicBezTo>
                  <a:cubicBezTo>
                    <a:pt x="9644" y="21529"/>
                    <a:pt x="10163" y="21466"/>
                    <a:pt x="10942" y="20927"/>
                  </a:cubicBezTo>
                  <a:cubicBezTo>
                    <a:pt x="11721" y="20389"/>
                    <a:pt x="12760" y="19375"/>
                    <a:pt x="13383" y="18267"/>
                  </a:cubicBezTo>
                  <a:cubicBezTo>
                    <a:pt x="14006" y="17158"/>
                    <a:pt x="14213" y="15955"/>
                    <a:pt x="14058" y="15100"/>
                  </a:cubicBezTo>
                  <a:cubicBezTo>
                    <a:pt x="13902" y="14245"/>
                    <a:pt x="13383" y="13738"/>
                    <a:pt x="14525" y="13136"/>
                  </a:cubicBezTo>
                  <a:cubicBezTo>
                    <a:pt x="15667" y="12534"/>
                    <a:pt x="18471" y="11838"/>
                    <a:pt x="21275" y="1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8614642" y="1155700"/>
              <a:ext cx="269009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5752" y="4434"/>
                  </a:moveTo>
                  <a:cubicBezTo>
                    <a:pt x="5246" y="5684"/>
                    <a:pt x="4740" y="6935"/>
                    <a:pt x="4318" y="8924"/>
                  </a:cubicBezTo>
                  <a:cubicBezTo>
                    <a:pt x="3896" y="10914"/>
                    <a:pt x="3558" y="13642"/>
                    <a:pt x="3137" y="15688"/>
                  </a:cubicBezTo>
                  <a:cubicBezTo>
                    <a:pt x="2715" y="17735"/>
                    <a:pt x="2208" y="19099"/>
                    <a:pt x="1702" y="20065"/>
                  </a:cubicBezTo>
                  <a:cubicBezTo>
                    <a:pt x="1196" y="21032"/>
                    <a:pt x="690" y="21600"/>
                    <a:pt x="352" y="21600"/>
                  </a:cubicBezTo>
                  <a:cubicBezTo>
                    <a:pt x="15" y="21600"/>
                    <a:pt x="-154" y="21032"/>
                    <a:pt x="183" y="18872"/>
                  </a:cubicBezTo>
                  <a:cubicBezTo>
                    <a:pt x="521" y="16712"/>
                    <a:pt x="1365" y="12960"/>
                    <a:pt x="2124" y="10175"/>
                  </a:cubicBezTo>
                  <a:cubicBezTo>
                    <a:pt x="2883" y="7389"/>
                    <a:pt x="3558" y="5571"/>
                    <a:pt x="4149" y="4263"/>
                  </a:cubicBezTo>
                  <a:cubicBezTo>
                    <a:pt x="4740" y="2956"/>
                    <a:pt x="5246" y="2160"/>
                    <a:pt x="5752" y="1989"/>
                  </a:cubicBezTo>
                  <a:cubicBezTo>
                    <a:pt x="6258" y="1819"/>
                    <a:pt x="6765" y="2274"/>
                    <a:pt x="7355" y="4149"/>
                  </a:cubicBezTo>
                  <a:cubicBezTo>
                    <a:pt x="7946" y="6025"/>
                    <a:pt x="8621" y="9322"/>
                    <a:pt x="9549" y="12221"/>
                  </a:cubicBezTo>
                  <a:cubicBezTo>
                    <a:pt x="10477" y="15120"/>
                    <a:pt x="11658" y="17621"/>
                    <a:pt x="12587" y="19042"/>
                  </a:cubicBezTo>
                  <a:cubicBezTo>
                    <a:pt x="13515" y="20463"/>
                    <a:pt x="14190" y="20804"/>
                    <a:pt x="14865" y="20691"/>
                  </a:cubicBezTo>
                  <a:cubicBezTo>
                    <a:pt x="15540" y="20577"/>
                    <a:pt x="16215" y="20008"/>
                    <a:pt x="17143" y="17905"/>
                  </a:cubicBezTo>
                  <a:cubicBezTo>
                    <a:pt x="18071" y="15802"/>
                    <a:pt x="19252" y="12164"/>
                    <a:pt x="20012" y="8924"/>
                  </a:cubicBezTo>
                  <a:cubicBezTo>
                    <a:pt x="20771" y="5684"/>
                    <a:pt x="21108" y="2842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9004300" y="1047749"/>
              <a:ext cx="317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600"/>
                    <a:pt x="18720" y="7200"/>
                    <a:pt x="15120" y="10800"/>
                  </a:cubicBezTo>
                  <a:cubicBezTo>
                    <a:pt x="11520" y="14400"/>
                    <a:pt x="57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8998744" y="1562099"/>
              <a:ext cx="88641" cy="11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92" fill="norm" stroke="1" extrusionOk="0">
                  <a:moveTo>
                    <a:pt x="7347" y="0"/>
                  </a:moveTo>
                  <a:cubicBezTo>
                    <a:pt x="4835" y="3411"/>
                    <a:pt x="2324" y="6821"/>
                    <a:pt x="1068" y="9663"/>
                  </a:cubicBezTo>
                  <a:cubicBezTo>
                    <a:pt x="-188" y="12505"/>
                    <a:pt x="-188" y="14779"/>
                    <a:pt x="314" y="16863"/>
                  </a:cubicBezTo>
                  <a:cubicBezTo>
                    <a:pt x="817" y="18947"/>
                    <a:pt x="1821" y="20842"/>
                    <a:pt x="4584" y="21221"/>
                  </a:cubicBezTo>
                  <a:cubicBezTo>
                    <a:pt x="7347" y="21600"/>
                    <a:pt x="11868" y="20463"/>
                    <a:pt x="15133" y="18000"/>
                  </a:cubicBezTo>
                  <a:cubicBezTo>
                    <a:pt x="18398" y="15537"/>
                    <a:pt x="20407" y="11747"/>
                    <a:pt x="20910" y="8905"/>
                  </a:cubicBezTo>
                  <a:cubicBezTo>
                    <a:pt x="21412" y="6063"/>
                    <a:pt x="20407" y="4168"/>
                    <a:pt x="18147" y="3032"/>
                  </a:cubicBezTo>
                  <a:cubicBezTo>
                    <a:pt x="15886" y="1895"/>
                    <a:pt x="12370" y="1516"/>
                    <a:pt x="8854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9519658" y="1259708"/>
              <a:ext cx="134186" cy="35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829" fill="norm" stroke="1" extrusionOk="0">
                  <a:moveTo>
                    <a:pt x="4753" y="12593"/>
                  </a:moveTo>
                  <a:cubicBezTo>
                    <a:pt x="3117" y="16214"/>
                    <a:pt x="1480" y="19835"/>
                    <a:pt x="662" y="20646"/>
                  </a:cubicBezTo>
                  <a:cubicBezTo>
                    <a:pt x="-156" y="21458"/>
                    <a:pt x="-156" y="19460"/>
                    <a:pt x="335" y="16776"/>
                  </a:cubicBezTo>
                  <a:cubicBezTo>
                    <a:pt x="826" y="14092"/>
                    <a:pt x="1808" y="10720"/>
                    <a:pt x="2626" y="8098"/>
                  </a:cubicBezTo>
                  <a:cubicBezTo>
                    <a:pt x="3444" y="5476"/>
                    <a:pt x="4099" y="3604"/>
                    <a:pt x="4917" y="2293"/>
                  </a:cubicBezTo>
                  <a:cubicBezTo>
                    <a:pt x="5735" y="982"/>
                    <a:pt x="6717" y="233"/>
                    <a:pt x="7862" y="45"/>
                  </a:cubicBezTo>
                  <a:cubicBezTo>
                    <a:pt x="9008" y="-142"/>
                    <a:pt x="10317" y="233"/>
                    <a:pt x="12771" y="1544"/>
                  </a:cubicBezTo>
                  <a:cubicBezTo>
                    <a:pt x="15226" y="2855"/>
                    <a:pt x="18826" y="5102"/>
                    <a:pt x="20135" y="6912"/>
                  </a:cubicBezTo>
                  <a:cubicBezTo>
                    <a:pt x="21444" y="8723"/>
                    <a:pt x="20462" y="10096"/>
                    <a:pt x="18989" y="10970"/>
                  </a:cubicBezTo>
                  <a:cubicBezTo>
                    <a:pt x="17517" y="11844"/>
                    <a:pt x="15553" y="12219"/>
                    <a:pt x="13753" y="12468"/>
                  </a:cubicBezTo>
                  <a:cubicBezTo>
                    <a:pt x="11953" y="12718"/>
                    <a:pt x="10317" y="12843"/>
                    <a:pt x="9335" y="12531"/>
                  </a:cubicBezTo>
                  <a:cubicBezTo>
                    <a:pt x="8353" y="12219"/>
                    <a:pt x="8026" y="11470"/>
                    <a:pt x="7699" y="1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9690100" y="1290777"/>
              <a:ext cx="107950" cy="14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11176"/>
                  </a:moveTo>
                  <a:cubicBezTo>
                    <a:pt x="1694" y="12129"/>
                    <a:pt x="3388" y="13082"/>
                    <a:pt x="5294" y="13400"/>
                  </a:cubicBezTo>
                  <a:cubicBezTo>
                    <a:pt x="7200" y="13717"/>
                    <a:pt x="9318" y="13400"/>
                    <a:pt x="11435" y="11653"/>
                  </a:cubicBezTo>
                  <a:cubicBezTo>
                    <a:pt x="13553" y="9906"/>
                    <a:pt x="15671" y="6729"/>
                    <a:pt x="16306" y="4347"/>
                  </a:cubicBezTo>
                  <a:cubicBezTo>
                    <a:pt x="16941" y="1965"/>
                    <a:pt x="16094" y="376"/>
                    <a:pt x="13765" y="59"/>
                  </a:cubicBezTo>
                  <a:cubicBezTo>
                    <a:pt x="11435" y="-259"/>
                    <a:pt x="7624" y="694"/>
                    <a:pt x="5082" y="3553"/>
                  </a:cubicBezTo>
                  <a:cubicBezTo>
                    <a:pt x="2541" y="6412"/>
                    <a:pt x="1271" y="11176"/>
                    <a:pt x="2965" y="14512"/>
                  </a:cubicBezTo>
                  <a:cubicBezTo>
                    <a:pt x="4659" y="17847"/>
                    <a:pt x="9318" y="19753"/>
                    <a:pt x="12918" y="20547"/>
                  </a:cubicBezTo>
                  <a:cubicBezTo>
                    <a:pt x="16518" y="21341"/>
                    <a:pt x="19059" y="21023"/>
                    <a:pt x="21600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9848850" y="1289050"/>
              <a:ext cx="76200" cy="1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5049"/>
                  </a:moveTo>
                  <a:cubicBezTo>
                    <a:pt x="0" y="3647"/>
                    <a:pt x="0" y="2244"/>
                    <a:pt x="900" y="2104"/>
                  </a:cubicBezTo>
                  <a:cubicBezTo>
                    <a:pt x="1800" y="1964"/>
                    <a:pt x="3600" y="3086"/>
                    <a:pt x="5700" y="5610"/>
                  </a:cubicBezTo>
                  <a:cubicBezTo>
                    <a:pt x="7800" y="8135"/>
                    <a:pt x="10200" y="12062"/>
                    <a:pt x="11400" y="14868"/>
                  </a:cubicBezTo>
                  <a:cubicBezTo>
                    <a:pt x="12600" y="17673"/>
                    <a:pt x="12600" y="19356"/>
                    <a:pt x="11100" y="20338"/>
                  </a:cubicBezTo>
                  <a:cubicBezTo>
                    <a:pt x="9600" y="21319"/>
                    <a:pt x="6600" y="21600"/>
                    <a:pt x="4500" y="21039"/>
                  </a:cubicBezTo>
                  <a:cubicBezTo>
                    <a:pt x="2400" y="20478"/>
                    <a:pt x="1200" y="19075"/>
                    <a:pt x="1200" y="16410"/>
                  </a:cubicBezTo>
                  <a:cubicBezTo>
                    <a:pt x="1200" y="13745"/>
                    <a:pt x="2400" y="9818"/>
                    <a:pt x="6000" y="6873"/>
                  </a:cubicBezTo>
                  <a:cubicBezTo>
                    <a:pt x="9600" y="3927"/>
                    <a:pt x="156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9951091" y="1314526"/>
              <a:ext cx="144127" cy="12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33" fill="norm" stroke="1" extrusionOk="0">
                  <a:moveTo>
                    <a:pt x="2722" y="2112"/>
                  </a:moveTo>
                  <a:cubicBezTo>
                    <a:pt x="2409" y="7069"/>
                    <a:pt x="2096" y="12026"/>
                    <a:pt x="1627" y="15390"/>
                  </a:cubicBezTo>
                  <a:cubicBezTo>
                    <a:pt x="1157" y="18754"/>
                    <a:pt x="531" y="20525"/>
                    <a:pt x="218" y="20525"/>
                  </a:cubicBezTo>
                  <a:cubicBezTo>
                    <a:pt x="-95" y="20525"/>
                    <a:pt x="-95" y="18754"/>
                    <a:pt x="375" y="15744"/>
                  </a:cubicBezTo>
                  <a:cubicBezTo>
                    <a:pt x="844" y="12735"/>
                    <a:pt x="1783" y="8485"/>
                    <a:pt x="2722" y="5476"/>
                  </a:cubicBezTo>
                  <a:cubicBezTo>
                    <a:pt x="3662" y="2466"/>
                    <a:pt x="4601" y="695"/>
                    <a:pt x="5540" y="518"/>
                  </a:cubicBezTo>
                  <a:cubicBezTo>
                    <a:pt x="6479" y="341"/>
                    <a:pt x="7418" y="1758"/>
                    <a:pt x="7888" y="4413"/>
                  </a:cubicBezTo>
                  <a:cubicBezTo>
                    <a:pt x="8357" y="7069"/>
                    <a:pt x="8357" y="10964"/>
                    <a:pt x="8201" y="13974"/>
                  </a:cubicBezTo>
                  <a:cubicBezTo>
                    <a:pt x="8044" y="16984"/>
                    <a:pt x="7731" y="19108"/>
                    <a:pt x="7888" y="19108"/>
                  </a:cubicBezTo>
                  <a:cubicBezTo>
                    <a:pt x="8044" y="19108"/>
                    <a:pt x="8670" y="16984"/>
                    <a:pt x="10079" y="13620"/>
                  </a:cubicBezTo>
                  <a:cubicBezTo>
                    <a:pt x="11488" y="10256"/>
                    <a:pt x="13679" y="5653"/>
                    <a:pt x="15714" y="2997"/>
                  </a:cubicBezTo>
                  <a:cubicBezTo>
                    <a:pt x="17748" y="341"/>
                    <a:pt x="19627" y="-367"/>
                    <a:pt x="20566" y="164"/>
                  </a:cubicBezTo>
                  <a:cubicBezTo>
                    <a:pt x="21505" y="695"/>
                    <a:pt x="21505" y="2466"/>
                    <a:pt x="20879" y="6184"/>
                  </a:cubicBezTo>
                  <a:cubicBezTo>
                    <a:pt x="20253" y="9902"/>
                    <a:pt x="19001" y="15567"/>
                    <a:pt x="17748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10140949" y="1113366"/>
              <a:ext cx="237794" cy="31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49" fill="norm" stroke="1" extrusionOk="0">
                  <a:moveTo>
                    <a:pt x="0" y="15205"/>
                  </a:moveTo>
                  <a:cubicBezTo>
                    <a:pt x="382" y="14495"/>
                    <a:pt x="765" y="13784"/>
                    <a:pt x="1147" y="13784"/>
                  </a:cubicBezTo>
                  <a:cubicBezTo>
                    <a:pt x="1529" y="13784"/>
                    <a:pt x="1912" y="14495"/>
                    <a:pt x="2007" y="15276"/>
                  </a:cubicBezTo>
                  <a:cubicBezTo>
                    <a:pt x="2103" y="16058"/>
                    <a:pt x="1912" y="16911"/>
                    <a:pt x="1816" y="17834"/>
                  </a:cubicBezTo>
                  <a:cubicBezTo>
                    <a:pt x="1720" y="18758"/>
                    <a:pt x="1720" y="19753"/>
                    <a:pt x="2198" y="20037"/>
                  </a:cubicBezTo>
                  <a:cubicBezTo>
                    <a:pt x="2676" y="20321"/>
                    <a:pt x="3632" y="19895"/>
                    <a:pt x="4301" y="19326"/>
                  </a:cubicBezTo>
                  <a:cubicBezTo>
                    <a:pt x="4970" y="18758"/>
                    <a:pt x="5352" y="18047"/>
                    <a:pt x="5830" y="17976"/>
                  </a:cubicBezTo>
                  <a:cubicBezTo>
                    <a:pt x="6308" y="17905"/>
                    <a:pt x="6881" y="18474"/>
                    <a:pt x="7264" y="19184"/>
                  </a:cubicBezTo>
                  <a:cubicBezTo>
                    <a:pt x="7646" y="19895"/>
                    <a:pt x="7837" y="20747"/>
                    <a:pt x="8411" y="21174"/>
                  </a:cubicBezTo>
                  <a:cubicBezTo>
                    <a:pt x="8984" y="21600"/>
                    <a:pt x="9940" y="21600"/>
                    <a:pt x="11182" y="20676"/>
                  </a:cubicBezTo>
                  <a:cubicBezTo>
                    <a:pt x="12425" y="19753"/>
                    <a:pt x="13954" y="17905"/>
                    <a:pt x="15674" y="14637"/>
                  </a:cubicBezTo>
                  <a:cubicBezTo>
                    <a:pt x="17395" y="11368"/>
                    <a:pt x="19306" y="6679"/>
                    <a:pt x="20358" y="3837"/>
                  </a:cubicBezTo>
                  <a:cubicBezTo>
                    <a:pt x="21409" y="995"/>
                    <a:pt x="21600" y="0"/>
                    <a:pt x="21409" y="0"/>
                  </a:cubicBezTo>
                  <a:cubicBezTo>
                    <a:pt x="21218" y="0"/>
                    <a:pt x="20644" y="995"/>
                    <a:pt x="19593" y="3695"/>
                  </a:cubicBezTo>
                  <a:cubicBezTo>
                    <a:pt x="18542" y="6395"/>
                    <a:pt x="17012" y="10800"/>
                    <a:pt x="16248" y="13784"/>
                  </a:cubicBezTo>
                  <a:cubicBezTo>
                    <a:pt x="15483" y="16768"/>
                    <a:pt x="15483" y="18332"/>
                    <a:pt x="15865" y="19326"/>
                  </a:cubicBezTo>
                  <a:cubicBezTo>
                    <a:pt x="16248" y="20321"/>
                    <a:pt x="17012" y="20747"/>
                    <a:pt x="17873" y="20747"/>
                  </a:cubicBezTo>
                  <a:cubicBezTo>
                    <a:pt x="18733" y="20747"/>
                    <a:pt x="19688" y="20321"/>
                    <a:pt x="20644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10305486" y="1121833"/>
              <a:ext cx="270107" cy="27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69" fill="norm" stroke="1" extrusionOk="0">
                  <a:moveTo>
                    <a:pt x="547" y="14292"/>
                  </a:moveTo>
                  <a:cubicBezTo>
                    <a:pt x="212" y="15104"/>
                    <a:pt x="-123" y="15916"/>
                    <a:pt x="44" y="16565"/>
                  </a:cubicBezTo>
                  <a:cubicBezTo>
                    <a:pt x="212" y="17215"/>
                    <a:pt x="882" y="17702"/>
                    <a:pt x="2137" y="18108"/>
                  </a:cubicBezTo>
                  <a:cubicBezTo>
                    <a:pt x="3393" y="18514"/>
                    <a:pt x="5235" y="18839"/>
                    <a:pt x="6575" y="18839"/>
                  </a:cubicBezTo>
                  <a:cubicBezTo>
                    <a:pt x="7914" y="18839"/>
                    <a:pt x="8751" y="18514"/>
                    <a:pt x="9421" y="18027"/>
                  </a:cubicBezTo>
                  <a:cubicBezTo>
                    <a:pt x="10091" y="17540"/>
                    <a:pt x="10593" y="16890"/>
                    <a:pt x="10426" y="16647"/>
                  </a:cubicBezTo>
                  <a:cubicBezTo>
                    <a:pt x="10258" y="16403"/>
                    <a:pt x="9421" y="16565"/>
                    <a:pt x="8668" y="17053"/>
                  </a:cubicBezTo>
                  <a:cubicBezTo>
                    <a:pt x="7914" y="17540"/>
                    <a:pt x="7244" y="18352"/>
                    <a:pt x="6742" y="19164"/>
                  </a:cubicBezTo>
                  <a:cubicBezTo>
                    <a:pt x="6240" y="19976"/>
                    <a:pt x="5905" y="20788"/>
                    <a:pt x="6156" y="21113"/>
                  </a:cubicBezTo>
                  <a:cubicBezTo>
                    <a:pt x="6407" y="21438"/>
                    <a:pt x="7244" y="21275"/>
                    <a:pt x="8417" y="21194"/>
                  </a:cubicBezTo>
                  <a:cubicBezTo>
                    <a:pt x="9589" y="21113"/>
                    <a:pt x="11096" y="21113"/>
                    <a:pt x="12435" y="20382"/>
                  </a:cubicBezTo>
                  <a:cubicBezTo>
                    <a:pt x="13775" y="19651"/>
                    <a:pt x="14947" y="18189"/>
                    <a:pt x="16370" y="14941"/>
                  </a:cubicBezTo>
                  <a:cubicBezTo>
                    <a:pt x="17793" y="11693"/>
                    <a:pt x="19468" y="6659"/>
                    <a:pt x="20389" y="3735"/>
                  </a:cubicBezTo>
                  <a:cubicBezTo>
                    <a:pt x="21310" y="812"/>
                    <a:pt x="21477" y="0"/>
                    <a:pt x="21310" y="0"/>
                  </a:cubicBezTo>
                  <a:cubicBezTo>
                    <a:pt x="21142" y="0"/>
                    <a:pt x="20640" y="812"/>
                    <a:pt x="19551" y="3817"/>
                  </a:cubicBezTo>
                  <a:cubicBezTo>
                    <a:pt x="18463" y="6821"/>
                    <a:pt x="16789" y="12018"/>
                    <a:pt x="15951" y="15023"/>
                  </a:cubicBezTo>
                  <a:cubicBezTo>
                    <a:pt x="15114" y="18027"/>
                    <a:pt x="15114" y="18839"/>
                    <a:pt x="15198" y="19651"/>
                  </a:cubicBezTo>
                  <a:cubicBezTo>
                    <a:pt x="15282" y="20463"/>
                    <a:pt x="15449" y="21275"/>
                    <a:pt x="16119" y="21438"/>
                  </a:cubicBezTo>
                  <a:cubicBezTo>
                    <a:pt x="16789" y="21600"/>
                    <a:pt x="17961" y="21113"/>
                    <a:pt x="19133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10493286" y="1286056"/>
              <a:ext cx="104865" cy="10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31" fill="norm" stroke="1" extrusionOk="0">
                  <a:moveTo>
                    <a:pt x="4554" y="599"/>
                  </a:moveTo>
                  <a:cubicBezTo>
                    <a:pt x="2394" y="176"/>
                    <a:pt x="234" y="-248"/>
                    <a:pt x="18" y="176"/>
                  </a:cubicBezTo>
                  <a:cubicBezTo>
                    <a:pt x="-198" y="599"/>
                    <a:pt x="1530" y="1870"/>
                    <a:pt x="4338" y="3776"/>
                  </a:cubicBezTo>
                  <a:cubicBezTo>
                    <a:pt x="7146" y="5681"/>
                    <a:pt x="11034" y="8223"/>
                    <a:pt x="13194" y="10552"/>
                  </a:cubicBezTo>
                  <a:cubicBezTo>
                    <a:pt x="15354" y="12881"/>
                    <a:pt x="15786" y="14999"/>
                    <a:pt x="16002" y="17117"/>
                  </a:cubicBezTo>
                  <a:cubicBezTo>
                    <a:pt x="16218" y="19234"/>
                    <a:pt x="16218" y="21352"/>
                    <a:pt x="16218" y="20717"/>
                  </a:cubicBezTo>
                  <a:cubicBezTo>
                    <a:pt x="16218" y="20081"/>
                    <a:pt x="16218" y="16693"/>
                    <a:pt x="17082" y="12881"/>
                  </a:cubicBezTo>
                  <a:cubicBezTo>
                    <a:pt x="17946" y="9070"/>
                    <a:pt x="19674" y="4834"/>
                    <a:pt x="21402" y="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10595255" y="1339850"/>
              <a:ext cx="72745" cy="6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736" fill="norm" stroke="1" extrusionOk="0">
                  <a:moveTo>
                    <a:pt x="13804" y="0"/>
                  </a:moveTo>
                  <a:cubicBezTo>
                    <a:pt x="10719" y="0"/>
                    <a:pt x="7633" y="0"/>
                    <a:pt x="5164" y="1687"/>
                  </a:cubicBezTo>
                  <a:cubicBezTo>
                    <a:pt x="2696" y="3375"/>
                    <a:pt x="844" y="6750"/>
                    <a:pt x="227" y="10125"/>
                  </a:cubicBezTo>
                  <a:cubicBezTo>
                    <a:pt x="-390" y="13500"/>
                    <a:pt x="227" y="16875"/>
                    <a:pt x="2387" y="18900"/>
                  </a:cubicBezTo>
                  <a:cubicBezTo>
                    <a:pt x="4547" y="20925"/>
                    <a:pt x="8250" y="21600"/>
                    <a:pt x="11644" y="19237"/>
                  </a:cubicBezTo>
                  <a:cubicBezTo>
                    <a:pt x="15039" y="16875"/>
                    <a:pt x="18124" y="11475"/>
                    <a:pt x="21210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10677265" y="1313924"/>
              <a:ext cx="65756" cy="11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924" fill="norm" stroke="1" extrusionOk="0">
                  <a:moveTo>
                    <a:pt x="7170" y="1253"/>
                  </a:moveTo>
                  <a:cubicBezTo>
                    <a:pt x="5820" y="5110"/>
                    <a:pt x="4470" y="8967"/>
                    <a:pt x="3120" y="12053"/>
                  </a:cubicBezTo>
                  <a:cubicBezTo>
                    <a:pt x="1770" y="15138"/>
                    <a:pt x="420" y="17453"/>
                    <a:pt x="82" y="17645"/>
                  </a:cubicBezTo>
                  <a:cubicBezTo>
                    <a:pt x="-255" y="17838"/>
                    <a:pt x="420" y="15910"/>
                    <a:pt x="2445" y="13017"/>
                  </a:cubicBezTo>
                  <a:cubicBezTo>
                    <a:pt x="4470" y="10124"/>
                    <a:pt x="7845" y="6267"/>
                    <a:pt x="11220" y="3567"/>
                  </a:cubicBezTo>
                  <a:cubicBezTo>
                    <a:pt x="14595" y="867"/>
                    <a:pt x="17970" y="-676"/>
                    <a:pt x="19657" y="288"/>
                  </a:cubicBezTo>
                  <a:cubicBezTo>
                    <a:pt x="21345" y="1253"/>
                    <a:pt x="21345" y="4724"/>
                    <a:pt x="19995" y="8581"/>
                  </a:cubicBezTo>
                  <a:cubicBezTo>
                    <a:pt x="18645" y="12438"/>
                    <a:pt x="15945" y="16681"/>
                    <a:pt x="13245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10725150" y="1321742"/>
              <a:ext cx="95250" cy="12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21600" y="3132"/>
                  </a:moveTo>
                  <a:cubicBezTo>
                    <a:pt x="20160" y="1668"/>
                    <a:pt x="18720" y="203"/>
                    <a:pt x="16800" y="20"/>
                  </a:cubicBezTo>
                  <a:cubicBezTo>
                    <a:pt x="14880" y="-163"/>
                    <a:pt x="12480" y="935"/>
                    <a:pt x="11040" y="2400"/>
                  </a:cubicBezTo>
                  <a:cubicBezTo>
                    <a:pt x="9600" y="3864"/>
                    <a:pt x="9120" y="5695"/>
                    <a:pt x="9120" y="7525"/>
                  </a:cubicBezTo>
                  <a:cubicBezTo>
                    <a:pt x="9120" y="9356"/>
                    <a:pt x="9600" y="11186"/>
                    <a:pt x="10800" y="12651"/>
                  </a:cubicBezTo>
                  <a:cubicBezTo>
                    <a:pt x="12000" y="14115"/>
                    <a:pt x="13920" y="15213"/>
                    <a:pt x="14640" y="16678"/>
                  </a:cubicBezTo>
                  <a:cubicBezTo>
                    <a:pt x="15360" y="18142"/>
                    <a:pt x="14880" y="19973"/>
                    <a:pt x="12240" y="20705"/>
                  </a:cubicBezTo>
                  <a:cubicBezTo>
                    <a:pt x="9600" y="21437"/>
                    <a:pt x="4800" y="21071"/>
                    <a:pt x="0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10839450" y="147955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2262312" y="2202320"/>
              <a:ext cx="341188" cy="51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42" fill="norm" stroke="1" extrusionOk="0">
                  <a:moveTo>
                    <a:pt x="4292" y="5032"/>
                  </a:moveTo>
                  <a:cubicBezTo>
                    <a:pt x="3625" y="5294"/>
                    <a:pt x="2959" y="5556"/>
                    <a:pt x="2225" y="5731"/>
                  </a:cubicBezTo>
                  <a:cubicBezTo>
                    <a:pt x="1492" y="5906"/>
                    <a:pt x="692" y="5993"/>
                    <a:pt x="292" y="5731"/>
                  </a:cubicBezTo>
                  <a:cubicBezTo>
                    <a:pt x="-108" y="5469"/>
                    <a:pt x="-108" y="4857"/>
                    <a:pt x="359" y="3982"/>
                  </a:cubicBezTo>
                  <a:cubicBezTo>
                    <a:pt x="825" y="3108"/>
                    <a:pt x="1759" y="1971"/>
                    <a:pt x="2492" y="1271"/>
                  </a:cubicBezTo>
                  <a:cubicBezTo>
                    <a:pt x="3225" y="572"/>
                    <a:pt x="3759" y="309"/>
                    <a:pt x="4359" y="134"/>
                  </a:cubicBezTo>
                  <a:cubicBezTo>
                    <a:pt x="4959" y="-41"/>
                    <a:pt x="5625" y="-128"/>
                    <a:pt x="6092" y="440"/>
                  </a:cubicBezTo>
                  <a:cubicBezTo>
                    <a:pt x="6559" y="1009"/>
                    <a:pt x="6825" y="2233"/>
                    <a:pt x="6559" y="4070"/>
                  </a:cubicBezTo>
                  <a:cubicBezTo>
                    <a:pt x="6292" y="5906"/>
                    <a:pt x="5492" y="8355"/>
                    <a:pt x="4692" y="9754"/>
                  </a:cubicBezTo>
                  <a:cubicBezTo>
                    <a:pt x="3892" y="11153"/>
                    <a:pt x="3092" y="11503"/>
                    <a:pt x="2692" y="11459"/>
                  </a:cubicBezTo>
                  <a:cubicBezTo>
                    <a:pt x="2292" y="11415"/>
                    <a:pt x="2292" y="10978"/>
                    <a:pt x="3492" y="9841"/>
                  </a:cubicBezTo>
                  <a:cubicBezTo>
                    <a:pt x="4692" y="8704"/>
                    <a:pt x="7092" y="6868"/>
                    <a:pt x="9292" y="5294"/>
                  </a:cubicBezTo>
                  <a:cubicBezTo>
                    <a:pt x="11492" y="3720"/>
                    <a:pt x="13492" y="2408"/>
                    <a:pt x="14959" y="1490"/>
                  </a:cubicBezTo>
                  <a:cubicBezTo>
                    <a:pt x="16425" y="572"/>
                    <a:pt x="17359" y="47"/>
                    <a:pt x="17692" y="3"/>
                  </a:cubicBezTo>
                  <a:cubicBezTo>
                    <a:pt x="18025" y="-41"/>
                    <a:pt x="17759" y="397"/>
                    <a:pt x="16959" y="1708"/>
                  </a:cubicBezTo>
                  <a:cubicBezTo>
                    <a:pt x="16159" y="3020"/>
                    <a:pt x="14825" y="5206"/>
                    <a:pt x="13559" y="7568"/>
                  </a:cubicBezTo>
                  <a:cubicBezTo>
                    <a:pt x="12292" y="9929"/>
                    <a:pt x="11092" y="12465"/>
                    <a:pt x="10359" y="14520"/>
                  </a:cubicBezTo>
                  <a:cubicBezTo>
                    <a:pt x="9625" y="16575"/>
                    <a:pt x="9359" y="18149"/>
                    <a:pt x="9225" y="19242"/>
                  </a:cubicBezTo>
                  <a:cubicBezTo>
                    <a:pt x="9092" y="20335"/>
                    <a:pt x="9092" y="20947"/>
                    <a:pt x="9425" y="21210"/>
                  </a:cubicBezTo>
                  <a:cubicBezTo>
                    <a:pt x="9759" y="21472"/>
                    <a:pt x="10425" y="21385"/>
                    <a:pt x="11292" y="20598"/>
                  </a:cubicBezTo>
                  <a:cubicBezTo>
                    <a:pt x="12159" y="19810"/>
                    <a:pt x="13225" y="18324"/>
                    <a:pt x="13825" y="17362"/>
                  </a:cubicBezTo>
                  <a:cubicBezTo>
                    <a:pt x="14425" y="16400"/>
                    <a:pt x="14559" y="15963"/>
                    <a:pt x="15359" y="15351"/>
                  </a:cubicBezTo>
                  <a:cubicBezTo>
                    <a:pt x="16159" y="14738"/>
                    <a:pt x="17625" y="13951"/>
                    <a:pt x="18759" y="13427"/>
                  </a:cubicBezTo>
                  <a:cubicBezTo>
                    <a:pt x="19892" y="12902"/>
                    <a:pt x="20692" y="12640"/>
                    <a:pt x="21492" y="12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3193218" y="2268701"/>
              <a:ext cx="108782" cy="19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08" fill="norm" stroke="1" extrusionOk="0">
                  <a:moveTo>
                    <a:pt x="20557" y="2595"/>
                  </a:moveTo>
                  <a:cubicBezTo>
                    <a:pt x="16157" y="1666"/>
                    <a:pt x="11757" y="737"/>
                    <a:pt x="8557" y="273"/>
                  </a:cubicBezTo>
                  <a:cubicBezTo>
                    <a:pt x="5357" y="-192"/>
                    <a:pt x="3357" y="-192"/>
                    <a:pt x="1757" y="1318"/>
                  </a:cubicBezTo>
                  <a:cubicBezTo>
                    <a:pt x="157" y="2827"/>
                    <a:pt x="-1043" y="5847"/>
                    <a:pt x="1357" y="8518"/>
                  </a:cubicBezTo>
                  <a:cubicBezTo>
                    <a:pt x="3757" y="11189"/>
                    <a:pt x="9757" y="13511"/>
                    <a:pt x="13757" y="15253"/>
                  </a:cubicBezTo>
                  <a:cubicBezTo>
                    <a:pt x="17757" y="16995"/>
                    <a:pt x="19757" y="18156"/>
                    <a:pt x="19957" y="19085"/>
                  </a:cubicBezTo>
                  <a:cubicBezTo>
                    <a:pt x="20157" y="20014"/>
                    <a:pt x="18557" y="20711"/>
                    <a:pt x="16757" y="21060"/>
                  </a:cubicBezTo>
                  <a:cubicBezTo>
                    <a:pt x="14957" y="21408"/>
                    <a:pt x="12957" y="21408"/>
                    <a:pt x="10757" y="21408"/>
                  </a:cubicBezTo>
                  <a:cubicBezTo>
                    <a:pt x="8557" y="21408"/>
                    <a:pt x="6157" y="21408"/>
                    <a:pt x="4357" y="20943"/>
                  </a:cubicBezTo>
                  <a:cubicBezTo>
                    <a:pt x="2557" y="20479"/>
                    <a:pt x="1357" y="19550"/>
                    <a:pt x="1357" y="18853"/>
                  </a:cubicBezTo>
                  <a:cubicBezTo>
                    <a:pt x="1357" y="18156"/>
                    <a:pt x="2557" y="17692"/>
                    <a:pt x="3757" y="1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3378200" y="2362200"/>
              <a:ext cx="82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3409950" y="24130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3619500" y="230505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3704935" y="2286911"/>
              <a:ext cx="110471" cy="12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009" fill="norm" stroke="1" extrusionOk="0">
                  <a:moveTo>
                    <a:pt x="7855" y="909"/>
                  </a:moveTo>
                  <a:cubicBezTo>
                    <a:pt x="5855" y="1617"/>
                    <a:pt x="3855" y="2326"/>
                    <a:pt x="2255" y="4627"/>
                  </a:cubicBezTo>
                  <a:cubicBezTo>
                    <a:pt x="655" y="6929"/>
                    <a:pt x="-545" y="10824"/>
                    <a:pt x="255" y="14188"/>
                  </a:cubicBezTo>
                  <a:cubicBezTo>
                    <a:pt x="1055" y="17552"/>
                    <a:pt x="3855" y="20385"/>
                    <a:pt x="7255" y="20916"/>
                  </a:cubicBezTo>
                  <a:cubicBezTo>
                    <a:pt x="10655" y="21447"/>
                    <a:pt x="14655" y="19677"/>
                    <a:pt x="17255" y="16313"/>
                  </a:cubicBezTo>
                  <a:cubicBezTo>
                    <a:pt x="19855" y="12949"/>
                    <a:pt x="21055" y="7991"/>
                    <a:pt x="20855" y="4981"/>
                  </a:cubicBezTo>
                  <a:cubicBezTo>
                    <a:pt x="20655" y="1972"/>
                    <a:pt x="19055" y="909"/>
                    <a:pt x="17255" y="378"/>
                  </a:cubicBezTo>
                  <a:cubicBezTo>
                    <a:pt x="15455" y="-153"/>
                    <a:pt x="13455" y="-153"/>
                    <a:pt x="11855" y="555"/>
                  </a:cubicBezTo>
                  <a:cubicBezTo>
                    <a:pt x="10255" y="1263"/>
                    <a:pt x="9055" y="2680"/>
                    <a:pt x="8655" y="3742"/>
                  </a:cubicBezTo>
                  <a:cubicBezTo>
                    <a:pt x="8255" y="4804"/>
                    <a:pt x="8655" y="5513"/>
                    <a:pt x="9055" y="6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3840531" y="2298715"/>
              <a:ext cx="88906" cy="9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0749" fill="norm" stroke="1" extrusionOk="0">
                  <a:moveTo>
                    <a:pt x="3228" y="6609"/>
                  </a:moveTo>
                  <a:cubicBezTo>
                    <a:pt x="1756" y="9254"/>
                    <a:pt x="283" y="11899"/>
                    <a:pt x="37" y="14323"/>
                  </a:cubicBezTo>
                  <a:cubicBezTo>
                    <a:pt x="-208" y="16748"/>
                    <a:pt x="774" y="18952"/>
                    <a:pt x="2737" y="20054"/>
                  </a:cubicBezTo>
                  <a:cubicBezTo>
                    <a:pt x="4701" y="21156"/>
                    <a:pt x="7647" y="21156"/>
                    <a:pt x="11083" y="18511"/>
                  </a:cubicBezTo>
                  <a:cubicBezTo>
                    <a:pt x="14519" y="15866"/>
                    <a:pt x="18447" y="10576"/>
                    <a:pt x="19919" y="6829"/>
                  </a:cubicBezTo>
                  <a:cubicBezTo>
                    <a:pt x="21392" y="3083"/>
                    <a:pt x="20410" y="878"/>
                    <a:pt x="18201" y="217"/>
                  </a:cubicBezTo>
                  <a:cubicBezTo>
                    <a:pt x="15992" y="-444"/>
                    <a:pt x="12556" y="438"/>
                    <a:pt x="10837" y="2421"/>
                  </a:cubicBezTo>
                  <a:cubicBezTo>
                    <a:pt x="9119" y="4405"/>
                    <a:pt x="9119" y="7491"/>
                    <a:pt x="9119" y="1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3930649" y="2463800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6" name="Drawing"/>
          <p:cNvGrpSpPr/>
          <p:nvPr/>
        </p:nvGrpSpPr>
        <p:grpSpPr>
          <a:xfrm>
            <a:off x="882650" y="1094316"/>
            <a:ext cx="11817350" cy="7902638"/>
            <a:chOff x="0" y="0"/>
            <a:chExt cx="11817350" cy="7902636"/>
          </a:xfrm>
        </p:grpSpPr>
        <p:sp>
          <p:nvSpPr>
            <p:cNvPr id="3541" name="Line"/>
            <p:cNvSpPr/>
            <p:nvPr/>
          </p:nvSpPr>
          <p:spPr>
            <a:xfrm>
              <a:off x="2216150" y="82610"/>
              <a:ext cx="182747" cy="49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62" fill="norm" stroke="1" extrusionOk="0">
                  <a:moveTo>
                    <a:pt x="0" y="5625"/>
                  </a:moveTo>
                  <a:cubicBezTo>
                    <a:pt x="245" y="8075"/>
                    <a:pt x="491" y="10525"/>
                    <a:pt x="859" y="12840"/>
                  </a:cubicBezTo>
                  <a:cubicBezTo>
                    <a:pt x="1227" y="15154"/>
                    <a:pt x="1718" y="17332"/>
                    <a:pt x="2086" y="18830"/>
                  </a:cubicBezTo>
                  <a:cubicBezTo>
                    <a:pt x="2455" y="20327"/>
                    <a:pt x="2700" y="21144"/>
                    <a:pt x="2823" y="21325"/>
                  </a:cubicBezTo>
                  <a:cubicBezTo>
                    <a:pt x="2945" y="21507"/>
                    <a:pt x="2945" y="21053"/>
                    <a:pt x="2700" y="19193"/>
                  </a:cubicBezTo>
                  <a:cubicBezTo>
                    <a:pt x="2455" y="17332"/>
                    <a:pt x="1964" y="14065"/>
                    <a:pt x="1718" y="11161"/>
                  </a:cubicBezTo>
                  <a:cubicBezTo>
                    <a:pt x="1473" y="8257"/>
                    <a:pt x="1473" y="5715"/>
                    <a:pt x="1595" y="4127"/>
                  </a:cubicBezTo>
                  <a:cubicBezTo>
                    <a:pt x="1718" y="2539"/>
                    <a:pt x="1964" y="1904"/>
                    <a:pt x="2455" y="1359"/>
                  </a:cubicBezTo>
                  <a:cubicBezTo>
                    <a:pt x="2945" y="815"/>
                    <a:pt x="3682" y="361"/>
                    <a:pt x="4664" y="134"/>
                  </a:cubicBezTo>
                  <a:cubicBezTo>
                    <a:pt x="5645" y="-93"/>
                    <a:pt x="6873" y="-93"/>
                    <a:pt x="8836" y="633"/>
                  </a:cubicBezTo>
                  <a:cubicBezTo>
                    <a:pt x="10800" y="1359"/>
                    <a:pt x="13500" y="2811"/>
                    <a:pt x="15832" y="4853"/>
                  </a:cubicBezTo>
                  <a:cubicBezTo>
                    <a:pt x="18164" y="6895"/>
                    <a:pt x="20127" y="9527"/>
                    <a:pt x="20864" y="11660"/>
                  </a:cubicBezTo>
                  <a:cubicBezTo>
                    <a:pt x="21600" y="13793"/>
                    <a:pt x="21109" y="15426"/>
                    <a:pt x="19268" y="16697"/>
                  </a:cubicBezTo>
                  <a:cubicBezTo>
                    <a:pt x="17427" y="17968"/>
                    <a:pt x="14236" y="18875"/>
                    <a:pt x="12027" y="19329"/>
                  </a:cubicBezTo>
                  <a:cubicBezTo>
                    <a:pt x="9818" y="19783"/>
                    <a:pt x="8591" y="19783"/>
                    <a:pt x="7241" y="19783"/>
                  </a:cubicBezTo>
                  <a:cubicBezTo>
                    <a:pt x="5891" y="19783"/>
                    <a:pt x="4418" y="19783"/>
                    <a:pt x="4418" y="19737"/>
                  </a:cubicBezTo>
                  <a:cubicBezTo>
                    <a:pt x="4418" y="19692"/>
                    <a:pt x="5891" y="19601"/>
                    <a:pt x="7364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2501900" y="442383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2628900" y="32808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2660650" y="416983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3182320" y="47160"/>
              <a:ext cx="164130" cy="51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91" fill="norm" stroke="1" extrusionOk="0">
                  <a:moveTo>
                    <a:pt x="20381" y="1392"/>
                  </a:moveTo>
                  <a:cubicBezTo>
                    <a:pt x="19834" y="949"/>
                    <a:pt x="19287" y="507"/>
                    <a:pt x="16690" y="241"/>
                  </a:cubicBezTo>
                  <a:cubicBezTo>
                    <a:pt x="14092" y="-24"/>
                    <a:pt x="9444" y="-113"/>
                    <a:pt x="6163" y="197"/>
                  </a:cubicBezTo>
                  <a:cubicBezTo>
                    <a:pt x="2882" y="507"/>
                    <a:pt x="968" y="1215"/>
                    <a:pt x="285" y="2012"/>
                  </a:cubicBezTo>
                  <a:cubicBezTo>
                    <a:pt x="-399" y="2808"/>
                    <a:pt x="148" y="3694"/>
                    <a:pt x="1925" y="4667"/>
                  </a:cubicBezTo>
                  <a:cubicBezTo>
                    <a:pt x="3702" y="5641"/>
                    <a:pt x="6710" y="6703"/>
                    <a:pt x="8624" y="7412"/>
                  </a:cubicBezTo>
                  <a:cubicBezTo>
                    <a:pt x="10538" y="8120"/>
                    <a:pt x="11358" y="8474"/>
                    <a:pt x="11768" y="8872"/>
                  </a:cubicBezTo>
                  <a:cubicBezTo>
                    <a:pt x="12178" y="9271"/>
                    <a:pt x="12178" y="9713"/>
                    <a:pt x="11768" y="10156"/>
                  </a:cubicBezTo>
                  <a:cubicBezTo>
                    <a:pt x="11358" y="10598"/>
                    <a:pt x="10538" y="11041"/>
                    <a:pt x="9444" y="11395"/>
                  </a:cubicBezTo>
                  <a:cubicBezTo>
                    <a:pt x="8350" y="11749"/>
                    <a:pt x="6983" y="12015"/>
                    <a:pt x="5616" y="12015"/>
                  </a:cubicBezTo>
                  <a:cubicBezTo>
                    <a:pt x="4249" y="12015"/>
                    <a:pt x="2882" y="11749"/>
                    <a:pt x="2882" y="11572"/>
                  </a:cubicBezTo>
                  <a:cubicBezTo>
                    <a:pt x="2882" y="11395"/>
                    <a:pt x="4249" y="11307"/>
                    <a:pt x="5616" y="11307"/>
                  </a:cubicBezTo>
                  <a:cubicBezTo>
                    <a:pt x="6983" y="11307"/>
                    <a:pt x="8350" y="11395"/>
                    <a:pt x="9444" y="11661"/>
                  </a:cubicBezTo>
                  <a:cubicBezTo>
                    <a:pt x="10538" y="11926"/>
                    <a:pt x="11358" y="12369"/>
                    <a:pt x="11221" y="13343"/>
                  </a:cubicBezTo>
                  <a:cubicBezTo>
                    <a:pt x="11085" y="14317"/>
                    <a:pt x="9991" y="15821"/>
                    <a:pt x="8624" y="17017"/>
                  </a:cubicBezTo>
                  <a:cubicBezTo>
                    <a:pt x="7257" y="18212"/>
                    <a:pt x="5616" y="19097"/>
                    <a:pt x="4659" y="19761"/>
                  </a:cubicBezTo>
                  <a:cubicBezTo>
                    <a:pt x="3702" y="20425"/>
                    <a:pt x="3429" y="20867"/>
                    <a:pt x="3976" y="21133"/>
                  </a:cubicBezTo>
                  <a:cubicBezTo>
                    <a:pt x="4523" y="21398"/>
                    <a:pt x="5890" y="21487"/>
                    <a:pt x="8897" y="21266"/>
                  </a:cubicBezTo>
                  <a:cubicBezTo>
                    <a:pt x="11905" y="21044"/>
                    <a:pt x="16553" y="20513"/>
                    <a:pt x="21201" y="19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3708400" y="157631"/>
              <a:ext cx="38100" cy="3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012"/>
                  </a:moveTo>
                  <a:cubicBezTo>
                    <a:pt x="1200" y="1043"/>
                    <a:pt x="2400" y="73"/>
                    <a:pt x="4200" y="4"/>
                  </a:cubicBezTo>
                  <a:cubicBezTo>
                    <a:pt x="6000" y="-65"/>
                    <a:pt x="8400" y="766"/>
                    <a:pt x="10200" y="3397"/>
                  </a:cubicBezTo>
                  <a:cubicBezTo>
                    <a:pt x="12000" y="6027"/>
                    <a:pt x="13200" y="10458"/>
                    <a:pt x="15000" y="13781"/>
                  </a:cubicBezTo>
                  <a:cubicBezTo>
                    <a:pt x="16800" y="17104"/>
                    <a:pt x="19200" y="19320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3790950" y="442383"/>
              <a:ext cx="88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08"/>
                    <a:pt x="14400" y="9216"/>
                    <a:pt x="10800" y="12816"/>
                  </a:cubicBezTo>
                  <a:cubicBezTo>
                    <a:pt x="7200" y="16416"/>
                    <a:pt x="360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4190999" y="101864"/>
              <a:ext cx="188678" cy="37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3" fill="norm" stroke="1" extrusionOk="0">
                  <a:moveTo>
                    <a:pt x="0" y="4256"/>
                  </a:moveTo>
                  <a:cubicBezTo>
                    <a:pt x="5760" y="2792"/>
                    <a:pt x="11520" y="1327"/>
                    <a:pt x="15120" y="595"/>
                  </a:cubicBezTo>
                  <a:cubicBezTo>
                    <a:pt x="18720" y="-137"/>
                    <a:pt x="20160" y="-137"/>
                    <a:pt x="20880" y="290"/>
                  </a:cubicBezTo>
                  <a:cubicBezTo>
                    <a:pt x="21600" y="717"/>
                    <a:pt x="21600" y="1571"/>
                    <a:pt x="20640" y="4073"/>
                  </a:cubicBezTo>
                  <a:cubicBezTo>
                    <a:pt x="19680" y="6575"/>
                    <a:pt x="17760" y="10724"/>
                    <a:pt x="16440" y="13897"/>
                  </a:cubicBezTo>
                  <a:cubicBezTo>
                    <a:pt x="15120" y="17070"/>
                    <a:pt x="14400" y="19266"/>
                    <a:pt x="1368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4235450" y="277283"/>
              <a:ext cx="203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971"/>
                    <a:pt x="9900" y="12343"/>
                    <a:pt x="13500" y="8743"/>
                  </a:cubicBezTo>
                  <a:cubicBezTo>
                    <a:pt x="17100" y="5143"/>
                    <a:pt x="1935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4527549" y="0"/>
              <a:ext cx="133619" cy="5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5062" y="1412"/>
                  </a:moveTo>
                  <a:cubicBezTo>
                    <a:pt x="5400" y="997"/>
                    <a:pt x="5737" y="582"/>
                    <a:pt x="6750" y="332"/>
                  </a:cubicBezTo>
                  <a:cubicBezTo>
                    <a:pt x="7762" y="83"/>
                    <a:pt x="9450" y="0"/>
                    <a:pt x="11137" y="0"/>
                  </a:cubicBezTo>
                  <a:cubicBezTo>
                    <a:pt x="12825" y="0"/>
                    <a:pt x="14512" y="83"/>
                    <a:pt x="16538" y="582"/>
                  </a:cubicBezTo>
                  <a:cubicBezTo>
                    <a:pt x="18563" y="1080"/>
                    <a:pt x="20925" y="1994"/>
                    <a:pt x="21262" y="3240"/>
                  </a:cubicBezTo>
                  <a:cubicBezTo>
                    <a:pt x="21600" y="4486"/>
                    <a:pt x="19912" y="6065"/>
                    <a:pt x="17044" y="7477"/>
                  </a:cubicBezTo>
                  <a:cubicBezTo>
                    <a:pt x="14175" y="8889"/>
                    <a:pt x="10125" y="10135"/>
                    <a:pt x="7762" y="11049"/>
                  </a:cubicBezTo>
                  <a:cubicBezTo>
                    <a:pt x="5400" y="11963"/>
                    <a:pt x="4725" y="12545"/>
                    <a:pt x="4894" y="13002"/>
                  </a:cubicBezTo>
                  <a:cubicBezTo>
                    <a:pt x="5062" y="13458"/>
                    <a:pt x="6075" y="13791"/>
                    <a:pt x="8606" y="14414"/>
                  </a:cubicBezTo>
                  <a:cubicBezTo>
                    <a:pt x="11137" y="15037"/>
                    <a:pt x="15187" y="15951"/>
                    <a:pt x="17550" y="16698"/>
                  </a:cubicBezTo>
                  <a:cubicBezTo>
                    <a:pt x="19912" y="17446"/>
                    <a:pt x="20588" y="18028"/>
                    <a:pt x="20756" y="18526"/>
                  </a:cubicBezTo>
                  <a:cubicBezTo>
                    <a:pt x="20925" y="19025"/>
                    <a:pt x="20588" y="19440"/>
                    <a:pt x="18900" y="19938"/>
                  </a:cubicBezTo>
                  <a:cubicBezTo>
                    <a:pt x="17212" y="20437"/>
                    <a:pt x="14175" y="21018"/>
                    <a:pt x="10800" y="21309"/>
                  </a:cubicBezTo>
                  <a:cubicBezTo>
                    <a:pt x="7425" y="21600"/>
                    <a:pt x="37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4382946" y="1204023"/>
              <a:ext cx="239854" cy="25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68" fill="norm" stroke="1" extrusionOk="0">
                  <a:moveTo>
                    <a:pt x="2145" y="3687"/>
                  </a:moveTo>
                  <a:cubicBezTo>
                    <a:pt x="2903" y="8739"/>
                    <a:pt x="3660" y="13791"/>
                    <a:pt x="3850" y="16229"/>
                  </a:cubicBezTo>
                  <a:cubicBezTo>
                    <a:pt x="4039" y="18668"/>
                    <a:pt x="3660" y="18494"/>
                    <a:pt x="2903" y="16055"/>
                  </a:cubicBezTo>
                  <a:cubicBezTo>
                    <a:pt x="2145" y="13616"/>
                    <a:pt x="1008" y="8913"/>
                    <a:pt x="439" y="5778"/>
                  </a:cubicBezTo>
                  <a:cubicBezTo>
                    <a:pt x="-129" y="2642"/>
                    <a:pt x="-129" y="1075"/>
                    <a:pt x="345" y="378"/>
                  </a:cubicBezTo>
                  <a:cubicBezTo>
                    <a:pt x="818" y="-319"/>
                    <a:pt x="1766" y="-145"/>
                    <a:pt x="3376" y="1684"/>
                  </a:cubicBezTo>
                  <a:cubicBezTo>
                    <a:pt x="4987" y="3513"/>
                    <a:pt x="7260" y="6997"/>
                    <a:pt x="9250" y="9958"/>
                  </a:cubicBezTo>
                  <a:cubicBezTo>
                    <a:pt x="11239" y="12920"/>
                    <a:pt x="12945" y="15358"/>
                    <a:pt x="14271" y="17100"/>
                  </a:cubicBezTo>
                  <a:cubicBezTo>
                    <a:pt x="15597" y="18842"/>
                    <a:pt x="16545" y="19887"/>
                    <a:pt x="17492" y="20497"/>
                  </a:cubicBezTo>
                  <a:cubicBezTo>
                    <a:pt x="18439" y="21107"/>
                    <a:pt x="19387" y="21281"/>
                    <a:pt x="20050" y="20758"/>
                  </a:cubicBezTo>
                  <a:cubicBezTo>
                    <a:pt x="20713" y="20236"/>
                    <a:pt x="21092" y="19016"/>
                    <a:pt x="21282" y="16316"/>
                  </a:cubicBezTo>
                  <a:cubicBezTo>
                    <a:pt x="21471" y="13616"/>
                    <a:pt x="21471" y="9436"/>
                    <a:pt x="21471" y="5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4591050" y="1150322"/>
              <a:ext cx="63500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1962"/>
                  </a:moveTo>
                  <a:cubicBezTo>
                    <a:pt x="1440" y="1031"/>
                    <a:pt x="2880" y="100"/>
                    <a:pt x="4680" y="7"/>
                  </a:cubicBezTo>
                  <a:cubicBezTo>
                    <a:pt x="6480" y="-86"/>
                    <a:pt x="8640" y="659"/>
                    <a:pt x="11160" y="3452"/>
                  </a:cubicBezTo>
                  <a:cubicBezTo>
                    <a:pt x="13680" y="6245"/>
                    <a:pt x="16560" y="11086"/>
                    <a:pt x="18360" y="14438"/>
                  </a:cubicBezTo>
                  <a:cubicBezTo>
                    <a:pt x="20160" y="17790"/>
                    <a:pt x="20880" y="19652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4883150" y="1280583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4902200" y="1344083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5473699" y="1071033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73"/>
                    <a:pt x="0" y="7347"/>
                    <a:pt x="3600" y="10947"/>
                  </a:cubicBezTo>
                  <a:cubicBezTo>
                    <a:pt x="7200" y="14547"/>
                    <a:pt x="14400" y="18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5511800" y="1054251"/>
              <a:ext cx="129935" cy="30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031" fill="norm" stroke="1" extrusionOk="0">
                  <a:moveTo>
                    <a:pt x="3086" y="7622"/>
                  </a:moveTo>
                  <a:cubicBezTo>
                    <a:pt x="3429" y="11654"/>
                    <a:pt x="3771" y="15686"/>
                    <a:pt x="3943" y="18062"/>
                  </a:cubicBezTo>
                  <a:cubicBezTo>
                    <a:pt x="4114" y="20438"/>
                    <a:pt x="4114" y="21158"/>
                    <a:pt x="3771" y="21014"/>
                  </a:cubicBezTo>
                  <a:cubicBezTo>
                    <a:pt x="3429" y="20870"/>
                    <a:pt x="2743" y="19862"/>
                    <a:pt x="2229" y="17342"/>
                  </a:cubicBezTo>
                  <a:cubicBezTo>
                    <a:pt x="1714" y="14822"/>
                    <a:pt x="1371" y="10790"/>
                    <a:pt x="2057" y="7550"/>
                  </a:cubicBezTo>
                  <a:cubicBezTo>
                    <a:pt x="2743" y="4310"/>
                    <a:pt x="4457" y="1862"/>
                    <a:pt x="7200" y="710"/>
                  </a:cubicBezTo>
                  <a:cubicBezTo>
                    <a:pt x="9943" y="-442"/>
                    <a:pt x="13714" y="-298"/>
                    <a:pt x="16629" y="1934"/>
                  </a:cubicBezTo>
                  <a:cubicBezTo>
                    <a:pt x="19543" y="4166"/>
                    <a:pt x="21600" y="8486"/>
                    <a:pt x="20914" y="11726"/>
                  </a:cubicBezTo>
                  <a:cubicBezTo>
                    <a:pt x="20229" y="14966"/>
                    <a:pt x="16800" y="17126"/>
                    <a:pt x="13200" y="18350"/>
                  </a:cubicBezTo>
                  <a:cubicBezTo>
                    <a:pt x="9600" y="19574"/>
                    <a:pt x="5829" y="19862"/>
                    <a:pt x="3429" y="19718"/>
                  </a:cubicBezTo>
                  <a:cubicBezTo>
                    <a:pt x="1029" y="19574"/>
                    <a:pt x="0" y="18998"/>
                    <a:pt x="0" y="18422"/>
                  </a:cubicBezTo>
                  <a:cubicBezTo>
                    <a:pt x="0" y="17846"/>
                    <a:pt x="1029" y="17270"/>
                    <a:pt x="2057" y="16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5708650" y="131233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5816600" y="1020233"/>
              <a:ext cx="63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57"/>
                    <a:pt x="21600" y="11314"/>
                    <a:pt x="18000" y="14914"/>
                  </a:cubicBezTo>
                  <a:cubicBezTo>
                    <a:pt x="14400" y="18514"/>
                    <a:pt x="72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6026150" y="1215860"/>
              <a:ext cx="1587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6102350" y="1147233"/>
              <a:ext cx="31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555"/>
                    <a:pt x="2880" y="5110"/>
                    <a:pt x="6480" y="8710"/>
                  </a:cubicBezTo>
                  <a:cubicBezTo>
                    <a:pt x="10080" y="12310"/>
                    <a:pt x="15840" y="16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6321143" y="1032933"/>
              <a:ext cx="980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88"/>
                    <a:pt x="2735" y="6776"/>
                    <a:pt x="575" y="10376"/>
                  </a:cubicBezTo>
                  <a:cubicBezTo>
                    <a:pt x="-1585" y="13976"/>
                    <a:pt x="2735" y="1778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6432550" y="1023301"/>
              <a:ext cx="96381" cy="32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95" fill="norm" stroke="1" extrusionOk="0">
                  <a:moveTo>
                    <a:pt x="2817" y="8266"/>
                  </a:moveTo>
                  <a:cubicBezTo>
                    <a:pt x="2348" y="12077"/>
                    <a:pt x="1878" y="15889"/>
                    <a:pt x="1643" y="18148"/>
                  </a:cubicBezTo>
                  <a:cubicBezTo>
                    <a:pt x="1409" y="20407"/>
                    <a:pt x="1409" y="21113"/>
                    <a:pt x="1643" y="21042"/>
                  </a:cubicBezTo>
                  <a:cubicBezTo>
                    <a:pt x="1878" y="20971"/>
                    <a:pt x="2348" y="20124"/>
                    <a:pt x="3052" y="17513"/>
                  </a:cubicBezTo>
                  <a:cubicBezTo>
                    <a:pt x="3757" y="14901"/>
                    <a:pt x="4696" y="10524"/>
                    <a:pt x="5165" y="7701"/>
                  </a:cubicBezTo>
                  <a:cubicBezTo>
                    <a:pt x="5635" y="4877"/>
                    <a:pt x="5635" y="3607"/>
                    <a:pt x="6104" y="2477"/>
                  </a:cubicBezTo>
                  <a:cubicBezTo>
                    <a:pt x="6574" y="1348"/>
                    <a:pt x="7513" y="360"/>
                    <a:pt x="9157" y="77"/>
                  </a:cubicBezTo>
                  <a:cubicBezTo>
                    <a:pt x="10800" y="-205"/>
                    <a:pt x="13148" y="219"/>
                    <a:pt x="15730" y="2407"/>
                  </a:cubicBezTo>
                  <a:cubicBezTo>
                    <a:pt x="18313" y="4595"/>
                    <a:pt x="21130" y="8548"/>
                    <a:pt x="21365" y="11724"/>
                  </a:cubicBezTo>
                  <a:cubicBezTo>
                    <a:pt x="21600" y="14901"/>
                    <a:pt x="19252" y="17301"/>
                    <a:pt x="15261" y="18783"/>
                  </a:cubicBezTo>
                  <a:cubicBezTo>
                    <a:pt x="11270" y="20266"/>
                    <a:pt x="5635" y="20830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6546850" y="1281908"/>
              <a:ext cx="152400" cy="12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2871"/>
                  </a:moveTo>
                  <a:cubicBezTo>
                    <a:pt x="1200" y="1842"/>
                    <a:pt x="2400" y="814"/>
                    <a:pt x="4050" y="299"/>
                  </a:cubicBezTo>
                  <a:cubicBezTo>
                    <a:pt x="5700" y="-215"/>
                    <a:pt x="7800" y="-215"/>
                    <a:pt x="9000" y="1499"/>
                  </a:cubicBezTo>
                  <a:cubicBezTo>
                    <a:pt x="10200" y="3214"/>
                    <a:pt x="10500" y="6642"/>
                    <a:pt x="9900" y="9214"/>
                  </a:cubicBezTo>
                  <a:cubicBezTo>
                    <a:pt x="9300" y="11785"/>
                    <a:pt x="7800" y="13499"/>
                    <a:pt x="6450" y="15042"/>
                  </a:cubicBezTo>
                  <a:cubicBezTo>
                    <a:pt x="5100" y="16585"/>
                    <a:pt x="3900" y="17956"/>
                    <a:pt x="3900" y="19156"/>
                  </a:cubicBezTo>
                  <a:cubicBezTo>
                    <a:pt x="3900" y="20356"/>
                    <a:pt x="5100" y="21385"/>
                    <a:pt x="8250" y="20871"/>
                  </a:cubicBezTo>
                  <a:cubicBezTo>
                    <a:pt x="11400" y="20356"/>
                    <a:pt x="16500" y="18299"/>
                    <a:pt x="21600" y="16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6724650" y="1013883"/>
              <a:ext cx="3297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16200" y="0"/>
                  </a:moveTo>
                  <a:cubicBezTo>
                    <a:pt x="18900" y="2618"/>
                    <a:pt x="21600" y="5236"/>
                    <a:pt x="20925" y="8455"/>
                  </a:cubicBezTo>
                  <a:cubicBezTo>
                    <a:pt x="20250" y="11673"/>
                    <a:pt x="16200" y="15491"/>
                    <a:pt x="12150" y="17782"/>
                  </a:cubicBezTo>
                  <a:cubicBezTo>
                    <a:pt x="8100" y="20073"/>
                    <a:pt x="405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7200900" y="1144239"/>
              <a:ext cx="1333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7207250" y="124883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7442200" y="984111"/>
              <a:ext cx="172885" cy="39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93" fill="norm" stroke="1" extrusionOk="0">
                  <a:moveTo>
                    <a:pt x="10149" y="2293"/>
                  </a:moveTo>
                  <a:cubicBezTo>
                    <a:pt x="10410" y="1493"/>
                    <a:pt x="10670" y="693"/>
                    <a:pt x="11711" y="293"/>
                  </a:cubicBezTo>
                  <a:cubicBezTo>
                    <a:pt x="12752" y="-107"/>
                    <a:pt x="14573" y="-107"/>
                    <a:pt x="16265" y="350"/>
                  </a:cubicBezTo>
                  <a:cubicBezTo>
                    <a:pt x="17957" y="807"/>
                    <a:pt x="19518" y="1722"/>
                    <a:pt x="20429" y="2864"/>
                  </a:cubicBezTo>
                  <a:cubicBezTo>
                    <a:pt x="21340" y="4007"/>
                    <a:pt x="21600" y="5379"/>
                    <a:pt x="20689" y="6522"/>
                  </a:cubicBezTo>
                  <a:cubicBezTo>
                    <a:pt x="19778" y="7664"/>
                    <a:pt x="17696" y="8579"/>
                    <a:pt x="15614" y="9207"/>
                  </a:cubicBezTo>
                  <a:cubicBezTo>
                    <a:pt x="13533" y="9836"/>
                    <a:pt x="11451" y="10179"/>
                    <a:pt x="11581" y="10579"/>
                  </a:cubicBezTo>
                  <a:cubicBezTo>
                    <a:pt x="11711" y="10979"/>
                    <a:pt x="14053" y="11436"/>
                    <a:pt x="16135" y="12293"/>
                  </a:cubicBezTo>
                  <a:cubicBezTo>
                    <a:pt x="18217" y="13150"/>
                    <a:pt x="20039" y="14407"/>
                    <a:pt x="20429" y="15607"/>
                  </a:cubicBezTo>
                  <a:cubicBezTo>
                    <a:pt x="20819" y="16807"/>
                    <a:pt x="19778" y="17950"/>
                    <a:pt x="16135" y="18922"/>
                  </a:cubicBezTo>
                  <a:cubicBezTo>
                    <a:pt x="12492" y="19893"/>
                    <a:pt x="6246" y="2069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007570" y="1782233"/>
              <a:ext cx="211630" cy="33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20" fill="norm" stroke="1" extrusionOk="0">
                  <a:moveTo>
                    <a:pt x="11758" y="0"/>
                  </a:moveTo>
                  <a:cubicBezTo>
                    <a:pt x="9620" y="815"/>
                    <a:pt x="7481" y="1630"/>
                    <a:pt x="5556" y="3464"/>
                  </a:cubicBezTo>
                  <a:cubicBezTo>
                    <a:pt x="3632" y="5298"/>
                    <a:pt x="1921" y="8151"/>
                    <a:pt x="958" y="10868"/>
                  </a:cubicBezTo>
                  <a:cubicBezTo>
                    <a:pt x="-4" y="13585"/>
                    <a:pt x="-218" y="16166"/>
                    <a:pt x="210" y="17932"/>
                  </a:cubicBezTo>
                  <a:cubicBezTo>
                    <a:pt x="637" y="19698"/>
                    <a:pt x="1707" y="20649"/>
                    <a:pt x="2990" y="21125"/>
                  </a:cubicBezTo>
                  <a:cubicBezTo>
                    <a:pt x="4273" y="21600"/>
                    <a:pt x="5770" y="21600"/>
                    <a:pt x="7695" y="20377"/>
                  </a:cubicBezTo>
                  <a:cubicBezTo>
                    <a:pt x="9620" y="19155"/>
                    <a:pt x="11972" y="16709"/>
                    <a:pt x="13362" y="13857"/>
                  </a:cubicBezTo>
                  <a:cubicBezTo>
                    <a:pt x="14752" y="11004"/>
                    <a:pt x="15180" y="7743"/>
                    <a:pt x="14859" y="5434"/>
                  </a:cubicBezTo>
                  <a:cubicBezTo>
                    <a:pt x="14538" y="3125"/>
                    <a:pt x="13469" y="1766"/>
                    <a:pt x="12400" y="1019"/>
                  </a:cubicBezTo>
                  <a:cubicBezTo>
                    <a:pt x="11331" y="272"/>
                    <a:pt x="10261" y="136"/>
                    <a:pt x="9085" y="204"/>
                  </a:cubicBezTo>
                  <a:cubicBezTo>
                    <a:pt x="7909" y="272"/>
                    <a:pt x="6626" y="543"/>
                    <a:pt x="5449" y="1902"/>
                  </a:cubicBezTo>
                  <a:cubicBezTo>
                    <a:pt x="4273" y="3260"/>
                    <a:pt x="3204" y="5706"/>
                    <a:pt x="3097" y="7947"/>
                  </a:cubicBezTo>
                  <a:cubicBezTo>
                    <a:pt x="2990" y="10189"/>
                    <a:pt x="3845" y="12226"/>
                    <a:pt x="5984" y="13789"/>
                  </a:cubicBezTo>
                  <a:cubicBezTo>
                    <a:pt x="8123" y="15351"/>
                    <a:pt x="11544" y="16438"/>
                    <a:pt x="14325" y="17117"/>
                  </a:cubicBezTo>
                  <a:cubicBezTo>
                    <a:pt x="17105" y="17796"/>
                    <a:pt x="19243" y="18068"/>
                    <a:pt x="21382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1257300" y="1801283"/>
              <a:ext cx="9915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6750" y="0"/>
                  </a:moveTo>
                  <a:cubicBezTo>
                    <a:pt x="9000" y="124"/>
                    <a:pt x="11250" y="248"/>
                    <a:pt x="13725" y="1179"/>
                  </a:cubicBezTo>
                  <a:cubicBezTo>
                    <a:pt x="16200" y="2110"/>
                    <a:pt x="18900" y="3848"/>
                    <a:pt x="20250" y="6331"/>
                  </a:cubicBezTo>
                  <a:cubicBezTo>
                    <a:pt x="21600" y="8814"/>
                    <a:pt x="21600" y="12041"/>
                    <a:pt x="18000" y="14710"/>
                  </a:cubicBezTo>
                  <a:cubicBezTo>
                    <a:pt x="14400" y="17379"/>
                    <a:pt x="720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846570" y="1846645"/>
              <a:ext cx="226581" cy="34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44" fill="norm" stroke="1" extrusionOk="0">
                  <a:moveTo>
                    <a:pt x="9918" y="1122"/>
                  </a:moveTo>
                  <a:cubicBezTo>
                    <a:pt x="9125" y="729"/>
                    <a:pt x="8332" y="337"/>
                    <a:pt x="7143" y="140"/>
                  </a:cubicBezTo>
                  <a:cubicBezTo>
                    <a:pt x="5954" y="-56"/>
                    <a:pt x="4369" y="-56"/>
                    <a:pt x="3180" y="206"/>
                  </a:cubicBezTo>
                  <a:cubicBezTo>
                    <a:pt x="1991" y="468"/>
                    <a:pt x="1198" y="991"/>
                    <a:pt x="604" y="3086"/>
                  </a:cubicBezTo>
                  <a:cubicBezTo>
                    <a:pt x="9" y="5180"/>
                    <a:pt x="-387" y="8846"/>
                    <a:pt x="604" y="11791"/>
                  </a:cubicBezTo>
                  <a:cubicBezTo>
                    <a:pt x="1595" y="14737"/>
                    <a:pt x="3973" y="16962"/>
                    <a:pt x="7639" y="18468"/>
                  </a:cubicBezTo>
                  <a:cubicBezTo>
                    <a:pt x="11305" y="19973"/>
                    <a:pt x="16259" y="20759"/>
                    <a:pt x="2121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1752599" y="1813983"/>
              <a:ext cx="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920"/>
                    <a:pt x="21600" y="9840"/>
                    <a:pt x="0" y="13440"/>
                  </a:cubicBezTo>
                  <a:cubicBezTo>
                    <a:pt x="21600" y="17040"/>
                    <a:pt x="21600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1708150" y="1769533"/>
              <a:ext cx="234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17829"/>
                    <a:pt x="1557" y="14057"/>
                    <a:pt x="3989" y="10457"/>
                  </a:cubicBezTo>
                  <a:cubicBezTo>
                    <a:pt x="6422" y="6857"/>
                    <a:pt x="10508" y="3429"/>
                    <a:pt x="13719" y="1714"/>
                  </a:cubicBezTo>
                  <a:cubicBezTo>
                    <a:pt x="16930" y="0"/>
                    <a:pt x="192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1720849" y="2017183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1944011" y="2010833"/>
              <a:ext cx="24489" cy="15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47" fill="norm" stroke="1" extrusionOk="0">
                  <a:moveTo>
                    <a:pt x="20825" y="6821"/>
                  </a:moveTo>
                  <a:cubicBezTo>
                    <a:pt x="13625" y="9947"/>
                    <a:pt x="6425" y="13074"/>
                    <a:pt x="2825" y="15774"/>
                  </a:cubicBezTo>
                  <a:cubicBezTo>
                    <a:pt x="-775" y="18474"/>
                    <a:pt x="-775" y="20747"/>
                    <a:pt x="1925" y="21174"/>
                  </a:cubicBezTo>
                  <a:cubicBezTo>
                    <a:pt x="4625" y="21600"/>
                    <a:pt x="10025" y="20179"/>
                    <a:pt x="13625" y="16342"/>
                  </a:cubicBezTo>
                  <a:cubicBezTo>
                    <a:pt x="17225" y="12505"/>
                    <a:pt x="19025" y="6253"/>
                    <a:pt x="208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2029371" y="1841811"/>
              <a:ext cx="287435" cy="34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43" fill="norm" stroke="1" extrusionOk="0">
                  <a:moveTo>
                    <a:pt x="668" y="8883"/>
                  </a:moveTo>
                  <a:cubicBezTo>
                    <a:pt x="826" y="12155"/>
                    <a:pt x="984" y="15428"/>
                    <a:pt x="905" y="17457"/>
                  </a:cubicBezTo>
                  <a:cubicBezTo>
                    <a:pt x="826" y="19486"/>
                    <a:pt x="511" y="20272"/>
                    <a:pt x="274" y="20075"/>
                  </a:cubicBezTo>
                  <a:cubicBezTo>
                    <a:pt x="38" y="19879"/>
                    <a:pt x="-120" y="18701"/>
                    <a:pt x="116" y="17261"/>
                  </a:cubicBezTo>
                  <a:cubicBezTo>
                    <a:pt x="353" y="15821"/>
                    <a:pt x="984" y="14119"/>
                    <a:pt x="1535" y="13006"/>
                  </a:cubicBezTo>
                  <a:cubicBezTo>
                    <a:pt x="2087" y="11894"/>
                    <a:pt x="2560" y="11370"/>
                    <a:pt x="3191" y="11043"/>
                  </a:cubicBezTo>
                  <a:cubicBezTo>
                    <a:pt x="3822" y="10715"/>
                    <a:pt x="4610" y="10585"/>
                    <a:pt x="5398" y="11435"/>
                  </a:cubicBezTo>
                  <a:cubicBezTo>
                    <a:pt x="6187" y="12286"/>
                    <a:pt x="6975" y="14119"/>
                    <a:pt x="7842" y="15559"/>
                  </a:cubicBezTo>
                  <a:cubicBezTo>
                    <a:pt x="8709" y="16999"/>
                    <a:pt x="9655" y="18046"/>
                    <a:pt x="10522" y="18505"/>
                  </a:cubicBezTo>
                  <a:cubicBezTo>
                    <a:pt x="11389" y="18963"/>
                    <a:pt x="12178" y="18832"/>
                    <a:pt x="13360" y="17981"/>
                  </a:cubicBezTo>
                  <a:cubicBezTo>
                    <a:pt x="14543" y="17130"/>
                    <a:pt x="16119" y="15559"/>
                    <a:pt x="16987" y="14250"/>
                  </a:cubicBezTo>
                  <a:cubicBezTo>
                    <a:pt x="17854" y="12941"/>
                    <a:pt x="18011" y="11894"/>
                    <a:pt x="17696" y="11305"/>
                  </a:cubicBezTo>
                  <a:cubicBezTo>
                    <a:pt x="17381" y="10715"/>
                    <a:pt x="16592" y="10585"/>
                    <a:pt x="15646" y="11108"/>
                  </a:cubicBezTo>
                  <a:cubicBezTo>
                    <a:pt x="14700" y="11632"/>
                    <a:pt x="13597" y="12810"/>
                    <a:pt x="12730" y="14512"/>
                  </a:cubicBezTo>
                  <a:cubicBezTo>
                    <a:pt x="11862" y="16214"/>
                    <a:pt x="11232" y="18439"/>
                    <a:pt x="11232" y="19748"/>
                  </a:cubicBezTo>
                  <a:cubicBezTo>
                    <a:pt x="11232" y="21057"/>
                    <a:pt x="11862" y="21450"/>
                    <a:pt x="12730" y="21319"/>
                  </a:cubicBezTo>
                  <a:cubicBezTo>
                    <a:pt x="13597" y="21188"/>
                    <a:pt x="14700" y="20534"/>
                    <a:pt x="16041" y="18505"/>
                  </a:cubicBezTo>
                  <a:cubicBezTo>
                    <a:pt x="17381" y="16475"/>
                    <a:pt x="18957" y="13072"/>
                    <a:pt x="19982" y="9865"/>
                  </a:cubicBezTo>
                  <a:cubicBezTo>
                    <a:pt x="21007" y="6657"/>
                    <a:pt x="21480" y="3646"/>
                    <a:pt x="21401" y="1945"/>
                  </a:cubicBezTo>
                  <a:cubicBezTo>
                    <a:pt x="21322" y="243"/>
                    <a:pt x="20692" y="-150"/>
                    <a:pt x="20219" y="46"/>
                  </a:cubicBezTo>
                  <a:cubicBezTo>
                    <a:pt x="19746" y="243"/>
                    <a:pt x="19430" y="1028"/>
                    <a:pt x="19036" y="2992"/>
                  </a:cubicBezTo>
                  <a:cubicBezTo>
                    <a:pt x="18642" y="4955"/>
                    <a:pt x="18169" y="8097"/>
                    <a:pt x="18484" y="10388"/>
                  </a:cubicBezTo>
                  <a:cubicBezTo>
                    <a:pt x="18800" y="12679"/>
                    <a:pt x="19903" y="14119"/>
                    <a:pt x="21007" y="15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2895599" y="2011781"/>
              <a:ext cx="109692" cy="46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56" fill="norm" stroke="1" extrusionOk="0">
                  <a:moveTo>
                    <a:pt x="7336" y="9005"/>
                  </a:moveTo>
                  <a:cubicBezTo>
                    <a:pt x="6928" y="12021"/>
                    <a:pt x="6521" y="15037"/>
                    <a:pt x="6317" y="16934"/>
                  </a:cubicBezTo>
                  <a:cubicBezTo>
                    <a:pt x="6113" y="18832"/>
                    <a:pt x="6113" y="19610"/>
                    <a:pt x="5706" y="20291"/>
                  </a:cubicBezTo>
                  <a:cubicBezTo>
                    <a:pt x="5298" y="20972"/>
                    <a:pt x="4483" y="21556"/>
                    <a:pt x="3872" y="21556"/>
                  </a:cubicBezTo>
                  <a:cubicBezTo>
                    <a:pt x="3260" y="21556"/>
                    <a:pt x="2853" y="20972"/>
                    <a:pt x="2445" y="18783"/>
                  </a:cubicBezTo>
                  <a:cubicBezTo>
                    <a:pt x="2038" y="16594"/>
                    <a:pt x="1630" y="12799"/>
                    <a:pt x="2649" y="9540"/>
                  </a:cubicBezTo>
                  <a:cubicBezTo>
                    <a:pt x="3668" y="6280"/>
                    <a:pt x="6113" y="3556"/>
                    <a:pt x="8151" y="1999"/>
                  </a:cubicBezTo>
                  <a:cubicBezTo>
                    <a:pt x="10189" y="442"/>
                    <a:pt x="11819" y="53"/>
                    <a:pt x="13449" y="5"/>
                  </a:cubicBezTo>
                  <a:cubicBezTo>
                    <a:pt x="15079" y="-44"/>
                    <a:pt x="16709" y="248"/>
                    <a:pt x="18340" y="1318"/>
                  </a:cubicBezTo>
                  <a:cubicBezTo>
                    <a:pt x="19970" y="2388"/>
                    <a:pt x="21600" y="4237"/>
                    <a:pt x="20989" y="5697"/>
                  </a:cubicBezTo>
                  <a:cubicBezTo>
                    <a:pt x="20377" y="7156"/>
                    <a:pt x="17525" y="8226"/>
                    <a:pt x="14672" y="8956"/>
                  </a:cubicBezTo>
                  <a:cubicBezTo>
                    <a:pt x="11819" y="9686"/>
                    <a:pt x="8966" y="10075"/>
                    <a:pt x="6521" y="10221"/>
                  </a:cubicBezTo>
                  <a:cubicBezTo>
                    <a:pt x="4075" y="10367"/>
                    <a:pt x="2038" y="10270"/>
                    <a:pt x="1019" y="10124"/>
                  </a:cubicBezTo>
                  <a:cubicBezTo>
                    <a:pt x="0" y="9978"/>
                    <a:pt x="0" y="9783"/>
                    <a:pt x="0" y="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3054350" y="2112433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3200400" y="2004483"/>
              <a:ext cx="133350" cy="14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777"/>
                  </a:moveTo>
                  <a:cubicBezTo>
                    <a:pt x="2400" y="7406"/>
                    <a:pt x="4800" y="12034"/>
                    <a:pt x="6514" y="14966"/>
                  </a:cubicBezTo>
                  <a:cubicBezTo>
                    <a:pt x="8229" y="17897"/>
                    <a:pt x="9257" y="19131"/>
                    <a:pt x="10629" y="20057"/>
                  </a:cubicBezTo>
                  <a:cubicBezTo>
                    <a:pt x="12000" y="20983"/>
                    <a:pt x="13714" y="21600"/>
                    <a:pt x="14743" y="21137"/>
                  </a:cubicBezTo>
                  <a:cubicBezTo>
                    <a:pt x="15771" y="20674"/>
                    <a:pt x="16114" y="19131"/>
                    <a:pt x="17143" y="15429"/>
                  </a:cubicBezTo>
                  <a:cubicBezTo>
                    <a:pt x="18171" y="11726"/>
                    <a:pt x="19886" y="58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3368922" y="1771276"/>
              <a:ext cx="555378" cy="33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81" fill="norm" stroke="1" extrusionOk="0">
                  <a:moveTo>
                    <a:pt x="1838" y="14690"/>
                  </a:moveTo>
                  <a:cubicBezTo>
                    <a:pt x="1427" y="14823"/>
                    <a:pt x="1017" y="14957"/>
                    <a:pt x="688" y="15423"/>
                  </a:cubicBezTo>
                  <a:cubicBezTo>
                    <a:pt x="360" y="15890"/>
                    <a:pt x="113" y="16690"/>
                    <a:pt x="31" y="17757"/>
                  </a:cubicBezTo>
                  <a:cubicBezTo>
                    <a:pt x="-51" y="18823"/>
                    <a:pt x="31" y="20157"/>
                    <a:pt x="236" y="20623"/>
                  </a:cubicBezTo>
                  <a:cubicBezTo>
                    <a:pt x="442" y="21090"/>
                    <a:pt x="770" y="20690"/>
                    <a:pt x="1058" y="20023"/>
                  </a:cubicBezTo>
                  <a:cubicBezTo>
                    <a:pt x="1345" y="19357"/>
                    <a:pt x="1592" y="18423"/>
                    <a:pt x="1756" y="17623"/>
                  </a:cubicBezTo>
                  <a:cubicBezTo>
                    <a:pt x="1920" y="16823"/>
                    <a:pt x="2002" y="16157"/>
                    <a:pt x="2043" y="16223"/>
                  </a:cubicBezTo>
                  <a:cubicBezTo>
                    <a:pt x="2084" y="16290"/>
                    <a:pt x="2084" y="17090"/>
                    <a:pt x="2084" y="17957"/>
                  </a:cubicBezTo>
                  <a:cubicBezTo>
                    <a:pt x="2084" y="18823"/>
                    <a:pt x="2084" y="19757"/>
                    <a:pt x="2290" y="20357"/>
                  </a:cubicBezTo>
                  <a:cubicBezTo>
                    <a:pt x="2495" y="20957"/>
                    <a:pt x="2906" y="21223"/>
                    <a:pt x="3316" y="20957"/>
                  </a:cubicBezTo>
                  <a:cubicBezTo>
                    <a:pt x="3727" y="20690"/>
                    <a:pt x="4138" y="19890"/>
                    <a:pt x="4630" y="17823"/>
                  </a:cubicBezTo>
                  <a:cubicBezTo>
                    <a:pt x="5123" y="15757"/>
                    <a:pt x="5698" y="12423"/>
                    <a:pt x="6109" y="9490"/>
                  </a:cubicBezTo>
                  <a:cubicBezTo>
                    <a:pt x="6519" y="6557"/>
                    <a:pt x="6766" y="4023"/>
                    <a:pt x="6848" y="2423"/>
                  </a:cubicBezTo>
                  <a:cubicBezTo>
                    <a:pt x="6930" y="823"/>
                    <a:pt x="6848" y="157"/>
                    <a:pt x="6643" y="23"/>
                  </a:cubicBezTo>
                  <a:cubicBezTo>
                    <a:pt x="6437" y="-110"/>
                    <a:pt x="6109" y="290"/>
                    <a:pt x="5780" y="2090"/>
                  </a:cubicBezTo>
                  <a:cubicBezTo>
                    <a:pt x="5452" y="3890"/>
                    <a:pt x="5123" y="7090"/>
                    <a:pt x="4959" y="9957"/>
                  </a:cubicBezTo>
                  <a:cubicBezTo>
                    <a:pt x="4795" y="12823"/>
                    <a:pt x="4795" y="15357"/>
                    <a:pt x="4836" y="16957"/>
                  </a:cubicBezTo>
                  <a:cubicBezTo>
                    <a:pt x="4877" y="18557"/>
                    <a:pt x="4959" y="19223"/>
                    <a:pt x="5164" y="19823"/>
                  </a:cubicBezTo>
                  <a:cubicBezTo>
                    <a:pt x="5370" y="20423"/>
                    <a:pt x="5698" y="20957"/>
                    <a:pt x="6027" y="21023"/>
                  </a:cubicBezTo>
                  <a:cubicBezTo>
                    <a:pt x="6355" y="21090"/>
                    <a:pt x="6684" y="20690"/>
                    <a:pt x="7053" y="19823"/>
                  </a:cubicBezTo>
                  <a:cubicBezTo>
                    <a:pt x="7423" y="18957"/>
                    <a:pt x="7833" y="17623"/>
                    <a:pt x="8121" y="16557"/>
                  </a:cubicBezTo>
                  <a:cubicBezTo>
                    <a:pt x="8408" y="15490"/>
                    <a:pt x="8573" y="14690"/>
                    <a:pt x="8614" y="14890"/>
                  </a:cubicBezTo>
                  <a:cubicBezTo>
                    <a:pt x="8655" y="15090"/>
                    <a:pt x="8573" y="16290"/>
                    <a:pt x="8532" y="17223"/>
                  </a:cubicBezTo>
                  <a:cubicBezTo>
                    <a:pt x="8490" y="18157"/>
                    <a:pt x="8490" y="18823"/>
                    <a:pt x="8573" y="19490"/>
                  </a:cubicBezTo>
                  <a:cubicBezTo>
                    <a:pt x="8655" y="20157"/>
                    <a:pt x="8819" y="20823"/>
                    <a:pt x="9106" y="21157"/>
                  </a:cubicBezTo>
                  <a:cubicBezTo>
                    <a:pt x="9394" y="21490"/>
                    <a:pt x="9805" y="21490"/>
                    <a:pt x="10338" y="20890"/>
                  </a:cubicBezTo>
                  <a:cubicBezTo>
                    <a:pt x="10872" y="20290"/>
                    <a:pt x="11529" y="19090"/>
                    <a:pt x="12022" y="17823"/>
                  </a:cubicBezTo>
                  <a:cubicBezTo>
                    <a:pt x="12515" y="16557"/>
                    <a:pt x="12843" y="15223"/>
                    <a:pt x="13090" y="14223"/>
                  </a:cubicBezTo>
                  <a:cubicBezTo>
                    <a:pt x="13336" y="13223"/>
                    <a:pt x="13500" y="12557"/>
                    <a:pt x="13582" y="12557"/>
                  </a:cubicBezTo>
                  <a:cubicBezTo>
                    <a:pt x="13665" y="12557"/>
                    <a:pt x="13665" y="13223"/>
                    <a:pt x="13582" y="14223"/>
                  </a:cubicBezTo>
                  <a:cubicBezTo>
                    <a:pt x="13500" y="15223"/>
                    <a:pt x="13336" y="16557"/>
                    <a:pt x="13254" y="17557"/>
                  </a:cubicBezTo>
                  <a:cubicBezTo>
                    <a:pt x="13172" y="18557"/>
                    <a:pt x="13172" y="19223"/>
                    <a:pt x="13377" y="19690"/>
                  </a:cubicBezTo>
                  <a:cubicBezTo>
                    <a:pt x="13582" y="20157"/>
                    <a:pt x="13993" y="20423"/>
                    <a:pt x="14691" y="19690"/>
                  </a:cubicBezTo>
                  <a:cubicBezTo>
                    <a:pt x="15389" y="18957"/>
                    <a:pt x="16375" y="17223"/>
                    <a:pt x="16950" y="16023"/>
                  </a:cubicBezTo>
                  <a:cubicBezTo>
                    <a:pt x="17525" y="14823"/>
                    <a:pt x="17689" y="14157"/>
                    <a:pt x="17894" y="13490"/>
                  </a:cubicBezTo>
                  <a:cubicBezTo>
                    <a:pt x="18100" y="12823"/>
                    <a:pt x="18346" y="12157"/>
                    <a:pt x="18264" y="11890"/>
                  </a:cubicBezTo>
                  <a:cubicBezTo>
                    <a:pt x="18182" y="11623"/>
                    <a:pt x="17771" y="11757"/>
                    <a:pt x="17484" y="12157"/>
                  </a:cubicBezTo>
                  <a:cubicBezTo>
                    <a:pt x="17196" y="12557"/>
                    <a:pt x="17032" y="13223"/>
                    <a:pt x="16909" y="14223"/>
                  </a:cubicBezTo>
                  <a:cubicBezTo>
                    <a:pt x="16786" y="15223"/>
                    <a:pt x="16703" y="16557"/>
                    <a:pt x="16744" y="17557"/>
                  </a:cubicBezTo>
                  <a:cubicBezTo>
                    <a:pt x="16786" y="18557"/>
                    <a:pt x="16950" y="19223"/>
                    <a:pt x="17484" y="19557"/>
                  </a:cubicBezTo>
                  <a:cubicBezTo>
                    <a:pt x="18017" y="19890"/>
                    <a:pt x="18921" y="19890"/>
                    <a:pt x="19660" y="19690"/>
                  </a:cubicBezTo>
                  <a:cubicBezTo>
                    <a:pt x="20399" y="19490"/>
                    <a:pt x="20974" y="19090"/>
                    <a:pt x="21549" y="1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4064000" y="208068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88900" y="2537883"/>
              <a:ext cx="7632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" y="21159"/>
                    <a:pt x="347" y="20718"/>
                    <a:pt x="551" y="20204"/>
                  </a:cubicBezTo>
                  <a:cubicBezTo>
                    <a:pt x="755" y="19690"/>
                    <a:pt x="988" y="19102"/>
                    <a:pt x="1237" y="18514"/>
                  </a:cubicBezTo>
                  <a:cubicBezTo>
                    <a:pt x="1486" y="17927"/>
                    <a:pt x="1749" y="17339"/>
                    <a:pt x="1989" y="16751"/>
                  </a:cubicBezTo>
                  <a:cubicBezTo>
                    <a:pt x="2228" y="16163"/>
                    <a:pt x="2444" y="15576"/>
                    <a:pt x="2675" y="15061"/>
                  </a:cubicBezTo>
                  <a:cubicBezTo>
                    <a:pt x="2905" y="14547"/>
                    <a:pt x="3151" y="14106"/>
                    <a:pt x="3363" y="13739"/>
                  </a:cubicBezTo>
                  <a:cubicBezTo>
                    <a:pt x="3576" y="13371"/>
                    <a:pt x="3756" y="13078"/>
                    <a:pt x="3941" y="12710"/>
                  </a:cubicBezTo>
                  <a:cubicBezTo>
                    <a:pt x="4127" y="12343"/>
                    <a:pt x="4319" y="11902"/>
                    <a:pt x="4528" y="11535"/>
                  </a:cubicBezTo>
                  <a:cubicBezTo>
                    <a:pt x="4738" y="11167"/>
                    <a:pt x="4966" y="10873"/>
                    <a:pt x="5190" y="10506"/>
                  </a:cubicBezTo>
                  <a:cubicBezTo>
                    <a:pt x="5415" y="10139"/>
                    <a:pt x="5637" y="9698"/>
                    <a:pt x="5867" y="9331"/>
                  </a:cubicBezTo>
                  <a:cubicBezTo>
                    <a:pt x="6098" y="8963"/>
                    <a:pt x="6337" y="8669"/>
                    <a:pt x="6580" y="8302"/>
                  </a:cubicBezTo>
                  <a:cubicBezTo>
                    <a:pt x="6823" y="7935"/>
                    <a:pt x="7068" y="7494"/>
                    <a:pt x="7323" y="7127"/>
                  </a:cubicBezTo>
                  <a:cubicBezTo>
                    <a:pt x="7577" y="6759"/>
                    <a:pt x="7841" y="6465"/>
                    <a:pt x="8042" y="6245"/>
                  </a:cubicBezTo>
                  <a:cubicBezTo>
                    <a:pt x="8242" y="6024"/>
                    <a:pt x="8380" y="5878"/>
                    <a:pt x="8581" y="5657"/>
                  </a:cubicBezTo>
                  <a:cubicBezTo>
                    <a:pt x="8781" y="5437"/>
                    <a:pt x="9045" y="5143"/>
                    <a:pt x="9252" y="4922"/>
                  </a:cubicBezTo>
                  <a:cubicBezTo>
                    <a:pt x="9458" y="4702"/>
                    <a:pt x="9608" y="4555"/>
                    <a:pt x="9749" y="4408"/>
                  </a:cubicBezTo>
                  <a:cubicBezTo>
                    <a:pt x="9890" y="4261"/>
                    <a:pt x="10021" y="4114"/>
                    <a:pt x="10165" y="3967"/>
                  </a:cubicBezTo>
                  <a:cubicBezTo>
                    <a:pt x="10309" y="3820"/>
                    <a:pt x="10465" y="3673"/>
                    <a:pt x="10617" y="3527"/>
                  </a:cubicBezTo>
                  <a:cubicBezTo>
                    <a:pt x="10770" y="3380"/>
                    <a:pt x="10920" y="3233"/>
                    <a:pt x="11144" y="3086"/>
                  </a:cubicBezTo>
                  <a:cubicBezTo>
                    <a:pt x="11369" y="2939"/>
                    <a:pt x="11669" y="2792"/>
                    <a:pt x="11908" y="2645"/>
                  </a:cubicBezTo>
                  <a:cubicBezTo>
                    <a:pt x="12148" y="2498"/>
                    <a:pt x="12327" y="2351"/>
                    <a:pt x="12486" y="2204"/>
                  </a:cubicBezTo>
                  <a:cubicBezTo>
                    <a:pt x="12645" y="2057"/>
                    <a:pt x="12783" y="1910"/>
                    <a:pt x="12932" y="1837"/>
                  </a:cubicBezTo>
                  <a:cubicBezTo>
                    <a:pt x="13082" y="1763"/>
                    <a:pt x="13244" y="1763"/>
                    <a:pt x="13406" y="1690"/>
                  </a:cubicBezTo>
                  <a:cubicBezTo>
                    <a:pt x="13567" y="1616"/>
                    <a:pt x="13729" y="1469"/>
                    <a:pt x="13882" y="1322"/>
                  </a:cubicBezTo>
                  <a:cubicBezTo>
                    <a:pt x="14035" y="1176"/>
                    <a:pt x="14178" y="1029"/>
                    <a:pt x="14328" y="955"/>
                  </a:cubicBezTo>
                  <a:cubicBezTo>
                    <a:pt x="14478" y="882"/>
                    <a:pt x="14634" y="882"/>
                    <a:pt x="14795" y="808"/>
                  </a:cubicBezTo>
                  <a:cubicBezTo>
                    <a:pt x="14957" y="735"/>
                    <a:pt x="15125" y="588"/>
                    <a:pt x="15275" y="514"/>
                  </a:cubicBezTo>
                  <a:cubicBezTo>
                    <a:pt x="15424" y="441"/>
                    <a:pt x="15556" y="441"/>
                    <a:pt x="15700" y="441"/>
                  </a:cubicBezTo>
                  <a:cubicBezTo>
                    <a:pt x="15844" y="441"/>
                    <a:pt x="15999" y="441"/>
                    <a:pt x="16149" y="367"/>
                  </a:cubicBezTo>
                  <a:cubicBezTo>
                    <a:pt x="16299" y="294"/>
                    <a:pt x="16443" y="147"/>
                    <a:pt x="16589" y="73"/>
                  </a:cubicBezTo>
                  <a:cubicBezTo>
                    <a:pt x="16736" y="0"/>
                    <a:pt x="16886" y="0"/>
                    <a:pt x="17024" y="0"/>
                  </a:cubicBezTo>
                  <a:cubicBezTo>
                    <a:pt x="17161" y="0"/>
                    <a:pt x="17287" y="0"/>
                    <a:pt x="17422" y="0"/>
                  </a:cubicBezTo>
                  <a:cubicBezTo>
                    <a:pt x="17557" y="0"/>
                    <a:pt x="17700" y="0"/>
                    <a:pt x="17904" y="73"/>
                  </a:cubicBezTo>
                  <a:cubicBezTo>
                    <a:pt x="18108" y="147"/>
                    <a:pt x="18371" y="294"/>
                    <a:pt x="18614" y="441"/>
                  </a:cubicBezTo>
                  <a:cubicBezTo>
                    <a:pt x="18857" y="588"/>
                    <a:pt x="19078" y="735"/>
                    <a:pt x="19297" y="1029"/>
                  </a:cubicBezTo>
                  <a:cubicBezTo>
                    <a:pt x="19515" y="1322"/>
                    <a:pt x="19731" y="1763"/>
                    <a:pt x="19986" y="2424"/>
                  </a:cubicBezTo>
                  <a:cubicBezTo>
                    <a:pt x="20240" y="3086"/>
                    <a:pt x="20534" y="3967"/>
                    <a:pt x="20809" y="4996"/>
                  </a:cubicBezTo>
                  <a:cubicBezTo>
                    <a:pt x="21085" y="6024"/>
                    <a:pt x="21342" y="7200"/>
                    <a:pt x="21600" y="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1693068" y="3034181"/>
              <a:ext cx="34132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538" fill="norm" stroke="1" extrusionOk="0">
                  <a:moveTo>
                    <a:pt x="5241" y="1902"/>
                  </a:moveTo>
                  <a:cubicBezTo>
                    <a:pt x="3970" y="985"/>
                    <a:pt x="2700" y="69"/>
                    <a:pt x="2064" y="3"/>
                  </a:cubicBezTo>
                  <a:cubicBezTo>
                    <a:pt x="1429" y="-62"/>
                    <a:pt x="1429" y="723"/>
                    <a:pt x="794" y="3080"/>
                  </a:cubicBezTo>
                  <a:cubicBezTo>
                    <a:pt x="159" y="5436"/>
                    <a:pt x="-1112" y="9363"/>
                    <a:pt x="2064" y="12702"/>
                  </a:cubicBezTo>
                  <a:cubicBezTo>
                    <a:pt x="5241" y="16040"/>
                    <a:pt x="12864" y="18789"/>
                    <a:pt x="20488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1509961" y="2982383"/>
              <a:ext cx="37599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76" y="21600"/>
                  </a:moveTo>
                  <a:cubicBezTo>
                    <a:pt x="-44" y="20100"/>
                    <a:pt x="-165" y="18600"/>
                    <a:pt x="921" y="16500"/>
                  </a:cubicBezTo>
                  <a:cubicBezTo>
                    <a:pt x="2007" y="14400"/>
                    <a:pt x="4300" y="11700"/>
                    <a:pt x="7498" y="9150"/>
                  </a:cubicBezTo>
                  <a:cubicBezTo>
                    <a:pt x="10695" y="6600"/>
                    <a:pt x="14798" y="4200"/>
                    <a:pt x="17272" y="2700"/>
                  </a:cubicBezTo>
                  <a:cubicBezTo>
                    <a:pt x="19746" y="1200"/>
                    <a:pt x="20590" y="6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1833033" y="3331633"/>
              <a:ext cx="6520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12825" y="0"/>
                  </a:moveTo>
                  <a:cubicBezTo>
                    <a:pt x="9450" y="626"/>
                    <a:pt x="6075" y="1252"/>
                    <a:pt x="3712" y="3600"/>
                  </a:cubicBezTo>
                  <a:cubicBezTo>
                    <a:pt x="1350" y="5948"/>
                    <a:pt x="0" y="10017"/>
                    <a:pt x="0" y="12991"/>
                  </a:cubicBezTo>
                  <a:cubicBezTo>
                    <a:pt x="0" y="15965"/>
                    <a:pt x="1350" y="17843"/>
                    <a:pt x="3375" y="19252"/>
                  </a:cubicBezTo>
                  <a:cubicBezTo>
                    <a:pt x="5400" y="20661"/>
                    <a:pt x="8100" y="21600"/>
                    <a:pt x="10800" y="21600"/>
                  </a:cubicBezTo>
                  <a:cubicBezTo>
                    <a:pt x="13500" y="21600"/>
                    <a:pt x="16200" y="20661"/>
                    <a:pt x="18225" y="17843"/>
                  </a:cubicBezTo>
                  <a:cubicBezTo>
                    <a:pt x="20250" y="15026"/>
                    <a:pt x="21600" y="10330"/>
                    <a:pt x="20250" y="7357"/>
                  </a:cubicBezTo>
                  <a:cubicBezTo>
                    <a:pt x="18900" y="4383"/>
                    <a:pt x="14850" y="3130"/>
                    <a:pt x="108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1984556" y="3166533"/>
              <a:ext cx="97603" cy="2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66" fill="norm" stroke="1" extrusionOk="0">
                  <a:moveTo>
                    <a:pt x="650" y="0"/>
                  </a:moveTo>
                  <a:cubicBezTo>
                    <a:pt x="191" y="2911"/>
                    <a:pt x="-269" y="5821"/>
                    <a:pt x="191" y="9038"/>
                  </a:cubicBezTo>
                  <a:cubicBezTo>
                    <a:pt x="650" y="12255"/>
                    <a:pt x="2029" y="15779"/>
                    <a:pt x="2948" y="17923"/>
                  </a:cubicBezTo>
                  <a:cubicBezTo>
                    <a:pt x="3867" y="20068"/>
                    <a:pt x="4327" y="20834"/>
                    <a:pt x="4557" y="20834"/>
                  </a:cubicBezTo>
                  <a:cubicBezTo>
                    <a:pt x="4786" y="20834"/>
                    <a:pt x="4786" y="20068"/>
                    <a:pt x="5246" y="19226"/>
                  </a:cubicBezTo>
                  <a:cubicBezTo>
                    <a:pt x="5705" y="18383"/>
                    <a:pt x="6625" y="17464"/>
                    <a:pt x="7774" y="16698"/>
                  </a:cubicBezTo>
                  <a:cubicBezTo>
                    <a:pt x="8922" y="15932"/>
                    <a:pt x="10301" y="15319"/>
                    <a:pt x="12140" y="15089"/>
                  </a:cubicBezTo>
                  <a:cubicBezTo>
                    <a:pt x="13978" y="14860"/>
                    <a:pt x="16276" y="15013"/>
                    <a:pt x="17884" y="15472"/>
                  </a:cubicBezTo>
                  <a:cubicBezTo>
                    <a:pt x="19493" y="15932"/>
                    <a:pt x="20412" y="16698"/>
                    <a:pt x="20871" y="17464"/>
                  </a:cubicBezTo>
                  <a:cubicBezTo>
                    <a:pt x="21331" y="18230"/>
                    <a:pt x="21331" y="18996"/>
                    <a:pt x="20642" y="19685"/>
                  </a:cubicBezTo>
                  <a:cubicBezTo>
                    <a:pt x="19952" y="20374"/>
                    <a:pt x="18574" y="20987"/>
                    <a:pt x="16505" y="21294"/>
                  </a:cubicBezTo>
                  <a:cubicBezTo>
                    <a:pt x="14437" y="21600"/>
                    <a:pt x="11680" y="21600"/>
                    <a:pt x="9152" y="21523"/>
                  </a:cubicBezTo>
                  <a:cubicBezTo>
                    <a:pt x="6625" y="21447"/>
                    <a:pt x="4327" y="21294"/>
                    <a:pt x="4097" y="20757"/>
                  </a:cubicBezTo>
                  <a:cubicBezTo>
                    <a:pt x="3867" y="20221"/>
                    <a:pt x="5705" y="19302"/>
                    <a:pt x="7544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2154387" y="3301999"/>
              <a:ext cx="91926" cy="16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50" fill="norm" stroke="1" extrusionOk="0">
                  <a:moveTo>
                    <a:pt x="11126" y="2160"/>
                  </a:moveTo>
                  <a:cubicBezTo>
                    <a:pt x="9686" y="1080"/>
                    <a:pt x="8246" y="0"/>
                    <a:pt x="6326" y="0"/>
                  </a:cubicBezTo>
                  <a:cubicBezTo>
                    <a:pt x="4406" y="0"/>
                    <a:pt x="2006" y="1080"/>
                    <a:pt x="806" y="2700"/>
                  </a:cubicBezTo>
                  <a:cubicBezTo>
                    <a:pt x="-394" y="4320"/>
                    <a:pt x="-394" y="6480"/>
                    <a:pt x="1766" y="8505"/>
                  </a:cubicBezTo>
                  <a:cubicBezTo>
                    <a:pt x="3926" y="10530"/>
                    <a:pt x="8246" y="12420"/>
                    <a:pt x="11846" y="13905"/>
                  </a:cubicBezTo>
                  <a:cubicBezTo>
                    <a:pt x="15446" y="15390"/>
                    <a:pt x="18326" y="16470"/>
                    <a:pt x="19766" y="17685"/>
                  </a:cubicBezTo>
                  <a:cubicBezTo>
                    <a:pt x="21206" y="18900"/>
                    <a:pt x="21206" y="20250"/>
                    <a:pt x="19766" y="20925"/>
                  </a:cubicBezTo>
                  <a:cubicBezTo>
                    <a:pt x="18326" y="21600"/>
                    <a:pt x="15446" y="21600"/>
                    <a:pt x="13286" y="21060"/>
                  </a:cubicBezTo>
                  <a:cubicBezTo>
                    <a:pt x="11126" y="20520"/>
                    <a:pt x="9686" y="19440"/>
                    <a:pt x="9206" y="18090"/>
                  </a:cubicBezTo>
                  <a:cubicBezTo>
                    <a:pt x="8726" y="16740"/>
                    <a:pt x="9206" y="15120"/>
                    <a:pt x="9686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2641600" y="3147483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2628899" y="3249083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3384550" y="2944283"/>
              <a:ext cx="57150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21"/>
                    <a:pt x="4800" y="4842"/>
                    <a:pt x="6000" y="7073"/>
                  </a:cubicBezTo>
                  <a:cubicBezTo>
                    <a:pt x="7200" y="9303"/>
                    <a:pt x="7200" y="11342"/>
                    <a:pt x="8400" y="13317"/>
                  </a:cubicBezTo>
                  <a:cubicBezTo>
                    <a:pt x="9600" y="15292"/>
                    <a:pt x="12000" y="17204"/>
                    <a:pt x="14400" y="18573"/>
                  </a:cubicBezTo>
                  <a:cubicBezTo>
                    <a:pt x="16800" y="19943"/>
                    <a:pt x="19200" y="207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3716866" y="3110331"/>
              <a:ext cx="182549" cy="38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23" fill="norm" stroke="1" extrusionOk="0">
                  <a:moveTo>
                    <a:pt x="485" y="4525"/>
                  </a:moveTo>
                  <a:cubicBezTo>
                    <a:pt x="243" y="7108"/>
                    <a:pt x="0" y="9690"/>
                    <a:pt x="0" y="12038"/>
                  </a:cubicBezTo>
                  <a:cubicBezTo>
                    <a:pt x="0" y="14386"/>
                    <a:pt x="243" y="16499"/>
                    <a:pt x="485" y="18143"/>
                  </a:cubicBezTo>
                  <a:cubicBezTo>
                    <a:pt x="728" y="19786"/>
                    <a:pt x="971" y="20960"/>
                    <a:pt x="1092" y="21254"/>
                  </a:cubicBezTo>
                  <a:cubicBezTo>
                    <a:pt x="1213" y="21547"/>
                    <a:pt x="1213" y="20960"/>
                    <a:pt x="971" y="18554"/>
                  </a:cubicBezTo>
                  <a:cubicBezTo>
                    <a:pt x="728" y="16147"/>
                    <a:pt x="243" y="11921"/>
                    <a:pt x="243" y="8634"/>
                  </a:cubicBezTo>
                  <a:cubicBezTo>
                    <a:pt x="243" y="5347"/>
                    <a:pt x="728" y="2999"/>
                    <a:pt x="1456" y="1649"/>
                  </a:cubicBezTo>
                  <a:cubicBezTo>
                    <a:pt x="2184" y="299"/>
                    <a:pt x="3155" y="-53"/>
                    <a:pt x="4854" y="6"/>
                  </a:cubicBezTo>
                  <a:cubicBezTo>
                    <a:pt x="6553" y="64"/>
                    <a:pt x="8980" y="534"/>
                    <a:pt x="12013" y="2412"/>
                  </a:cubicBezTo>
                  <a:cubicBezTo>
                    <a:pt x="15047" y="4290"/>
                    <a:pt x="18688" y="7577"/>
                    <a:pt x="20144" y="10277"/>
                  </a:cubicBezTo>
                  <a:cubicBezTo>
                    <a:pt x="21600" y="12977"/>
                    <a:pt x="20872" y="15090"/>
                    <a:pt x="19294" y="16558"/>
                  </a:cubicBezTo>
                  <a:cubicBezTo>
                    <a:pt x="17717" y="18025"/>
                    <a:pt x="15290" y="18847"/>
                    <a:pt x="12742" y="19317"/>
                  </a:cubicBezTo>
                  <a:cubicBezTo>
                    <a:pt x="10193" y="19786"/>
                    <a:pt x="7524" y="19904"/>
                    <a:pt x="5582" y="19962"/>
                  </a:cubicBezTo>
                  <a:cubicBezTo>
                    <a:pt x="3640" y="20021"/>
                    <a:pt x="2427" y="20021"/>
                    <a:pt x="2548" y="20080"/>
                  </a:cubicBezTo>
                  <a:cubicBezTo>
                    <a:pt x="2670" y="20138"/>
                    <a:pt x="4126" y="20256"/>
                    <a:pt x="5582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3943349" y="3395133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3613150" y="3014133"/>
              <a:ext cx="3619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3" y="16364"/>
                    <a:pt x="7326" y="11127"/>
                    <a:pt x="10926" y="7527"/>
                  </a:cubicBezTo>
                  <a:cubicBezTo>
                    <a:pt x="14526" y="3927"/>
                    <a:pt x="1806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4292600" y="3350683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600"/>
                    <a:pt x="11314" y="9600"/>
                    <a:pt x="14914" y="6000"/>
                  </a:cubicBezTo>
                  <a:cubicBezTo>
                    <a:pt x="18514" y="2400"/>
                    <a:pt x="200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4760383" y="3022472"/>
              <a:ext cx="177080" cy="45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33" fill="norm" stroke="1" extrusionOk="0">
                  <a:moveTo>
                    <a:pt x="5591" y="7670"/>
                  </a:moveTo>
                  <a:cubicBezTo>
                    <a:pt x="4574" y="7969"/>
                    <a:pt x="3558" y="8267"/>
                    <a:pt x="3049" y="9113"/>
                  </a:cubicBezTo>
                  <a:cubicBezTo>
                    <a:pt x="2541" y="9959"/>
                    <a:pt x="2541" y="11353"/>
                    <a:pt x="2795" y="12946"/>
                  </a:cubicBezTo>
                  <a:cubicBezTo>
                    <a:pt x="3049" y="14538"/>
                    <a:pt x="3558" y="16330"/>
                    <a:pt x="3812" y="17624"/>
                  </a:cubicBezTo>
                  <a:cubicBezTo>
                    <a:pt x="4066" y="18918"/>
                    <a:pt x="4066" y="19714"/>
                    <a:pt x="3939" y="19864"/>
                  </a:cubicBezTo>
                  <a:cubicBezTo>
                    <a:pt x="3812" y="20013"/>
                    <a:pt x="3558" y="19515"/>
                    <a:pt x="3431" y="17574"/>
                  </a:cubicBezTo>
                  <a:cubicBezTo>
                    <a:pt x="3304" y="15633"/>
                    <a:pt x="3304" y="12249"/>
                    <a:pt x="4193" y="9263"/>
                  </a:cubicBezTo>
                  <a:cubicBezTo>
                    <a:pt x="5082" y="6277"/>
                    <a:pt x="6861" y="3688"/>
                    <a:pt x="8132" y="2195"/>
                  </a:cubicBezTo>
                  <a:cubicBezTo>
                    <a:pt x="9402" y="702"/>
                    <a:pt x="10165" y="304"/>
                    <a:pt x="11181" y="105"/>
                  </a:cubicBezTo>
                  <a:cubicBezTo>
                    <a:pt x="12198" y="-94"/>
                    <a:pt x="13468" y="-94"/>
                    <a:pt x="15247" y="852"/>
                  </a:cubicBezTo>
                  <a:cubicBezTo>
                    <a:pt x="17026" y="1797"/>
                    <a:pt x="19313" y="3688"/>
                    <a:pt x="20456" y="6177"/>
                  </a:cubicBezTo>
                  <a:cubicBezTo>
                    <a:pt x="21600" y="8665"/>
                    <a:pt x="21600" y="11751"/>
                    <a:pt x="19948" y="14240"/>
                  </a:cubicBezTo>
                  <a:cubicBezTo>
                    <a:pt x="18296" y="16728"/>
                    <a:pt x="14993" y="18619"/>
                    <a:pt x="11816" y="19764"/>
                  </a:cubicBezTo>
                  <a:cubicBezTo>
                    <a:pt x="8640" y="20909"/>
                    <a:pt x="5591" y="21307"/>
                    <a:pt x="3431" y="21406"/>
                  </a:cubicBezTo>
                  <a:cubicBezTo>
                    <a:pt x="1271" y="21506"/>
                    <a:pt x="0" y="21307"/>
                    <a:pt x="0" y="21008"/>
                  </a:cubicBezTo>
                  <a:cubicBezTo>
                    <a:pt x="0" y="20710"/>
                    <a:pt x="1271" y="20312"/>
                    <a:pt x="2541" y="1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4956905" y="3389378"/>
              <a:ext cx="148496" cy="18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48" fill="norm" stroke="1" extrusionOk="0">
                  <a:moveTo>
                    <a:pt x="351" y="4399"/>
                  </a:moveTo>
                  <a:cubicBezTo>
                    <a:pt x="47" y="3158"/>
                    <a:pt x="-257" y="1916"/>
                    <a:pt x="351" y="1171"/>
                  </a:cubicBezTo>
                  <a:cubicBezTo>
                    <a:pt x="960" y="427"/>
                    <a:pt x="2481" y="178"/>
                    <a:pt x="4002" y="54"/>
                  </a:cubicBezTo>
                  <a:cubicBezTo>
                    <a:pt x="5523" y="-70"/>
                    <a:pt x="7044" y="-70"/>
                    <a:pt x="8566" y="1047"/>
                  </a:cubicBezTo>
                  <a:cubicBezTo>
                    <a:pt x="10087" y="2164"/>
                    <a:pt x="11608" y="4399"/>
                    <a:pt x="10999" y="7378"/>
                  </a:cubicBezTo>
                  <a:cubicBezTo>
                    <a:pt x="10391" y="10358"/>
                    <a:pt x="7653" y="14082"/>
                    <a:pt x="5675" y="16564"/>
                  </a:cubicBezTo>
                  <a:cubicBezTo>
                    <a:pt x="3698" y="19047"/>
                    <a:pt x="2481" y="20289"/>
                    <a:pt x="2937" y="20909"/>
                  </a:cubicBezTo>
                  <a:cubicBezTo>
                    <a:pt x="3394" y="21530"/>
                    <a:pt x="5523" y="21530"/>
                    <a:pt x="8870" y="20661"/>
                  </a:cubicBezTo>
                  <a:cubicBezTo>
                    <a:pt x="12216" y="19792"/>
                    <a:pt x="16780" y="18054"/>
                    <a:pt x="21343" y="16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4707051" y="2956983"/>
              <a:ext cx="258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913" y="21600"/>
                  </a:moveTo>
                  <a:cubicBezTo>
                    <a:pt x="386" y="17486"/>
                    <a:pt x="-141" y="13371"/>
                    <a:pt x="35" y="10286"/>
                  </a:cubicBezTo>
                  <a:cubicBezTo>
                    <a:pt x="210" y="7200"/>
                    <a:pt x="1088" y="5143"/>
                    <a:pt x="4776" y="3600"/>
                  </a:cubicBezTo>
                  <a:cubicBezTo>
                    <a:pt x="8464" y="2057"/>
                    <a:pt x="14961" y="1029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5285316" y="2861733"/>
              <a:ext cx="16935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2142"/>
                    <a:pt x="0" y="4284"/>
                    <a:pt x="0" y="6605"/>
                  </a:cubicBezTo>
                  <a:cubicBezTo>
                    <a:pt x="0" y="8926"/>
                    <a:pt x="2700" y="11425"/>
                    <a:pt x="4050" y="13805"/>
                  </a:cubicBezTo>
                  <a:cubicBezTo>
                    <a:pt x="5400" y="16185"/>
                    <a:pt x="5400" y="18446"/>
                    <a:pt x="8100" y="19726"/>
                  </a:cubicBezTo>
                  <a:cubicBezTo>
                    <a:pt x="10800" y="21005"/>
                    <a:pt x="16200" y="21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5835650" y="326178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5848350" y="3401483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6667500" y="3083983"/>
              <a:ext cx="1862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2516"/>
                    <a:pt x="14400" y="5031"/>
                    <a:pt x="18000" y="7851"/>
                  </a:cubicBezTo>
                  <a:cubicBezTo>
                    <a:pt x="21600" y="10670"/>
                    <a:pt x="21600" y="13793"/>
                    <a:pt x="20400" y="16135"/>
                  </a:cubicBezTo>
                  <a:cubicBezTo>
                    <a:pt x="19200" y="18477"/>
                    <a:pt x="16800" y="20039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6811297" y="3217333"/>
              <a:ext cx="161004" cy="27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30" fill="norm" stroke="1" extrusionOk="0">
                  <a:moveTo>
                    <a:pt x="10397" y="0"/>
                  </a:moveTo>
                  <a:cubicBezTo>
                    <a:pt x="8153" y="4320"/>
                    <a:pt x="5908" y="8640"/>
                    <a:pt x="4225" y="11880"/>
                  </a:cubicBezTo>
                  <a:cubicBezTo>
                    <a:pt x="2542" y="15120"/>
                    <a:pt x="1420" y="17280"/>
                    <a:pt x="719" y="18775"/>
                  </a:cubicBezTo>
                  <a:cubicBezTo>
                    <a:pt x="18" y="20271"/>
                    <a:pt x="-263" y="21102"/>
                    <a:pt x="298" y="21351"/>
                  </a:cubicBezTo>
                  <a:cubicBezTo>
                    <a:pt x="859" y="21600"/>
                    <a:pt x="2262" y="21268"/>
                    <a:pt x="5908" y="20271"/>
                  </a:cubicBezTo>
                  <a:cubicBezTo>
                    <a:pt x="9555" y="19274"/>
                    <a:pt x="15446" y="17612"/>
                    <a:pt x="21337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6927286" y="3376083"/>
              <a:ext cx="1961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109"/>
                    <a:pt x="2735" y="12218"/>
                    <a:pt x="575" y="15818"/>
                  </a:cubicBezTo>
                  <a:cubicBezTo>
                    <a:pt x="-1585" y="19418"/>
                    <a:pt x="2735" y="205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7137400" y="3426883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457"/>
                    <a:pt x="1800" y="11314"/>
                    <a:pt x="5400" y="7714"/>
                  </a:cubicBezTo>
                  <a:cubicBezTo>
                    <a:pt x="9000" y="4114"/>
                    <a:pt x="153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7566612" y="3211777"/>
              <a:ext cx="135939" cy="32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1" fill="norm" stroke="1" extrusionOk="0">
                  <a:moveTo>
                    <a:pt x="21342" y="2012"/>
                  </a:moveTo>
                  <a:cubicBezTo>
                    <a:pt x="21010" y="1324"/>
                    <a:pt x="20677" y="636"/>
                    <a:pt x="19514" y="292"/>
                  </a:cubicBezTo>
                  <a:cubicBezTo>
                    <a:pt x="18351" y="-52"/>
                    <a:pt x="16357" y="-52"/>
                    <a:pt x="13533" y="86"/>
                  </a:cubicBezTo>
                  <a:cubicBezTo>
                    <a:pt x="10708" y="223"/>
                    <a:pt x="7053" y="498"/>
                    <a:pt x="4727" y="1324"/>
                  </a:cubicBezTo>
                  <a:cubicBezTo>
                    <a:pt x="2400" y="2149"/>
                    <a:pt x="1404" y="3525"/>
                    <a:pt x="739" y="4970"/>
                  </a:cubicBezTo>
                  <a:cubicBezTo>
                    <a:pt x="74" y="6414"/>
                    <a:pt x="-258" y="7928"/>
                    <a:pt x="240" y="8891"/>
                  </a:cubicBezTo>
                  <a:cubicBezTo>
                    <a:pt x="739" y="9854"/>
                    <a:pt x="2068" y="10266"/>
                    <a:pt x="3730" y="10473"/>
                  </a:cubicBezTo>
                  <a:cubicBezTo>
                    <a:pt x="5391" y="10679"/>
                    <a:pt x="7385" y="10679"/>
                    <a:pt x="9711" y="11367"/>
                  </a:cubicBezTo>
                  <a:cubicBezTo>
                    <a:pt x="12037" y="12055"/>
                    <a:pt x="14696" y="13431"/>
                    <a:pt x="16357" y="14600"/>
                  </a:cubicBezTo>
                  <a:cubicBezTo>
                    <a:pt x="18019" y="15770"/>
                    <a:pt x="18684" y="16733"/>
                    <a:pt x="18850" y="17765"/>
                  </a:cubicBezTo>
                  <a:cubicBezTo>
                    <a:pt x="19016" y="18796"/>
                    <a:pt x="18684" y="19897"/>
                    <a:pt x="17687" y="20585"/>
                  </a:cubicBezTo>
                  <a:cubicBezTo>
                    <a:pt x="16690" y="21273"/>
                    <a:pt x="15028" y="21548"/>
                    <a:pt x="12204" y="20998"/>
                  </a:cubicBezTo>
                  <a:cubicBezTo>
                    <a:pt x="9379" y="20447"/>
                    <a:pt x="5391" y="19072"/>
                    <a:pt x="3397" y="18040"/>
                  </a:cubicBezTo>
                  <a:cubicBezTo>
                    <a:pt x="1404" y="17008"/>
                    <a:pt x="1404" y="16320"/>
                    <a:pt x="1404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7893050" y="3052233"/>
              <a:ext cx="7620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55"/>
                    <a:pt x="16800" y="3109"/>
                    <a:pt x="15000" y="5441"/>
                  </a:cubicBezTo>
                  <a:cubicBezTo>
                    <a:pt x="13200" y="7773"/>
                    <a:pt x="12000" y="10882"/>
                    <a:pt x="9600" y="13705"/>
                  </a:cubicBezTo>
                  <a:cubicBezTo>
                    <a:pt x="7200" y="16527"/>
                    <a:pt x="3600" y="19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8464549" y="331258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8464549" y="345863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9074150" y="3191933"/>
              <a:ext cx="444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96"/>
                    <a:pt x="9257" y="9792"/>
                    <a:pt x="5657" y="13392"/>
                  </a:cubicBezTo>
                  <a:cubicBezTo>
                    <a:pt x="2057" y="16992"/>
                    <a:pt x="1029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0" y="4334933"/>
              <a:ext cx="108521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545"/>
                  </a:moveTo>
                  <a:cubicBezTo>
                    <a:pt x="97" y="15779"/>
                    <a:pt x="194" y="15013"/>
                    <a:pt x="324" y="14477"/>
                  </a:cubicBezTo>
                  <a:cubicBezTo>
                    <a:pt x="455" y="13940"/>
                    <a:pt x="619" y="13634"/>
                    <a:pt x="769" y="13328"/>
                  </a:cubicBezTo>
                  <a:cubicBezTo>
                    <a:pt x="918" y="13021"/>
                    <a:pt x="1053" y="12715"/>
                    <a:pt x="1201" y="12409"/>
                  </a:cubicBezTo>
                  <a:cubicBezTo>
                    <a:pt x="1348" y="12102"/>
                    <a:pt x="1508" y="11796"/>
                    <a:pt x="1656" y="11489"/>
                  </a:cubicBezTo>
                  <a:cubicBezTo>
                    <a:pt x="1803" y="11183"/>
                    <a:pt x="1938" y="10877"/>
                    <a:pt x="2085" y="10570"/>
                  </a:cubicBezTo>
                  <a:cubicBezTo>
                    <a:pt x="2233" y="10264"/>
                    <a:pt x="2393" y="9957"/>
                    <a:pt x="2561" y="9651"/>
                  </a:cubicBezTo>
                  <a:cubicBezTo>
                    <a:pt x="2730" y="9345"/>
                    <a:pt x="2907" y="9038"/>
                    <a:pt x="3065" y="8732"/>
                  </a:cubicBezTo>
                  <a:cubicBezTo>
                    <a:pt x="3223" y="8426"/>
                    <a:pt x="3362" y="8119"/>
                    <a:pt x="3512" y="7889"/>
                  </a:cubicBezTo>
                  <a:cubicBezTo>
                    <a:pt x="3661" y="7660"/>
                    <a:pt x="3821" y="7506"/>
                    <a:pt x="3983" y="7277"/>
                  </a:cubicBezTo>
                  <a:cubicBezTo>
                    <a:pt x="4146" y="7047"/>
                    <a:pt x="4310" y="6740"/>
                    <a:pt x="4483" y="6434"/>
                  </a:cubicBezTo>
                  <a:cubicBezTo>
                    <a:pt x="4655" y="6128"/>
                    <a:pt x="4837" y="5821"/>
                    <a:pt x="4990" y="5591"/>
                  </a:cubicBezTo>
                  <a:cubicBezTo>
                    <a:pt x="5144" y="5362"/>
                    <a:pt x="5270" y="5209"/>
                    <a:pt x="5399" y="4979"/>
                  </a:cubicBezTo>
                  <a:cubicBezTo>
                    <a:pt x="5527" y="4749"/>
                    <a:pt x="5658" y="4443"/>
                    <a:pt x="5797" y="4213"/>
                  </a:cubicBezTo>
                  <a:cubicBezTo>
                    <a:pt x="5936" y="3983"/>
                    <a:pt x="6084" y="3830"/>
                    <a:pt x="6223" y="3677"/>
                  </a:cubicBezTo>
                  <a:cubicBezTo>
                    <a:pt x="6362" y="3523"/>
                    <a:pt x="6492" y="3370"/>
                    <a:pt x="6631" y="3217"/>
                  </a:cubicBezTo>
                  <a:cubicBezTo>
                    <a:pt x="6770" y="3064"/>
                    <a:pt x="6918" y="2911"/>
                    <a:pt x="7063" y="2757"/>
                  </a:cubicBezTo>
                  <a:cubicBezTo>
                    <a:pt x="7208" y="2604"/>
                    <a:pt x="7352" y="2451"/>
                    <a:pt x="7491" y="2298"/>
                  </a:cubicBezTo>
                  <a:cubicBezTo>
                    <a:pt x="7630" y="2145"/>
                    <a:pt x="7765" y="1991"/>
                    <a:pt x="7906" y="1838"/>
                  </a:cubicBezTo>
                  <a:cubicBezTo>
                    <a:pt x="8047" y="1685"/>
                    <a:pt x="8194" y="1532"/>
                    <a:pt x="8346" y="1379"/>
                  </a:cubicBezTo>
                  <a:cubicBezTo>
                    <a:pt x="8498" y="1226"/>
                    <a:pt x="8653" y="1072"/>
                    <a:pt x="8803" y="919"/>
                  </a:cubicBezTo>
                  <a:cubicBezTo>
                    <a:pt x="8953" y="766"/>
                    <a:pt x="9096" y="613"/>
                    <a:pt x="9248" y="536"/>
                  </a:cubicBezTo>
                  <a:cubicBezTo>
                    <a:pt x="9399" y="460"/>
                    <a:pt x="9559" y="460"/>
                    <a:pt x="9717" y="383"/>
                  </a:cubicBezTo>
                  <a:cubicBezTo>
                    <a:pt x="9875" y="306"/>
                    <a:pt x="10031" y="153"/>
                    <a:pt x="10183" y="77"/>
                  </a:cubicBezTo>
                  <a:cubicBezTo>
                    <a:pt x="10334" y="0"/>
                    <a:pt x="10482" y="0"/>
                    <a:pt x="10634" y="0"/>
                  </a:cubicBezTo>
                  <a:cubicBezTo>
                    <a:pt x="10785" y="0"/>
                    <a:pt x="10941" y="0"/>
                    <a:pt x="11101" y="0"/>
                  </a:cubicBezTo>
                  <a:cubicBezTo>
                    <a:pt x="11261" y="0"/>
                    <a:pt x="11426" y="0"/>
                    <a:pt x="11582" y="77"/>
                  </a:cubicBezTo>
                  <a:cubicBezTo>
                    <a:pt x="11737" y="153"/>
                    <a:pt x="11885" y="306"/>
                    <a:pt x="12043" y="536"/>
                  </a:cubicBezTo>
                  <a:cubicBezTo>
                    <a:pt x="12201" y="766"/>
                    <a:pt x="12369" y="1072"/>
                    <a:pt x="12532" y="1379"/>
                  </a:cubicBezTo>
                  <a:cubicBezTo>
                    <a:pt x="12694" y="1685"/>
                    <a:pt x="12850" y="1991"/>
                    <a:pt x="13001" y="2298"/>
                  </a:cubicBezTo>
                  <a:cubicBezTo>
                    <a:pt x="13153" y="2604"/>
                    <a:pt x="13300" y="2911"/>
                    <a:pt x="13450" y="3370"/>
                  </a:cubicBezTo>
                  <a:cubicBezTo>
                    <a:pt x="13600" y="3830"/>
                    <a:pt x="13751" y="4443"/>
                    <a:pt x="13909" y="4902"/>
                  </a:cubicBezTo>
                  <a:cubicBezTo>
                    <a:pt x="14067" y="5362"/>
                    <a:pt x="14231" y="5668"/>
                    <a:pt x="14385" y="5974"/>
                  </a:cubicBezTo>
                  <a:cubicBezTo>
                    <a:pt x="14539" y="6281"/>
                    <a:pt x="14682" y="6587"/>
                    <a:pt x="14836" y="6970"/>
                  </a:cubicBezTo>
                  <a:cubicBezTo>
                    <a:pt x="14990" y="7353"/>
                    <a:pt x="15154" y="7813"/>
                    <a:pt x="15308" y="8196"/>
                  </a:cubicBezTo>
                  <a:cubicBezTo>
                    <a:pt x="15462" y="8579"/>
                    <a:pt x="15605" y="8885"/>
                    <a:pt x="15750" y="9115"/>
                  </a:cubicBezTo>
                  <a:cubicBezTo>
                    <a:pt x="15896" y="9345"/>
                    <a:pt x="16043" y="9498"/>
                    <a:pt x="16193" y="9651"/>
                  </a:cubicBezTo>
                  <a:cubicBezTo>
                    <a:pt x="16342" y="9804"/>
                    <a:pt x="16494" y="9957"/>
                    <a:pt x="16650" y="10111"/>
                  </a:cubicBezTo>
                  <a:cubicBezTo>
                    <a:pt x="16806" y="10264"/>
                    <a:pt x="16966" y="10417"/>
                    <a:pt x="17117" y="10647"/>
                  </a:cubicBezTo>
                  <a:cubicBezTo>
                    <a:pt x="17269" y="10877"/>
                    <a:pt x="17412" y="11183"/>
                    <a:pt x="17564" y="11413"/>
                  </a:cubicBezTo>
                  <a:cubicBezTo>
                    <a:pt x="17716" y="11643"/>
                    <a:pt x="17876" y="11796"/>
                    <a:pt x="18027" y="12026"/>
                  </a:cubicBezTo>
                  <a:cubicBezTo>
                    <a:pt x="18179" y="12255"/>
                    <a:pt x="18322" y="12562"/>
                    <a:pt x="18461" y="12868"/>
                  </a:cubicBezTo>
                  <a:cubicBezTo>
                    <a:pt x="18600" y="13174"/>
                    <a:pt x="18735" y="13481"/>
                    <a:pt x="18870" y="13787"/>
                  </a:cubicBezTo>
                  <a:cubicBezTo>
                    <a:pt x="19005" y="14094"/>
                    <a:pt x="19140" y="14400"/>
                    <a:pt x="19300" y="14783"/>
                  </a:cubicBezTo>
                  <a:cubicBezTo>
                    <a:pt x="19460" y="15166"/>
                    <a:pt x="19645" y="15626"/>
                    <a:pt x="19822" y="16162"/>
                  </a:cubicBezTo>
                  <a:cubicBezTo>
                    <a:pt x="19999" y="16698"/>
                    <a:pt x="20168" y="17311"/>
                    <a:pt x="20321" y="17770"/>
                  </a:cubicBezTo>
                  <a:cubicBezTo>
                    <a:pt x="20475" y="18230"/>
                    <a:pt x="20614" y="18536"/>
                    <a:pt x="20783" y="18996"/>
                  </a:cubicBezTo>
                  <a:cubicBezTo>
                    <a:pt x="20951" y="19455"/>
                    <a:pt x="21149" y="20068"/>
                    <a:pt x="21290" y="20528"/>
                  </a:cubicBezTo>
                  <a:cubicBezTo>
                    <a:pt x="21431" y="20987"/>
                    <a:pt x="21516" y="212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82550" y="4944533"/>
              <a:ext cx="104902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18"/>
                  </a:moveTo>
                  <a:cubicBezTo>
                    <a:pt x="109" y="14891"/>
                    <a:pt x="218" y="14564"/>
                    <a:pt x="351" y="14236"/>
                  </a:cubicBezTo>
                  <a:cubicBezTo>
                    <a:pt x="484" y="13909"/>
                    <a:pt x="641" y="13582"/>
                    <a:pt x="795" y="13255"/>
                  </a:cubicBezTo>
                  <a:cubicBezTo>
                    <a:pt x="950" y="12927"/>
                    <a:pt x="1103" y="12600"/>
                    <a:pt x="1262" y="12191"/>
                  </a:cubicBezTo>
                  <a:cubicBezTo>
                    <a:pt x="1421" y="11782"/>
                    <a:pt x="1586" y="11291"/>
                    <a:pt x="1746" y="10964"/>
                  </a:cubicBezTo>
                  <a:cubicBezTo>
                    <a:pt x="1905" y="10636"/>
                    <a:pt x="2057" y="10473"/>
                    <a:pt x="2216" y="10227"/>
                  </a:cubicBezTo>
                  <a:cubicBezTo>
                    <a:pt x="2375" y="9982"/>
                    <a:pt x="2541" y="9655"/>
                    <a:pt x="2717" y="9327"/>
                  </a:cubicBezTo>
                  <a:cubicBezTo>
                    <a:pt x="2894" y="9000"/>
                    <a:pt x="3081" y="8673"/>
                    <a:pt x="3254" y="8264"/>
                  </a:cubicBezTo>
                  <a:cubicBezTo>
                    <a:pt x="3426" y="7855"/>
                    <a:pt x="3583" y="7364"/>
                    <a:pt x="3744" y="6873"/>
                  </a:cubicBezTo>
                  <a:cubicBezTo>
                    <a:pt x="3905" y="6382"/>
                    <a:pt x="4071" y="5891"/>
                    <a:pt x="4243" y="5482"/>
                  </a:cubicBezTo>
                  <a:cubicBezTo>
                    <a:pt x="4415" y="5073"/>
                    <a:pt x="4594" y="4745"/>
                    <a:pt x="4775" y="4336"/>
                  </a:cubicBezTo>
                  <a:cubicBezTo>
                    <a:pt x="4955" y="3927"/>
                    <a:pt x="5138" y="3436"/>
                    <a:pt x="5295" y="3027"/>
                  </a:cubicBezTo>
                  <a:cubicBezTo>
                    <a:pt x="5452" y="2618"/>
                    <a:pt x="5583" y="2291"/>
                    <a:pt x="5714" y="2045"/>
                  </a:cubicBezTo>
                  <a:cubicBezTo>
                    <a:pt x="5845" y="1800"/>
                    <a:pt x="5975" y="1636"/>
                    <a:pt x="6106" y="1473"/>
                  </a:cubicBezTo>
                  <a:cubicBezTo>
                    <a:pt x="6237" y="1309"/>
                    <a:pt x="6368" y="1145"/>
                    <a:pt x="6496" y="982"/>
                  </a:cubicBezTo>
                  <a:cubicBezTo>
                    <a:pt x="6625" y="818"/>
                    <a:pt x="6751" y="655"/>
                    <a:pt x="6882" y="573"/>
                  </a:cubicBezTo>
                  <a:cubicBezTo>
                    <a:pt x="7013" y="491"/>
                    <a:pt x="7148" y="491"/>
                    <a:pt x="7278" y="409"/>
                  </a:cubicBezTo>
                  <a:cubicBezTo>
                    <a:pt x="7409" y="327"/>
                    <a:pt x="7536" y="164"/>
                    <a:pt x="7666" y="82"/>
                  </a:cubicBezTo>
                  <a:cubicBezTo>
                    <a:pt x="7797" y="0"/>
                    <a:pt x="7932" y="0"/>
                    <a:pt x="8067" y="0"/>
                  </a:cubicBezTo>
                  <a:cubicBezTo>
                    <a:pt x="8202" y="0"/>
                    <a:pt x="8338" y="0"/>
                    <a:pt x="8470" y="0"/>
                  </a:cubicBezTo>
                  <a:cubicBezTo>
                    <a:pt x="8603" y="0"/>
                    <a:pt x="8734" y="0"/>
                    <a:pt x="8865" y="0"/>
                  </a:cubicBezTo>
                  <a:cubicBezTo>
                    <a:pt x="8996" y="0"/>
                    <a:pt x="9126" y="0"/>
                    <a:pt x="9262" y="0"/>
                  </a:cubicBezTo>
                  <a:cubicBezTo>
                    <a:pt x="9397" y="0"/>
                    <a:pt x="9536" y="0"/>
                    <a:pt x="9673" y="0"/>
                  </a:cubicBezTo>
                  <a:cubicBezTo>
                    <a:pt x="9811" y="0"/>
                    <a:pt x="9946" y="0"/>
                    <a:pt x="10083" y="0"/>
                  </a:cubicBezTo>
                  <a:cubicBezTo>
                    <a:pt x="10220" y="0"/>
                    <a:pt x="10360" y="0"/>
                    <a:pt x="10501" y="0"/>
                  </a:cubicBezTo>
                  <a:cubicBezTo>
                    <a:pt x="10643" y="0"/>
                    <a:pt x="10787" y="0"/>
                    <a:pt x="10926" y="0"/>
                  </a:cubicBezTo>
                  <a:cubicBezTo>
                    <a:pt x="11066" y="0"/>
                    <a:pt x="11201" y="0"/>
                    <a:pt x="11340" y="0"/>
                  </a:cubicBezTo>
                  <a:cubicBezTo>
                    <a:pt x="11480" y="0"/>
                    <a:pt x="11624" y="0"/>
                    <a:pt x="11768" y="82"/>
                  </a:cubicBezTo>
                  <a:cubicBezTo>
                    <a:pt x="11911" y="164"/>
                    <a:pt x="12055" y="327"/>
                    <a:pt x="12199" y="409"/>
                  </a:cubicBezTo>
                  <a:cubicBezTo>
                    <a:pt x="12343" y="491"/>
                    <a:pt x="12487" y="491"/>
                    <a:pt x="12635" y="491"/>
                  </a:cubicBezTo>
                  <a:cubicBezTo>
                    <a:pt x="12783" y="491"/>
                    <a:pt x="12936" y="491"/>
                    <a:pt x="13090" y="573"/>
                  </a:cubicBezTo>
                  <a:cubicBezTo>
                    <a:pt x="13245" y="655"/>
                    <a:pt x="13402" y="818"/>
                    <a:pt x="13561" y="982"/>
                  </a:cubicBezTo>
                  <a:cubicBezTo>
                    <a:pt x="13720" y="1145"/>
                    <a:pt x="13881" y="1309"/>
                    <a:pt x="14036" y="1473"/>
                  </a:cubicBezTo>
                  <a:cubicBezTo>
                    <a:pt x="14191" y="1636"/>
                    <a:pt x="14339" y="1800"/>
                    <a:pt x="14500" y="1964"/>
                  </a:cubicBezTo>
                  <a:cubicBezTo>
                    <a:pt x="14662" y="2127"/>
                    <a:pt x="14836" y="2291"/>
                    <a:pt x="15004" y="2536"/>
                  </a:cubicBezTo>
                  <a:cubicBezTo>
                    <a:pt x="15171" y="2782"/>
                    <a:pt x="15333" y="3109"/>
                    <a:pt x="15496" y="3436"/>
                  </a:cubicBezTo>
                  <a:cubicBezTo>
                    <a:pt x="15660" y="3764"/>
                    <a:pt x="15825" y="4091"/>
                    <a:pt x="15991" y="4418"/>
                  </a:cubicBezTo>
                  <a:cubicBezTo>
                    <a:pt x="16156" y="4745"/>
                    <a:pt x="16322" y="5073"/>
                    <a:pt x="16488" y="5400"/>
                  </a:cubicBezTo>
                  <a:cubicBezTo>
                    <a:pt x="16653" y="5727"/>
                    <a:pt x="16819" y="6055"/>
                    <a:pt x="16976" y="6382"/>
                  </a:cubicBezTo>
                  <a:cubicBezTo>
                    <a:pt x="17133" y="6709"/>
                    <a:pt x="17281" y="7036"/>
                    <a:pt x="17433" y="7364"/>
                  </a:cubicBezTo>
                  <a:cubicBezTo>
                    <a:pt x="17586" y="7691"/>
                    <a:pt x="17743" y="8018"/>
                    <a:pt x="17895" y="8264"/>
                  </a:cubicBezTo>
                  <a:cubicBezTo>
                    <a:pt x="18048" y="8509"/>
                    <a:pt x="18196" y="8673"/>
                    <a:pt x="18342" y="8836"/>
                  </a:cubicBezTo>
                  <a:cubicBezTo>
                    <a:pt x="18488" y="9000"/>
                    <a:pt x="18632" y="9164"/>
                    <a:pt x="18774" y="9327"/>
                  </a:cubicBezTo>
                  <a:cubicBezTo>
                    <a:pt x="18915" y="9491"/>
                    <a:pt x="19055" y="9655"/>
                    <a:pt x="19214" y="9900"/>
                  </a:cubicBezTo>
                  <a:cubicBezTo>
                    <a:pt x="19373" y="10145"/>
                    <a:pt x="19552" y="10473"/>
                    <a:pt x="19715" y="10882"/>
                  </a:cubicBezTo>
                  <a:cubicBezTo>
                    <a:pt x="19878" y="11291"/>
                    <a:pt x="20027" y="11782"/>
                    <a:pt x="20186" y="12518"/>
                  </a:cubicBezTo>
                  <a:cubicBezTo>
                    <a:pt x="20345" y="13255"/>
                    <a:pt x="20515" y="14236"/>
                    <a:pt x="20689" y="15300"/>
                  </a:cubicBezTo>
                  <a:cubicBezTo>
                    <a:pt x="20863" y="16364"/>
                    <a:pt x="21042" y="17509"/>
                    <a:pt x="21195" y="18573"/>
                  </a:cubicBezTo>
                  <a:cubicBezTo>
                    <a:pt x="21347" y="19636"/>
                    <a:pt x="21474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347133" y="4855633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318442" y="4696883"/>
              <a:ext cx="48157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309" fill="norm" stroke="1" extrusionOk="0">
                  <a:moveTo>
                    <a:pt x="4999" y="9818"/>
                  </a:moveTo>
                  <a:cubicBezTo>
                    <a:pt x="2299" y="12436"/>
                    <a:pt x="-401" y="15055"/>
                    <a:pt x="49" y="17345"/>
                  </a:cubicBezTo>
                  <a:cubicBezTo>
                    <a:pt x="499" y="19636"/>
                    <a:pt x="4099" y="21600"/>
                    <a:pt x="7249" y="21273"/>
                  </a:cubicBezTo>
                  <a:cubicBezTo>
                    <a:pt x="10399" y="20945"/>
                    <a:pt x="13099" y="18327"/>
                    <a:pt x="15799" y="14400"/>
                  </a:cubicBezTo>
                  <a:cubicBezTo>
                    <a:pt x="18499" y="10473"/>
                    <a:pt x="21199" y="5236"/>
                    <a:pt x="20299" y="2618"/>
                  </a:cubicBezTo>
                  <a:cubicBezTo>
                    <a:pt x="19399" y="0"/>
                    <a:pt x="14899" y="0"/>
                    <a:pt x="10399" y="0"/>
                  </a:cubicBezTo>
                  <a:cubicBezTo>
                    <a:pt x="5899" y="0"/>
                    <a:pt x="1399" y="0"/>
                    <a:pt x="1399" y="327"/>
                  </a:cubicBezTo>
                  <a:cubicBezTo>
                    <a:pt x="1399" y="655"/>
                    <a:pt x="5899" y="1309"/>
                    <a:pt x="10399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425450" y="4557183"/>
              <a:ext cx="336550" cy="306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21600" y="0"/>
                  </a:moveTo>
                  <a:cubicBezTo>
                    <a:pt x="21192" y="462"/>
                    <a:pt x="20785" y="924"/>
                    <a:pt x="20242" y="1408"/>
                  </a:cubicBezTo>
                  <a:cubicBezTo>
                    <a:pt x="19698" y="1892"/>
                    <a:pt x="19019" y="2398"/>
                    <a:pt x="18475" y="2920"/>
                  </a:cubicBezTo>
                  <a:cubicBezTo>
                    <a:pt x="17932" y="3441"/>
                    <a:pt x="17525" y="3977"/>
                    <a:pt x="17185" y="4491"/>
                  </a:cubicBezTo>
                  <a:cubicBezTo>
                    <a:pt x="16845" y="5005"/>
                    <a:pt x="16574" y="5497"/>
                    <a:pt x="16234" y="5996"/>
                  </a:cubicBezTo>
                  <a:cubicBezTo>
                    <a:pt x="15894" y="6495"/>
                    <a:pt x="15487" y="7001"/>
                    <a:pt x="15215" y="7553"/>
                  </a:cubicBezTo>
                  <a:cubicBezTo>
                    <a:pt x="14943" y="8104"/>
                    <a:pt x="14808" y="8700"/>
                    <a:pt x="14468" y="9288"/>
                  </a:cubicBezTo>
                  <a:cubicBezTo>
                    <a:pt x="14128" y="9876"/>
                    <a:pt x="13585" y="10457"/>
                    <a:pt x="13313" y="11038"/>
                  </a:cubicBezTo>
                  <a:cubicBezTo>
                    <a:pt x="13042" y="11619"/>
                    <a:pt x="13042" y="12200"/>
                    <a:pt x="12770" y="12751"/>
                  </a:cubicBezTo>
                  <a:cubicBezTo>
                    <a:pt x="12498" y="13303"/>
                    <a:pt x="11955" y="13824"/>
                    <a:pt x="11615" y="14286"/>
                  </a:cubicBezTo>
                  <a:cubicBezTo>
                    <a:pt x="11275" y="14748"/>
                    <a:pt x="11140" y="15150"/>
                    <a:pt x="10800" y="15552"/>
                  </a:cubicBezTo>
                  <a:cubicBezTo>
                    <a:pt x="10460" y="15954"/>
                    <a:pt x="9917" y="16356"/>
                    <a:pt x="9306" y="16766"/>
                  </a:cubicBezTo>
                  <a:cubicBezTo>
                    <a:pt x="8694" y="17176"/>
                    <a:pt x="8015" y="17593"/>
                    <a:pt x="7336" y="17995"/>
                  </a:cubicBezTo>
                  <a:cubicBezTo>
                    <a:pt x="6657" y="18397"/>
                    <a:pt x="5977" y="18785"/>
                    <a:pt x="5434" y="19164"/>
                  </a:cubicBezTo>
                  <a:cubicBezTo>
                    <a:pt x="4891" y="19544"/>
                    <a:pt x="4483" y="19917"/>
                    <a:pt x="4143" y="20289"/>
                  </a:cubicBezTo>
                  <a:cubicBezTo>
                    <a:pt x="3804" y="20662"/>
                    <a:pt x="3532" y="21034"/>
                    <a:pt x="3192" y="21257"/>
                  </a:cubicBezTo>
                  <a:cubicBezTo>
                    <a:pt x="2853" y="21481"/>
                    <a:pt x="2445" y="21555"/>
                    <a:pt x="1902" y="21578"/>
                  </a:cubicBezTo>
                  <a:cubicBezTo>
                    <a:pt x="1358" y="21600"/>
                    <a:pt x="679" y="21570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323850" y="5300133"/>
              <a:ext cx="635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300"/>
                    <a:pt x="10080" y="12600"/>
                    <a:pt x="13680" y="16200"/>
                  </a:cubicBezTo>
                  <a:cubicBezTo>
                    <a:pt x="17280" y="19800"/>
                    <a:pt x="1944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292100" y="5640830"/>
              <a:ext cx="158750" cy="17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393"/>
                  </a:moveTo>
                  <a:cubicBezTo>
                    <a:pt x="2592" y="2092"/>
                    <a:pt x="5184" y="791"/>
                    <a:pt x="7200" y="270"/>
                  </a:cubicBezTo>
                  <a:cubicBezTo>
                    <a:pt x="9216" y="-250"/>
                    <a:pt x="10656" y="10"/>
                    <a:pt x="11520" y="791"/>
                  </a:cubicBezTo>
                  <a:cubicBezTo>
                    <a:pt x="12384" y="1572"/>
                    <a:pt x="12672" y="2873"/>
                    <a:pt x="12096" y="4955"/>
                  </a:cubicBezTo>
                  <a:cubicBezTo>
                    <a:pt x="11520" y="7037"/>
                    <a:pt x="10080" y="9899"/>
                    <a:pt x="8928" y="11851"/>
                  </a:cubicBezTo>
                  <a:cubicBezTo>
                    <a:pt x="7776" y="13803"/>
                    <a:pt x="6912" y="14844"/>
                    <a:pt x="5904" y="16275"/>
                  </a:cubicBezTo>
                  <a:cubicBezTo>
                    <a:pt x="4896" y="17707"/>
                    <a:pt x="3744" y="19528"/>
                    <a:pt x="4176" y="20439"/>
                  </a:cubicBezTo>
                  <a:cubicBezTo>
                    <a:pt x="4608" y="21350"/>
                    <a:pt x="6624" y="21350"/>
                    <a:pt x="9792" y="21220"/>
                  </a:cubicBezTo>
                  <a:cubicBezTo>
                    <a:pt x="12960" y="21090"/>
                    <a:pt x="17280" y="20830"/>
                    <a:pt x="21600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215900" y="6008339"/>
              <a:ext cx="151489" cy="25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6" fill="norm" stroke="1" extrusionOk="0">
                  <a:moveTo>
                    <a:pt x="5400" y="250"/>
                  </a:moveTo>
                  <a:cubicBezTo>
                    <a:pt x="6900" y="73"/>
                    <a:pt x="8400" y="-104"/>
                    <a:pt x="9900" y="73"/>
                  </a:cubicBezTo>
                  <a:cubicBezTo>
                    <a:pt x="11400" y="250"/>
                    <a:pt x="12900" y="781"/>
                    <a:pt x="13200" y="2021"/>
                  </a:cubicBezTo>
                  <a:cubicBezTo>
                    <a:pt x="13500" y="3260"/>
                    <a:pt x="12600" y="5207"/>
                    <a:pt x="12000" y="6624"/>
                  </a:cubicBezTo>
                  <a:cubicBezTo>
                    <a:pt x="11400" y="8040"/>
                    <a:pt x="11100" y="8926"/>
                    <a:pt x="11700" y="9457"/>
                  </a:cubicBezTo>
                  <a:cubicBezTo>
                    <a:pt x="12300" y="9988"/>
                    <a:pt x="13800" y="10165"/>
                    <a:pt x="15150" y="10519"/>
                  </a:cubicBezTo>
                  <a:cubicBezTo>
                    <a:pt x="16500" y="10873"/>
                    <a:pt x="17700" y="11404"/>
                    <a:pt x="18750" y="12024"/>
                  </a:cubicBezTo>
                  <a:cubicBezTo>
                    <a:pt x="19800" y="12644"/>
                    <a:pt x="20700" y="13352"/>
                    <a:pt x="21150" y="14148"/>
                  </a:cubicBezTo>
                  <a:cubicBezTo>
                    <a:pt x="21600" y="14945"/>
                    <a:pt x="21600" y="15830"/>
                    <a:pt x="21000" y="16627"/>
                  </a:cubicBezTo>
                  <a:cubicBezTo>
                    <a:pt x="20400" y="17424"/>
                    <a:pt x="19200" y="18132"/>
                    <a:pt x="16650" y="18840"/>
                  </a:cubicBezTo>
                  <a:cubicBezTo>
                    <a:pt x="14100" y="19548"/>
                    <a:pt x="10200" y="20257"/>
                    <a:pt x="7200" y="20699"/>
                  </a:cubicBezTo>
                  <a:cubicBezTo>
                    <a:pt x="4200" y="21142"/>
                    <a:pt x="2100" y="21319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200765" y="6462183"/>
              <a:ext cx="110385" cy="15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88" fill="norm" stroke="1" extrusionOk="0">
                  <a:moveTo>
                    <a:pt x="10250" y="0"/>
                  </a:moveTo>
                  <a:cubicBezTo>
                    <a:pt x="6990" y="4500"/>
                    <a:pt x="3729" y="9000"/>
                    <a:pt x="1896" y="12150"/>
                  </a:cubicBezTo>
                  <a:cubicBezTo>
                    <a:pt x="62" y="15300"/>
                    <a:pt x="-346" y="17100"/>
                    <a:pt x="265" y="18450"/>
                  </a:cubicBezTo>
                  <a:cubicBezTo>
                    <a:pt x="877" y="19800"/>
                    <a:pt x="2507" y="20700"/>
                    <a:pt x="5360" y="21150"/>
                  </a:cubicBezTo>
                  <a:cubicBezTo>
                    <a:pt x="8212" y="21600"/>
                    <a:pt x="12288" y="21600"/>
                    <a:pt x="15141" y="21150"/>
                  </a:cubicBezTo>
                  <a:cubicBezTo>
                    <a:pt x="17994" y="20700"/>
                    <a:pt x="19624" y="19800"/>
                    <a:pt x="2125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290877" y="6532033"/>
              <a:ext cx="1392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900"/>
                    <a:pt x="1783" y="1800"/>
                    <a:pt x="240" y="5400"/>
                  </a:cubicBezTo>
                  <a:cubicBezTo>
                    <a:pt x="-1303" y="9000"/>
                    <a:pt x="4868" y="153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222250" y="6906683"/>
              <a:ext cx="737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7005" y="0"/>
                  </a:moveTo>
                  <a:cubicBezTo>
                    <a:pt x="5254" y="800"/>
                    <a:pt x="3503" y="1600"/>
                    <a:pt x="3503" y="3000"/>
                  </a:cubicBezTo>
                  <a:cubicBezTo>
                    <a:pt x="3503" y="4400"/>
                    <a:pt x="5254" y="6400"/>
                    <a:pt x="8173" y="8200"/>
                  </a:cubicBezTo>
                  <a:cubicBezTo>
                    <a:pt x="11092" y="10000"/>
                    <a:pt x="15178" y="11600"/>
                    <a:pt x="17805" y="13300"/>
                  </a:cubicBezTo>
                  <a:cubicBezTo>
                    <a:pt x="20432" y="15000"/>
                    <a:pt x="21600" y="16800"/>
                    <a:pt x="18389" y="18200"/>
                  </a:cubicBezTo>
                  <a:cubicBezTo>
                    <a:pt x="15178" y="19600"/>
                    <a:pt x="7589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228600" y="6893420"/>
              <a:ext cx="1587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592" y="11375"/>
                    <a:pt x="5184" y="2735"/>
                    <a:pt x="8784" y="575"/>
                  </a:cubicBezTo>
                  <a:cubicBezTo>
                    <a:pt x="12384" y="-1585"/>
                    <a:pt x="1699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140708" y="7287683"/>
              <a:ext cx="125992" cy="29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15" fill="norm" stroke="1" extrusionOk="0">
                  <a:moveTo>
                    <a:pt x="21429" y="0"/>
                  </a:moveTo>
                  <a:cubicBezTo>
                    <a:pt x="16029" y="3370"/>
                    <a:pt x="10629" y="6740"/>
                    <a:pt x="7029" y="9651"/>
                  </a:cubicBezTo>
                  <a:cubicBezTo>
                    <a:pt x="3429" y="12562"/>
                    <a:pt x="1629" y="15013"/>
                    <a:pt x="729" y="16621"/>
                  </a:cubicBezTo>
                  <a:cubicBezTo>
                    <a:pt x="-171" y="18230"/>
                    <a:pt x="-171" y="18996"/>
                    <a:pt x="369" y="19685"/>
                  </a:cubicBezTo>
                  <a:cubicBezTo>
                    <a:pt x="909" y="20374"/>
                    <a:pt x="1989" y="20987"/>
                    <a:pt x="4329" y="21294"/>
                  </a:cubicBezTo>
                  <a:cubicBezTo>
                    <a:pt x="6669" y="21600"/>
                    <a:pt x="10269" y="21600"/>
                    <a:pt x="13149" y="21217"/>
                  </a:cubicBezTo>
                  <a:cubicBezTo>
                    <a:pt x="16029" y="20834"/>
                    <a:pt x="18189" y="20068"/>
                    <a:pt x="19449" y="19302"/>
                  </a:cubicBezTo>
                  <a:cubicBezTo>
                    <a:pt x="20709" y="18536"/>
                    <a:pt x="21069" y="17770"/>
                    <a:pt x="20349" y="17234"/>
                  </a:cubicBezTo>
                  <a:cubicBezTo>
                    <a:pt x="19629" y="16698"/>
                    <a:pt x="17829" y="16391"/>
                    <a:pt x="14949" y="16315"/>
                  </a:cubicBezTo>
                  <a:cubicBezTo>
                    <a:pt x="12069" y="16238"/>
                    <a:pt x="8109" y="16391"/>
                    <a:pt x="4149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1167855" y="4640278"/>
              <a:ext cx="156603" cy="33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29" fill="norm" stroke="1" extrusionOk="0">
                  <a:moveTo>
                    <a:pt x="6042" y="4040"/>
                  </a:moveTo>
                  <a:cubicBezTo>
                    <a:pt x="5189" y="6757"/>
                    <a:pt x="4336" y="9474"/>
                    <a:pt x="4194" y="12055"/>
                  </a:cubicBezTo>
                  <a:cubicBezTo>
                    <a:pt x="4052" y="14637"/>
                    <a:pt x="4621" y="17082"/>
                    <a:pt x="4905" y="18780"/>
                  </a:cubicBezTo>
                  <a:cubicBezTo>
                    <a:pt x="5189" y="20478"/>
                    <a:pt x="5189" y="21429"/>
                    <a:pt x="4763" y="21429"/>
                  </a:cubicBezTo>
                  <a:cubicBezTo>
                    <a:pt x="4336" y="21429"/>
                    <a:pt x="3484" y="20478"/>
                    <a:pt x="2489" y="17557"/>
                  </a:cubicBezTo>
                  <a:cubicBezTo>
                    <a:pt x="1494" y="14637"/>
                    <a:pt x="357" y="9746"/>
                    <a:pt x="73" y="6554"/>
                  </a:cubicBezTo>
                  <a:cubicBezTo>
                    <a:pt x="-211" y="3361"/>
                    <a:pt x="357" y="1867"/>
                    <a:pt x="1352" y="984"/>
                  </a:cubicBezTo>
                  <a:cubicBezTo>
                    <a:pt x="2347" y="101"/>
                    <a:pt x="3768" y="-171"/>
                    <a:pt x="6610" y="101"/>
                  </a:cubicBezTo>
                  <a:cubicBezTo>
                    <a:pt x="9452" y="372"/>
                    <a:pt x="13715" y="1187"/>
                    <a:pt x="16700" y="2954"/>
                  </a:cubicBezTo>
                  <a:cubicBezTo>
                    <a:pt x="19684" y="4720"/>
                    <a:pt x="21389" y="7437"/>
                    <a:pt x="20963" y="9950"/>
                  </a:cubicBezTo>
                  <a:cubicBezTo>
                    <a:pt x="20536" y="12463"/>
                    <a:pt x="17978" y="14772"/>
                    <a:pt x="15421" y="16403"/>
                  </a:cubicBezTo>
                  <a:cubicBezTo>
                    <a:pt x="12863" y="18033"/>
                    <a:pt x="10305" y="18984"/>
                    <a:pt x="8315" y="19459"/>
                  </a:cubicBezTo>
                  <a:cubicBezTo>
                    <a:pt x="6326" y="19935"/>
                    <a:pt x="4905" y="19935"/>
                    <a:pt x="3626" y="19731"/>
                  </a:cubicBezTo>
                  <a:cubicBezTo>
                    <a:pt x="2347" y="19527"/>
                    <a:pt x="1210" y="19120"/>
                    <a:pt x="1636" y="18712"/>
                  </a:cubicBezTo>
                  <a:cubicBezTo>
                    <a:pt x="2063" y="18304"/>
                    <a:pt x="4052" y="17897"/>
                    <a:pt x="5331" y="17625"/>
                  </a:cubicBezTo>
                  <a:cubicBezTo>
                    <a:pt x="6610" y="17354"/>
                    <a:pt x="7178" y="17218"/>
                    <a:pt x="7747" y="1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1364027" y="4881033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59"/>
                    <a:pt x="-1303" y="9318"/>
                    <a:pt x="240" y="12918"/>
                  </a:cubicBezTo>
                  <a:cubicBezTo>
                    <a:pt x="1783" y="16518"/>
                    <a:pt x="11040" y="1905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1492249" y="461433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466850" y="4544483"/>
              <a:ext cx="190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7200" y="13745"/>
                    <a:pt x="14400" y="21600"/>
                    <a:pt x="18000" y="20618"/>
                  </a:cubicBezTo>
                  <a:cubicBezTo>
                    <a:pt x="21600" y="19636"/>
                    <a:pt x="21600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2007070" y="4436533"/>
              <a:ext cx="183681" cy="346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94" fill="norm" stroke="1" extrusionOk="0">
                  <a:moveTo>
                    <a:pt x="21545" y="0"/>
                  </a:moveTo>
                  <a:cubicBezTo>
                    <a:pt x="21545" y="554"/>
                    <a:pt x="21545" y="1108"/>
                    <a:pt x="21297" y="1629"/>
                  </a:cubicBezTo>
                  <a:cubicBezTo>
                    <a:pt x="21048" y="2149"/>
                    <a:pt x="20552" y="2637"/>
                    <a:pt x="19683" y="3105"/>
                  </a:cubicBezTo>
                  <a:cubicBezTo>
                    <a:pt x="18814" y="3574"/>
                    <a:pt x="17573" y="4022"/>
                    <a:pt x="16828" y="4484"/>
                  </a:cubicBezTo>
                  <a:cubicBezTo>
                    <a:pt x="16083" y="4945"/>
                    <a:pt x="15835" y="5420"/>
                    <a:pt x="15835" y="5901"/>
                  </a:cubicBezTo>
                  <a:cubicBezTo>
                    <a:pt x="15835" y="6382"/>
                    <a:pt x="16083" y="6870"/>
                    <a:pt x="16207" y="7398"/>
                  </a:cubicBezTo>
                  <a:cubicBezTo>
                    <a:pt x="16331" y="7925"/>
                    <a:pt x="16331" y="8492"/>
                    <a:pt x="16083" y="9033"/>
                  </a:cubicBezTo>
                  <a:cubicBezTo>
                    <a:pt x="15835" y="9574"/>
                    <a:pt x="15338" y="10088"/>
                    <a:pt x="15090" y="10582"/>
                  </a:cubicBezTo>
                  <a:cubicBezTo>
                    <a:pt x="14842" y="11077"/>
                    <a:pt x="14842" y="11552"/>
                    <a:pt x="15214" y="12046"/>
                  </a:cubicBezTo>
                  <a:cubicBezTo>
                    <a:pt x="15586" y="12541"/>
                    <a:pt x="16331" y="13055"/>
                    <a:pt x="16952" y="13549"/>
                  </a:cubicBezTo>
                  <a:cubicBezTo>
                    <a:pt x="17573" y="14044"/>
                    <a:pt x="18069" y="14519"/>
                    <a:pt x="18069" y="15007"/>
                  </a:cubicBezTo>
                  <a:cubicBezTo>
                    <a:pt x="18069" y="15495"/>
                    <a:pt x="17573" y="15996"/>
                    <a:pt x="16331" y="16477"/>
                  </a:cubicBezTo>
                  <a:cubicBezTo>
                    <a:pt x="15090" y="16958"/>
                    <a:pt x="13104" y="17420"/>
                    <a:pt x="11242" y="17848"/>
                  </a:cubicBezTo>
                  <a:cubicBezTo>
                    <a:pt x="9379" y="18277"/>
                    <a:pt x="7642" y="18673"/>
                    <a:pt x="6152" y="19042"/>
                  </a:cubicBezTo>
                  <a:cubicBezTo>
                    <a:pt x="4662" y="19411"/>
                    <a:pt x="3421" y="19754"/>
                    <a:pt x="2552" y="20070"/>
                  </a:cubicBezTo>
                  <a:cubicBezTo>
                    <a:pt x="1683" y="20387"/>
                    <a:pt x="1186" y="20677"/>
                    <a:pt x="814" y="20895"/>
                  </a:cubicBezTo>
                  <a:cubicBezTo>
                    <a:pt x="442" y="21112"/>
                    <a:pt x="193" y="21257"/>
                    <a:pt x="69" y="21376"/>
                  </a:cubicBezTo>
                  <a:cubicBezTo>
                    <a:pt x="-55" y="21495"/>
                    <a:pt x="-55" y="21587"/>
                    <a:pt x="442" y="21593"/>
                  </a:cubicBezTo>
                  <a:cubicBezTo>
                    <a:pt x="938" y="21600"/>
                    <a:pt x="1931" y="21521"/>
                    <a:pt x="2924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2546350" y="4552357"/>
              <a:ext cx="124884" cy="3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098" y="3364"/>
                  </a:moveTo>
                  <a:cubicBezTo>
                    <a:pt x="1464" y="7385"/>
                    <a:pt x="1831" y="11406"/>
                    <a:pt x="2014" y="14164"/>
                  </a:cubicBezTo>
                  <a:cubicBezTo>
                    <a:pt x="2197" y="16921"/>
                    <a:pt x="2197" y="18415"/>
                    <a:pt x="2197" y="19506"/>
                  </a:cubicBezTo>
                  <a:cubicBezTo>
                    <a:pt x="2197" y="20598"/>
                    <a:pt x="2197" y="21287"/>
                    <a:pt x="2197" y="21287"/>
                  </a:cubicBezTo>
                  <a:cubicBezTo>
                    <a:pt x="2197" y="21287"/>
                    <a:pt x="2197" y="20598"/>
                    <a:pt x="1647" y="18243"/>
                  </a:cubicBezTo>
                  <a:cubicBezTo>
                    <a:pt x="1098" y="15887"/>
                    <a:pt x="0" y="11866"/>
                    <a:pt x="0" y="8764"/>
                  </a:cubicBezTo>
                  <a:cubicBezTo>
                    <a:pt x="0" y="5662"/>
                    <a:pt x="1098" y="3479"/>
                    <a:pt x="2197" y="2157"/>
                  </a:cubicBezTo>
                  <a:cubicBezTo>
                    <a:pt x="3295" y="836"/>
                    <a:pt x="4393" y="377"/>
                    <a:pt x="6041" y="147"/>
                  </a:cubicBezTo>
                  <a:cubicBezTo>
                    <a:pt x="7688" y="-83"/>
                    <a:pt x="9885" y="-83"/>
                    <a:pt x="12081" y="434"/>
                  </a:cubicBezTo>
                  <a:cubicBezTo>
                    <a:pt x="14278" y="951"/>
                    <a:pt x="16475" y="1985"/>
                    <a:pt x="18305" y="4053"/>
                  </a:cubicBezTo>
                  <a:cubicBezTo>
                    <a:pt x="20136" y="6121"/>
                    <a:pt x="21600" y="9223"/>
                    <a:pt x="21600" y="11694"/>
                  </a:cubicBezTo>
                  <a:cubicBezTo>
                    <a:pt x="21600" y="14164"/>
                    <a:pt x="20136" y="16002"/>
                    <a:pt x="17390" y="17496"/>
                  </a:cubicBezTo>
                  <a:cubicBezTo>
                    <a:pt x="14644" y="18989"/>
                    <a:pt x="10617" y="20138"/>
                    <a:pt x="7688" y="20770"/>
                  </a:cubicBezTo>
                  <a:cubicBezTo>
                    <a:pt x="4759" y="21402"/>
                    <a:pt x="2929" y="21517"/>
                    <a:pt x="2746" y="21345"/>
                  </a:cubicBezTo>
                  <a:cubicBezTo>
                    <a:pt x="2563" y="21172"/>
                    <a:pt x="4027" y="20713"/>
                    <a:pt x="5492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2698750" y="4804288"/>
              <a:ext cx="120650" cy="13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0" fill="norm" stroke="1" extrusionOk="0">
                  <a:moveTo>
                    <a:pt x="0" y="5886"/>
                  </a:moveTo>
                  <a:cubicBezTo>
                    <a:pt x="379" y="4274"/>
                    <a:pt x="758" y="2662"/>
                    <a:pt x="2084" y="1534"/>
                  </a:cubicBezTo>
                  <a:cubicBezTo>
                    <a:pt x="3411" y="406"/>
                    <a:pt x="5684" y="-239"/>
                    <a:pt x="7389" y="83"/>
                  </a:cubicBezTo>
                  <a:cubicBezTo>
                    <a:pt x="9095" y="406"/>
                    <a:pt x="10232" y="1695"/>
                    <a:pt x="10232" y="4274"/>
                  </a:cubicBezTo>
                  <a:cubicBezTo>
                    <a:pt x="10232" y="6854"/>
                    <a:pt x="9095" y="10722"/>
                    <a:pt x="7958" y="13462"/>
                  </a:cubicBezTo>
                  <a:cubicBezTo>
                    <a:pt x="6821" y="16203"/>
                    <a:pt x="5684" y="17815"/>
                    <a:pt x="6063" y="19104"/>
                  </a:cubicBezTo>
                  <a:cubicBezTo>
                    <a:pt x="6442" y="20394"/>
                    <a:pt x="8337" y="21361"/>
                    <a:pt x="11179" y="20233"/>
                  </a:cubicBezTo>
                  <a:cubicBezTo>
                    <a:pt x="14021" y="19104"/>
                    <a:pt x="17811" y="15880"/>
                    <a:pt x="21600" y="12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2860393" y="4493683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2832100" y="442383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4006849" y="4347633"/>
              <a:ext cx="57151" cy="326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76"/>
                    <a:pt x="18400" y="953"/>
                    <a:pt x="15200" y="1464"/>
                  </a:cubicBezTo>
                  <a:cubicBezTo>
                    <a:pt x="12000" y="1975"/>
                    <a:pt x="7200" y="2521"/>
                    <a:pt x="4400" y="3089"/>
                  </a:cubicBezTo>
                  <a:cubicBezTo>
                    <a:pt x="1600" y="3656"/>
                    <a:pt x="800" y="4244"/>
                    <a:pt x="800" y="4763"/>
                  </a:cubicBezTo>
                  <a:cubicBezTo>
                    <a:pt x="800" y="5281"/>
                    <a:pt x="1600" y="5729"/>
                    <a:pt x="2800" y="6191"/>
                  </a:cubicBezTo>
                  <a:cubicBezTo>
                    <a:pt x="4000" y="6654"/>
                    <a:pt x="5600" y="7130"/>
                    <a:pt x="6800" y="7613"/>
                  </a:cubicBezTo>
                  <a:cubicBezTo>
                    <a:pt x="8000" y="8096"/>
                    <a:pt x="8800" y="8587"/>
                    <a:pt x="9200" y="9126"/>
                  </a:cubicBezTo>
                  <a:cubicBezTo>
                    <a:pt x="9600" y="9665"/>
                    <a:pt x="9600" y="10254"/>
                    <a:pt x="9600" y="10842"/>
                  </a:cubicBezTo>
                  <a:cubicBezTo>
                    <a:pt x="9600" y="11430"/>
                    <a:pt x="9600" y="12019"/>
                    <a:pt x="9200" y="12558"/>
                  </a:cubicBezTo>
                  <a:cubicBezTo>
                    <a:pt x="8800" y="13097"/>
                    <a:pt x="8000" y="13588"/>
                    <a:pt x="6800" y="14092"/>
                  </a:cubicBezTo>
                  <a:cubicBezTo>
                    <a:pt x="5600" y="14596"/>
                    <a:pt x="4000" y="15114"/>
                    <a:pt x="3200" y="15654"/>
                  </a:cubicBezTo>
                  <a:cubicBezTo>
                    <a:pt x="2400" y="16193"/>
                    <a:pt x="2400" y="16753"/>
                    <a:pt x="2400" y="17328"/>
                  </a:cubicBezTo>
                  <a:cubicBezTo>
                    <a:pt x="2400" y="17902"/>
                    <a:pt x="2400" y="18490"/>
                    <a:pt x="2400" y="19051"/>
                  </a:cubicBezTo>
                  <a:cubicBezTo>
                    <a:pt x="2400" y="19611"/>
                    <a:pt x="2400" y="20143"/>
                    <a:pt x="2000" y="20563"/>
                  </a:cubicBezTo>
                  <a:cubicBezTo>
                    <a:pt x="1600" y="20984"/>
                    <a:pt x="800" y="21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808831" y="5164666"/>
              <a:ext cx="111919" cy="32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76" fill="norm" stroke="1" extrusionOk="0">
                  <a:moveTo>
                    <a:pt x="13950" y="140"/>
                  </a:moveTo>
                  <a:cubicBezTo>
                    <a:pt x="11950" y="0"/>
                    <a:pt x="9950" y="-139"/>
                    <a:pt x="7550" y="279"/>
                  </a:cubicBezTo>
                  <a:cubicBezTo>
                    <a:pt x="5150" y="697"/>
                    <a:pt x="2350" y="1673"/>
                    <a:pt x="950" y="2648"/>
                  </a:cubicBezTo>
                  <a:cubicBezTo>
                    <a:pt x="-450" y="3624"/>
                    <a:pt x="-450" y="4599"/>
                    <a:pt x="1950" y="5505"/>
                  </a:cubicBezTo>
                  <a:cubicBezTo>
                    <a:pt x="4350" y="6411"/>
                    <a:pt x="9150" y="7247"/>
                    <a:pt x="11950" y="8013"/>
                  </a:cubicBezTo>
                  <a:cubicBezTo>
                    <a:pt x="14750" y="8780"/>
                    <a:pt x="15550" y="9476"/>
                    <a:pt x="15550" y="10173"/>
                  </a:cubicBezTo>
                  <a:cubicBezTo>
                    <a:pt x="15550" y="10870"/>
                    <a:pt x="14750" y="11567"/>
                    <a:pt x="13350" y="11985"/>
                  </a:cubicBezTo>
                  <a:cubicBezTo>
                    <a:pt x="11950" y="12403"/>
                    <a:pt x="9950" y="12542"/>
                    <a:pt x="9550" y="12960"/>
                  </a:cubicBezTo>
                  <a:cubicBezTo>
                    <a:pt x="9150" y="13378"/>
                    <a:pt x="10350" y="14075"/>
                    <a:pt x="10550" y="15120"/>
                  </a:cubicBezTo>
                  <a:cubicBezTo>
                    <a:pt x="10750" y="16166"/>
                    <a:pt x="9950" y="17559"/>
                    <a:pt x="9150" y="18674"/>
                  </a:cubicBezTo>
                  <a:cubicBezTo>
                    <a:pt x="8350" y="19789"/>
                    <a:pt x="7550" y="20625"/>
                    <a:pt x="8150" y="21043"/>
                  </a:cubicBezTo>
                  <a:cubicBezTo>
                    <a:pt x="8750" y="21461"/>
                    <a:pt x="10750" y="21461"/>
                    <a:pt x="13150" y="21182"/>
                  </a:cubicBezTo>
                  <a:cubicBezTo>
                    <a:pt x="15550" y="20904"/>
                    <a:pt x="18350" y="20346"/>
                    <a:pt x="21150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1060450" y="5173133"/>
              <a:ext cx="50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019"/>
                    <a:pt x="5400" y="8037"/>
                    <a:pt x="9000" y="11637"/>
                  </a:cubicBezTo>
                  <a:cubicBezTo>
                    <a:pt x="12600" y="15237"/>
                    <a:pt x="1710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1162050" y="5395383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1282699" y="5173904"/>
              <a:ext cx="138457" cy="24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33" fill="norm" stroke="1" extrusionOk="0">
                  <a:moveTo>
                    <a:pt x="0" y="3810"/>
                  </a:moveTo>
                  <a:cubicBezTo>
                    <a:pt x="2901" y="2702"/>
                    <a:pt x="5803" y="1595"/>
                    <a:pt x="8060" y="948"/>
                  </a:cubicBezTo>
                  <a:cubicBezTo>
                    <a:pt x="10316" y="302"/>
                    <a:pt x="11928" y="118"/>
                    <a:pt x="14185" y="25"/>
                  </a:cubicBezTo>
                  <a:cubicBezTo>
                    <a:pt x="16442" y="-67"/>
                    <a:pt x="19343" y="-67"/>
                    <a:pt x="20472" y="3071"/>
                  </a:cubicBezTo>
                  <a:cubicBezTo>
                    <a:pt x="21600" y="6210"/>
                    <a:pt x="20955" y="12487"/>
                    <a:pt x="20310" y="16087"/>
                  </a:cubicBezTo>
                  <a:cubicBezTo>
                    <a:pt x="19666" y="19687"/>
                    <a:pt x="19021" y="20610"/>
                    <a:pt x="18376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1358900" y="5262033"/>
              <a:ext cx="139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831"/>
                    <a:pt x="1309" y="16062"/>
                    <a:pt x="4909" y="12462"/>
                  </a:cubicBezTo>
                  <a:cubicBezTo>
                    <a:pt x="8509" y="8862"/>
                    <a:pt x="15055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1543049" y="5095712"/>
              <a:ext cx="164622" cy="36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48" fill="norm" stroke="1" extrusionOk="0">
                  <a:moveTo>
                    <a:pt x="0" y="812"/>
                  </a:moveTo>
                  <a:cubicBezTo>
                    <a:pt x="1080" y="442"/>
                    <a:pt x="2160" y="71"/>
                    <a:pt x="3375" y="10"/>
                  </a:cubicBezTo>
                  <a:cubicBezTo>
                    <a:pt x="4590" y="-52"/>
                    <a:pt x="5940" y="195"/>
                    <a:pt x="7560" y="565"/>
                  </a:cubicBezTo>
                  <a:cubicBezTo>
                    <a:pt x="9180" y="935"/>
                    <a:pt x="11070" y="1429"/>
                    <a:pt x="11745" y="2231"/>
                  </a:cubicBezTo>
                  <a:cubicBezTo>
                    <a:pt x="12420" y="3034"/>
                    <a:pt x="11880" y="4145"/>
                    <a:pt x="11340" y="5009"/>
                  </a:cubicBezTo>
                  <a:cubicBezTo>
                    <a:pt x="10800" y="5873"/>
                    <a:pt x="10260" y="6490"/>
                    <a:pt x="9990" y="7107"/>
                  </a:cubicBezTo>
                  <a:cubicBezTo>
                    <a:pt x="9720" y="7724"/>
                    <a:pt x="9720" y="8341"/>
                    <a:pt x="11340" y="9514"/>
                  </a:cubicBezTo>
                  <a:cubicBezTo>
                    <a:pt x="12960" y="10686"/>
                    <a:pt x="16200" y="12414"/>
                    <a:pt x="18360" y="13895"/>
                  </a:cubicBezTo>
                  <a:cubicBezTo>
                    <a:pt x="20520" y="15377"/>
                    <a:pt x="21600" y="16611"/>
                    <a:pt x="20655" y="17845"/>
                  </a:cubicBezTo>
                  <a:cubicBezTo>
                    <a:pt x="19710" y="19079"/>
                    <a:pt x="16740" y="20314"/>
                    <a:pt x="1377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2617898" y="5107516"/>
              <a:ext cx="102724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15205" y="680"/>
                  </a:moveTo>
                  <a:cubicBezTo>
                    <a:pt x="13045" y="340"/>
                    <a:pt x="10885" y="0"/>
                    <a:pt x="8725" y="0"/>
                  </a:cubicBezTo>
                  <a:cubicBezTo>
                    <a:pt x="6565" y="0"/>
                    <a:pt x="4405" y="340"/>
                    <a:pt x="2893" y="1020"/>
                  </a:cubicBezTo>
                  <a:cubicBezTo>
                    <a:pt x="1381" y="1701"/>
                    <a:pt x="517" y="2721"/>
                    <a:pt x="1381" y="3317"/>
                  </a:cubicBezTo>
                  <a:cubicBezTo>
                    <a:pt x="2245" y="3912"/>
                    <a:pt x="4837" y="4082"/>
                    <a:pt x="7861" y="4337"/>
                  </a:cubicBezTo>
                  <a:cubicBezTo>
                    <a:pt x="10885" y="4592"/>
                    <a:pt x="14341" y="4932"/>
                    <a:pt x="16717" y="5443"/>
                  </a:cubicBezTo>
                  <a:cubicBezTo>
                    <a:pt x="19093" y="5953"/>
                    <a:pt x="20389" y="6633"/>
                    <a:pt x="20821" y="7398"/>
                  </a:cubicBezTo>
                  <a:cubicBezTo>
                    <a:pt x="21253" y="8164"/>
                    <a:pt x="20821" y="9014"/>
                    <a:pt x="18013" y="10290"/>
                  </a:cubicBezTo>
                  <a:cubicBezTo>
                    <a:pt x="15205" y="11565"/>
                    <a:pt x="10021" y="13266"/>
                    <a:pt x="6349" y="14287"/>
                  </a:cubicBezTo>
                  <a:cubicBezTo>
                    <a:pt x="2677" y="15307"/>
                    <a:pt x="517" y="15647"/>
                    <a:pt x="85" y="16243"/>
                  </a:cubicBezTo>
                  <a:cubicBezTo>
                    <a:pt x="-347" y="16838"/>
                    <a:pt x="949" y="17688"/>
                    <a:pt x="2029" y="18539"/>
                  </a:cubicBezTo>
                  <a:cubicBezTo>
                    <a:pt x="3109" y="19389"/>
                    <a:pt x="3973" y="20239"/>
                    <a:pt x="6349" y="20750"/>
                  </a:cubicBezTo>
                  <a:cubicBezTo>
                    <a:pt x="8725" y="21260"/>
                    <a:pt x="12613" y="21430"/>
                    <a:pt x="16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2821578" y="5156976"/>
              <a:ext cx="68339" cy="21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5" h="21522" fill="norm" stroke="1" extrusionOk="0">
                  <a:moveTo>
                    <a:pt x="19731" y="350"/>
                  </a:moveTo>
                  <a:cubicBezTo>
                    <a:pt x="16645" y="136"/>
                    <a:pt x="13559" y="-78"/>
                    <a:pt x="10165" y="29"/>
                  </a:cubicBezTo>
                  <a:cubicBezTo>
                    <a:pt x="6771" y="136"/>
                    <a:pt x="3068" y="564"/>
                    <a:pt x="1216" y="1847"/>
                  </a:cubicBezTo>
                  <a:cubicBezTo>
                    <a:pt x="-635" y="3130"/>
                    <a:pt x="-635" y="5269"/>
                    <a:pt x="3068" y="8049"/>
                  </a:cubicBezTo>
                  <a:cubicBezTo>
                    <a:pt x="6771" y="10829"/>
                    <a:pt x="14176" y="14251"/>
                    <a:pt x="17571" y="16496"/>
                  </a:cubicBezTo>
                  <a:cubicBezTo>
                    <a:pt x="20965" y="18742"/>
                    <a:pt x="20348" y="19811"/>
                    <a:pt x="17879" y="20453"/>
                  </a:cubicBezTo>
                  <a:cubicBezTo>
                    <a:pt x="15411" y="21094"/>
                    <a:pt x="11091" y="21308"/>
                    <a:pt x="6771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2800349" y="5128683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429"/>
                    <a:pt x="12185" y="9257"/>
                    <a:pt x="15785" y="5657"/>
                  </a:cubicBezTo>
                  <a:cubicBezTo>
                    <a:pt x="19385" y="2057"/>
                    <a:pt x="2049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3124200" y="5032210"/>
              <a:ext cx="78642" cy="3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51" fill="norm" stroke="1" extrusionOk="0">
                  <a:moveTo>
                    <a:pt x="0" y="413"/>
                  </a:moveTo>
                  <a:cubicBezTo>
                    <a:pt x="2842" y="182"/>
                    <a:pt x="5684" y="-49"/>
                    <a:pt x="8242" y="9"/>
                  </a:cubicBezTo>
                  <a:cubicBezTo>
                    <a:pt x="10800" y="67"/>
                    <a:pt x="13074" y="413"/>
                    <a:pt x="14495" y="1279"/>
                  </a:cubicBezTo>
                  <a:cubicBezTo>
                    <a:pt x="15916" y="2146"/>
                    <a:pt x="16484" y="3532"/>
                    <a:pt x="15063" y="5149"/>
                  </a:cubicBezTo>
                  <a:cubicBezTo>
                    <a:pt x="13642" y="6766"/>
                    <a:pt x="10232" y="8614"/>
                    <a:pt x="9663" y="10116"/>
                  </a:cubicBezTo>
                  <a:cubicBezTo>
                    <a:pt x="9095" y="11617"/>
                    <a:pt x="11368" y="12772"/>
                    <a:pt x="14211" y="13870"/>
                  </a:cubicBezTo>
                  <a:cubicBezTo>
                    <a:pt x="17053" y="14967"/>
                    <a:pt x="20463" y="16007"/>
                    <a:pt x="21032" y="17046"/>
                  </a:cubicBezTo>
                  <a:cubicBezTo>
                    <a:pt x="21600" y="18086"/>
                    <a:pt x="19326" y="19125"/>
                    <a:pt x="16200" y="19876"/>
                  </a:cubicBezTo>
                  <a:cubicBezTo>
                    <a:pt x="13074" y="20627"/>
                    <a:pt x="9095" y="21089"/>
                    <a:pt x="5116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1054100" y="5631887"/>
              <a:ext cx="124081" cy="28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88" fill="norm" stroke="1" extrusionOk="0">
                  <a:moveTo>
                    <a:pt x="0" y="3218"/>
                  </a:moveTo>
                  <a:cubicBezTo>
                    <a:pt x="4759" y="2107"/>
                    <a:pt x="9519" y="995"/>
                    <a:pt x="12997" y="439"/>
                  </a:cubicBezTo>
                  <a:cubicBezTo>
                    <a:pt x="16475" y="-117"/>
                    <a:pt x="18671" y="-117"/>
                    <a:pt x="19953" y="280"/>
                  </a:cubicBezTo>
                  <a:cubicBezTo>
                    <a:pt x="21234" y="677"/>
                    <a:pt x="21600" y="1471"/>
                    <a:pt x="21417" y="3615"/>
                  </a:cubicBezTo>
                  <a:cubicBezTo>
                    <a:pt x="21234" y="5759"/>
                    <a:pt x="20502" y="9254"/>
                    <a:pt x="19586" y="11954"/>
                  </a:cubicBezTo>
                  <a:cubicBezTo>
                    <a:pt x="18671" y="14654"/>
                    <a:pt x="17573" y="16559"/>
                    <a:pt x="17024" y="18148"/>
                  </a:cubicBezTo>
                  <a:cubicBezTo>
                    <a:pt x="16475" y="19736"/>
                    <a:pt x="16475" y="21007"/>
                    <a:pt x="16658" y="21245"/>
                  </a:cubicBezTo>
                  <a:cubicBezTo>
                    <a:pt x="16841" y="21483"/>
                    <a:pt x="17207" y="20689"/>
                    <a:pt x="17573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1104900" y="5731933"/>
              <a:ext cx="196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7018"/>
                    <a:pt x="6968" y="12436"/>
                    <a:pt x="10568" y="8836"/>
                  </a:cubicBezTo>
                  <a:cubicBezTo>
                    <a:pt x="14168" y="5236"/>
                    <a:pt x="1788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1358900" y="5858933"/>
              <a:ext cx="50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1617133" y="5643033"/>
              <a:ext cx="84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29"/>
                    <a:pt x="0" y="9257"/>
                    <a:pt x="0" y="12857"/>
                  </a:cubicBezTo>
                  <a:cubicBezTo>
                    <a:pt x="0" y="16457"/>
                    <a:pt x="10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2768600" y="5589555"/>
              <a:ext cx="165100" cy="29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96"/>
                  </a:moveTo>
                  <a:cubicBezTo>
                    <a:pt x="18831" y="41"/>
                    <a:pt x="16062" y="-113"/>
                    <a:pt x="13431" y="118"/>
                  </a:cubicBezTo>
                  <a:cubicBezTo>
                    <a:pt x="10800" y="350"/>
                    <a:pt x="8308" y="967"/>
                    <a:pt x="7062" y="2433"/>
                  </a:cubicBezTo>
                  <a:cubicBezTo>
                    <a:pt x="5815" y="3898"/>
                    <a:pt x="5815" y="6213"/>
                    <a:pt x="5815" y="7756"/>
                  </a:cubicBezTo>
                  <a:cubicBezTo>
                    <a:pt x="5815" y="9298"/>
                    <a:pt x="5815" y="10070"/>
                    <a:pt x="6508" y="10378"/>
                  </a:cubicBezTo>
                  <a:cubicBezTo>
                    <a:pt x="7200" y="10687"/>
                    <a:pt x="8585" y="10533"/>
                    <a:pt x="10108" y="10918"/>
                  </a:cubicBezTo>
                  <a:cubicBezTo>
                    <a:pt x="11631" y="11304"/>
                    <a:pt x="13292" y="12230"/>
                    <a:pt x="14538" y="13001"/>
                  </a:cubicBezTo>
                  <a:cubicBezTo>
                    <a:pt x="15785" y="13773"/>
                    <a:pt x="16615" y="14390"/>
                    <a:pt x="17169" y="15161"/>
                  </a:cubicBezTo>
                  <a:cubicBezTo>
                    <a:pt x="17723" y="15933"/>
                    <a:pt x="18000" y="16858"/>
                    <a:pt x="17585" y="17553"/>
                  </a:cubicBezTo>
                  <a:cubicBezTo>
                    <a:pt x="17169" y="18247"/>
                    <a:pt x="16062" y="18710"/>
                    <a:pt x="13015" y="19327"/>
                  </a:cubicBezTo>
                  <a:cubicBezTo>
                    <a:pt x="9969" y="19944"/>
                    <a:pt x="4985" y="20716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1136650" y="6131983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800" y="12240"/>
                  </a:cubicBezTo>
                  <a:cubicBezTo>
                    <a:pt x="14400" y="15840"/>
                    <a:pt x="180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1206500" y="6284383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1527356" y="6106583"/>
              <a:ext cx="895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600" fill="norm" stroke="1" extrusionOk="0">
                  <a:moveTo>
                    <a:pt x="9319" y="0"/>
                  </a:moveTo>
                  <a:cubicBezTo>
                    <a:pt x="6919" y="0"/>
                    <a:pt x="4519" y="0"/>
                    <a:pt x="2599" y="486"/>
                  </a:cubicBezTo>
                  <a:cubicBezTo>
                    <a:pt x="679" y="973"/>
                    <a:pt x="-761" y="1946"/>
                    <a:pt x="439" y="3503"/>
                  </a:cubicBezTo>
                  <a:cubicBezTo>
                    <a:pt x="1639" y="5059"/>
                    <a:pt x="5479" y="7200"/>
                    <a:pt x="9319" y="9535"/>
                  </a:cubicBezTo>
                  <a:cubicBezTo>
                    <a:pt x="13159" y="11870"/>
                    <a:pt x="16999" y="14400"/>
                    <a:pt x="18919" y="16249"/>
                  </a:cubicBezTo>
                  <a:cubicBezTo>
                    <a:pt x="20839" y="18097"/>
                    <a:pt x="20839" y="19265"/>
                    <a:pt x="18439" y="20043"/>
                  </a:cubicBezTo>
                  <a:cubicBezTo>
                    <a:pt x="16039" y="20822"/>
                    <a:pt x="11239" y="21211"/>
                    <a:pt x="6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1536700" y="6074833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327"/>
                    <a:pt x="1067" y="15055"/>
                    <a:pt x="4667" y="11455"/>
                  </a:cubicBezTo>
                  <a:cubicBezTo>
                    <a:pt x="8267" y="7855"/>
                    <a:pt x="1493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2667000" y="6070599"/>
              <a:ext cx="154603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0" y="3021"/>
                  </a:moveTo>
                  <a:cubicBezTo>
                    <a:pt x="2335" y="2115"/>
                    <a:pt x="4670" y="1208"/>
                    <a:pt x="7443" y="680"/>
                  </a:cubicBezTo>
                  <a:cubicBezTo>
                    <a:pt x="10216" y="151"/>
                    <a:pt x="13427" y="0"/>
                    <a:pt x="15762" y="0"/>
                  </a:cubicBezTo>
                  <a:cubicBezTo>
                    <a:pt x="18097" y="0"/>
                    <a:pt x="19557" y="151"/>
                    <a:pt x="20432" y="604"/>
                  </a:cubicBezTo>
                  <a:cubicBezTo>
                    <a:pt x="21308" y="1057"/>
                    <a:pt x="21600" y="1813"/>
                    <a:pt x="21016" y="3852"/>
                  </a:cubicBezTo>
                  <a:cubicBezTo>
                    <a:pt x="20432" y="5891"/>
                    <a:pt x="18973" y="9214"/>
                    <a:pt x="17951" y="12386"/>
                  </a:cubicBezTo>
                  <a:cubicBezTo>
                    <a:pt x="16930" y="15558"/>
                    <a:pt x="16346" y="18579"/>
                    <a:pt x="15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2698750" y="623993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1083770" y="6532033"/>
              <a:ext cx="11638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7350" y="424"/>
                    <a:pt x="13493" y="847"/>
                    <a:pt x="10021" y="1694"/>
                  </a:cubicBezTo>
                  <a:cubicBezTo>
                    <a:pt x="6550" y="2541"/>
                    <a:pt x="3464" y="3812"/>
                    <a:pt x="1728" y="5082"/>
                  </a:cubicBezTo>
                  <a:cubicBezTo>
                    <a:pt x="-7" y="6353"/>
                    <a:pt x="-393" y="7624"/>
                    <a:pt x="378" y="8365"/>
                  </a:cubicBezTo>
                  <a:cubicBezTo>
                    <a:pt x="1150" y="9106"/>
                    <a:pt x="3078" y="9318"/>
                    <a:pt x="5007" y="9635"/>
                  </a:cubicBezTo>
                  <a:cubicBezTo>
                    <a:pt x="6936" y="9953"/>
                    <a:pt x="8864" y="10376"/>
                    <a:pt x="10214" y="11647"/>
                  </a:cubicBezTo>
                  <a:cubicBezTo>
                    <a:pt x="11564" y="12918"/>
                    <a:pt x="12336" y="15035"/>
                    <a:pt x="10793" y="16835"/>
                  </a:cubicBezTo>
                  <a:cubicBezTo>
                    <a:pt x="9250" y="18635"/>
                    <a:pt x="5393" y="20118"/>
                    <a:pt x="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1193800" y="6760633"/>
              <a:ext cx="63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1511564" y="6544733"/>
              <a:ext cx="608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806"/>
                    <a:pt x="6300" y="11613"/>
                    <a:pt x="2700" y="15097"/>
                  </a:cubicBezTo>
                  <a:cubicBezTo>
                    <a:pt x="-900" y="18581"/>
                    <a:pt x="-900" y="19742"/>
                    <a:pt x="2700" y="20439"/>
                  </a:cubicBezTo>
                  <a:cubicBezTo>
                    <a:pt x="6300" y="21135"/>
                    <a:pt x="13500" y="2136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2654300" y="6496848"/>
              <a:ext cx="119204" cy="27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38" fill="norm" stroke="1" extrusionOk="0">
                  <a:moveTo>
                    <a:pt x="0" y="2741"/>
                  </a:moveTo>
                  <a:cubicBezTo>
                    <a:pt x="1137" y="2082"/>
                    <a:pt x="2274" y="1422"/>
                    <a:pt x="4926" y="927"/>
                  </a:cubicBezTo>
                  <a:cubicBezTo>
                    <a:pt x="7579" y="433"/>
                    <a:pt x="11747" y="103"/>
                    <a:pt x="14779" y="20"/>
                  </a:cubicBezTo>
                  <a:cubicBezTo>
                    <a:pt x="17811" y="-62"/>
                    <a:pt x="19705" y="103"/>
                    <a:pt x="20653" y="598"/>
                  </a:cubicBezTo>
                  <a:cubicBezTo>
                    <a:pt x="21600" y="1092"/>
                    <a:pt x="21600" y="1917"/>
                    <a:pt x="20463" y="3813"/>
                  </a:cubicBezTo>
                  <a:cubicBezTo>
                    <a:pt x="19326" y="5709"/>
                    <a:pt x="17053" y="8677"/>
                    <a:pt x="15347" y="11810"/>
                  </a:cubicBezTo>
                  <a:cubicBezTo>
                    <a:pt x="13642" y="14943"/>
                    <a:pt x="12505" y="18240"/>
                    <a:pt x="11368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2647949" y="6652683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1011348" y="6986604"/>
              <a:ext cx="106253" cy="24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59" fill="norm" stroke="1" extrusionOk="0">
                  <a:moveTo>
                    <a:pt x="21260" y="1907"/>
                  </a:moveTo>
                  <a:cubicBezTo>
                    <a:pt x="19989" y="1162"/>
                    <a:pt x="18719" y="418"/>
                    <a:pt x="17025" y="138"/>
                  </a:cubicBezTo>
                  <a:cubicBezTo>
                    <a:pt x="15331" y="-141"/>
                    <a:pt x="13213" y="45"/>
                    <a:pt x="11095" y="325"/>
                  </a:cubicBezTo>
                  <a:cubicBezTo>
                    <a:pt x="8978" y="604"/>
                    <a:pt x="6860" y="976"/>
                    <a:pt x="5378" y="2093"/>
                  </a:cubicBezTo>
                  <a:cubicBezTo>
                    <a:pt x="3895" y="3211"/>
                    <a:pt x="3048" y="5073"/>
                    <a:pt x="1989" y="6749"/>
                  </a:cubicBezTo>
                  <a:cubicBezTo>
                    <a:pt x="931" y="8425"/>
                    <a:pt x="-340" y="9914"/>
                    <a:pt x="84" y="10473"/>
                  </a:cubicBezTo>
                  <a:cubicBezTo>
                    <a:pt x="507" y="11031"/>
                    <a:pt x="2625" y="10659"/>
                    <a:pt x="4742" y="10473"/>
                  </a:cubicBezTo>
                  <a:cubicBezTo>
                    <a:pt x="6860" y="10287"/>
                    <a:pt x="8978" y="10287"/>
                    <a:pt x="11095" y="11218"/>
                  </a:cubicBezTo>
                  <a:cubicBezTo>
                    <a:pt x="13213" y="12149"/>
                    <a:pt x="15331" y="14011"/>
                    <a:pt x="14484" y="15873"/>
                  </a:cubicBezTo>
                  <a:cubicBezTo>
                    <a:pt x="13636" y="17735"/>
                    <a:pt x="9825" y="19597"/>
                    <a:pt x="601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1155700" y="7211483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1428750" y="6980205"/>
              <a:ext cx="72899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38" fill="norm" stroke="1" extrusionOk="0">
                  <a:moveTo>
                    <a:pt x="0" y="279"/>
                  </a:moveTo>
                  <a:cubicBezTo>
                    <a:pt x="3000" y="58"/>
                    <a:pt x="6000" y="-162"/>
                    <a:pt x="9900" y="169"/>
                  </a:cubicBezTo>
                  <a:cubicBezTo>
                    <a:pt x="13800" y="499"/>
                    <a:pt x="18600" y="1381"/>
                    <a:pt x="20100" y="3695"/>
                  </a:cubicBezTo>
                  <a:cubicBezTo>
                    <a:pt x="21600" y="6009"/>
                    <a:pt x="19800" y="9756"/>
                    <a:pt x="18300" y="12952"/>
                  </a:cubicBezTo>
                  <a:cubicBezTo>
                    <a:pt x="16800" y="16148"/>
                    <a:pt x="15600" y="18793"/>
                    <a:pt x="144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1435100" y="7040033"/>
              <a:ext cx="215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7673"/>
                    <a:pt x="5929" y="13745"/>
                    <a:pt x="9529" y="10145"/>
                  </a:cubicBezTo>
                  <a:cubicBezTo>
                    <a:pt x="13129" y="6545"/>
                    <a:pt x="17365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2724150" y="6995583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889000" y="7421538"/>
              <a:ext cx="154918" cy="22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52" fill="norm" stroke="1" extrusionOk="0">
                  <a:moveTo>
                    <a:pt x="0" y="2952"/>
                  </a:moveTo>
                  <a:cubicBezTo>
                    <a:pt x="876" y="2152"/>
                    <a:pt x="1751" y="1352"/>
                    <a:pt x="4524" y="852"/>
                  </a:cubicBezTo>
                  <a:cubicBezTo>
                    <a:pt x="7297" y="352"/>
                    <a:pt x="11968" y="152"/>
                    <a:pt x="15032" y="52"/>
                  </a:cubicBezTo>
                  <a:cubicBezTo>
                    <a:pt x="18097" y="-48"/>
                    <a:pt x="19557" y="-48"/>
                    <a:pt x="20432" y="452"/>
                  </a:cubicBezTo>
                  <a:cubicBezTo>
                    <a:pt x="21308" y="952"/>
                    <a:pt x="21600" y="1952"/>
                    <a:pt x="21162" y="3552"/>
                  </a:cubicBezTo>
                  <a:cubicBezTo>
                    <a:pt x="20724" y="5152"/>
                    <a:pt x="19557" y="7352"/>
                    <a:pt x="18535" y="10452"/>
                  </a:cubicBezTo>
                  <a:cubicBezTo>
                    <a:pt x="17514" y="13552"/>
                    <a:pt x="16638" y="17552"/>
                    <a:pt x="15762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933450" y="754168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1123950" y="7681383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1331599" y="7520262"/>
              <a:ext cx="94734" cy="21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417" fill="norm" stroke="1" extrusionOk="0">
                  <a:moveTo>
                    <a:pt x="12554" y="1479"/>
                  </a:moveTo>
                  <a:cubicBezTo>
                    <a:pt x="10304" y="1063"/>
                    <a:pt x="8054" y="648"/>
                    <a:pt x="5804" y="336"/>
                  </a:cubicBezTo>
                  <a:cubicBezTo>
                    <a:pt x="3554" y="25"/>
                    <a:pt x="1304" y="-183"/>
                    <a:pt x="404" y="232"/>
                  </a:cubicBezTo>
                  <a:cubicBezTo>
                    <a:pt x="-496" y="648"/>
                    <a:pt x="-46" y="1686"/>
                    <a:pt x="3329" y="3867"/>
                  </a:cubicBezTo>
                  <a:cubicBezTo>
                    <a:pt x="6704" y="6048"/>
                    <a:pt x="13004" y="9371"/>
                    <a:pt x="16604" y="12071"/>
                  </a:cubicBezTo>
                  <a:cubicBezTo>
                    <a:pt x="20204" y="14771"/>
                    <a:pt x="21104" y="16848"/>
                    <a:pt x="19079" y="18302"/>
                  </a:cubicBezTo>
                  <a:cubicBezTo>
                    <a:pt x="17054" y="19755"/>
                    <a:pt x="12104" y="20586"/>
                    <a:pt x="7154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1352550" y="7503583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200"/>
                    <a:pt x="7754" y="8800"/>
                    <a:pt x="11354" y="5200"/>
                  </a:cubicBezTo>
                  <a:cubicBezTo>
                    <a:pt x="14954" y="1600"/>
                    <a:pt x="1827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2749550" y="7509933"/>
              <a:ext cx="12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23"/>
                    <a:pt x="7200" y="11446"/>
                    <a:pt x="10800" y="15046"/>
                  </a:cubicBezTo>
                  <a:cubicBezTo>
                    <a:pt x="14400" y="18646"/>
                    <a:pt x="1800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4451350" y="4544483"/>
              <a:ext cx="1" cy="317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4260850" y="4519083"/>
              <a:ext cx="368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7" y="18982"/>
                    <a:pt x="2234" y="16364"/>
                    <a:pt x="5028" y="13091"/>
                  </a:cubicBezTo>
                  <a:cubicBezTo>
                    <a:pt x="7821" y="9818"/>
                    <a:pt x="12290" y="5891"/>
                    <a:pt x="15331" y="3600"/>
                  </a:cubicBezTo>
                  <a:cubicBezTo>
                    <a:pt x="18372" y="1309"/>
                    <a:pt x="1998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4603750" y="475403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4563132" y="4680748"/>
              <a:ext cx="49221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21246" fill="norm" stroke="1" extrusionOk="0">
                  <a:moveTo>
                    <a:pt x="13987" y="1524"/>
                  </a:moveTo>
                  <a:cubicBezTo>
                    <a:pt x="9667" y="1524"/>
                    <a:pt x="5347" y="1524"/>
                    <a:pt x="2755" y="3872"/>
                  </a:cubicBezTo>
                  <a:cubicBezTo>
                    <a:pt x="163" y="6220"/>
                    <a:pt x="-701" y="10916"/>
                    <a:pt x="595" y="14672"/>
                  </a:cubicBezTo>
                  <a:cubicBezTo>
                    <a:pt x="1891" y="18429"/>
                    <a:pt x="5347" y="21246"/>
                    <a:pt x="8803" y="21246"/>
                  </a:cubicBezTo>
                  <a:cubicBezTo>
                    <a:pt x="12259" y="21246"/>
                    <a:pt x="15715" y="18429"/>
                    <a:pt x="17875" y="14672"/>
                  </a:cubicBezTo>
                  <a:cubicBezTo>
                    <a:pt x="20035" y="10916"/>
                    <a:pt x="20899" y="6220"/>
                    <a:pt x="19171" y="3403"/>
                  </a:cubicBezTo>
                  <a:cubicBezTo>
                    <a:pt x="17443" y="585"/>
                    <a:pt x="13123" y="-354"/>
                    <a:pt x="10963" y="116"/>
                  </a:cubicBezTo>
                  <a:cubicBezTo>
                    <a:pt x="8803" y="585"/>
                    <a:pt x="8803" y="2463"/>
                    <a:pt x="8803" y="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4813300" y="463973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4806949" y="473498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5194300" y="4455583"/>
              <a:ext cx="63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32"/>
                    <a:pt x="7200" y="7665"/>
                    <a:pt x="3600" y="11265"/>
                  </a:cubicBezTo>
                  <a:cubicBezTo>
                    <a:pt x="0" y="14865"/>
                    <a:pt x="0" y="182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5268055" y="4512861"/>
              <a:ext cx="138883" cy="2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085" fill="norm" stroke="1" extrusionOk="0">
                  <a:moveTo>
                    <a:pt x="4118" y="7614"/>
                  </a:moveTo>
                  <a:cubicBezTo>
                    <a:pt x="2552" y="10314"/>
                    <a:pt x="987" y="13014"/>
                    <a:pt x="361" y="14761"/>
                  </a:cubicBezTo>
                  <a:cubicBezTo>
                    <a:pt x="-265" y="16508"/>
                    <a:pt x="48" y="17302"/>
                    <a:pt x="361" y="18176"/>
                  </a:cubicBezTo>
                  <a:cubicBezTo>
                    <a:pt x="674" y="19049"/>
                    <a:pt x="987" y="20002"/>
                    <a:pt x="1144" y="20082"/>
                  </a:cubicBezTo>
                  <a:cubicBezTo>
                    <a:pt x="1300" y="20161"/>
                    <a:pt x="1300" y="19367"/>
                    <a:pt x="1144" y="16588"/>
                  </a:cubicBezTo>
                  <a:cubicBezTo>
                    <a:pt x="987" y="13808"/>
                    <a:pt x="674" y="9044"/>
                    <a:pt x="1144" y="5947"/>
                  </a:cubicBezTo>
                  <a:cubicBezTo>
                    <a:pt x="1613" y="2849"/>
                    <a:pt x="2865" y="1420"/>
                    <a:pt x="4274" y="626"/>
                  </a:cubicBezTo>
                  <a:cubicBezTo>
                    <a:pt x="5683" y="-168"/>
                    <a:pt x="7248" y="-327"/>
                    <a:pt x="10222" y="864"/>
                  </a:cubicBezTo>
                  <a:cubicBezTo>
                    <a:pt x="13196" y="2055"/>
                    <a:pt x="17578" y="4597"/>
                    <a:pt x="19457" y="7376"/>
                  </a:cubicBezTo>
                  <a:cubicBezTo>
                    <a:pt x="21335" y="10155"/>
                    <a:pt x="20709" y="13173"/>
                    <a:pt x="18048" y="15555"/>
                  </a:cubicBezTo>
                  <a:cubicBezTo>
                    <a:pt x="15387" y="17938"/>
                    <a:pt x="10692" y="19685"/>
                    <a:pt x="7561" y="20479"/>
                  </a:cubicBezTo>
                  <a:cubicBezTo>
                    <a:pt x="4431" y="21273"/>
                    <a:pt x="2865" y="21114"/>
                    <a:pt x="130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5454650" y="474768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5511799" y="4576233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5486400" y="4480983"/>
              <a:ext cx="51073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018" fill="norm" stroke="1" extrusionOk="0">
                  <a:moveTo>
                    <a:pt x="0" y="16200"/>
                  </a:moveTo>
                  <a:cubicBezTo>
                    <a:pt x="4320" y="18900"/>
                    <a:pt x="8640" y="21600"/>
                    <a:pt x="12960" y="18900"/>
                  </a:cubicBezTo>
                  <a:cubicBezTo>
                    <a:pt x="17280" y="16200"/>
                    <a:pt x="21600" y="8100"/>
                    <a:pt x="20736" y="4050"/>
                  </a:cubicBezTo>
                  <a:cubicBezTo>
                    <a:pt x="19872" y="0"/>
                    <a:pt x="13824" y="0"/>
                    <a:pt x="77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5238750" y="4398433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5784850" y="4722283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6146800" y="4516566"/>
              <a:ext cx="150681" cy="3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87" fill="norm" stroke="1" extrusionOk="0">
                  <a:moveTo>
                    <a:pt x="3600" y="2674"/>
                  </a:moveTo>
                  <a:cubicBezTo>
                    <a:pt x="3600" y="6855"/>
                    <a:pt x="3600" y="11035"/>
                    <a:pt x="3450" y="13544"/>
                  </a:cubicBezTo>
                  <a:cubicBezTo>
                    <a:pt x="3300" y="16052"/>
                    <a:pt x="3000" y="16888"/>
                    <a:pt x="2700" y="17864"/>
                  </a:cubicBezTo>
                  <a:cubicBezTo>
                    <a:pt x="2400" y="18839"/>
                    <a:pt x="2100" y="19954"/>
                    <a:pt x="1800" y="20163"/>
                  </a:cubicBezTo>
                  <a:cubicBezTo>
                    <a:pt x="1500" y="20372"/>
                    <a:pt x="1200" y="19675"/>
                    <a:pt x="1350" y="17306"/>
                  </a:cubicBezTo>
                  <a:cubicBezTo>
                    <a:pt x="1500" y="14937"/>
                    <a:pt x="2100" y="10896"/>
                    <a:pt x="3000" y="8109"/>
                  </a:cubicBezTo>
                  <a:cubicBezTo>
                    <a:pt x="3900" y="5322"/>
                    <a:pt x="5100" y="3789"/>
                    <a:pt x="6300" y="2674"/>
                  </a:cubicBezTo>
                  <a:cubicBezTo>
                    <a:pt x="7500" y="1559"/>
                    <a:pt x="8700" y="862"/>
                    <a:pt x="10050" y="444"/>
                  </a:cubicBezTo>
                  <a:cubicBezTo>
                    <a:pt x="11400" y="26"/>
                    <a:pt x="12900" y="-113"/>
                    <a:pt x="14250" y="96"/>
                  </a:cubicBezTo>
                  <a:cubicBezTo>
                    <a:pt x="15600" y="305"/>
                    <a:pt x="16800" y="862"/>
                    <a:pt x="18150" y="2465"/>
                  </a:cubicBezTo>
                  <a:cubicBezTo>
                    <a:pt x="19500" y="4068"/>
                    <a:pt x="21000" y="6715"/>
                    <a:pt x="21300" y="9154"/>
                  </a:cubicBezTo>
                  <a:cubicBezTo>
                    <a:pt x="21600" y="11593"/>
                    <a:pt x="20700" y="13822"/>
                    <a:pt x="18600" y="15495"/>
                  </a:cubicBezTo>
                  <a:cubicBezTo>
                    <a:pt x="16500" y="17167"/>
                    <a:pt x="13200" y="18282"/>
                    <a:pt x="9900" y="19188"/>
                  </a:cubicBezTo>
                  <a:cubicBezTo>
                    <a:pt x="6600" y="20093"/>
                    <a:pt x="3300" y="20790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6324600" y="4773083"/>
              <a:ext cx="95250" cy="9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6960" y="720"/>
                  </a:cubicBezTo>
                  <a:cubicBezTo>
                    <a:pt x="9120" y="1440"/>
                    <a:pt x="11040" y="2880"/>
                    <a:pt x="11040" y="5760"/>
                  </a:cubicBezTo>
                  <a:cubicBezTo>
                    <a:pt x="11040" y="8640"/>
                    <a:pt x="9120" y="12960"/>
                    <a:pt x="7200" y="15840"/>
                  </a:cubicBezTo>
                  <a:cubicBezTo>
                    <a:pt x="5280" y="18720"/>
                    <a:pt x="3360" y="20160"/>
                    <a:pt x="3600" y="20880"/>
                  </a:cubicBezTo>
                  <a:cubicBezTo>
                    <a:pt x="3840" y="21600"/>
                    <a:pt x="6240" y="21600"/>
                    <a:pt x="9600" y="20880"/>
                  </a:cubicBezTo>
                  <a:cubicBezTo>
                    <a:pt x="12960" y="20160"/>
                    <a:pt x="17280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6470650" y="459528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6457950" y="4509468"/>
              <a:ext cx="25436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0702" fill="norm" stroke="1" extrusionOk="0">
                  <a:moveTo>
                    <a:pt x="0" y="20702"/>
                  </a:moveTo>
                  <a:cubicBezTo>
                    <a:pt x="8308" y="20702"/>
                    <a:pt x="16615" y="20702"/>
                    <a:pt x="19108" y="15793"/>
                  </a:cubicBezTo>
                  <a:cubicBezTo>
                    <a:pt x="21600" y="10884"/>
                    <a:pt x="18277" y="1066"/>
                    <a:pt x="14123" y="84"/>
                  </a:cubicBezTo>
                  <a:cubicBezTo>
                    <a:pt x="9969" y="-898"/>
                    <a:pt x="4985" y="6957"/>
                    <a:pt x="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6115050" y="4417483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4400"/>
                    <a:pt x="8780" y="7200"/>
                    <a:pt x="12380" y="3600"/>
                  </a:cubicBezTo>
                  <a:cubicBezTo>
                    <a:pt x="15980" y="0"/>
                    <a:pt x="187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6667500" y="4426918"/>
              <a:ext cx="28394" cy="4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56" fill="norm" stroke="1" extrusionOk="0">
                  <a:moveTo>
                    <a:pt x="0" y="717"/>
                  </a:moveTo>
                  <a:cubicBezTo>
                    <a:pt x="4629" y="337"/>
                    <a:pt x="9257" y="-44"/>
                    <a:pt x="12343" y="4"/>
                  </a:cubicBezTo>
                  <a:cubicBezTo>
                    <a:pt x="15429" y="51"/>
                    <a:pt x="16971" y="527"/>
                    <a:pt x="18514" y="2573"/>
                  </a:cubicBezTo>
                  <a:cubicBezTo>
                    <a:pt x="20057" y="4619"/>
                    <a:pt x="21600" y="8234"/>
                    <a:pt x="20057" y="11660"/>
                  </a:cubicBezTo>
                  <a:cubicBezTo>
                    <a:pt x="18514" y="15086"/>
                    <a:pt x="13886" y="18321"/>
                    <a:pt x="9257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6958377" y="4506383"/>
              <a:ext cx="248874" cy="337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88" fill="norm" stroke="1" extrusionOk="0">
                  <a:moveTo>
                    <a:pt x="21523" y="0"/>
                  </a:moveTo>
                  <a:cubicBezTo>
                    <a:pt x="21523" y="596"/>
                    <a:pt x="21523" y="1192"/>
                    <a:pt x="21340" y="1714"/>
                  </a:cubicBezTo>
                  <a:cubicBezTo>
                    <a:pt x="21157" y="2236"/>
                    <a:pt x="20791" y="2683"/>
                    <a:pt x="20242" y="3103"/>
                  </a:cubicBezTo>
                  <a:cubicBezTo>
                    <a:pt x="19692" y="3523"/>
                    <a:pt x="18960" y="3916"/>
                    <a:pt x="18594" y="4363"/>
                  </a:cubicBezTo>
                  <a:cubicBezTo>
                    <a:pt x="18228" y="4811"/>
                    <a:pt x="18228" y="5312"/>
                    <a:pt x="17679" y="5773"/>
                  </a:cubicBezTo>
                  <a:cubicBezTo>
                    <a:pt x="17130" y="6233"/>
                    <a:pt x="16031" y="6653"/>
                    <a:pt x="14933" y="7067"/>
                  </a:cubicBezTo>
                  <a:cubicBezTo>
                    <a:pt x="13835" y="7480"/>
                    <a:pt x="12737" y="7887"/>
                    <a:pt x="11821" y="8327"/>
                  </a:cubicBezTo>
                  <a:cubicBezTo>
                    <a:pt x="10906" y="8767"/>
                    <a:pt x="10174" y="9242"/>
                    <a:pt x="9442" y="9696"/>
                  </a:cubicBezTo>
                  <a:cubicBezTo>
                    <a:pt x="8709" y="10150"/>
                    <a:pt x="7977" y="10583"/>
                    <a:pt x="7611" y="11051"/>
                  </a:cubicBezTo>
                  <a:cubicBezTo>
                    <a:pt x="7245" y="11518"/>
                    <a:pt x="7245" y="12020"/>
                    <a:pt x="7154" y="12521"/>
                  </a:cubicBezTo>
                  <a:cubicBezTo>
                    <a:pt x="7062" y="13022"/>
                    <a:pt x="6879" y="13524"/>
                    <a:pt x="6696" y="14059"/>
                  </a:cubicBezTo>
                  <a:cubicBezTo>
                    <a:pt x="6513" y="14594"/>
                    <a:pt x="6330" y="15163"/>
                    <a:pt x="6147" y="15692"/>
                  </a:cubicBezTo>
                  <a:cubicBezTo>
                    <a:pt x="5964" y="16220"/>
                    <a:pt x="5781" y="16708"/>
                    <a:pt x="5415" y="17203"/>
                  </a:cubicBezTo>
                  <a:cubicBezTo>
                    <a:pt x="5048" y="17697"/>
                    <a:pt x="4499" y="18199"/>
                    <a:pt x="3950" y="18673"/>
                  </a:cubicBezTo>
                  <a:cubicBezTo>
                    <a:pt x="3401" y="19147"/>
                    <a:pt x="2852" y="19594"/>
                    <a:pt x="2486" y="20008"/>
                  </a:cubicBezTo>
                  <a:cubicBezTo>
                    <a:pt x="2120" y="20421"/>
                    <a:pt x="1937" y="20801"/>
                    <a:pt x="1662" y="21024"/>
                  </a:cubicBezTo>
                  <a:cubicBezTo>
                    <a:pt x="1387" y="21248"/>
                    <a:pt x="1021" y="21315"/>
                    <a:pt x="655" y="21397"/>
                  </a:cubicBezTo>
                  <a:cubicBezTo>
                    <a:pt x="289" y="21478"/>
                    <a:pt x="-77" y="21573"/>
                    <a:pt x="15" y="21586"/>
                  </a:cubicBezTo>
                  <a:cubicBezTo>
                    <a:pt x="106" y="21600"/>
                    <a:pt x="655" y="21532"/>
                    <a:pt x="120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5118100" y="5115983"/>
              <a:ext cx="423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2530"/>
                    <a:pt x="12960" y="5059"/>
                    <a:pt x="16740" y="8076"/>
                  </a:cubicBezTo>
                  <a:cubicBezTo>
                    <a:pt x="20520" y="11092"/>
                    <a:pt x="21600" y="14595"/>
                    <a:pt x="21600" y="16930"/>
                  </a:cubicBezTo>
                  <a:cubicBezTo>
                    <a:pt x="21600" y="19265"/>
                    <a:pt x="20520" y="20432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5080000" y="5668433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20"/>
                    <a:pt x="0" y="11239"/>
                    <a:pt x="3600" y="14839"/>
                  </a:cubicBezTo>
                  <a:cubicBezTo>
                    <a:pt x="7200" y="18439"/>
                    <a:pt x="144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4832377" y="6182783"/>
              <a:ext cx="13967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5470" y="0"/>
                  </a:moveTo>
                  <a:cubicBezTo>
                    <a:pt x="13213" y="3000"/>
                    <a:pt x="10957" y="6000"/>
                    <a:pt x="8539" y="8900"/>
                  </a:cubicBezTo>
                  <a:cubicBezTo>
                    <a:pt x="6121" y="11800"/>
                    <a:pt x="3542" y="14600"/>
                    <a:pt x="1930" y="16500"/>
                  </a:cubicBezTo>
                  <a:cubicBezTo>
                    <a:pt x="318" y="18400"/>
                    <a:pt x="-327" y="19400"/>
                    <a:pt x="157" y="20200"/>
                  </a:cubicBezTo>
                  <a:cubicBezTo>
                    <a:pt x="640" y="21000"/>
                    <a:pt x="2252" y="21600"/>
                    <a:pt x="5960" y="21600"/>
                  </a:cubicBezTo>
                  <a:cubicBezTo>
                    <a:pt x="9667" y="21600"/>
                    <a:pt x="15470" y="21000"/>
                    <a:pt x="2127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4933950" y="6347883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4691127" y="6589183"/>
              <a:ext cx="141223" cy="2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21" fill="norm" stroke="1" extrusionOk="0">
                  <a:moveTo>
                    <a:pt x="12617" y="0"/>
                  </a:moveTo>
                  <a:cubicBezTo>
                    <a:pt x="10711" y="3058"/>
                    <a:pt x="8805" y="6117"/>
                    <a:pt x="6581" y="9271"/>
                  </a:cubicBezTo>
                  <a:cubicBezTo>
                    <a:pt x="4358" y="12425"/>
                    <a:pt x="1817" y="15674"/>
                    <a:pt x="705" y="17777"/>
                  </a:cubicBezTo>
                  <a:cubicBezTo>
                    <a:pt x="-407" y="19880"/>
                    <a:pt x="-89" y="20835"/>
                    <a:pt x="864" y="21218"/>
                  </a:cubicBezTo>
                  <a:cubicBezTo>
                    <a:pt x="1817" y="21600"/>
                    <a:pt x="3405" y="21409"/>
                    <a:pt x="6899" y="20931"/>
                  </a:cubicBezTo>
                  <a:cubicBezTo>
                    <a:pt x="10393" y="20453"/>
                    <a:pt x="15793" y="19688"/>
                    <a:pt x="21193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4800600" y="6735233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4622800" y="7046383"/>
              <a:ext cx="152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"/>
                  </a:moveTo>
                  <a:cubicBezTo>
                    <a:pt x="20400" y="540"/>
                    <a:pt x="19200" y="0"/>
                    <a:pt x="17100" y="0"/>
                  </a:cubicBezTo>
                  <a:cubicBezTo>
                    <a:pt x="15000" y="0"/>
                    <a:pt x="12000" y="540"/>
                    <a:pt x="9300" y="1080"/>
                  </a:cubicBezTo>
                  <a:cubicBezTo>
                    <a:pt x="6600" y="1620"/>
                    <a:pt x="4200" y="2160"/>
                    <a:pt x="3000" y="2880"/>
                  </a:cubicBezTo>
                  <a:cubicBezTo>
                    <a:pt x="1800" y="3600"/>
                    <a:pt x="1800" y="4500"/>
                    <a:pt x="1800" y="5400"/>
                  </a:cubicBezTo>
                  <a:cubicBezTo>
                    <a:pt x="1800" y="6300"/>
                    <a:pt x="1800" y="7200"/>
                    <a:pt x="2550" y="7740"/>
                  </a:cubicBezTo>
                  <a:cubicBezTo>
                    <a:pt x="3300" y="8280"/>
                    <a:pt x="4800" y="8460"/>
                    <a:pt x="6450" y="9360"/>
                  </a:cubicBezTo>
                  <a:cubicBezTo>
                    <a:pt x="8100" y="10260"/>
                    <a:pt x="9900" y="11880"/>
                    <a:pt x="10950" y="13140"/>
                  </a:cubicBezTo>
                  <a:cubicBezTo>
                    <a:pt x="12000" y="14400"/>
                    <a:pt x="12300" y="15300"/>
                    <a:pt x="12450" y="16200"/>
                  </a:cubicBezTo>
                  <a:cubicBezTo>
                    <a:pt x="12600" y="17100"/>
                    <a:pt x="12600" y="18000"/>
                    <a:pt x="11700" y="18720"/>
                  </a:cubicBezTo>
                  <a:cubicBezTo>
                    <a:pt x="10800" y="19440"/>
                    <a:pt x="9000" y="19980"/>
                    <a:pt x="7050" y="20250"/>
                  </a:cubicBezTo>
                  <a:cubicBezTo>
                    <a:pt x="5100" y="20520"/>
                    <a:pt x="3000" y="20520"/>
                    <a:pt x="1800" y="20700"/>
                  </a:cubicBezTo>
                  <a:cubicBezTo>
                    <a:pt x="600" y="20880"/>
                    <a:pt x="30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4432300" y="7498241"/>
              <a:ext cx="231045" cy="25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14" fill="norm" stroke="1" extrusionOk="0">
                  <a:moveTo>
                    <a:pt x="21207" y="2614"/>
                  </a:moveTo>
                  <a:cubicBezTo>
                    <a:pt x="21404" y="1714"/>
                    <a:pt x="21600" y="814"/>
                    <a:pt x="21207" y="364"/>
                  </a:cubicBezTo>
                  <a:cubicBezTo>
                    <a:pt x="20815" y="-86"/>
                    <a:pt x="19833" y="-86"/>
                    <a:pt x="18262" y="184"/>
                  </a:cubicBezTo>
                  <a:cubicBezTo>
                    <a:pt x="16691" y="454"/>
                    <a:pt x="14531" y="994"/>
                    <a:pt x="12665" y="1894"/>
                  </a:cubicBezTo>
                  <a:cubicBezTo>
                    <a:pt x="10800" y="2794"/>
                    <a:pt x="9229" y="4054"/>
                    <a:pt x="8444" y="5134"/>
                  </a:cubicBezTo>
                  <a:cubicBezTo>
                    <a:pt x="7658" y="6214"/>
                    <a:pt x="7658" y="7114"/>
                    <a:pt x="8149" y="7564"/>
                  </a:cubicBezTo>
                  <a:cubicBezTo>
                    <a:pt x="8640" y="8014"/>
                    <a:pt x="9622" y="8014"/>
                    <a:pt x="10505" y="8284"/>
                  </a:cubicBezTo>
                  <a:cubicBezTo>
                    <a:pt x="11389" y="8554"/>
                    <a:pt x="12175" y="9094"/>
                    <a:pt x="12764" y="10354"/>
                  </a:cubicBezTo>
                  <a:cubicBezTo>
                    <a:pt x="13353" y="11614"/>
                    <a:pt x="13745" y="13594"/>
                    <a:pt x="13942" y="15034"/>
                  </a:cubicBezTo>
                  <a:cubicBezTo>
                    <a:pt x="14138" y="16474"/>
                    <a:pt x="14138" y="17374"/>
                    <a:pt x="13745" y="18094"/>
                  </a:cubicBezTo>
                  <a:cubicBezTo>
                    <a:pt x="13353" y="18814"/>
                    <a:pt x="12567" y="19354"/>
                    <a:pt x="10211" y="19894"/>
                  </a:cubicBezTo>
                  <a:cubicBezTo>
                    <a:pt x="7855" y="20434"/>
                    <a:pt x="3927" y="20974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7584016" y="4627033"/>
              <a:ext cx="29634" cy="2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0"/>
                  </a:moveTo>
                  <a:cubicBezTo>
                    <a:pt x="16971" y="2340"/>
                    <a:pt x="12343" y="4680"/>
                    <a:pt x="9257" y="7920"/>
                  </a:cubicBezTo>
                  <a:cubicBezTo>
                    <a:pt x="6171" y="11160"/>
                    <a:pt x="4629" y="15300"/>
                    <a:pt x="3086" y="17910"/>
                  </a:cubicBezTo>
                  <a:cubicBezTo>
                    <a:pt x="1543" y="20520"/>
                    <a:pt x="0" y="21600"/>
                    <a:pt x="0" y="21510"/>
                  </a:cubicBezTo>
                  <a:cubicBezTo>
                    <a:pt x="0" y="21420"/>
                    <a:pt x="1543" y="20160"/>
                    <a:pt x="3086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7487646" y="4605305"/>
              <a:ext cx="202204" cy="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666" fill="norm" stroke="1" extrusionOk="0">
                  <a:moveTo>
                    <a:pt x="2594" y="20666"/>
                  </a:moveTo>
                  <a:cubicBezTo>
                    <a:pt x="1244" y="19395"/>
                    <a:pt x="-106" y="18125"/>
                    <a:pt x="7" y="16854"/>
                  </a:cubicBezTo>
                  <a:cubicBezTo>
                    <a:pt x="119" y="15584"/>
                    <a:pt x="1694" y="14313"/>
                    <a:pt x="4957" y="11137"/>
                  </a:cubicBezTo>
                  <a:cubicBezTo>
                    <a:pt x="8219" y="7960"/>
                    <a:pt x="13169" y="2878"/>
                    <a:pt x="16207" y="972"/>
                  </a:cubicBezTo>
                  <a:cubicBezTo>
                    <a:pt x="19244" y="-934"/>
                    <a:pt x="20369" y="337"/>
                    <a:pt x="21494" y="1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7454900" y="4868333"/>
              <a:ext cx="196850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1161" y="18900"/>
                    <a:pt x="2323" y="21600"/>
                    <a:pt x="5923" y="18900"/>
                  </a:cubicBezTo>
                  <a:cubicBezTo>
                    <a:pt x="9523" y="16200"/>
                    <a:pt x="15561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7799484" y="4571584"/>
              <a:ext cx="131666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91" fill="norm" stroke="1" extrusionOk="0">
                  <a:moveTo>
                    <a:pt x="20994" y="706"/>
                  </a:moveTo>
                  <a:cubicBezTo>
                    <a:pt x="19644" y="299"/>
                    <a:pt x="18294" y="-109"/>
                    <a:pt x="16775" y="27"/>
                  </a:cubicBezTo>
                  <a:cubicBezTo>
                    <a:pt x="15257" y="163"/>
                    <a:pt x="13569" y="842"/>
                    <a:pt x="10869" y="2744"/>
                  </a:cubicBezTo>
                  <a:cubicBezTo>
                    <a:pt x="8169" y="4646"/>
                    <a:pt x="4457" y="7770"/>
                    <a:pt x="2263" y="10691"/>
                  </a:cubicBezTo>
                  <a:cubicBezTo>
                    <a:pt x="69" y="13612"/>
                    <a:pt x="-606" y="16329"/>
                    <a:pt x="575" y="18095"/>
                  </a:cubicBezTo>
                  <a:cubicBezTo>
                    <a:pt x="1756" y="19861"/>
                    <a:pt x="4794" y="20676"/>
                    <a:pt x="7157" y="21083"/>
                  </a:cubicBezTo>
                  <a:cubicBezTo>
                    <a:pt x="9519" y="21491"/>
                    <a:pt x="11207" y="21491"/>
                    <a:pt x="1289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8128000" y="4658783"/>
              <a:ext cx="190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09"/>
                    <a:pt x="12000" y="12218"/>
                    <a:pt x="8400" y="15818"/>
                  </a:cubicBezTo>
                  <a:cubicBezTo>
                    <a:pt x="4800" y="19418"/>
                    <a:pt x="24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7994650" y="4633383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7486"/>
                    <a:pt x="7784" y="13371"/>
                    <a:pt x="11384" y="9771"/>
                  </a:cubicBezTo>
                  <a:cubicBezTo>
                    <a:pt x="14984" y="6171"/>
                    <a:pt x="1829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8235950" y="488738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8229600" y="4785783"/>
              <a:ext cx="43168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0" y="14954"/>
                  </a:moveTo>
                  <a:cubicBezTo>
                    <a:pt x="3086" y="18277"/>
                    <a:pt x="6171" y="21600"/>
                    <a:pt x="9771" y="21600"/>
                  </a:cubicBezTo>
                  <a:cubicBezTo>
                    <a:pt x="13371" y="21600"/>
                    <a:pt x="17486" y="18277"/>
                    <a:pt x="19543" y="14538"/>
                  </a:cubicBezTo>
                  <a:cubicBezTo>
                    <a:pt x="21600" y="10800"/>
                    <a:pt x="21600" y="6646"/>
                    <a:pt x="18514" y="4154"/>
                  </a:cubicBezTo>
                  <a:cubicBezTo>
                    <a:pt x="15429" y="1662"/>
                    <a:pt x="9257" y="831"/>
                    <a:pt x="30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8509000" y="4646083"/>
              <a:ext cx="16972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0"/>
                  </a:moveTo>
                  <a:cubicBezTo>
                    <a:pt x="2667" y="568"/>
                    <a:pt x="5333" y="1137"/>
                    <a:pt x="8667" y="2558"/>
                  </a:cubicBezTo>
                  <a:cubicBezTo>
                    <a:pt x="12000" y="3979"/>
                    <a:pt x="16000" y="6253"/>
                    <a:pt x="18400" y="7768"/>
                  </a:cubicBezTo>
                  <a:cubicBezTo>
                    <a:pt x="20800" y="9284"/>
                    <a:pt x="21600" y="10042"/>
                    <a:pt x="21333" y="10611"/>
                  </a:cubicBezTo>
                  <a:cubicBezTo>
                    <a:pt x="21067" y="11179"/>
                    <a:pt x="19733" y="11558"/>
                    <a:pt x="18133" y="12600"/>
                  </a:cubicBezTo>
                  <a:cubicBezTo>
                    <a:pt x="16533" y="13642"/>
                    <a:pt x="14667" y="15347"/>
                    <a:pt x="12133" y="16958"/>
                  </a:cubicBezTo>
                  <a:cubicBezTo>
                    <a:pt x="9600" y="18568"/>
                    <a:pt x="6400" y="20084"/>
                    <a:pt x="3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8915763" y="4633383"/>
              <a:ext cx="25038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9" fill="norm" stroke="1" extrusionOk="0">
                  <a:moveTo>
                    <a:pt x="21291" y="0"/>
                  </a:moveTo>
                  <a:cubicBezTo>
                    <a:pt x="15891" y="5249"/>
                    <a:pt x="10491" y="10497"/>
                    <a:pt x="6891" y="13626"/>
                  </a:cubicBezTo>
                  <a:cubicBezTo>
                    <a:pt x="3291" y="16755"/>
                    <a:pt x="1491" y="17764"/>
                    <a:pt x="591" y="18774"/>
                  </a:cubicBezTo>
                  <a:cubicBezTo>
                    <a:pt x="-309" y="19783"/>
                    <a:pt x="-309" y="20793"/>
                    <a:pt x="1491" y="21196"/>
                  </a:cubicBezTo>
                  <a:cubicBezTo>
                    <a:pt x="3291" y="21600"/>
                    <a:pt x="6891" y="21398"/>
                    <a:pt x="10491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8794750" y="4652433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8977678" y="4836583"/>
              <a:ext cx="47390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139" fill="norm" stroke="1" extrusionOk="0">
                  <a:moveTo>
                    <a:pt x="11319" y="0"/>
                  </a:moveTo>
                  <a:cubicBezTo>
                    <a:pt x="8619" y="2274"/>
                    <a:pt x="5919" y="4547"/>
                    <a:pt x="3669" y="7105"/>
                  </a:cubicBezTo>
                  <a:cubicBezTo>
                    <a:pt x="1419" y="9663"/>
                    <a:pt x="-381" y="12505"/>
                    <a:pt x="69" y="15063"/>
                  </a:cubicBezTo>
                  <a:cubicBezTo>
                    <a:pt x="519" y="17621"/>
                    <a:pt x="3219" y="19895"/>
                    <a:pt x="6819" y="20747"/>
                  </a:cubicBezTo>
                  <a:cubicBezTo>
                    <a:pt x="10419" y="21600"/>
                    <a:pt x="14919" y="21032"/>
                    <a:pt x="17619" y="19326"/>
                  </a:cubicBezTo>
                  <a:cubicBezTo>
                    <a:pt x="20319" y="17621"/>
                    <a:pt x="21219" y="14779"/>
                    <a:pt x="18519" y="12221"/>
                  </a:cubicBezTo>
                  <a:cubicBezTo>
                    <a:pt x="15819" y="9663"/>
                    <a:pt x="9519" y="7389"/>
                    <a:pt x="3219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9078383" y="4728633"/>
              <a:ext cx="76580" cy="19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02" fill="norm" stroke="1" extrusionOk="0">
                  <a:moveTo>
                    <a:pt x="2335" y="0"/>
                  </a:moveTo>
                  <a:cubicBezTo>
                    <a:pt x="2919" y="6204"/>
                    <a:pt x="3503" y="12409"/>
                    <a:pt x="3503" y="16200"/>
                  </a:cubicBezTo>
                  <a:cubicBezTo>
                    <a:pt x="3503" y="19991"/>
                    <a:pt x="2919" y="21370"/>
                    <a:pt x="2627" y="21485"/>
                  </a:cubicBezTo>
                  <a:cubicBezTo>
                    <a:pt x="2335" y="21600"/>
                    <a:pt x="2335" y="20451"/>
                    <a:pt x="2919" y="19302"/>
                  </a:cubicBezTo>
                  <a:cubicBezTo>
                    <a:pt x="3503" y="18153"/>
                    <a:pt x="4670" y="17004"/>
                    <a:pt x="6422" y="16085"/>
                  </a:cubicBezTo>
                  <a:cubicBezTo>
                    <a:pt x="8173" y="15166"/>
                    <a:pt x="10508" y="14477"/>
                    <a:pt x="13135" y="14477"/>
                  </a:cubicBezTo>
                  <a:cubicBezTo>
                    <a:pt x="15762" y="14477"/>
                    <a:pt x="18681" y="15166"/>
                    <a:pt x="20141" y="16200"/>
                  </a:cubicBezTo>
                  <a:cubicBezTo>
                    <a:pt x="21600" y="17234"/>
                    <a:pt x="21600" y="18613"/>
                    <a:pt x="18973" y="19647"/>
                  </a:cubicBezTo>
                  <a:cubicBezTo>
                    <a:pt x="16346" y="20681"/>
                    <a:pt x="11092" y="21370"/>
                    <a:pt x="7005" y="21485"/>
                  </a:cubicBezTo>
                  <a:cubicBezTo>
                    <a:pt x="2919" y="21600"/>
                    <a:pt x="0" y="21140"/>
                    <a:pt x="0" y="20221"/>
                  </a:cubicBezTo>
                  <a:cubicBezTo>
                    <a:pt x="0" y="19302"/>
                    <a:pt x="2919" y="17923"/>
                    <a:pt x="5838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9188450" y="4808272"/>
              <a:ext cx="69859" cy="12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245" fill="norm" stroke="1" extrusionOk="0">
                  <a:moveTo>
                    <a:pt x="20965" y="2612"/>
                  </a:moveTo>
                  <a:cubicBezTo>
                    <a:pt x="18424" y="1549"/>
                    <a:pt x="15882" y="487"/>
                    <a:pt x="13024" y="133"/>
                  </a:cubicBezTo>
                  <a:cubicBezTo>
                    <a:pt x="10165" y="-221"/>
                    <a:pt x="6988" y="133"/>
                    <a:pt x="5082" y="1195"/>
                  </a:cubicBezTo>
                  <a:cubicBezTo>
                    <a:pt x="3176" y="2258"/>
                    <a:pt x="2541" y="4028"/>
                    <a:pt x="3494" y="5445"/>
                  </a:cubicBezTo>
                  <a:cubicBezTo>
                    <a:pt x="4447" y="6861"/>
                    <a:pt x="6988" y="7923"/>
                    <a:pt x="9847" y="9340"/>
                  </a:cubicBezTo>
                  <a:cubicBezTo>
                    <a:pt x="12706" y="10756"/>
                    <a:pt x="15882" y="12527"/>
                    <a:pt x="18106" y="14297"/>
                  </a:cubicBezTo>
                  <a:cubicBezTo>
                    <a:pt x="20329" y="16068"/>
                    <a:pt x="21600" y="17838"/>
                    <a:pt x="20647" y="19077"/>
                  </a:cubicBezTo>
                  <a:cubicBezTo>
                    <a:pt x="19694" y="20317"/>
                    <a:pt x="16518" y="21025"/>
                    <a:pt x="13341" y="21202"/>
                  </a:cubicBezTo>
                  <a:cubicBezTo>
                    <a:pt x="10165" y="21379"/>
                    <a:pt x="6988" y="21025"/>
                    <a:pt x="4765" y="19963"/>
                  </a:cubicBezTo>
                  <a:cubicBezTo>
                    <a:pt x="2541" y="18900"/>
                    <a:pt x="1271" y="17130"/>
                    <a:pt x="0" y="15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9251950" y="4668805"/>
              <a:ext cx="124704" cy="37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11" fill="norm" stroke="1" extrusionOk="0">
                  <a:moveTo>
                    <a:pt x="9561" y="152"/>
                  </a:moveTo>
                  <a:cubicBezTo>
                    <a:pt x="11331" y="32"/>
                    <a:pt x="13102" y="-89"/>
                    <a:pt x="14518" y="92"/>
                  </a:cubicBezTo>
                  <a:cubicBezTo>
                    <a:pt x="15934" y="273"/>
                    <a:pt x="16997" y="756"/>
                    <a:pt x="18413" y="2807"/>
                  </a:cubicBezTo>
                  <a:cubicBezTo>
                    <a:pt x="19830" y="4858"/>
                    <a:pt x="21600" y="8479"/>
                    <a:pt x="20538" y="11556"/>
                  </a:cubicBezTo>
                  <a:cubicBezTo>
                    <a:pt x="19475" y="14633"/>
                    <a:pt x="15580" y="17167"/>
                    <a:pt x="11685" y="18736"/>
                  </a:cubicBezTo>
                  <a:cubicBezTo>
                    <a:pt x="7790" y="20304"/>
                    <a:pt x="3895" y="20908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9004300" y="3608105"/>
              <a:ext cx="32385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565" y="14477"/>
                    <a:pt x="1129" y="8305"/>
                    <a:pt x="3035" y="4448"/>
                  </a:cubicBezTo>
                  <a:cubicBezTo>
                    <a:pt x="4941" y="591"/>
                    <a:pt x="8188" y="-952"/>
                    <a:pt x="11506" y="591"/>
                  </a:cubicBezTo>
                  <a:cubicBezTo>
                    <a:pt x="14824" y="2134"/>
                    <a:pt x="18212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9004300" y="3699933"/>
              <a:ext cx="241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7755731" y="5229077"/>
              <a:ext cx="185423" cy="1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00" fill="norm" stroke="1" extrusionOk="0">
                  <a:moveTo>
                    <a:pt x="14850" y="1526"/>
                  </a:moveTo>
                  <a:cubicBezTo>
                    <a:pt x="13890" y="829"/>
                    <a:pt x="12930" y="132"/>
                    <a:pt x="11850" y="16"/>
                  </a:cubicBezTo>
                  <a:cubicBezTo>
                    <a:pt x="10770" y="-100"/>
                    <a:pt x="9570" y="365"/>
                    <a:pt x="7530" y="2803"/>
                  </a:cubicBezTo>
                  <a:cubicBezTo>
                    <a:pt x="5490" y="5242"/>
                    <a:pt x="2610" y="9655"/>
                    <a:pt x="1170" y="12558"/>
                  </a:cubicBezTo>
                  <a:cubicBezTo>
                    <a:pt x="-270" y="15461"/>
                    <a:pt x="-270" y="16855"/>
                    <a:pt x="570" y="18365"/>
                  </a:cubicBezTo>
                  <a:cubicBezTo>
                    <a:pt x="1410" y="19874"/>
                    <a:pt x="3090" y="21500"/>
                    <a:pt x="6210" y="21500"/>
                  </a:cubicBezTo>
                  <a:cubicBezTo>
                    <a:pt x="9330" y="21500"/>
                    <a:pt x="13890" y="19874"/>
                    <a:pt x="16890" y="17435"/>
                  </a:cubicBezTo>
                  <a:cubicBezTo>
                    <a:pt x="19890" y="14997"/>
                    <a:pt x="21330" y="11745"/>
                    <a:pt x="20970" y="8842"/>
                  </a:cubicBezTo>
                  <a:cubicBezTo>
                    <a:pt x="20610" y="5939"/>
                    <a:pt x="18450" y="3384"/>
                    <a:pt x="15810" y="2919"/>
                  </a:cubicBezTo>
                  <a:cubicBezTo>
                    <a:pt x="13170" y="2455"/>
                    <a:pt x="10050" y="4081"/>
                    <a:pt x="6930" y="5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7699037" y="5797411"/>
              <a:ext cx="132903" cy="18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929" fill="norm" stroke="1" extrusionOk="0">
                  <a:moveTo>
                    <a:pt x="17499" y="490"/>
                  </a:moveTo>
                  <a:cubicBezTo>
                    <a:pt x="15837" y="16"/>
                    <a:pt x="14176" y="-459"/>
                    <a:pt x="11185" y="846"/>
                  </a:cubicBezTo>
                  <a:cubicBezTo>
                    <a:pt x="8194" y="2152"/>
                    <a:pt x="3874" y="5238"/>
                    <a:pt x="1714" y="8205"/>
                  </a:cubicBezTo>
                  <a:cubicBezTo>
                    <a:pt x="-446" y="11172"/>
                    <a:pt x="-446" y="14020"/>
                    <a:pt x="1049" y="16394"/>
                  </a:cubicBezTo>
                  <a:cubicBezTo>
                    <a:pt x="2545" y="18767"/>
                    <a:pt x="5536" y="20666"/>
                    <a:pt x="8526" y="20904"/>
                  </a:cubicBezTo>
                  <a:cubicBezTo>
                    <a:pt x="11517" y="21141"/>
                    <a:pt x="14508" y="19717"/>
                    <a:pt x="16668" y="17106"/>
                  </a:cubicBezTo>
                  <a:cubicBezTo>
                    <a:pt x="18828" y="14495"/>
                    <a:pt x="20157" y="10697"/>
                    <a:pt x="20656" y="8205"/>
                  </a:cubicBezTo>
                  <a:cubicBezTo>
                    <a:pt x="21154" y="5712"/>
                    <a:pt x="20822" y="4526"/>
                    <a:pt x="18994" y="3695"/>
                  </a:cubicBezTo>
                  <a:cubicBezTo>
                    <a:pt x="17166" y="2864"/>
                    <a:pt x="13843" y="2389"/>
                    <a:pt x="11517" y="2627"/>
                  </a:cubicBezTo>
                  <a:cubicBezTo>
                    <a:pt x="9191" y="2864"/>
                    <a:pt x="7862" y="3814"/>
                    <a:pt x="6532" y="4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7740650" y="6373283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7715250" y="6836833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7708900" y="7306733"/>
              <a:ext cx="19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57"/>
                    <a:pt x="4800" y="11314"/>
                    <a:pt x="8400" y="14914"/>
                  </a:cubicBezTo>
                  <a:cubicBezTo>
                    <a:pt x="12000" y="18514"/>
                    <a:pt x="16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7708900" y="7586133"/>
              <a:ext cx="1" cy="190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8382000" y="5347672"/>
              <a:ext cx="330465" cy="248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46" fill="norm" stroke="1" extrusionOk="0">
                  <a:moveTo>
                    <a:pt x="0" y="194"/>
                  </a:moveTo>
                  <a:cubicBezTo>
                    <a:pt x="1504" y="102"/>
                    <a:pt x="3008" y="10"/>
                    <a:pt x="5673" y="1"/>
                  </a:cubicBezTo>
                  <a:cubicBezTo>
                    <a:pt x="8339" y="-8"/>
                    <a:pt x="12167" y="65"/>
                    <a:pt x="15038" y="322"/>
                  </a:cubicBezTo>
                  <a:cubicBezTo>
                    <a:pt x="17909" y="579"/>
                    <a:pt x="19823" y="1019"/>
                    <a:pt x="20711" y="1532"/>
                  </a:cubicBezTo>
                  <a:cubicBezTo>
                    <a:pt x="21600" y="2046"/>
                    <a:pt x="21463" y="2632"/>
                    <a:pt x="20848" y="3247"/>
                  </a:cubicBezTo>
                  <a:cubicBezTo>
                    <a:pt x="20233" y="3861"/>
                    <a:pt x="19139" y="4503"/>
                    <a:pt x="17635" y="5154"/>
                  </a:cubicBezTo>
                  <a:cubicBezTo>
                    <a:pt x="16132" y="5805"/>
                    <a:pt x="14218" y="6465"/>
                    <a:pt x="12372" y="7033"/>
                  </a:cubicBezTo>
                  <a:cubicBezTo>
                    <a:pt x="10527" y="7602"/>
                    <a:pt x="8749" y="8078"/>
                    <a:pt x="7382" y="8573"/>
                  </a:cubicBezTo>
                  <a:cubicBezTo>
                    <a:pt x="6015" y="9068"/>
                    <a:pt x="5058" y="9582"/>
                    <a:pt x="5742" y="10104"/>
                  </a:cubicBezTo>
                  <a:cubicBezTo>
                    <a:pt x="6425" y="10627"/>
                    <a:pt x="8749" y="11159"/>
                    <a:pt x="11210" y="11672"/>
                  </a:cubicBezTo>
                  <a:cubicBezTo>
                    <a:pt x="13671" y="12186"/>
                    <a:pt x="16268" y="12681"/>
                    <a:pt x="17909" y="13231"/>
                  </a:cubicBezTo>
                  <a:cubicBezTo>
                    <a:pt x="19549" y="13781"/>
                    <a:pt x="20233" y="14386"/>
                    <a:pt x="20370" y="14991"/>
                  </a:cubicBezTo>
                  <a:cubicBezTo>
                    <a:pt x="20506" y="15596"/>
                    <a:pt x="20096" y="16201"/>
                    <a:pt x="19823" y="16815"/>
                  </a:cubicBezTo>
                  <a:cubicBezTo>
                    <a:pt x="19549" y="17430"/>
                    <a:pt x="19413" y="18053"/>
                    <a:pt x="19549" y="18667"/>
                  </a:cubicBezTo>
                  <a:cubicBezTo>
                    <a:pt x="19686" y="19282"/>
                    <a:pt x="20096" y="19887"/>
                    <a:pt x="19686" y="20354"/>
                  </a:cubicBezTo>
                  <a:cubicBezTo>
                    <a:pt x="19276" y="20822"/>
                    <a:pt x="18046" y="21152"/>
                    <a:pt x="17089" y="21344"/>
                  </a:cubicBezTo>
                  <a:cubicBezTo>
                    <a:pt x="16132" y="21537"/>
                    <a:pt x="15448" y="21592"/>
                    <a:pt x="14354" y="21509"/>
                  </a:cubicBezTo>
                  <a:cubicBezTo>
                    <a:pt x="13261" y="21427"/>
                    <a:pt x="11757" y="21207"/>
                    <a:pt x="10253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9151055" y="6019199"/>
              <a:ext cx="159132" cy="45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29" fill="norm" stroke="1" extrusionOk="0">
                  <a:moveTo>
                    <a:pt x="7385" y="7657"/>
                  </a:moveTo>
                  <a:cubicBezTo>
                    <a:pt x="8216" y="10531"/>
                    <a:pt x="9046" y="13404"/>
                    <a:pt x="9462" y="15584"/>
                  </a:cubicBezTo>
                  <a:cubicBezTo>
                    <a:pt x="9877" y="17764"/>
                    <a:pt x="9877" y="19250"/>
                    <a:pt x="9462" y="20191"/>
                  </a:cubicBezTo>
                  <a:cubicBezTo>
                    <a:pt x="9046" y="21133"/>
                    <a:pt x="8216" y="21529"/>
                    <a:pt x="7385" y="21529"/>
                  </a:cubicBezTo>
                  <a:cubicBezTo>
                    <a:pt x="6554" y="21529"/>
                    <a:pt x="5723" y="21133"/>
                    <a:pt x="4339" y="19399"/>
                  </a:cubicBezTo>
                  <a:cubicBezTo>
                    <a:pt x="2954" y="17665"/>
                    <a:pt x="1016" y="14593"/>
                    <a:pt x="323" y="11522"/>
                  </a:cubicBezTo>
                  <a:cubicBezTo>
                    <a:pt x="-369" y="8450"/>
                    <a:pt x="185" y="5379"/>
                    <a:pt x="739" y="3595"/>
                  </a:cubicBezTo>
                  <a:cubicBezTo>
                    <a:pt x="1293" y="1812"/>
                    <a:pt x="1846" y="1316"/>
                    <a:pt x="2816" y="920"/>
                  </a:cubicBezTo>
                  <a:cubicBezTo>
                    <a:pt x="3785" y="523"/>
                    <a:pt x="5169" y="226"/>
                    <a:pt x="6693" y="78"/>
                  </a:cubicBezTo>
                  <a:cubicBezTo>
                    <a:pt x="8216" y="-71"/>
                    <a:pt x="9877" y="-71"/>
                    <a:pt x="12231" y="672"/>
                  </a:cubicBezTo>
                  <a:cubicBezTo>
                    <a:pt x="14585" y="1415"/>
                    <a:pt x="17631" y="2901"/>
                    <a:pt x="19293" y="4536"/>
                  </a:cubicBezTo>
                  <a:cubicBezTo>
                    <a:pt x="20954" y="6171"/>
                    <a:pt x="21231" y="7955"/>
                    <a:pt x="20262" y="9243"/>
                  </a:cubicBezTo>
                  <a:cubicBezTo>
                    <a:pt x="19293" y="10531"/>
                    <a:pt x="17077" y="11323"/>
                    <a:pt x="14585" y="11720"/>
                  </a:cubicBezTo>
                  <a:cubicBezTo>
                    <a:pt x="12093" y="12116"/>
                    <a:pt x="9323" y="12116"/>
                    <a:pt x="6554" y="12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9315450" y="6163733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9429749" y="6062133"/>
              <a:ext cx="95251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3840" y="6075"/>
                    <a:pt x="7680" y="12150"/>
                    <a:pt x="10320" y="16031"/>
                  </a:cubicBezTo>
                  <a:cubicBezTo>
                    <a:pt x="12960" y="19912"/>
                    <a:pt x="14400" y="21600"/>
                    <a:pt x="15120" y="21431"/>
                  </a:cubicBezTo>
                  <a:cubicBezTo>
                    <a:pt x="15840" y="21262"/>
                    <a:pt x="15840" y="19237"/>
                    <a:pt x="15840" y="16200"/>
                  </a:cubicBezTo>
                  <a:cubicBezTo>
                    <a:pt x="15840" y="13162"/>
                    <a:pt x="15840" y="9112"/>
                    <a:pt x="16800" y="6581"/>
                  </a:cubicBezTo>
                  <a:cubicBezTo>
                    <a:pt x="17760" y="4050"/>
                    <a:pt x="19680" y="3037"/>
                    <a:pt x="21600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9544844" y="5854478"/>
              <a:ext cx="469106" cy="32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73" fill="norm" stroke="1" extrusionOk="0">
                  <a:moveTo>
                    <a:pt x="4049" y="14232"/>
                  </a:moveTo>
                  <a:cubicBezTo>
                    <a:pt x="3855" y="13549"/>
                    <a:pt x="3660" y="12865"/>
                    <a:pt x="3222" y="12387"/>
                  </a:cubicBezTo>
                  <a:cubicBezTo>
                    <a:pt x="2785" y="11908"/>
                    <a:pt x="2104" y="11635"/>
                    <a:pt x="1617" y="11840"/>
                  </a:cubicBezTo>
                  <a:cubicBezTo>
                    <a:pt x="1131" y="12045"/>
                    <a:pt x="839" y="12729"/>
                    <a:pt x="595" y="14027"/>
                  </a:cubicBezTo>
                  <a:cubicBezTo>
                    <a:pt x="352" y="15326"/>
                    <a:pt x="158" y="17240"/>
                    <a:pt x="60" y="18539"/>
                  </a:cubicBezTo>
                  <a:cubicBezTo>
                    <a:pt x="-37" y="19837"/>
                    <a:pt x="-37" y="20521"/>
                    <a:pt x="206" y="20931"/>
                  </a:cubicBezTo>
                  <a:cubicBezTo>
                    <a:pt x="449" y="21341"/>
                    <a:pt x="936" y="21478"/>
                    <a:pt x="1374" y="20794"/>
                  </a:cubicBezTo>
                  <a:cubicBezTo>
                    <a:pt x="1812" y="20111"/>
                    <a:pt x="2201" y="18607"/>
                    <a:pt x="2590" y="17308"/>
                  </a:cubicBezTo>
                  <a:cubicBezTo>
                    <a:pt x="2979" y="16010"/>
                    <a:pt x="3368" y="14916"/>
                    <a:pt x="3709" y="14643"/>
                  </a:cubicBezTo>
                  <a:cubicBezTo>
                    <a:pt x="4049" y="14369"/>
                    <a:pt x="4341" y="14916"/>
                    <a:pt x="4731" y="15394"/>
                  </a:cubicBezTo>
                  <a:cubicBezTo>
                    <a:pt x="5120" y="15873"/>
                    <a:pt x="5606" y="16283"/>
                    <a:pt x="6044" y="16283"/>
                  </a:cubicBezTo>
                  <a:cubicBezTo>
                    <a:pt x="6482" y="16283"/>
                    <a:pt x="6871" y="15873"/>
                    <a:pt x="7260" y="14506"/>
                  </a:cubicBezTo>
                  <a:cubicBezTo>
                    <a:pt x="7649" y="13139"/>
                    <a:pt x="8039" y="10815"/>
                    <a:pt x="8331" y="8627"/>
                  </a:cubicBezTo>
                  <a:cubicBezTo>
                    <a:pt x="8622" y="6440"/>
                    <a:pt x="8817" y="4389"/>
                    <a:pt x="8963" y="2817"/>
                  </a:cubicBezTo>
                  <a:cubicBezTo>
                    <a:pt x="9109" y="1245"/>
                    <a:pt x="9206" y="151"/>
                    <a:pt x="9109" y="15"/>
                  </a:cubicBezTo>
                  <a:cubicBezTo>
                    <a:pt x="9012" y="-122"/>
                    <a:pt x="8720" y="698"/>
                    <a:pt x="8428" y="3432"/>
                  </a:cubicBezTo>
                  <a:cubicBezTo>
                    <a:pt x="8136" y="6167"/>
                    <a:pt x="7844" y="10815"/>
                    <a:pt x="7698" y="13481"/>
                  </a:cubicBezTo>
                  <a:cubicBezTo>
                    <a:pt x="7552" y="16146"/>
                    <a:pt x="7552" y="16830"/>
                    <a:pt x="7649" y="17513"/>
                  </a:cubicBezTo>
                  <a:cubicBezTo>
                    <a:pt x="7747" y="18197"/>
                    <a:pt x="7941" y="18881"/>
                    <a:pt x="8185" y="18949"/>
                  </a:cubicBezTo>
                  <a:cubicBezTo>
                    <a:pt x="8428" y="19017"/>
                    <a:pt x="8720" y="18470"/>
                    <a:pt x="9158" y="17513"/>
                  </a:cubicBezTo>
                  <a:cubicBezTo>
                    <a:pt x="9595" y="16556"/>
                    <a:pt x="10179" y="15189"/>
                    <a:pt x="10520" y="14164"/>
                  </a:cubicBezTo>
                  <a:cubicBezTo>
                    <a:pt x="10860" y="13139"/>
                    <a:pt x="10958" y="12455"/>
                    <a:pt x="10909" y="12455"/>
                  </a:cubicBezTo>
                  <a:cubicBezTo>
                    <a:pt x="10860" y="12455"/>
                    <a:pt x="10666" y="13139"/>
                    <a:pt x="10568" y="13822"/>
                  </a:cubicBezTo>
                  <a:cubicBezTo>
                    <a:pt x="10471" y="14506"/>
                    <a:pt x="10471" y="15189"/>
                    <a:pt x="10617" y="15805"/>
                  </a:cubicBezTo>
                  <a:cubicBezTo>
                    <a:pt x="10763" y="16420"/>
                    <a:pt x="11055" y="16967"/>
                    <a:pt x="11444" y="16693"/>
                  </a:cubicBezTo>
                  <a:cubicBezTo>
                    <a:pt x="11833" y="16420"/>
                    <a:pt x="12320" y="15326"/>
                    <a:pt x="12660" y="14369"/>
                  </a:cubicBezTo>
                  <a:cubicBezTo>
                    <a:pt x="13001" y="13412"/>
                    <a:pt x="13195" y="12592"/>
                    <a:pt x="13341" y="11840"/>
                  </a:cubicBezTo>
                  <a:cubicBezTo>
                    <a:pt x="13487" y="11088"/>
                    <a:pt x="13585" y="10405"/>
                    <a:pt x="13585" y="10541"/>
                  </a:cubicBezTo>
                  <a:cubicBezTo>
                    <a:pt x="13585" y="10678"/>
                    <a:pt x="13487" y="11635"/>
                    <a:pt x="13487" y="12524"/>
                  </a:cubicBezTo>
                  <a:cubicBezTo>
                    <a:pt x="13487" y="13412"/>
                    <a:pt x="13585" y="14232"/>
                    <a:pt x="13779" y="14916"/>
                  </a:cubicBezTo>
                  <a:cubicBezTo>
                    <a:pt x="13974" y="15600"/>
                    <a:pt x="14266" y="16146"/>
                    <a:pt x="14655" y="16351"/>
                  </a:cubicBezTo>
                  <a:cubicBezTo>
                    <a:pt x="15044" y="16556"/>
                    <a:pt x="15531" y="16420"/>
                    <a:pt x="16017" y="15736"/>
                  </a:cubicBezTo>
                  <a:cubicBezTo>
                    <a:pt x="16504" y="15053"/>
                    <a:pt x="16990" y="13822"/>
                    <a:pt x="17331" y="12865"/>
                  </a:cubicBezTo>
                  <a:cubicBezTo>
                    <a:pt x="17671" y="11908"/>
                    <a:pt x="17866" y="11225"/>
                    <a:pt x="17914" y="10473"/>
                  </a:cubicBezTo>
                  <a:cubicBezTo>
                    <a:pt x="17963" y="9721"/>
                    <a:pt x="17866" y="8901"/>
                    <a:pt x="17671" y="8764"/>
                  </a:cubicBezTo>
                  <a:cubicBezTo>
                    <a:pt x="17477" y="8627"/>
                    <a:pt x="17185" y="9174"/>
                    <a:pt x="16941" y="10200"/>
                  </a:cubicBezTo>
                  <a:cubicBezTo>
                    <a:pt x="16698" y="11225"/>
                    <a:pt x="16504" y="12729"/>
                    <a:pt x="16504" y="13822"/>
                  </a:cubicBezTo>
                  <a:cubicBezTo>
                    <a:pt x="16504" y="14916"/>
                    <a:pt x="16698" y="15600"/>
                    <a:pt x="17282" y="15941"/>
                  </a:cubicBezTo>
                  <a:cubicBezTo>
                    <a:pt x="17866" y="16283"/>
                    <a:pt x="18839" y="16283"/>
                    <a:pt x="19617" y="16078"/>
                  </a:cubicBezTo>
                  <a:cubicBezTo>
                    <a:pt x="20395" y="15873"/>
                    <a:pt x="20979" y="15463"/>
                    <a:pt x="21563" y="15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10159999" y="5966883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10147300" y="6087533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10674349" y="6130761"/>
              <a:ext cx="469901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20897"/>
                  </a:moveTo>
                  <a:cubicBezTo>
                    <a:pt x="3503" y="15912"/>
                    <a:pt x="7005" y="10928"/>
                    <a:pt x="10119" y="6774"/>
                  </a:cubicBezTo>
                  <a:cubicBezTo>
                    <a:pt x="13232" y="2620"/>
                    <a:pt x="15957" y="-703"/>
                    <a:pt x="17805" y="128"/>
                  </a:cubicBezTo>
                  <a:cubicBezTo>
                    <a:pt x="19654" y="959"/>
                    <a:pt x="20627" y="5943"/>
                    <a:pt x="21600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10763249" y="6320825"/>
              <a:ext cx="158751" cy="34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42" fill="norm" stroke="1" extrusionOk="0">
                  <a:moveTo>
                    <a:pt x="21316" y="1664"/>
                  </a:moveTo>
                  <a:cubicBezTo>
                    <a:pt x="21316" y="1013"/>
                    <a:pt x="21316" y="362"/>
                    <a:pt x="20605" y="102"/>
                  </a:cubicBezTo>
                  <a:cubicBezTo>
                    <a:pt x="19895" y="-158"/>
                    <a:pt x="18474" y="-28"/>
                    <a:pt x="15489" y="1794"/>
                  </a:cubicBezTo>
                  <a:cubicBezTo>
                    <a:pt x="12505" y="3615"/>
                    <a:pt x="7958" y="7129"/>
                    <a:pt x="5116" y="9926"/>
                  </a:cubicBezTo>
                  <a:cubicBezTo>
                    <a:pt x="2274" y="12724"/>
                    <a:pt x="1137" y="14806"/>
                    <a:pt x="568" y="16237"/>
                  </a:cubicBezTo>
                  <a:cubicBezTo>
                    <a:pt x="0" y="17669"/>
                    <a:pt x="0" y="18449"/>
                    <a:pt x="284" y="19165"/>
                  </a:cubicBezTo>
                  <a:cubicBezTo>
                    <a:pt x="568" y="19881"/>
                    <a:pt x="1137" y="20531"/>
                    <a:pt x="2132" y="20922"/>
                  </a:cubicBezTo>
                  <a:cubicBezTo>
                    <a:pt x="3126" y="21312"/>
                    <a:pt x="4547" y="21442"/>
                    <a:pt x="6679" y="21442"/>
                  </a:cubicBezTo>
                  <a:cubicBezTo>
                    <a:pt x="8811" y="21442"/>
                    <a:pt x="11653" y="21312"/>
                    <a:pt x="14068" y="20791"/>
                  </a:cubicBezTo>
                  <a:cubicBezTo>
                    <a:pt x="16484" y="20271"/>
                    <a:pt x="18474" y="19360"/>
                    <a:pt x="19753" y="18449"/>
                  </a:cubicBezTo>
                  <a:cubicBezTo>
                    <a:pt x="21032" y="17538"/>
                    <a:pt x="21600" y="16628"/>
                    <a:pt x="21174" y="16042"/>
                  </a:cubicBezTo>
                  <a:cubicBezTo>
                    <a:pt x="20747" y="15456"/>
                    <a:pt x="19326" y="15196"/>
                    <a:pt x="16484" y="15261"/>
                  </a:cubicBezTo>
                  <a:cubicBezTo>
                    <a:pt x="13642" y="15326"/>
                    <a:pt x="9379" y="15717"/>
                    <a:pt x="6395" y="16107"/>
                  </a:cubicBezTo>
                  <a:cubicBezTo>
                    <a:pt x="3411" y="16497"/>
                    <a:pt x="1705" y="16888"/>
                    <a:pt x="0" y="17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10792919" y="5731933"/>
              <a:ext cx="141781" cy="23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71" fill="norm" stroke="1" extrusionOk="0">
                  <a:moveTo>
                    <a:pt x="16512" y="0"/>
                  </a:moveTo>
                  <a:cubicBezTo>
                    <a:pt x="12065" y="4737"/>
                    <a:pt x="7618" y="9474"/>
                    <a:pt x="4918" y="12600"/>
                  </a:cubicBezTo>
                  <a:cubicBezTo>
                    <a:pt x="2218" y="15726"/>
                    <a:pt x="1265" y="17242"/>
                    <a:pt x="630" y="18474"/>
                  </a:cubicBezTo>
                  <a:cubicBezTo>
                    <a:pt x="-5" y="19705"/>
                    <a:pt x="-323" y="20653"/>
                    <a:pt x="471" y="21126"/>
                  </a:cubicBezTo>
                  <a:cubicBezTo>
                    <a:pt x="1265" y="21600"/>
                    <a:pt x="3171" y="21600"/>
                    <a:pt x="6824" y="21032"/>
                  </a:cubicBezTo>
                  <a:cubicBezTo>
                    <a:pt x="10477" y="20463"/>
                    <a:pt x="15877" y="19326"/>
                    <a:pt x="21277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10899493" y="5871633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75"/>
                    <a:pt x="2735" y="12150"/>
                    <a:pt x="575" y="15750"/>
                  </a:cubicBezTo>
                  <a:cubicBezTo>
                    <a:pt x="-1585" y="19350"/>
                    <a:pt x="2735" y="2047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11220450" y="6100233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11264900" y="6176433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11588750" y="5894190"/>
              <a:ext cx="18415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5423"/>
                  </a:moveTo>
                  <a:cubicBezTo>
                    <a:pt x="497" y="4210"/>
                    <a:pt x="993" y="2996"/>
                    <a:pt x="2607" y="2025"/>
                  </a:cubicBezTo>
                  <a:cubicBezTo>
                    <a:pt x="4221" y="1054"/>
                    <a:pt x="6952" y="326"/>
                    <a:pt x="9062" y="84"/>
                  </a:cubicBezTo>
                  <a:cubicBezTo>
                    <a:pt x="11172" y="-159"/>
                    <a:pt x="12662" y="84"/>
                    <a:pt x="13283" y="1419"/>
                  </a:cubicBezTo>
                  <a:cubicBezTo>
                    <a:pt x="13903" y="2753"/>
                    <a:pt x="13655" y="5180"/>
                    <a:pt x="11669" y="8214"/>
                  </a:cubicBezTo>
                  <a:cubicBezTo>
                    <a:pt x="9683" y="11248"/>
                    <a:pt x="5959" y="14888"/>
                    <a:pt x="3600" y="17194"/>
                  </a:cubicBezTo>
                  <a:cubicBezTo>
                    <a:pt x="1241" y="19499"/>
                    <a:pt x="248" y="20470"/>
                    <a:pt x="497" y="20956"/>
                  </a:cubicBezTo>
                  <a:cubicBezTo>
                    <a:pt x="745" y="21441"/>
                    <a:pt x="2234" y="21441"/>
                    <a:pt x="5959" y="21198"/>
                  </a:cubicBezTo>
                  <a:cubicBezTo>
                    <a:pt x="9683" y="20956"/>
                    <a:pt x="15641" y="20470"/>
                    <a:pt x="2160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11557000" y="6170083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5120"/>
                    <a:pt x="6322" y="8640"/>
                    <a:pt x="9922" y="5040"/>
                  </a:cubicBezTo>
                  <a:cubicBezTo>
                    <a:pt x="13522" y="1440"/>
                    <a:pt x="1756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11595100" y="6278538"/>
              <a:ext cx="167525" cy="22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51" fill="norm" stroke="1" extrusionOk="0">
                  <a:moveTo>
                    <a:pt x="810" y="5505"/>
                  </a:moveTo>
                  <a:cubicBezTo>
                    <a:pt x="3240" y="3860"/>
                    <a:pt x="5670" y="2214"/>
                    <a:pt x="8235" y="1288"/>
                  </a:cubicBezTo>
                  <a:cubicBezTo>
                    <a:pt x="10800" y="362"/>
                    <a:pt x="13500" y="157"/>
                    <a:pt x="15525" y="54"/>
                  </a:cubicBezTo>
                  <a:cubicBezTo>
                    <a:pt x="17550" y="-49"/>
                    <a:pt x="18900" y="-49"/>
                    <a:pt x="19575" y="465"/>
                  </a:cubicBezTo>
                  <a:cubicBezTo>
                    <a:pt x="20250" y="980"/>
                    <a:pt x="20250" y="2008"/>
                    <a:pt x="19035" y="3242"/>
                  </a:cubicBezTo>
                  <a:cubicBezTo>
                    <a:pt x="17820" y="4477"/>
                    <a:pt x="15390" y="5917"/>
                    <a:pt x="13635" y="7048"/>
                  </a:cubicBezTo>
                  <a:cubicBezTo>
                    <a:pt x="11880" y="8180"/>
                    <a:pt x="10800" y="9002"/>
                    <a:pt x="10935" y="9414"/>
                  </a:cubicBezTo>
                  <a:cubicBezTo>
                    <a:pt x="11070" y="9825"/>
                    <a:pt x="12420" y="9825"/>
                    <a:pt x="13770" y="9928"/>
                  </a:cubicBezTo>
                  <a:cubicBezTo>
                    <a:pt x="15120" y="10031"/>
                    <a:pt x="16470" y="10237"/>
                    <a:pt x="17955" y="11162"/>
                  </a:cubicBezTo>
                  <a:cubicBezTo>
                    <a:pt x="19440" y="12088"/>
                    <a:pt x="21060" y="13734"/>
                    <a:pt x="21330" y="14968"/>
                  </a:cubicBezTo>
                  <a:cubicBezTo>
                    <a:pt x="21600" y="16202"/>
                    <a:pt x="20520" y="17025"/>
                    <a:pt x="16740" y="18054"/>
                  </a:cubicBezTo>
                  <a:cubicBezTo>
                    <a:pt x="12960" y="19082"/>
                    <a:pt x="6480" y="20317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44" name="Drawing"/>
          <p:cNvGrpSpPr/>
          <p:nvPr/>
        </p:nvGrpSpPr>
        <p:grpSpPr>
          <a:xfrm>
            <a:off x="7450251" y="1144446"/>
            <a:ext cx="1734284" cy="555263"/>
            <a:chOff x="0" y="0"/>
            <a:chExt cx="1734283" cy="555262"/>
          </a:xfrm>
        </p:grpSpPr>
        <p:sp>
          <p:nvSpPr>
            <p:cNvPr id="3737" name="Line"/>
            <p:cNvSpPr/>
            <p:nvPr/>
          </p:nvSpPr>
          <p:spPr>
            <a:xfrm>
              <a:off x="0" y="86130"/>
              <a:ext cx="181647" cy="4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78" fill="norm" stroke="1" extrusionOk="0">
                  <a:moveTo>
                    <a:pt x="8542" y="4344"/>
                  </a:moveTo>
                  <a:cubicBezTo>
                    <a:pt x="8057" y="7743"/>
                    <a:pt x="7571" y="11142"/>
                    <a:pt x="7207" y="13664"/>
                  </a:cubicBezTo>
                  <a:cubicBezTo>
                    <a:pt x="6843" y="16186"/>
                    <a:pt x="6601" y="17831"/>
                    <a:pt x="6358" y="18927"/>
                  </a:cubicBezTo>
                  <a:cubicBezTo>
                    <a:pt x="6115" y="20024"/>
                    <a:pt x="5872" y="20572"/>
                    <a:pt x="5751" y="20517"/>
                  </a:cubicBezTo>
                  <a:cubicBezTo>
                    <a:pt x="5630" y="20462"/>
                    <a:pt x="5630" y="19804"/>
                    <a:pt x="5508" y="17831"/>
                  </a:cubicBezTo>
                  <a:cubicBezTo>
                    <a:pt x="5387" y="15857"/>
                    <a:pt x="5144" y="12568"/>
                    <a:pt x="5630" y="9607"/>
                  </a:cubicBezTo>
                  <a:cubicBezTo>
                    <a:pt x="6115" y="6647"/>
                    <a:pt x="7329" y="4015"/>
                    <a:pt x="8299" y="2480"/>
                  </a:cubicBezTo>
                  <a:cubicBezTo>
                    <a:pt x="9270" y="945"/>
                    <a:pt x="9998" y="507"/>
                    <a:pt x="10969" y="233"/>
                  </a:cubicBezTo>
                  <a:cubicBezTo>
                    <a:pt x="11940" y="-41"/>
                    <a:pt x="13153" y="-151"/>
                    <a:pt x="14609" y="342"/>
                  </a:cubicBezTo>
                  <a:cubicBezTo>
                    <a:pt x="16066" y="836"/>
                    <a:pt x="17765" y="1932"/>
                    <a:pt x="19099" y="4070"/>
                  </a:cubicBezTo>
                  <a:cubicBezTo>
                    <a:pt x="20434" y="6208"/>
                    <a:pt x="21405" y="9388"/>
                    <a:pt x="20434" y="12074"/>
                  </a:cubicBezTo>
                  <a:cubicBezTo>
                    <a:pt x="19463" y="14761"/>
                    <a:pt x="16551" y="16954"/>
                    <a:pt x="13275" y="18434"/>
                  </a:cubicBezTo>
                  <a:cubicBezTo>
                    <a:pt x="9998" y="19914"/>
                    <a:pt x="6358" y="20681"/>
                    <a:pt x="3931" y="21065"/>
                  </a:cubicBezTo>
                  <a:cubicBezTo>
                    <a:pt x="1504" y="21449"/>
                    <a:pt x="290" y="21449"/>
                    <a:pt x="48" y="21230"/>
                  </a:cubicBezTo>
                  <a:cubicBezTo>
                    <a:pt x="-195" y="21010"/>
                    <a:pt x="533" y="20572"/>
                    <a:pt x="1261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195148" y="368590"/>
              <a:ext cx="139701" cy="18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3403"/>
                  </a:moveTo>
                  <a:cubicBezTo>
                    <a:pt x="655" y="2203"/>
                    <a:pt x="1309" y="1003"/>
                    <a:pt x="2618" y="403"/>
                  </a:cubicBezTo>
                  <a:cubicBezTo>
                    <a:pt x="3927" y="-197"/>
                    <a:pt x="5891" y="-197"/>
                    <a:pt x="7691" y="883"/>
                  </a:cubicBezTo>
                  <a:cubicBezTo>
                    <a:pt x="9491" y="1963"/>
                    <a:pt x="11127" y="4123"/>
                    <a:pt x="10800" y="6883"/>
                  </a:cubicBezTo>
                  <a:cubicBezTo>
                    <a:pt x="10473" y="9643"/>
                    <a:pt x="8182" y="13003"/>
                    <a:pt x="6218" y="15523"/>
                  </a:cubicBezTo>
                  <a:cubicBezTo>
                    <a:pt x="4255" y="18043"/>
                    <a:pt x="2618" y="19723"/>
                    <a:pt x="2618" y="20563"/>
                  </a:cubicBezTo>
                  <a:cubicBezTo>
                    <a:pt x="2618" y="21403"/>
                    <a:pt x="4255" y="21403"/>
                    <a:pt x="7691" y="20323"/>
                  </a:cubicBezTo>
                  <a:cubicBezTo>
                    <a:pt x="11127" y="19243"/>
                    <a:pt x="16364" y="17083"/>
                    <a:pt x="21600" y="14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449148" y="284303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455498" y="379553"/>
              <a:ext cx="17780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3086" y="5891"/>
                  </a:moveTo>
                  <a:cubicBezTo>
                    <a:pt x="1543" y="11782"/>
                    <a:pt x="0" y="17673"/>
                    <a:pt x="0" y="19636"/>
                  </a:cubicBezTo>
                  <a:cubicBezTo>
                    <a:pt x="0" y="21600"/>
                    <a:pt x="1543" y="19636"/>
                    <a:pt x="5400" y="15709"/>
                  </a:cubicBezTo>
                  <a:cubicBezTo>
                    <a:pt x="9257" y="11782"/>
                    <a:pt x="15429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923354" y="58790"/>
              <a:ext cx="154445" cy="47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11" fill="norm" stroke="1" extrusionOk="0">
                  <a:moveTo>
                    <a:pt x="20422" y="1021"/>
                  </a:moveTo>
                  <a:cubicBezTo>
                    <a:pt x="19547" y="537"/>
                    <a:pt x="18671" y="53"/>
                    <a:pt x="15898" y="4"/>
                  </a:cubicBezTo>
                  <a:cubicBezTo>
                    <a:pt x="13125" y="-44"/>
                    <a:pt x="8455" y="343"/>
                    <a:pt x="5390" y="1021"/>
                  </a:cubicBezTo>
                  <a:cubicBezTo>
                    <a:pt x="2325" y="1699"/>
                    <a:pt x="866" y="2668"/>
                    <a:pt x="282" y="3395"/>
                  </a:cubicBezTo>
                  <a:cubicBezTo>
                    <a:pt x="-302" y="4121"/>
                    <a:pt x="-10" y="4605"/>
                    <a:pt x="1449" y="5186"/>
                  </a:cubicBezTo>
                  <a:cubicBezTo>
                    <a:pt x="2909" y="5768"/>
                    <a:pt x="5536" y="6446"/>
                    <a:pt x="8163" y="6978"/>
                  </a:cubicBezTo>
                  <a:cubicBezTo>
                    <a:pt x="10790" y="7511"/>
                    <a:pt x="13417" y="7899"/>
                    <a:pt x="14876" y="8334"/>
                  </a:cubicBezTo>
                  <a:cubicBezTo>
                    <a:pt x="16336" y="8770"/>
                    <a:pt x="16628" y="9255"/>
                    <a:pt x="16190" y="9642"/>
                  </a:cubicBezTo>
                  <a:cubicBezTo>
                    <a:pt x="15752" y="10030"/>
                    <a:pt x="14584" y="10320"/>
                    <a:pt x="13271" y="10659"/>
                  </a:cubicBezTo>
                  <a:cubicBezTo>
                    <a:pt x="11957" y="10998"/>
                    <a:pt x="10498" y="11386"/>
                    <a:pt x="9184" y="11725"/>
                  </a:cubicBezTo>
                  <a:cubicBezTo>
                    <a:pt x="7871" y="12064"/>
                    <a:pt x="6703" y="12354"/>
                    <a:pt x="6120" y="12742"/>
                  </a:cubicBezTo>
                  <a:cubicBezTo>
                    <a:pt x="5536" y="13129"/>
                    <a:pt x="5536" y="13613"/>
                    <a:pt x="5974" y="14049"/>
                  </a:cubicBezTo>
                  <a:cubicBezTo>
                    <a:pt x="6412" y="14485"/>
                    <a:pt x="7287" y="14873"/>
                    <a:pt x="7141" y="15696"/>
                  </a:cubicBezTo>
                  <a:cubicBezTo>
                    <a:pt x="6995" y="16519"/>
                    <a:pt x="5828" y="17778"/>
                    <a:pt x="5098" y="18650"/>
                  </a:cubicBezTo>
                  <a:cubicBezTo>
                    <a:pt x="4368" y="19522"/>
                    <a:pt x="4076" y="20006"/>
                    <a:pt x="4222" y="20491"/>
                  </a:cubicBezTo>
                  <a:cubicBezTo>
                    <a:pt x="4368" y="20975"/>
                    <a:pt x="4952" y="21459"/>
                    <a:pt x="7871" y="21508"/>
                  </a:cubicBezTo>
                  <a:cubicBezTo>
                    <a:pt x="10790" y="21556"/>
                    <a:pt x="16044" y="21169"/>
                    <a:pt x="21298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1281944" y="135411"/>
              <a:ext cx="202255" cy="32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65" fill="norm" stroke="1" extrusionOk="0">
                  <a:moveTo>
                    <a:pt x="21499" y="1011"/>
                  </a:moveTo>
                  <a:cubicBezTo>
                    <a:pt x="19249" y="598"/>
                    <a:pt x="16999" y="185"/>
                    <a:pt x="14412" y="48"/>
                  </a:cubicBezTo>
                  <a:cubicBezTo>
                    <a:pt x="11824" y="-90"/>
                    <a:pt x="8899" y="48"/>
                    <a:pt x="6986" y="804"/>
                  </a:cubicBezTo>
                  <a:cubicBezTo>
                    <a:pt x="5074" y="1561"/>
                    <a:pt x="4174" y="2937"/>
                    <a:pt x="3836" y="4725"/>
                  </a:cubicBezTo>
                  <a:cubicBezTo>
                    <a:pt x="3499" y="6514"/>
                    <a:pt x="3724" y="8715"/>
                    <a:pt x="3724" y="10160"/>
                  </a:cubicBezTo>
                  <a:cubicBezTo>
                    <a:pt x="3724" y="11604"/>
                    <a:pt x="3499" y="12292"/>
                    <a:pt x="3724" y="12292"/>
                  </a:cubicBezTo>
                  <a:cubicBezTo>
                    <a:pt x="3949" y="12292"/>
                    <a:pt x="4624" y="11604"/>
                    <a:pt x="5636" y="11260"/>
                  </a:cubicBezTo>
                  <a:cubicBezTo>
                    <a:pt x="6649" y="10916"/>
                    <a:pt x="7999" y="10916"/>
                    <a:pt x="9686" y="11329"/>
                  </a:cubicBezTo>
                  <a:cubicBezTo>
                    <a:pt x="11374" y="11742"/>
                    <a:pt x="13399" y="12567"/>
                    <a:pt x="14861" y="13599"/>
                  </a:cubicBezTo>
                  <a:cubicBezTo>
                    <a:pt x="16324" y="14631"/>
                    <a:pt x="17224" y="15869"/>
                    <a:pt x="17561" y="16832"/>
                  </a:cubicBezTo>
                  <a:cubicBezTo>
                    <a:pt x="17899" y="17795"/>
                    <a:pt x="17674" y="18483"/>
                    <a:pt x="16324" y="19240"/>
                  </a:cubicBezTo>
                  <a:cubicBezTo>
                    <a:pt x="14974" y="19997"/>
                    <a:pt x="12499" y="20822"/>
                    <a:pt x="9799" y="21166"/>
                  </a:cubicBezTo>
                  <a:cubicBezTo>
                    <a:pt x="7099" y="21510"/>
                    <a:pt x="4174" y="21372"/>
                    <a:pt x="2374" y="21028"/>
                  </a:cubicBezTo>
                  <a:cubicBezTo>
                    <a:pt x="574" y="20685"/>
                    <a:pt x="-101" y="20134"/>
                    <a:pt x="11" y="19584"/>
                  </a:cubicBezTo>
                  <a:cubicBezTo>
                    <a:pt x="124" y="19034"/>
                    <a:pt x="1024" y="18483"/>
                    <a:pt x="1924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1642948" y="0"/>
              <a:ext cx="91336" cy="50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39" fill="norm" stroke="1" extrusionOk="0">
                  <a:moveTo>
                    <a:pt x="5891" y="1559"/>
                  </a:moveTo>
                  <a:cubicBezTo>
                    <a:pt x="6382" y="1019"/>
                    <a:pt x="6873" y="479"/>
                    <a:pt x="8591" y="209"/>
                  </a:cubicBezTo>
                  <a:cubicBezTo>
                    <a:pt x="10309" y="-61"/>
                    <a:pt x="13255" y="-61"/>
                    <a:pt x="15709" y="164"/>
                  </a:cubicBezTo>
                  <a:cubicBezTo>
                    <a:pt x="18164" y="389"/>
                    <a:pt x="20127" y="839"/>
                    <a:pt x="20864" y="1739"/>
                  </a:cubicBezTo>
                  <a:cubicBezTo>
                    <a:pt x="21600" y="2639"/>
                    <a:pt x="21109" y="3989"/>
                    <a:pt x="18900" y="5249"/>
                  </a:cubicBezTo>
                  <a:cubicBezTo>
                    <a:pt x="16691" y="6509"/>
                    <a:pt x="12764" y="7679"/>
                    <a:pt x="11536" y="8894"/>
                  </a:cubicBezTo>
                  <a:cubicBezTo>
                    <a:pt x="10309" y="10109"/>
                    <a:pt x="11782" y="11369"/>
                    <a:pt x="13500" y="12854"/>
                  </a:cubicBezTo>
                  <a:cubicBezTo>
                    <a:pt x="15218" y="14339"/>
                    <a:pt x="17182" y="16049"/>
                    <a:pt x="14973" y="17534"/>
                  </a:cubicBezTo>
                  <a:cubicBezTo>
                    <a:pt x="12764" y="19019"/>
                    <a:pt x="6382" y="20279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" name="Drawing"/>
          <p:cNvGrpSpPr/>
          <p:nvPr/>
        </p:nvGrpSpPr>
        <p:grpSpPr>
          <a:xfrm>
            <a:off x="470429" y="1321334"/>
            <a:ext cx="12528021" cy="8140167"/>
            <a:chOff x="0" y="0"/>
            <a:chExt cx="12528020" cy="8140164"/>
          </a:xfrm>
        </p:grpSpPr>
        <p:sp>
          <p:nvSpPr>
            <p:cNvPr id="465" name="Line"/>
            <p:cNvSpPr/>
            <p:nvPr/>
          </p:nvSpPr>
          <p:spPr>
            <a:xfrm>
              <a:off x="413217" y="555433"/>
              <a:ext cx="162216" cy="47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6" fill="norm" stroke="1" extrusionOk="0">
                  <a:moveTo>
                    <a:pt x="3193" y="9344"/>
                  </a:moveTo>
                  <a:cubicBezTo>
                    <a:pt x="4024" y="11552"/>
                    <a:pt x="4855" y="13760"/>
                    <a:pt x="5824" y="15632"/>
                  </a:cubicBezTo>
                  <a:cubicBezTo>
                    <a:pt x="6793" y="17504"/>
                    <a:pt x="7901" y="19040"/>
                    <a:pt x="8455" y="20048"/>
                  </a:cubicBezTo>
                  <a:cubicBezTo>
                    <a:pt x="9008" y="21056"/>
                    <a:pt x="9008" y="21536"/>
                    <a:pt x="8732" y="21536"/>
                  </a:cubicBezTo>
                  <a:cubicBezTo>
                    <a:pt x="8455" y="21536"/>
                    <a:pt x="7901" y="21056"/>
                    <a:pt x="6793" y="19280"/>
                  </a:cubicBezTo>
                  <a:cubicBezTo>
                    <a:pt x="5685" y="17504"/>
                    <a:pt x="4024" y="14432"/>
                    <a:pt x="3055" y="11552"/>
                  </a:cubicBezTo>
                  <a:cubicBezTo>
                    <a:pt x="2085" y="8672"/>
                    <a:pt x="1808" y="5984"/>
                    <a:pt x="2916" y="4112"/>
                  </a:cubicBezTo>
                  <a:cubicBezTo>
                    <a:pt x="4024" y="2240"/>
                    <a:pt x="6516" y="1184"/>
                    <a:pt x="8593" y="608"/>
                  </a:cubicBezTo>
                  <a:cubicBezTo>
                    <a:pt x="10670" y="32"/>
                    <a:pt x="12332" y="-64"/>
                    <a:pt x="13716" y="32"/>
                  </a:cubicBezTo>
                  <a:cubicBezTo>
                    <a:pt x="15101" y="128"/>
                    <a:pt x="16208" y="416"/>
                    <a:pt x="17455" y="1472"/>
                  </a:cubicBezTo>
                  <a:cubicBezTo>
                    <a:pt x="18701" y="2528"/>
                    <a:pt x="20085" y="4352"/>
                    <a:pt x="20778" y="5744"/>
                  </a:cubicBezTo>
                  <a:cubicBezTo>
                    <a:pt x="21470" y="7136"/>
                    <a:pt x="21470" y="8096"/>
                    <a:pt x="19947" y="8960"/>
                  </a:cubicBezTo>
                  <a:cubicBezTo>
                    <a:pt x="18424" y="9824"/>
                    <a:pt x="15378" y="10592"/>
                    <a:pt x="12332" y="11120"/>
                  </a:cubicBezTo>
                  <a:cubicBezTo>
                    <a:pt x="9285" y="11648"/>
                    <a:pt x="6239" y="11936"/>
                    <a:pt x="3885" y="12080"/>
                  </a:cubicBezTo>
                  <a:cubicBezTo>
                    <a:pt x="1532" y="12224"/>
                    <a:pt x="-130" y="12224"/>
                    <a:pt x="8" y="11936"/>
                  </a:cubicBezTo>
                  <a:cubicBezTo>
                    <a:pt x="147" y="11648"/>
                    <a:pt x="2085" y="11072"/>
                    <a:pt x="4024" y="1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66220" y="628114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99570" y="545564"/>
              <a:ext cx="127001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260"/>
                  </a:moveTo>
                  <a:cubicBezTo>
                    <a:pt x="4320" y="6781"/>
                    <a:pt x="8640" y="11302"/>
                    <a:pt x="11160" y="14191"/>
                  </a:cubicBezTo>
                  <a:cubicBezTo>
                    <a:pt x="13680" y="17079"/>
                    <a:pt x="14400" y="18335"/>
                    <a:pt x="15480" y="19465"/>
                  </a:cubicBezTo>
                  <a:cubicBezTo>
                    <a:pt x="16560" y="20595"/>
                    <a:pt x="18000" y="21600"/>
                    <a:pt x="18900" y="21474"/>
                  </a:cubicBezTo>
                  <a:cubicBezTo>
                    <a:pt x="19800" y="21349"/>
                    <a:pt x="20160" y="20093"/>
                    <a:pt x="20520" y="16326"/>
                  </a:cubicBezTo>
                  <a:cubicBezTo>
                    <a:pt x="20880" y="12558"/>
                    <a:pt x="21240" y="62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78181" y="315835"/>
              <a:ext cx="672290" cy="37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65" fill="norm" stroke="1" extrusionOk="0">
                  <a:moveTo>
                    <a:pt x="3021" y="13097"/>
                  </a:moveTo>
                  <a:cubicBezTo>
                    <a:pt x="2750" y="12735"/>
                    <a:pt x="2479" y="12373"/>
                    <a:pt x="2174" y="12252"/>
                  </a:cubicBezTo>
                  <a:cubicBezTo>
                    <a:pt x="1870" y="12132"/>
                    <a:pt x="1531" y="12252"/>
                    <a:pt x="1125" y="13459"/>
                  </a:cubicBezTo>
                  <a:cubicBezTo>
                    <a:pt x="719" y="14666"/>
                    <a:pt x="245" y="16959"/>
                    <a:pt x="75" y="18407"/>
                  </a:cubicBezTo>
                  <a:cubicBezTo>
                    <a:pt x="-94" y="19855"/>
                    <a:pt x="41" y="20458"/>
                    <a:pt x="278" y="20880"/>
                  </a:cubicBezTo>
                  <a:cubicBezTo>
                    <a:pt x="515" y="21303"/>
                    <a:pt x="854" y="21544"/>
                    <a:pt x="1328" y="20699"/>
                  </a:cubicBezTo>
                  <a:cubicBezTo>
                    <a:pt x="1802" y="19855"/>
                    <a:pt x="2411" y="17924"/>
                    <a:pt x="2784" y="16476"/>
                  </a:cubicBezTo>
                  <a:cubicBezTo>
                    <a:pt x="3156" y="15028"/>
                    <a:pt x="3292" y="14062"/>
                    <a:pt x="3393" y="13942"/>
                  </a:cubicBezTo>
                  <a:cubicBezTo>
                    <a:pt x="3495" y="13821"/>
                    <a:pt x="3562" y="14545"/>
                    <a:pt x="3799" y="15571"/>
                  </a:cubicBezTo>
                  <a:cubicBezTo>
                    <a:pt x="4036" y="16597"/>
                    <a:pt x="4443" y="17924"/>
                    <a:pt x="4815" y="18588"/>
                  </a:cubicBezTo>
                  <a:cubicBezTo>
                    <a:pt x="5188" y="19251"/>
                    <a:pt x="5526" y="19251"/>
                    <a:pt x="5898" y="18648"/>
                  </a:cubicBezTo>
                  <a:cubicBezTo>
                    <a:pt x="6271" y="18045"/>
                    <a:pt x="6677" y="16838"/>
                    <a:pt x="7050" y="14605"/>
                  </a:cubicBezTo>
                  <a:cubicBezTo>
                    <a:pt x="7422" y="12373"/>
                    <a:pt x="7761" y="9115"/>
                    <a:pt x="7930" y="6762"/>
                  </a:cubicBezTo>
                  <a:cubicBezTo>
                    <a:pt x="8099" y="4409"/>
                    <a:pt x="8099" y="2961"/>
                    <a:pt x="8065" y="1875"/>
                  </a:cubicBezTo>
                  <a:cubicBezTo>
                    <a:pt x="8031" y="789"/>
                    <a:pt x="7964" y="65"/>
                    <a:pt x="7896" y="4"/>
                  </a:cubicBezTo>
                  <a:cubicBezTo>
                    <a:pt x="7828" y="-56"/>
                    <a:pt x="7761" y="547"/>
                    <a:pt x="7727" y="2780"/>
                  </a:cubicBezTo>
                  <a:cubicBezTo>
                    <a:pt x="7693" y="5012"/>
                    <a:pt x="7693" y="8874"/>
                    <a:pt x="7761" y="11408"/>
                  </a:cubicBezTo>
                  <a:cubicBezTo>
                    <a:pt x="7828" y="13942"/>
                    <a:pt x="7964" y="15148"/>
                    <a:pt x="8099" y="16114"/>
                  </a:cubicBezTo>
                  <a:cubicBezTo>
                    <a:pt x="8235" y="17079"/>
                    <a:pt x="8370" y="17803"/>
                    <a:pt x="8607" y="18226"/>
                  </a:cubicBezTo>
                  <a:cubicBezTo>
                    <a:pt x="8844" y="18648"/>
                    <a:pt x="9182" y="18769"/>
                    <a:pt x="9453" y="18467"/>
                  </a:cubicBezTo>
                  <a:cubicBezTo>
                    <a:pt x="9724" y="18165"/>
                    <a:pt x="9927" y="17441"/>
                    <a:pt x="10097" y="16416"/>
                  </a:cubicBezTo>
                  <a:cubicBezTo>
                    <a:pt x="10266" y="15390"/>
                    <a:pt x="10401" y="14062"/>
                    <a:pt x="10537" y="12916"/>
                  </a:cubicBezTo>
                  <a:cubicBezTo>
                    <a:pt x="10672" y="11770"/>
                    <a:pt x="10808" y="10804"/>
                    <a:pt x="10841" y="10804"/>
                  </a:cubicBezTo>
                  <a:cubicBezTo>
                    <a:pt x="10875" y="10804"/>
                    <a:pt x="10808" y="11770"/>
                    <a:pt x="10808" y="12976"/>
                  </a:cubicBezTo>
                  <a:cubicBezTo>
                    <a:pt x="10808" y="14183"/>
                    <a:pt x="10875" y="15631"/>
                    <a:pt x="11045" y="16597"/>
                  </a:cubicBezTo>
                  <a:cubicBezTo>
                    <a:pt x="11214" y="17562"/>
                    <a:pt x="11485" y="18045"/>
                    <a:pt x="11756" y="18105"/>
                  </a:cubicBezTo>
                  <a:cubicBezTo>
                    <a:pt x="12026" y="18165"/>
                    <a:pt x="12297" y="17803"/>
                    <a:pt x="12602" y="16657"/>
                  </a:cubicBezTo>
                  <a:cubicBezTo>
                    <a:pt x="12907" y="15510"/>
                    <a:pt x="13245" y="13580"/>
                    <a:pt x="13448" y="12192"/>
                  </a:cubicBezTo>
                  <a:cubicBezTo>
                    <a:pt x="13651" y="10804"/>
                    <a:pt x="13719" y="9960"/>
                    <a:pt x="13753" y="9899"/>
                  </a:cubicBezTo>
                  <a:cubicBezTo>
                    <a:pt x="13787" y="9839"/>
                    <a:pt x="13787" y="10563"/>
                    <a:pt x="13787" y="11227"/>
                  </a:cubicBezTo>
                  <a:cubicBezTo>
                    <a:pt x="13787" y="11890"/>
                    <a:pt x="13787" y="12494"/>
                    <a:pt x="13821" y="13097"/>
                  </a:cubicBezTo>
                  <a:cubicBezTo>
                    <a:pt x="13855" y="13700"/>
                    <a:pt x="13922" y="14304"/>
                    <a:pt x="14125" y="14786"/>
                  </a:cubicBezTo>
                  <a:cubicBezTo>
                    <a:pt x="14329" y="15269"/>
                    <a:pt x="14667" y="15631"/>
                    <a:pt x="15040" y="15752"/>
                  </a:cubicBezTo>
                  <a:cubicBezTo>
                    <a:pt x="15412" y="15872"/>
                    <a:pt x="15818" y="15752"/>
                    <a:pt x="16326" y="14847"/>
                  </a:cubicBezTo>
                  <a:cubicBezTo>
                    <a:pt x="16834" y="13942"/>
                    <a:pt x="17443" y="12252"/>
                    <a:pt x="17816" y="11046"/>
                  </a:cubicBezTo>
                  <a:cubicBezTo>
                    <a:pt x="18188" y="9839"/>
                    <a:pt x="18324" y="9115"/>
                    <a:pt x="18391" y="8451"/>
                  </a:cubicBezTo>
                  <a:cubicBezTo>
                    <a:pt x="18459" y="7788"/>
                    <a:pt x="18459" y="7184"/>
                    <a:pt x="18256" y="6883"/>
                  </a:cubicBezTo>
                  <a:cubicBezTo>
                    <a:pt x="18053" y="6581"/>
                    <a:pt x="17646" y="6581"/>
                    <a:pt x="17308" y="7486"/>
                  </a:cubicBezTo>
                  <a:cubicBezTo>
                    <a:pt x="16969" y="8391"/>
                    <a:pt x="16698" y="10201"/>
                    <a:pt x="16563" y="11408"/>
                  </a:cubicBezTo>
                  <a:cubicBezTo>
                    <a:pt x="16428" y="12614"/>
                    <a:pt x="16428" y="13218"/>
                    <a:pt x="16563" y="13761"/>
                  </a:cubicBezTo>
                  <a:cubicBezTo>
                    <a:pt x="16698" y="14304"/>
                    <a:pt x="16969" y="14786"/>
                    <a:pt x="17816" y="14847"/>
                  </a:cubicBezTo>
                  <a:cubicBezTo>
                    <a:pt x="18662" y="14907"/>
                    <a:pt x="20084" y="14545"/>
                    <a:pt x="21506" y="14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93170" y="717014"/>
              <a:ext cx="1066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7" y="20400"/>
                    <a:pt x="2314" y="19200"/>
                    <a:pt x="3600" y="17700"/>
                  </a:cubicBezTo>
                  <a:cubicBezTo>
                    <a:pt x="4886" y="16200"/>
                    <a:pt x="6300" y="14400"/>
                    <a:pt x="7800" y="12800"/>
                  </a:cubicBezTo>
                  <a:cubicBezTo>
                    <a:pt x="9300" y="11200"/>
                    <a:pt x="10886" y="9800"/>
                    <a:pt x="12536" y="8400"/>
                  </a:cubicBezTo>
                  <a:cubicBezTo>
                    <a:pt x="14186" y="7000"/>
                    <a:pt x="15900" y="5600"/>
                    <a:pt x="17421" y="4200"/>
                  </a:cubicBezTo>
                  <a:cubicBezTo>
                    <a:pt x="18943" y="2800"/>
                    <a:pt x="20271" y="1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56720" y="799564"/>
              <a:ext cx="635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20348"/>
                    <a:pt x="4032" y="19096"/>
                    <a:pt x="6408" y="17061"/>
                  </a:cubicBezTo>
                  <a:cubicBezTo>
                    <a:pt x="8784" y="15026"/>
                    <a:pt x="11520" y="12209"/>
                    <a:pt x="14112" y="9235"/>
                  </a:cubicBezTo>
                  <a:cubicBezTo>
                    <a:pt x="16704" y="6261"/>
                    <a:pt x="19152" y="3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885420" y="45666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910820" y="59001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501370" y="186700"/>
              <a:ext cx="135082" cy="52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20" fill="norm" stroke="1" extrusionOk="0">
                  <a:moveTo>
                    <a:pt x="5982" y="9685"/>
                  </a:moveTo>
                  <a:cubicBezTo>
                    <a:pt x="6978" y="11406"/>
                    <a:pt x="7975" y="13128"/>
                    <a:pt x="8972" y="14892"/>
                  </a:cubicBezTo>
                  <a:cubicBezTo>
                    <a:pt x="9969" y="16656"/>
                    <a:pt x="10966" y="18463"/>
                    <a:pt x="11465" y="19668"/>
                  </a:cubicBezTo>
                  <a:cubicBezTo>
                    <a:pt x="11963" y="20873"/>
                    <a:pt x="11963" y="21475"/>
                    <a:pt x="11797" y="21518"/>
                  </a:cubicBezTo>
                  <a:cubicBezTo>
                    <a:pt x="11631" y="21561"/>
                    <a:pt x="11298" y="21045"/>
                    <a:pt x="10468" y="19194"/>
                  </a:cubicBezTo>
                  <a:cubicBezTo>
                    <a:pt x="9637" y="17344"/>
                    <a:pt x="8308" y="14160"/>
                    <a:pt x="7643" y="11062"/>
                  </a:cubicBezTo>
                  <a:cubicBezTo>
                    <a:pt x="6978" y="7964"/>
                    <a:pt x="6978" y="4952"/>
                    <a:pt x="7145" y="3231"/>
                  </a:cubicBezTo>
                  <a:cubicBezTo>
                    <a:pt x="7311" y="1510"/>
                    <a:pt x="7643" y="1080"/>
                    <a:pt x="8474" y="692"/>
                  </a:cubicBezTo>
                  <a:cubicBezTo>
                    <a:pt x="9305" y="305"/>
                    <a:pt x="10634" y="-39"/>
                    <a:pt x="12462" y="4"/>
                  </a:cubicBezTo>
                  <a:cubicBezTo>
                    <a:pt x="14289" y="47"/>
                    <a:pt x="16615" y="477"/>
                    <a:pt x="18443" y="1338"/>
                  </a:cubicBezTo>
                  <a:cubicBezTo>
                    <a:pt x="20271" y="2198"/>
                    <a:pt x="21600" y="3489"/>
                    <a:pt x="21102" y="4952"/>
                  </a:cubicBezTo>
                  <a:cubicBezTo>
                    <a:pt x="20603" y="6415"/>
                    <a:pt x="18277" y="8050"/>
                    <a:pt x="14455" y="9255"/>
                  </a:cubicBezTo>
                  <a:cubicBezTo>
                    <a:pt x="10634" y="10460"/>
                    <a:pt x="5317" y="11234"/>
                    <a:pt x="0" y="12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625926" y="449751"/>
              <a:ext cx="173895" cy="19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59" fill="norm" stroke="1" extrusionOk="0">
                  <a:moveTo>
                    <a:pt x="300" y="11780"/>
                  </a:moveTo>
                  <a:cubicBezTo>
                    <a:pt x="40" y="9712"/>
                    <a:pt x="-220" y="7644"/>
                    <a:pt x="300" y="6380"/>
                  </a:cubicBezTo>
                  <a:cubicBezTo>
                    <a:pt x="821" y="5116"/>
                    <a:pt x="2122" y="4657"/>
                    <a:pt x="4204" y="4886"/>
                  </a:cubicBezTo>
                  <a:cubicBezTo>
                    <a:pt x="6286" y="5116"/>
                    <a:pt x="9149" y="6035"/>
                    <a:pt x="11100" y="8218"/>
                  </a:cubicBezTo>
                  <a:cubicBezTo>
                    <a:pt x="13052" y="10401"/>
                    <a:pt x="14093" y="13848"/>
                    <a:pt x="14353" y="16261"/>
                  </a:cubicBezTo>
                  <a:cubicBezTo>
                    <a:pt x="14614" y="18674"/>
                    <a:pt x="14093" y="20052"/>
                    <a:pt x="13182" y="20742"/>
                  </a:cubicBezTo>
                  <a:cubicBezTo>
                    <a:pt x="12272" y="21431"/>
                    <a:pt x="10970" y="21431"/>
                    <a:pt x="10190" y="20742"/>
                  </a:cubicBezTo>
                  <a:cubicBezTo>
                    <a:pt x="9409" y="20052"/>
                    <a:pt x="9149" y="18674"/>
                    <a:pt x="9929" y="15457"/>
                  </a:cubicBezTo>
                  <a:cubicBezTo>
                    <a:pt x="10710" y="12240"/>
                    <a:pt x="12532" y="7184"/>
                    <a:pt x="13963" y="4197"/>
                  </a:cubicBezTo>
                  <a:cubicBezTo>
                    <a:pt x="15394" y="1210"/>
                    <a:pt x="16435" y="291"/>
                    <a:pt x="17607" y="61"/>
                  </a:cubicBezTo>
                  <a:cubicBezTo>
                    <a:pt x="18778" y="-169"/>
                    <a:pt x="20079" y="291"/>
                    <a:pt x="21380" y="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826015" y="430484"/>
              <a:ext cx="81756" cy="17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84" fill="norm" stroke="1" extrusionOk="0">
                  <a:moveTo>
                    <a:pt x="21392" y="6120"/>
                  </a:moveTo>
                  <a:cubicBezTo>
                    <a:pt x="19730" y="3860"/>
                    <a:pt x="18069" y="1599"/>
                    <a:pt x="15854" y="595"/>
                  </a:cubicBezTo>
                  <a:cubicBezTo>
                    <a:pt x="13638" y="-410"/>
                    <a:pt x="10869" y="-159"/>
                    <a:pt x="8100" y="1474"/>
                  </a:cubicBezTo>
                  <a:cubicBezTo>
                    <a:pt x="5330" y="3106"/>
                    <a:pt x="2561" y="6120"/>
                    <a:pt x="1177" y="9134"/>
                  </a:cubicBezTo>
                  <a:cubicBezTo>
                    <a:pt x="-208" y="12148"/>
                    <a:pt x="-208" y="15162"/>
                    <a:pt x="346" y="17297"/>
                  </a:cubicBezTo>
                  <a:cubicBezTo>
                    <a:pt x="900" y="19432"/>
                    <a:pt x="2007" y="20688"/>
                    <a:pt x="5054" y="20939"/>
                  </a:cubicBezTo>
                  <a:cubicBezTo>
                    <a:pt x="8100" y="21190"/>
                    <a:pt x="13084" y="20437"/>
                    <a:pt x="15300" y="17674"/>
                  </a:cubicBezTo>
                  <a:cubicBezTo>
                    <a:pt x="17515" y="14911"/>
                    <a:pt x="16961" y="10139"/>
                    <a:pt x="16407" y="5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999755" y="227792"/>
              <a:ext cx="122970" cy="39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45" fill="norm" stroke="1" extrusionOk="0">
                  <a:moveTo>
                    <a:pt x="2761" y="1054"/>
                  </a:moveTo>
                  <a:cubicBezTo>
                    <a:pt x="2395" y="477"/>
                    <a:pt x="2029" y="-101"/>
                    <a:pt x="2212" y="15"/>
                  </a:cubicBezTo>
                  <a:cubicBezTo>
                    <a:pt x="2395" y="130"/>
                    <a:pt x="3127" y="939"/>
                    <a:pt x="3676" y="3306"/>
                  </a:cubicBezTo>
                  <a:cubicBezTo>
                    <a:pt x="4225" y="5674"/>
                    <a:pt x="4591" y="9602"/>
                    <a:pt x="4774" y="12663"/>
                  </a:cubicBezTo>
                  <a:cubicBezTo>
                    <a:pt x="4957" y="15724"/>
                    <a:pt x="4957" y="17918"/>
                    <a:pt x="4774" y="19362"/>
                  </a:cubicBezTo>
                  <a:cubicBezTo>
                    <a:pt x="4591" y="20806"/>
                    <a:pt x="4225" y="21499"/>
                    <a:pt x="4042" y="21441"/>
                  </a:cubicBezTo>
                  <a:cubicBezTo>
                    <a:pt x="3859" y="21383"/>
                    <a:pt x="3859" y="20575"/>
                    <a:pt x="4408" y="18842"/>
                  </a:cubicBezTo>
                  <a:cubicBezTo>
                    <a:pt x="4957" y="17110"/>
                    <a:pt x="6056" y="14453"/>
                    <a:pt x="7520" y="12836"/>
                  </a:cubicBezTo>
                  <a:cubicBezTo>
                    <a:pt x="8985" y="11219"/>
                    <a:pt x="10815" y="10641"/>
                    <a:pt x="12646" y="10583"/>
                  </a:cubicBezTo>
                  <a:cubicBezTo>
                    <a:pt x="14476" y="10526"/>
                    <a:pt x="16307" y="10988"/>
                    <a:pt x="17954" y="11854"/>
                  </a:cubicBezTo>
                  <a:cubicBezTo>
                    <a:pt x="19601" y="12720"/>
                    <a:pt x="21066" y="13991"/>
                    <a:pt x="21249" y="15204"/>
                  </a:cubicBezTo>
                  <a:cubicBezTo>
                    <a:pt x="21432" y="16417"/>
                    <a:pt x="20334" y="17572"/>
                    <a:pt x="17222" y="18438"/>
                  </a:cubicBezTo>
                  <a:cubicBezTo>
                    <a:pt x="14110" y="19304"/>
                    <a:pt x="8985" y="19882"/>
                    <a:pt x="5507" y="20055"/>
                  </a:cubicBezTo>
                  <a:cubicBezTo>
                    <a:pt x="2029" y="20228"/>
                    <a:pt x="198" y="19997"/>
                    <a:pt x="15" y="19709"/>
                  </a:cubicBezTo>
                  <a:cubicBezTo>
                    <a:pt x="-168" y="19420"/>
                    <a:pt x="1296" y="19073"/>
                    <a:pt x="2761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191170" y="415042"/>
              <a:ext cx="205551" cy="15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725" fill="norm" stroke="1" extrusionOk="0">
                  <a:moveTo>
                    <a:pt x="13469" y="10430"/>
                  </a:moveTo>
                  <a:cubicBezTo>
                    <a:pt x="13028" y="9045"/>
                    <a:pt x="12588" y="7661"/>
                    <a:pt x="12367" y="5861"/>
                  </a:cubicBezTo>
                  <a:cubicBezTo>
                    <a:pt x="12147" y="4061"/>
                    <a:pt x="12147" y="1845"/>
                    <a:pt x="11486" y="738"/>
                  </a:cubicBezTo>
                  <a:cubicBezTo>
                    <a:pt x="10824" y="-370"/>
                    <a:pt x="9502" y="-370"/>
                    <a:pt x="7518" y="1707"/>
                  </a:cubicBezTo>
                  <a:cubicBezTo>
                    <a:pt x="5535" y="3784"/>
                    <a:pt x="2890" y="7938"/>
                    <a:pt x="1457" y="11261"/>
                  </a:cubicBezTo>
                  <a:cubicBezTo>
                    <a:pt x="24" y="14584"/>
                    <a:pt x="-196" y="17076"/>
                    <a:pt x="135" y="18738"/>
                  </a:cubicBezTo>
                  <a:cubicBezTo>
                    <a:pt x="465" y="20399"/>
                    <a:pt x="1347" y="21230"/>
                    <a:pt x="3220" y="20399"/>
                  </a:cubicBezTo>
                  <a:cubicBezTo>
                    <a:pt x="5094" y="19568"/>
                    <a:pt x="7959" y="17076"/>
                    <a:pt x="9833" y="14999"/>
                  </a:cubicBezTo>
                  <a:cubicBezTo>
                    <a:pt x="11706" y="12922"/>
                    <a:pt x="12588" y="11261"/>
                    <a:pt x="13249" y="9599"/>
                  </a:cubicBezTo>
                  <a:cubicBezTo>
                    <a:pt x="13910" y="7938"/>
                    <a:pt x="14351" y="6276"/>
                    <a:pt x="14792" y="6138"/>
                  </a:cubicBezTo>
                  <a:cubicBezTo>
                    <a:pt x="15233" y="5999"/>
                    <a:pt x="15673" y="7384"/>
                    <a:pt x="15894" y="9184"/>
                  </a:cubicBezTo>
                  <a:cubicBezTo>
                    <a:pt x="16114" y="10984"/>
                    <a:pt x="16114" y="13199"/>
                    <a:pt x="16335" y="14999"/>
                  </a:cubicBezTo>
                  <a:cubicBezTo>
                    <a:pt x="16555" y="16799"/>
                    <a:pt x="16996" y="18184"/>
                    <a:pt x="17877" y="18184"/>
                  </a:cubicBezTo>
                  <a:cubicBezTo>
                    <a:pt x="18759" y="18184"/>
                    <a:pt x="20082" y="16799"/>
                    <a:pt x="21404" y="15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392487" y="170914"/>
              <a:ext cx="160053" cy="39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0" fill="norm" stroke="1" extrusionOk="0">
                  <a:moveTo>
                    <a:pt x="9947" y="0"/>
                  </a:moveTo>
                  <a:cubicBezTo>
                    <a:pt x="9095" y="3716"/>
                    <a:pt x="8242" y="7432"/>
                    <a:pt x="7674" y="10568"/>
                  </a:cubicBezTo>
                  <a:cubicBezTo>
                    <a:pt x="7105" y="13703"/>
                    <a:pt x="6821" y="16258"/>
                    <a:pt x="6395" y="18116"/>
                  </a:cubicBezTo>
                  <a:cubicBezTo>
                    <a:pt x="5968" y="19974"/>
                    <a:pt x="5400" y="21135"/>
                    <a:pt x="5116" y="21368"/>
                  </a:cubicBezTo>
                  <a:cubicBezTo>
                    <a:pt x="4832" y="21600"/>
                    <a:pt x="4832" y="20903"/>
                    <a:pt x="6111" y="19394"/>
                  </a:cubicBezTo>
                  <a:cubicBezTo>
                    <a:pt x="7389" y="17884"/>
                    <a:pt x="9947" y="15561"/>
                    <a:pt x="11795" y="14226"/>
                  </a:cubicBezTo>
                  <a:cubicBezTo>
                    <a:pt x="13642" y="12890"/>
                    <a:pt x="14779" y="12542"/>
                    <a:pt x="16058" y="12542"/>
                  </a:cubicBezTo>
                  <a:cubicBezTo>
                    <a:pt x="17337" y="12542"/>
                    <a:pt x="18758" y="12890"/>
                    <a:pt x="19753" y="13819"/>
                  </a:cubicBezTo>
                  <a:cubicBezTo>
                    <a:pt x="20747" y="14748"/>
                    <a:pt x="21316" y="16258"/>
                    <a:pt x="21458" y="17303"/>
                  </a:cubicBezTo>
                  <a:cubicBezTo>
                    <a:pt x="21600" y="18348"/>
                    <a:pt x="21316" y="18929"/>
                    <a:pt x="19895" y="19568"/>
                  </a:cubicBezTo>
                  <a:cubicBezTo>
                    <a:pt x="18474" y="20206"/>
                    <a:pt x="15916" y="20903"/>
                    <a:pt x="12789" y="21252"/>
                  </a:cubicBezTo>
                  <a:cubicBezTo>
                    <a:pt x="9663" y="21600"/>
                    <a:pt x="5968" y="21600"/>
                    <a:pt x="3553" y="21368"/>
                  </a:cubicBezTo>
                  <a:cubicBezTo>
                    <a:pt x="1137" y="21135"/>
                    <a:pt x="0" y="20671"/>
                    <a:pt x="0" y="19916"/>
                  </a:cubicBezTo>
                  <a:cubicBezTo>
                    <a:pt x="0" y="19161"/>
                    <a:pt x="1137" y="18116"/>
                    <a:pt x="2274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631670" y="405864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638020" y="27251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771370" y="169783"/>
              <a:ext cx="9815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548" fill="norm" stroke="1" extrusionOk="0">
                  <a:moveTo>
                    <a:pt x="12960" y="1067"/>
                  </a:moveTo>
                  <a:cubicBezTo>
                    <a:pt x="12960" y="508"/>
                    <a:pt x="12960" y="-52"/>
                    <a:pt x="15120" y="4"/>
                  </a:cubicBezTo>
                  <a:cubicBezTo>
                    <a:pt x="17280" y="60"/>
                    <a:pt x="21600" y="731"/>
                    <a:pt x="19440" y="2690"/>
                  </a:cubicBezTo>
                  <a:cubicBezTo>
                    <a:pt x="17280" y="4649"/>
                    <a:pt x="8640" y="7894"/>
                    <a:pt x="4320" y="11252"/>
                  </a:cubicBezTo>
                  <a:cubicBezTo>
                    <a:pt x="0" y="14609"/>
                    <a:pt x="0" y="18079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847570" y="418564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280"/>
                    <a:pt x="18000" y="10560"/>
                    <a:pt x="14400" y="14160"/>
                  </a:cubicBezTo>
                  <a:cubicBezTo>
                    <a:pt x="10800" y="17760"/>
                    <a:pt x="54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885670" y="234414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918365" y="145514"/>
              <a:ext cx="205521" cy="54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2" fill="norm" stroke="1" extrusionOk="0">
                  <a:moveTo>
                    <a:pt x="7837" y="0"/>
                  </a:moveTo>
                  <a:cubicBezTo>
                    <a:pt x="7396" y="2742"/>
                    <a:pt x="6955" y="5483"/>
                    <a:pt x="6514" y="7643"/>
                  </a:cubicBezTo>
                  <a:cubicBezTo>
                    <a:pt x="6073" y="9803"/>
                    <a:pt x="5633" y="11382"/>
                    <a:pt x="5302" y="12503"/>
                  </a:cubicBezTo>
                  <a:cubicBezTo>
                    <a:pt x="4971" y="13625"/>
                    <a:pt x="4751" y="14289"/>
                    <a:pt x="5192" y="14455"/>
                  </a:cubicBezTo>
                  <a:cubicBezTo>
                    <a:pt x="5633" y="14622"/>
                    <a:pt x="6735" y="14289"/>
                    <a:pt x="7506" y="13458"/>
                  </a:cubicBezTo>
                  <a:cubicBezTo>
                    <a:pt x="8278" y="12628"/>
                    <a:pt x="8718" y="11298"/>
                    <a:pt x="8388" y="10218"/>
                  </a:cubicBezTo>
                  <a:cubicBezTo>
                    <a:pt x="8057" y="9138"/>
                    <a:pt x="6955" y="8308"/>
                    <a:pt x="5743" y="7768"/>
                  </a:cubicBezTo>
                  <a:cubicBezTo>
                    <a:pt x="4531" y="7228"/>
                    <a:pt x="3208" y="6978"/>
                    <a:pt x="2106" y="7020"/>
                  </a:cubicBezTo>
                  <a:cubicBezTo>
                    <a:pt x="1004" y="7062"/>
                    <a:pt x="122" y="7394"/>
                    <a:pt x="12" y="7768"/>
                  </a:cubicBezTo>
                  <a:cubicBezTo>
                    <a:pt x="-98" y="8142"/>
                    <a:pt x="563" y="8557"/>
                    <a:pt x="1996" y="8848"/>
                  </a:cubicBezTo>
                  <a:cubicBezTo>
                    <a:pt x="3429" y="9138"/>
                    <a:pt x="5633" y="9305"/>
                    <a:pt x="7947" y="9138"/>
                  </a:cubicBezTo>
                  <a:cubicBezTo>
                    <a:pt x="10261" y="8972"/>
                    <a:pt x="12686" y="8474"/>
                    <a:pt x="14339" y="8058"/>
                  </a:cubicBezTo>
                  <a:cubicBezTo>
                    <a:pt x="15992" y="7643"/>
                    <a:pt x="16873" y="7311"/>
                    <a:pt x="17535" y="6895"/>
                  </a:cubicBezTo>
                  <a:cubicBezTo>
                    <a:pt x="18196" y="6480"/>
                    <a:pt x="18637" y="5982"/>
                    <a:pt x="18416" y="5857"/>
                  </a:cubicBezTo>
                  <a:cubicBezTo>
                    <a:pt x="18196" y="5732"/>
                    <a:pt x="17314" y="5982"/>
                    <a:pt x="16763" y="6605"/>
                  </a:cubicBezTo>
                  <a:cubicBezTo>
                    <a:pt x="16212" y="7228"/>
                    <a:pt x="15992" y="8225"/>
                    <a:pt x="16543" y="9762"/>
                  </a:cubicBezTo>
                  <a:cubicBezTo>
                    <a:pt x="17094" y="11298"/>
                    <a:pt x="18416" y="13375"/>
                    <a:pt x="19518" y="15203"/>
                  </a:cubicBezTo>
                  <a:cubicBezTo>
                    <a:pt x="20620" y="17031"/>
                    <a:pt x="21502" y="18609"/>
                    <a:pt x="21392" y="19689"/>
                  </a:cubicBezTo>
                  <a:cubicBezTo>
                    <a:pt x="21282" y="20769"/>
                    <a:pt x="20180" y="21351"/>
                    <a:pt x="17094" y="21475"/>
                  </a:cubicBezTo>
                  <a:cubicBezTo>
                    <a:pt x="14008" y="21600"/>
                    <a:pt x="8939" y="21268"/>
                    <a:pt x="5853" y="20977"/>
                  </a:cubicBezTo>
                  <a:cubicBezTo>
                    <a:pt x="2767" y="20686"/>
                    <a:pt x="1665" y="20437"/>
                    <a:pt x="563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635915" y="128166"/>
              <a:ext cx="361006" cy="65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75" fill="norm" stroke="1" extrusionOk="0">
                  <a:moveTo>
                    <a:pt x="6386" y="7237"/>
                  </a:moveTo>
                  <a:cubicBezTo>
                    <a:pt x="6260" y="6820"/>
                    <a:pt x="6133" y="6403"/>
                    <a:pt x="5755" y="6195"/>
                  </a:cubicBezTo>
                  <a:cubicBezTo>
                    <a:pt x="5376" y="5986"/>
                    <a:pt x="4744" y="5986"/>
                    <a:pt x="3860" y="6368"/>
                  </a:cubicBezTo>
                  <a:cubicBezTo>
                    <a:pt x="2976" y="6750"/>
                    <a:pt x="1839" y="7514"/>
                    <a:pt x="1081" y="8521"/>
                  </a:cubicBezTo>
                  <a:cubicBezTo>
                    <a:pt x="323" y="9529"/>
                    <a:pt x="-56" y="10779"/>
                    <a:pt x="7" y="11508"/>
                  </a:cubicBezTo>
                  <a:cubicBezTo>
                    <a:pt x="70" y="12237"/>
                    <a:pt x="576" y="12446"/>
                    <a:pt x="1460" y="12446"/>
                  </a:cubicBezTo>
                  <a:cubicBezTo>
                    <a:pt x="2344" y="12446"/>
                    <a:pt x="3607" y="12237"/>
                    <a:pt x="4176" y="11369"/>
                  </a:cubicBezTo>
                  <a:cubicBezTo>
                    <a:pt x="4744" y="10501"/>
                    <a:pt x="4618" y="8973"/>
                    <a:pt x="4428" y="8001"/>
                  </a:cubicBezTo>
                  <a:cubicBezTo>
                    <a:pt x="4239" y="7028"/>
                    <a:pt x="3986" y="6612"/>
                    <a:pt x="3355" y="6230"/>
                  </a:cubicBezTo>
                  <a:cubicBezTo>
                    <a:pt x="2723" y="5848"/>
                    <a:pt x="1712" y="5500"/>
                    <a:pt x="1460" y="5222"/>
                  </a:cubicBezTo>
                  <a:cubicBezTo>
                    <a:pt x="1207" y="4945"/>
                    <a:pt x="1712" y="4736"/>
                    <a:pt x="3544" y="4042"/>
                  </a:cubicBezTo>
                  <a:cubicBezTo>
                    <a:pt x="5376" y="3347"/>
                    <a:pt x="8533" y="2167"/>
                    <a:pt x="10428" y="1472"/>
                  </a:cubicBezTo>
                  <a:cubicBezTo>
                    <a:pt x="12323" y="777"/>
                    <a:pt x="12955" y="569"/>
                    <a:pt x="13586" y="361"/>
                  </a:cubicBezTo>
                  <a:cubicBezTo>
                    <a:pt x="14218" y="152"/>
                    <a:pt x="14849" y="-56"/>
                    <a:pt x="15039" y="13"/>
                  </a:cubicBezTo>
                  <a:cubicBezTo>
                    <a:pt x="15228" y="83"/>
                    <a:pt x="14976" y="430"/>
                    <a:pt x="14470" y="1507"/>
                  </a:cubicBezTo>
                  <a:cubicBezTo>
                    <a:pt x="13965" y="2583"/>
                    <a:pt x="13207" y="4389"/>
                    <a:pt x="12449" y="6612"/>
                  </a:cubicBezTo>
                  <a:cubicBezTo>
                    <a:pt x="11691" y="8834"/>
                    <a:pt x="10933" y="11473"/>
                    <a:pt x="10239" y="13765"/>
                  </a:cubicBezTo>
                  <a:cubicBezTo>
                    <a:pt x="9544" y="16057"/>
                    <a:pt x="8912" y="18002"/>
                    <a:pt x="8597" y="19217"/>
                  </a:cubicBezTo>
                  <a:cubicBezTo>
                    <a:pt x="8281" y="20433"/>
                    <a:pt x="8281" y="20919"/>
                    <a:pt x="8597" y="21197"/>
                  </a:cubicBezTo>
                  <a:cubicBezTo>
                    <a:pt x="8912" y="21475"/>
                    <a:pt x="9544" y="21544"/>
                    <a:pt x="10049" y="21405"/>
                  </a:cubicBezTo>
                  <a:cubicBezTo>
                    <a:pt x="10555" y="21266"/>
                    <a:pt x="10933" y="20919"/>
                    <a:pt x="11376" y="19947"/>
                  </a:cubicBezTo>
                  <a:cubicBezTo>
                    <a:pt x="11818" y="18974"/>
                    <a:pt x="12323" y="17377"/>
                    <a:pt x="12576" y="16404"/>
                  </a:cubicBezTo>
                  <a:cubicBezTo>
                    <a:pt x="12828" y="15432"/>
                    <a:pt x="12828" y="15085"/>
                    <a:pt x="12702" y="14738"/>
                  </a:cubicBezTo>
                  <a:cubicBezTo>
                    <a:pt x="12576" y="14390"/>
                    <a:pt x="12323" y="14043"/>
                    <a:pt x="13018" y="13626"/>
                  </a:cubicBezTo>
                  <a:cubicBezTo>
                    <a:pt x="13712" y="13210"/>
                    <a:pt x="15355" y="12723"/>
                    <a:pt x="16933" y="12341"/>
                  </a:cubicBezTo>
                  <a:cubicBezTo>
                    <a:pt x="18512" y="11959"/>
                    <a:pt x="20028" y="11682"/>
                    <a:pt x="21544" y="1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532437" y="310614"/>
              <a:ext cx="133351" cy="21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14057" y="1223"/>
                  </a:moveTo>
                  <a:cubicBezTo>
                    <a:pt x="12686" y="611"/>
                    <a:pt x="11314" y="0"/>
                    <a:pt x="9771" y="0"/>
                  </a:cubicBezTo>
                  <a:cubicBezTo>
                    <a:pt x="8229" y="0"/>
                    <a:pt x="6514" y="611"/>
                    <a:pt x="4457" y="3362"/>
                  </a:cubicBezTo>
                  <a:cubicBezTo>
                    <a:pt x="2400" y="6113"/>
                    <a:pt x="0" y="11004"/>
                    <a:pt x="0" y="14570"/>
                  </a:cubicBezTo>
                  <a:cubicBezTo>
                    <a:pt x="0" y="18136"/>
                    <a:pt x="2400" y="20377"/>
                    <a:pt x="5486" y="20989"/>
                  </a:cubicBezTo>
                  <a:cubicBezTo>
                    <a:pt x="8571" y="21600"/>
                    <a:pt x="12343" y="20581"/>
                    <a:pt x="15600" y="18442"/>
                  </a:cubicBezTo>
                  <a:cubicBezTo>
                    <a:pt x="18857" y="16302"/>
                    <a:pt x="21600" y="13042"/>
                    <a:pt x="21600" y="10494"/>
                  </a:cubicBezTo>
                  <a:cubicBezTo>
                    <a:pt x="21600" y="7947"/>
                    <a:pt x="18857" y="6113"/>
                    <a:pt x="16457" y="5094"/>
                  </a:cubicBezTo>
                  <a:cubicBezTo>
                    <a:pt x="14057" y="4075"/>
                    <a:pt x="12000" y="3872"/>
                    <a:pt x="10286" y="4075"/>
                  </a:cubicBezTo>
                  <a:cubicBezTo>
                    <a:pt x="8571" y="4279"/>
                    <a:pt x="7200" y="4891"/>
                    <a:pt x="7543" y="5298"/>
                  </a:cubicBezTo>
                  <a:cubicBezTo>
                    <a:pt x="7886" y="5706"/>
                    <a:pt x="9943" y="5909"/>
                    <a:pt x="12000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769313" y="145514"/>
              <a:ext cx="134070" cy="37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75" fill="norm" stroke="1" extrusionOk="0">
                  <a:moveTo>
                    <a:pt x="4350" y="0"/>
                  </a:moveTo>
                  <a:cubicBezTo>
                    <a:pt x="4350" y="3840"/>
                    <a:pt x="4350" y="7680"/>
                    <a:pt x="4184" y="10980"/>
                  </a:cubicBezTo>
                  <a:cubicBezTo>
                    <a:pt x="4018" y="14280"/>
                    <a:pt x="3686" y="17040"/>
                    <a:pt x="3021" y="18660"/>
                  </a:cubicBezTo>
                  <a:cubicBezTo>
                    <a:pt x="2356" y="20280"/>
                    <a:pt x="1360" y="20760"/>
                    <a:pt x="695" y="20700"/>
                  </a:cubicBezTo>
                  <a:cubicBezTo>
                    <a:pt x="30" y="20640"/>
                    <a:pt x="-302" y="20040"/>
                    <a:pt x="363" y="18540"/>
                  </a:cubicBezTo>
                  <a:cubicBezTo>
                    <a:pt x="1027" y="17040"/>
                    <a:pt x="2689" y="14640"/>
                    <a:pt x="4018" y="13140"/>
                  </a:cubicBezTo>
                  <a:cubicBezTo>
                    <a:pt x="5347" y="11640"/>
                    <a:pt x="6344" y="11040"/>
                    <a:pt x="7840" y="10680"/>
                  </a:cubicBezTo>
                  <a:cubicBezTo>
                    <a:pt x="9335" y="10320"/>
                    <a:pt x="11329" y="10200"/>
                    <a:pt x="12990" y="10440"/>
                  </a:cubicBezTo>
                  <a:cubicBezTo>
                    <a:pt x="14652" y="10680"/>
                    <a:pt x="15981" y="11280"/>
                    <a:pt x="17310" y="12480"/>
                  </a:cubicBezTo>
                  <a:cubicBezTo>
                    <a:pt x="18640" y="13680"/>
                    <a:pt x="19969" y="15480"/>
                    <a:pt x="20633" y="16680"/>
                  </a:cubicBezTo>
                  <a:cubicBezTo>
                    <a:pt x="21298" y="17880"/>
                    <a:pt x="21298" y="18480"/>
                    <a:pt x="19636" y="19200"/>
                  </a:cubicBezTo>
                  <a:cubicBezTo>
                    <a:pt x="17975" y="19920"/>
                    <a:pt x="14652" y="20760"/>
                    <a:pt x="11495" y="21180"/>
                  </a:cubicBezTo>
                  <a:cubicBezTo>
                    <a:pt x="8338" y="21600"/>
                    <a:pt x="5347" y="21600"/>
                    <a:pt x="3520" y="21000"/>
                  </a:cubicBezTo>
                  <a:cubicBezTo>
                    <a:pt x="1692" y="20400"/>
                    <a:pt x="1027" y="19200"/>
                    <a:pt x="2024" y="18180"/>
                  </a:cubicBezTo>
                  <a:cubicBezTo>
                    <a:pt x="3021" y="17160"/>
                    <a:pt x="5680" y="16320"/>
                    <a:pt x="8338" y="15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001090" y="256551"/>
              <a:ext cx="100731" cy="20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407" fill="norm" stroke="1" extrusionOk="0">
                  <a:moveTo>
                    <a:pt x="20558" y="5573"/>
                  </a:moveTo>
                  <a:cubicBezTo>
                    <a:pt x="20558" y="4482"/>
                    <a:pt x="20558" y="3391"/>
                    <a:pt x="19694" y="2300"/>
                  </a:cubicBezTo>
                  <a:cubicBezTo>
                    <a:pt x="18830" y="1209"/>
                    <a:pt x="17102" y="118"/>
                    <a:pt x="14078" y="9"/>
                  </a:cubicBezTo>
                  <a:cubicBezTo>
                    <a:pt x="11054" y="-100"/>
                    <a:pt x="6734" y="773"/>
                    <a:pt x="3710" y="2409"/>
                  </a:cubicBezTo>
                  <a:cubicBezTo>
                    <a:pt x="686" y="4045"/>
                    <a:pt x="-1042" y="6445"/>
                    <a:pt x="686" y="8845"/>
                  </a:cubicBezTo>
                  <a:cubicBezTo>
                    <a:pt x="2414" y="11245"/>
                    <a:pt x="7598" y="13645"/>
                    <a:pt x="10838" y="15609"/>
                  </a:cubicBezTo>
                  <a:cubicBezTo>
                    <a:pt x="14078" y="17573"/>
                    <a:pt x="15374" y="19100"/>
                    <a:pt x="14078" y="20082"/>
                  </a:cubicBezTo>
                  <a:cubicBezTo>
                    <a:pt x="12782" y="21064"/>
                    <a:pt x="8894" y="21500"/>
                    <a:pt x="6086" y="21391"/>
                  </a:cubicBezTo>
                  <a:cubicBezTo>
                    <a:pt x="3278" y="21282"/>
                    <a:pt x="1550" y="20627"/>
                    <a:pt x="902" y="19318"/>
                  </a:cubicBezTo>
                  <a:cubicBezTo>
                    <a:pt x="254" y="18009"/>
                    <a:pt x="686" y="16045"/>
                    <a:pt x="1118" y="14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101820" y="267922"/>
              <a:ext cx="146051" cy="18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fill="norm" stroke="1" extrusionOk="0">
                  <a:moveTo>
                    <a:pt x="0" y="8962"/>
                  </a:moveTo>
                  <a:cubicBezTo>
                    <a:pt x="5322" y="8493"/>
                    <a:pt x="10643" y="8023"/>
                    <a:pt x="13774" y="7319"/>
                  </a:cubicBezTo>
                  <a:cubicBezTo>
                    <a:pt x="16904" y="6614"/>
                    <a:pt x="17843" y="5675"/>
                    <a:pt x="18313" y="4619"/>
                  </a:cubicBezTo>
                  <a:cubicBezTo>
                    <a:pt x="18783" y="3562"/>
                    <a:pt x="18783" y="2388"/>
                    <a:pt x="18313" y="1332"/>
                  </a:cubicBezTo>
                  <a:cubicBezTo>
                    <a:pt x="17843" y="275"/>
                    <a:pt x="16904" y="-664"/>
                    <a:pt x="14243" y="627"/>
                  </a:cubicBezTo>
                  <a:cubicBezTo>
                    <a:pt x="11583" y="1919"/>
                    <a:pt x="7200" y="5440"/>
                    <a:pt x="5009" y="8845"/>
                  </a:cubicBezTo>
                  <a:cubicBezTo>
                    <a:pt x="2817" y="12249"/>
                    <a:pt x="2817" y="15536"/>
                    <a:pt x="4383" y="17649"/>
                  </a:cubicBezTo>
                  <a:cubicBezTo>
                    <a:pt x="5948" y="19762"/>
                    <a:pt x="9078" y="20701"/>
                    <a:pt x="12209" y="20819"/>
                  </a:cubicBezTo>
                  <a:cubicBezTo>
                    <a:pt x="15339" y="20936"/>
                    <a:pt x="18470" y="20232"/>
                    <a:pt x="21600" y="1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279620" y="272514"/>
              <a:ext cx="95251" cy="19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068"/>
                  </a:moveTo>
                  <a:cubicBezTo>
                    <a:pt x="4800" y="4136"/>
                    <a:pt x="9600" y="6204"/>
                    <a:pt x="12720" y="8617"/>
                  </a:cubicBezTo>
                  <a:cubicBezTo>
                    <a:pt x="15840" y="11030"/>
                    <a:pt x="17280" y="13787"/>
                    <a:pt x="17760" y="15855"/>
                  </a:cubicBezTo>
                  <a:cubicBezTo>
                    <a:pt x="18240" y="17923"/>
                    <a:pt x="17760" y="19302"/>
                    <a:pt x="16320" y="20221"/>
                  </a:cubicBezTo>
                  <a:cubicBezTo>
                    <a:pt x="14880" y="21140"/>
                    <a:pt x="12480" y="21600"/>
                    <a:pt x="10560" y="21370"/>
                  </a:cubicBezTo>
                  <a:cubicBezTo>
                    <a:pt x="8640" y="21140"/>
                    <a:pt x="7200" y="20221"/>
                    <a:pt x="7200" y="17349"/>
                  </a:cubicBezTo>
                  <a:cubicBezTo>
                    <a:pt x="7200" y="14477"/>
                    <a:pt x="8640" y="9651"/>
                    <a:pt x="11280" y="6434"/>
                  </a:cubicBezTo>
                  <a:cubicBezTo>
                    <a:pt x="13920" y="3217"/>
                    <a:pt x="17760" y="16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432020" y="266164"/>
              <a:ext cx="1143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6434"/>
                    <a:pt x="1600" y="12868"/>
                    <a:pt x="2200" y="16660"/>
                  </a:cubicBezTo>
                  <a:cubicBezTo>
                    <a:pt x="2800" y="20451"/>
                    <a:pt x="3200" y="21600"/>
                    <a:pt x="4200" y="21600"/>
                  </a:cubicBezTo>
                  <a:cubicBezTo>
                    <a:pt x="5200" y="21600"/>
                    <a:pt x="6800" y="20451"/>
                    <a:pt x="9800" y="16889"/>
                  </a:cubicBezTo>
                  <a:cubicBezTo>
                    <a:pt x="12800" y="13328"/>
                    <a:pt x="17200" y="7353"/>
                    <a:pt x="21600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603470" y="285214"/>
              <a:ext cx="423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760"/>
                    <a:pt x="21600" y="11520"/>
                    <a:pt x="21600" y="15120"/>
                  </a:cubicBezTo>
                  <a:cubicBezTo>
                    <a:pt x="21600" y="18720"/>
                    <a:pt x="10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603470" y="21536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689402" y="261888"/>
              <a:ext cx="129969" cy="20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78" fill="norm" stroke="1" extrusionOk="0">
                  <a:moveTo>
                    <a:pt x="4669" y="3790"/>
                  </a:moveTo>
                  <a:cubicBezTo>
                    <a:pt x="3973" y="7353"/>
                    <a:pt x="3276" y="10916"/>
                    <a:pt x="2927" y="13366"/>
                  </a:cubicBezTo>
                  <a:cubicBezTo>
                    <a:pt x="2579" y="15815"/>
                    <a:pt x="2579" y="17151"/>
                    <a:pt x="2231" y="18487"/>
                  </a:cubicBezTo>
                  <a:cubicBezTo>
                    <a:pt x="1882" y="19823"/>
                    <a:pt x="1186" y="21159"/>
                    <a:pt x="663" y="21271"/>
                  </a:cubicBezTo>
                  <a:cubicBezTo>
                    <a:pt x="140" y="21382"/>
                    <a:pt x="-208" y="20269"/>
                    <a:pt x="140" y="17040"/>
                  </a:cubicBezTo>
                  <a:cubicBezTo>
                    <a:pt x="489" y="13811"/>
                    <a:pt x="1534" y="8467"/>
                    <a:pt x="2753" y="5238"/>
                  </a:cubicBezTo>
                  <a:cubicBezTo>
                    <a:pt x="3973" y="2009"/>
                    <a:pt x="5366" y="895"/>
                    <a:pt x="6934" y="339"/>
                  </a:cubicBezTo>
                  <a:cubicBezTo>
                    <a:pt x="8502" y="-218"/>
                    <a:pt x="10244" y="-218"/>
                    <a:pt x="11637" y="1341"/>
                  </a:cubicBezTo>
                  <a:cubicBezTo>
                    <a:pt x="13031" y="2900"/>
                    <a:pt x="14076" y="6017"/>
                    <a:pt x="14424" y="8244"/>
                  </a:cubicBezTo>
                  <a:cubicBezTo>
                    <a:pt x="14773" y="10471"/>
                    <a:pt x="14424" y="11807"/>
                    <a:pt x="14424" y="13031"/>
                  </a:cubicBezTo>
                  <a:cubicBezTo>
                    <a:pt x="14424" y="14256"/>
                    <a:pt x="14773" y="15370"/>
                    <a:pt x="15992" y="15815"/>
                  </a:cubicBezTo>
                  <a:cubicBezTo>
                    <a:pt x="17211" y="16260"/>
                    <a:pt x="19302" y="16038"/>
                    <a:pt x="21392" y="1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793970" y="249501"/>
              <a:ext cx="131639" cy="45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78" fill="norm" stroke="1" extrusionOk="0">
                  <a:moveTo>
                    <a:pt x="14400" y="5011"/>
                  </a:moveTo>
                  <a:cubicBezTo>
                    <a:pt x="16800" y="3805"/>
                    <a:pt x="19200" y="2600"/>
                    <a:pt x="20400" y="1695"/>
                  </a:cubicBezTo>
                  <a:cubicBezTo>
                    <a:pt x="21600" y="791"/>
                    <a:pt x="21600" y="188"/>
                    <a:pt x="20571" y="38"/>
                  </a:cubicBezTo>
                  <a:cubicBezTo>
                    <a:pt x="19543" y="-113"/>
                    <a:pt x="17486" y="188"/>
                    <a:pt x="14914" y="992"/>
                  </a:cubicBezTo>
                  <a:cubicBezTo>
                    <a:pt x="12343" y="1796"/>
                    <a:pt x="9257" y="3102"/>
                    <a:pt x="7543" y="4006"/>
                  </a:cubicBezTo>
                  <a:cubicBezTo>
                    <a:pt x="5829" y="4910"/>
                    <a:pt x="5486" y="5413"/>
                    <a:pt x="6171" y="5614"/>
                  </a:cubicBezTo>
                  <a:cubicBezTo>
                    <a:pt x="6857" y="5814"/>
                    <a:pt x="8571" y="5714"/>
                    <a:pt x="10286" y="5563"/>
                  </a:cubicBezTo>
                  <a:cubicBezTo>
                    <a:pt x="12000" y="5413"/>
                    <a:pt x="13714" y="5212"/>
                    <a:pt x="15429" y="5011"/>
                  </a:cubicBezTo>
                  <a:cubicBezTo>
                    <a:pt x="17143" y="4810"/>
                    <a:pt x="18857" y="4609"/>
                    <a:pt x="19886" y="4760"/>
                  </a:cubicBezTo>
                  <a:cubicBezTo>
                    <a:pt x="20914" y="4910"/>
                    <a:pt x="21257" y="5413"/>
                    <a:pt x="21086" y="7271"/>
                  </a:cubicBezTo>
                  <a:cubicBezTo>
                    <a:pt x="20914" y="9130"/>
                    <a:pt x="20229" y="12345"/>
                    <a:pt x="19714" y="14655"/>
                  </a:cubicBezTo>
                  <a:cubicBezTo>
                    <a:pt x="19200" y="16966"/>
                    <a:pt x="18857" y="18373"/>
                    <a:pt x="18514" y="19327"/>
                  </a:cubicBezTo>
                  <a:cubicBezTo>
                    <a:pt x="18171" y="20281"/>
                    <a:pt x="17829" y="20784"/>
                    <a:pt x="16800" y="21085"/>
                  </a:cubicBezTo>
                  <a:cubicBezTo>
                    <a:pt x="15771" y="21387"/>
                    <a:pt x="14057" y="21487"/>
                    <a:pt x="11657" y="21236"/>
                  </a:cubicBezTo>
                  <a:cubicBezTo>
                    <a:pt x="9257" y="20985"/>
                    <a:pt x="6171" y="20382"/>
                    <a:pt x="4114" y="19679"/>
                  </a:cubicBezTo>
                  <a:cubicBezTo>
                    <a:pt x="2057" y="18975"/>
                    <a:pt x="1029" y="18172"/>
                    <a:pt x="0" y="1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543939" y="218061"/>
              <a:ext cx="246982" cy="18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98" fill="norm" stroke="1" extrusionOk="0">
                  <a:moveTo>
                    <a:pt x="13788" y="7614"/>
                  </a:moveTo>
                  <a:cubicBezTo>
                    <a:pt x="13973" y="6414"/>
                    <a:pt x="14157" y="5214"/>
                    <a:pt x="14250" y="3894"/>
                  </a:cubicBezTo>
                  <a:cubicBezTo>
                    <a:pt x="14342" y="2574"/>
                    <a:pt x="14342" y="1134"/>
                    <a:pt x="13327" y="414"/>
                  </a:cubicBezTo>
                  <a:cubicBezTo>
                    <a:pt x="12311" y="-306"/>
                    <a:pt x="10280" y="-306"/>
                    <a:pt x="7880" y="2214"/>
                  </a:cubicBezTo>
                  <a:cubicBezTo>
                    <a:pt x="5480" y="4734"/>
                    <a:pt x="2711" y="9774"/>
                    <a:pt x="1327" y="12894"/>
                  </a:cubicBezTo>
                  <a:cubicBezTo>
                    <a:pt x="-58" y="16014"/>
                    <a:pt x="-58" y="17214"/>
                    <a:pt x="34" y="18414"/>
                  </a:cubicBezTo>
                  <a:cubicBezTo>
                    <a:pt x="127" y="19614"/>
                    <a:pt x="311" y="20814"/>
                    <a:pt x="1419" y="21054"/>
                  </a:cubicBezTo>
                  <a:cubicBezTo>
                    <a:pt x="2527" y="21294"/>
                    <a:pt x="4557" y="20574"/>
                    <a:pt x="6588" y="18414"/>
                  </a:cubicBezTo>
                  <a:cubicBezTo>
                    <a:pt x="8619" y="16254"/>
                    <a:pt x="10650" y="12654"/>
                    <a:pt x="12034" y="10134"/>
                  </a:cubicBezTo>
                  <a:cubicBezTo>
                    <a:pt x="13419" y="7614"/>
                    <a:pt x="14157" y="6174"/>
                    <a:pt x="14619" y="6174"/>
                  </a:cubicBezTo>
                  <a:cubicBezTo>
                    <a:pt x="15080" y="6174"/>
                    <a:pt x="15265" y="7614"/>
                    <a:pt x="15819" y="9414"/>
                  </a:cubicBezTo>
                  <a:cubicBezTo>
                    <a:pt x="16373" y="11214"/>
                    <a:pt x="17296" y="13374"/>
                    <a:pt x="18311" y="14814"/>
                  </a:cubicBezTo>
                  <a:cubicBezTo>
                    <a:pt x="19327" y="16254"/>
                    <a:pt x="20434" y="16974"/>
                    <a:pt x="21542" y="17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315718" y="253959"/>
              <a:ext cx="218153" cy="19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19" fill="norm" stroke="1" extrusionOk="0">
                  <a:moveTo>
                    <a:pt x="3337" y="1284"/>
                  </a:moveTo>
                  <a:cubicBezTo>
                    <a:pt x="3544" y="5960"/>
                    <a:pt x="3752" y="10636"/>
                    <a:pt x="3648" y="13754"/>
                  </a:cubicBezTo>
                  <a:cubicBezTo>
                    <a:pt x="3544" y="16871"/>
                    <a:pt x="3129" y="18430"/>
                    <a:pt x="2506" y="19544"/>
                  </a:cubicBezTo>
                  <a:cubicBezTo>
                    <a:pt x="1883" y="20657"/>
                    <a:pt x="1052" y="21325"/>
                    <a:pt x="533" y="20880"/>
                  </a:cubicBezTo>
                  <a:cubicBezTo>
                    <a:pt x="14" y="20434"/>
                    <a:pt x="-194" y="18876"/>
                    <a:pt x="221" y="16203"/>
                  </a:cubicBezTo>
                  <a:cubicBezTo>
                    <a:pt x="637" y="13531"/>
                    <a:pt x="1675" y="9746"/>
                    <a:pt x="2714" y="6962"/>
                  </a:cubicBezTo>
                  <a:cubicBezTo>
                    <a:pt x="3752" y="4179"/>
                    <a:pt x="4791" y="2397"/>
                    <a:pt x="5829" y="1284"/>
                  </a:cubicBezTo>
                  <a:cubicBezTo>
                    <a:pt x="6868" y="170"/>
                    <a:pt x="7906" y="-275"/>
                    <a:pt x="8633" y="170"/>
                  </a:cubicBezTo>
                  <a:cubicBezTo>
                    <a:pt x="9360" y="616"/>
                    <a:pt x="9775" y="1952"/>
                    <a:pt x="9983" y="3845"/>
                  </a:cubicBezTo>
                  <a:cubicBezTo>
                    <a:pt x="10191" y="5737"/>
                    <a:pt x="10191" y="8187"/>
                    <a:pt x="9775" y="9968"/>
                  </a:cubicBezTo>
                  <a:cubicBezTo>
                    <a:pt x="9360" y="11750"/>
                    <a:pt x="8529" y="12863"/>
                    <a:pt x="8218" y="12863"/>
                  </a:cubicBezTo>
                  <a:cubicBezTo>
                    <a:pt x="7906" y="12863"/>
                    <a:pt x="8114" y="11750"/>
                    <a:pt x="9256" y="9634"/>
                  </a:cubicBezTo>
                  <a:cubicBezTo>
                    <a:pt x="10398" y="7519"/>
                    <a:pt x="12475" y="4401"/>
                    <a:pt x="14033" y="2509"/>
                  </a:cubicBezTo>
                  <a:cubicBezTo>
                    <a:pt x="15591" y="616"/>
                    <a:pt x="16629" y="-52"/>
                    <a:pt x="17460" y="59"/>
                  </a:cubicBezTo>
                  <a:cubicBezTo>
                    <a:pt x="18291" y="170"/>
                    <a:pt x="18914" y="1061"/>
                    <a:pt x="19537" y="4624"/>
                  </a:cubicBezTo>
                  <a:cubicBezTo>
                    <a:pt x="20160" y="8187"/>
                    <a:pt x="20783" y="14422"/>
                    <a:pt x="21406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641275" y="267344"/>
              <a:ext cx="85556" cy="15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0981" fill="norm" stroke="1" extrusionOk="0">
                  <a:moveTo>
                    <a:pt x="14018" y="2400"/>
                  </a:moveTo>
                  <a:cubicBezTo>
                    <a:pt x="10932" y="2400"/>
                    <a:pt x="7847" y="2400"/>
                    <a:pt x="5275" y="3963"/>
                  </a:cubicBezTo>
                  <a:cubicBezTo>
                    <a:pt x="2704" y="5526"/>
                    <a:pt x="647" y="8653"/>
                    <a:pt x="132" y="11637"/>
                  </a:cubicBezTo>
                  <a:cubicBezTo>
                    <a:pt x="-382" y="14621"/>
                    <a:pt x="647" y="17463"/>
                    <a:pt x="2447" y="19168"/>
                  </a:cubicBezTo>
                  <a:cubicBezTo>
                    <a:pt x="4247" y="20874"/>
                    <a:pt x="6818" y="21442"/>
                    <a:pt x="9904" y="20589"/>
                  </a:cubicBezTo>
                  <a:cubicBezTo>
                    <a:pt x="12989" y="19737"/>
                    <a:pt x="16589" y="17463"/>
                    <a:pt x="18647" y="14479"/>
                  </a:cubicBezTo>
                  <a:cubicBezTo>
                    <a:pt x="20704" y="11495"/>
                    <a:pt x="21218" y="7800"/>
                    <a:pt x="20447" y="5242"/>
                  </a:cubicBezTo>
                  <a:cubicBezTo>
                    <a:pt x="19675" y="2684"/>
                    <a:pt x="17618" y="1263"/>
                    <a:pt x="15304" y="553"/>
                  </a:cubicBezTo>
                  <a:cubicBezTo>
                    <a:pt x="12989" y="-158"/>
                    <a:pt x="10418" y="-158"/>
                    <a:pt x="8104" y="410"/>
                  </a:cubicBezTo>
                  <a:cubicBezTo>
                    <a:pt x="5789" y="979"/>
                    <a:pt x="3732" y="2116"/>
                    <a:pt x="2704" y="2826"/>
                  </a:cubicBezTo>
                  <a:cubicBezTo>
                    <a:pt x="1675" y="3537"/>
                    <a:pt x="1675" y="3821"/>
                    <a:pt x="1675" y="4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762470" y="240764"/>
              <a:ext cx="139701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4050"/>
                  </a:moveTo>
                  <a:cubicBezTo>
                    <a:pt x="982" y="2970"/>
                    <a:pt x="1964" y="1890"/>
                    <a:pt x="3273" y="1350"/>
                  </a:cubicBezTo>
                  <a:cubicBezTo>
                    <a:pt x="4582" y="810"/>
                    <a:pt x="6218" y="810"/>
                    <a:pt x="7855" y="2430"/>
                  </a:cubicBezTo>
                  <a:cubicBezTo>
                    <a:pt x="9491" y="4050"/>
                    <a:pt x="11127" y="7290"/>
                    <a:pt x="12109" y="9990"/>
                  </a:cubicBezTo>
                  <a:cubicBezTo>
                    <a:pt x="13091" y="12690"/>
                    <a:pt x="13418" y="14850"/>
                    <a:pt x="13418" y="16605"/>
                  </a:cubicBezTo>
                  <a:cubicBezTo>
                    <a:pt x="13418" y="18360"/>
                    <a:pt x="13091" y="19710"/>
                    <a:pt x="12109" y="20520"/>
                  </a:cubicBezTo>
                  <a:cubicBezTo>
                    <a:pt x="11127" y="21330"/>
                    <a:pt x="9491" y="21600"/>
                    <a:pt x="8509" y="21060"/>
                  </a:cubicBezTo>
                  <a:cubicBezTo>
                    <a:pt x="7527" y="20520"/>
                    <a:pt x="7200" y="19170"/>
                    <a:pt x="8018" y="15930"/>
                  </a:cubicBezTo>
                  <a:cubicBezTo>
                    <a:pt x="8836" y="12690"/>
                    <a:pt x="10800" y="7560"/>
                    <a:pt x="13255" y="4590"/>
                  </a:cubicBezTo>
                  <a:cubicBezTo>
                    <a:pt x="15709" y="1620"/>
                    <a:pt x="18655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887994" y="207182"/>
              <a:ext cx="242777" cy="19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977" fill="norm" stroke="1" extrusionOk="0">
                  <a:moveTo>
                    <a:pt x="5157" y="9260"/>
                  </a:moveTo>
                  <a:cubicBezTo>
                    <a:pt x="7391" y="7169"/>
                    <a:pt x="9626" y="5079"/>
                    <a:pt x="10836" y="3453"/>
                  </a:cubicBezTo>
                  <a:cubicBezTo>
                    <a:pt x="12047" y="1827"/>
                    <a:pt x="12233" y="666"/>
                    <a:pt x="11767" y="202"/>
                  </a:cubicBezTo>
                  <a:cubicBezTo>
                    <a:pt x="11302" y="-263"/>
                    <a:pt x="10185" y="-31"/>
                    <a:pt x="8136" y="2060"/>
                  </a:cubicBezTo>
                  <a:cubicBezTo>
                    <a:pt x="6088" y="4150"/>
                    <a:pt x="3109" y="8098"/>
                    <a:pt x="1526" y="10769"/>
                  </a:cubicBezTo>
                  <a:cubicBezTo>
                    <a:pt x="-57" y="13440"/>
                    <a:pt x="-243" y="14834"/>
                    <a:pt x="223" y="16576"/>
                  </a:cubicBezTo>
                  <a:cubicBezTo>
                    <a:pt x="688" y="18318"/>
                    <a:pt x="1805" y="20408"/>
                    <a:pt x="5436" y="20872"/>
                  </a:cubicBezTo>
                  <a:cubicBezTo>
                    <a:pt x="9067" y="21337"/>
                    <a:pt x="15212" y="20176"/>
                    <a:pt x="21357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9671724" y="200838"/>
              <a:ext cx="246447" cy="17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04" fill="norm" stroke="1" extrusionOk="0">
                  <a:moveTo>
                    <a:pt x="5937" y="10374"/>
                  </a:moveTo>
                  <a:cubicBezTo>
                    <a:pt x="8133" y="8812"/>
                    <a:pt x="10330" y="7251"/>
                    <a:pt x="11611" y="5559"/>
                  </a:cubicBezTo>
                  <a:cubicBezTo>
                    <a:pt x="12893" y="3868"/>
                    <a:pt x="13259" y="2046"/>
                    <a:pt x="12984" y="1005"/>
                  </a:cubicBezTo>
                  <a:cubicBezTo>
                    <a:pt x="12710" y="-36"/>
                    <a:pt x="11794" y="-296"/>
                    <a:pt x="9781" y="355"/>
                  </a:cubicBezTo>
                  <a:cubicBezTo>
                    <a:pt x="7767" y="1005"/>
                    <a:pt x="4655" y="2567"/>
                    <a:pt x="2642" y="5039"/>
                  </a:cubicBezTo>
                  <a:cubicBezTo>
                    <a:pt x="628" y="7511"/>
                    <a:pt x="-287" y="10894"/>
                    <a:pt x="79" y="13497"/>
                  </a:cubicBezTo>
                  <a:cubicBezTo>
                    <a:pt x="445" y="16099"/>
                    <a:pt x="2093" y="17921"/>
                    <a:pt x="5845" y="19092"/>
                  </a:cubicBezTo>
                  <a:cubicBezTo>
                    <a:pt x="9598" y="20263"/>
                    <a:pt x="15455" y="20784"/>
                    <a:pt x="21313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9988020" y="221714"/>
              <a:ext cx="146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0000720" y="202664"/>
              <a:ext cx="12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4000"/>
                    <a:pt x="12240" y="8000"/>
                    <a:pt x="8640" y="11600"/>
                  </a:cubicBezTo>
                  <a:cubicBezTo>
                    <a:pt x="5040" y="15200"/>
                    <a:pt x="252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0214504" y="24864"/>
              <a:ext cx="110067" cy="35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10" fill="norm" stroke="1" extrusionOk="0">
                  <a:moveTo>
                    <a:pt x="21192" y="0"/>
                  </a:moveTo>
                  <a:cubicBezTo>
                    <a:pt x="17117" y="2795"/>
                    <a:pt x="13041" y="5591"/>
                    <a:pt x="9577" y="8640"/>
                  </a:cubicBezTo>
                  <a:cubicBezTo>
                    <a:pt x="6113" y="11689"/>
                    <a:pt x="3260" y="14993"/>
                    <a:pt x="1630" y="17153"/>
                  </a:cubicBezTo>
                  <a:cubicBezTo>
                    <a:pt x="0" y="19313"/>
                    <a:pt x="-408" y="20329"/>
                    <a:pt x="407" y="20901"/>
                  </a:cubicBezTo>
                  <a:cubicBezTo>
                    <a:pt x="1222" y="21473"/>
                    <a:pt x="3260" y="21600"/>
                    <a:pt x="6520" y="21092"/>
                  </a:cubicBezTo>
                  <a:cubicBezTo>
                    <a:pt x="9781" y="20584"/>
                    <a:pt x="14264" y="19440"/>
                    <a:pt x="18747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0191220" y="181097"/>
              <a:ext cx="266701" cy="17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4114"/>
                  </a:moveTo>
                  <a:cubicBezTo>
                    <a:pt x="343" y="2843"/>
                    <a:pt x="686" y="1573"/>
                    <a:pt x="1457" y="810"/>
                  </a:cubicBezTo>
                  <a:cubicBezTo>
                    <a:pt x="2229" y="48"/>
                    <a:pt x="3429" y="-206"/>
                    <a:pt x="5914" y="175"/>
                  </a:cubicBezTo>
                  <a:cubicBezTo>
                    <a:pt x="8400" y="556"/>
                    <a:pt x="12171" y="1573"/>
                    <a:pt x="14743" y="3225"/>
                  </a:cubicBezTo>
                  <a:cubicBezTo>
                    <a:pt x="17314" y="4876"/>
                    <a:pt x="18686" y="7163"/>
                    <a:pt x="19029" y="9832"/>
                  </a:cubicBezTo>
                  <a:cubicBezTo>
                    <a:pt x="19371" y="12500"/>
                    <a:pt x="18686" y="15549"/>
                    <a:pt x="18000" y="17455"/>
                  </a:cubicBezTo>
                  <a:cubicBezTo>
                    <a:pt x="17314" y="19361"/>
                    <a:pt x="16629" y="20123"/>
                    <a:pt x="15857" y="20632"/>
                  </a:cubicBezTo>
                  <a:cubicBezTo>
                    <a:pt x="15086" y="21140"/>
                    <a:pt x="14229" y="21394"/>
                    <a:pt x="13714" y="20886"/>
                  </a:cubicBezTo>
                  <a:cubicBezTo>
                    <a:pt x="13200" y="20378"/>
                    <a:pt x="13029" y="19107"/>
                    <a:pt x="14400" y="16439"/>
                  </a:cubicBezTo>
                  <a:cubicBezTo>
                    <a:pt x="15771" y="13770"/>
                    <a:pt x="18686" y="9705"/>
                    <a:pt x="21600" y="5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0503363" y="167223"/>
              <a:ext cx="109161" cy="18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177" fill="norm" stroke="1" extrusionOk="0">
                  <a:moveTo>
                    <a:pt x="8212" y="7881"/>
                  </a:moveTo>
                  <a:cubicBezTo>
                    <a:pt x="10212" y="8129"/>
                    <a:pt x="12212" y="8378"/>
                    <a:pt x="14212" y="8005"/>
                  </a:cubicBezTo>
                  <a:cubicBezTo>
                    <a:pt x="16212" y="7633"/>
                    <a:pt x="18212" y="6640"/>
                    <a:pt x="19412" y="5150"/>
                  </a:cubicBezTo>
                  <a:cubicBezTo>
                    <a:pt x="20612" y="3660"/>
                    <a:pt x="21012" y="1674"/>
                    <a:pt x="20212" y="681"/>
                  </a:cubicBezTo>
                  <a:cubicBezTo>
                    <a:pt x="19412" y="-312"/>
                    <a:pt x="17412" y="-312"/>
                    <a:pt x="14012" y="1302"/>
                  </a:cubicBezTo>
                  <a:cubicBezTo>
                    <a:pt x="10612" y="2916"/>
                    <a:pt x="5812" y="6143"/>
                    <a:pt x="3012" y="9495"/>
                  </a:cubicBezTo>
                  <a:cubicBezTo>
                    <a:pt x="212" y="12847"/>
                    <a:pt x="-588" y="16322"/>
                    <a:pt x="412" y="18433"/>
                  </a:cubicBezTo>
                  <a:cubicBezTo>
                    <a:pt x="1412" y="20543"/>
                    <a:pt x="4212" y="21288"/>
                    <a:pt x="7812" y="21164"/>
                  </a:cubicBezTo>
                  <a:cubicBezTo>
                    <a:pt x="11412" y="21040"/>
                    <a:pt x="15812" y="20047"/>
                    <a:pt x="20212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0643659" y="169038"/>
              <a:ext cx="417512" cy="17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4" fill="norm" stroke="1" extrusionOk="0">
                  <a:moveTo>
                    <a:pt x="3191" y="4857"/>
                  </a:moveTo>
                  <a:cubicBezTo>
                    <a:pt x="2536" y="9485"/>
                    <a:pt x="1882" y="14114"/>
                    <a:pt x="1336" y="17071"/>
                  </a:cubicBezTo>
                  <a:cubicBezTo>
                    <a:pt x="791" y="20028"/>
                    <a:pt x="354" y="21314"/>
                    <a:pt x="136" y="21314"/>
                  </a:cubicBezTo>
                  <a:cubicBezTo>
                    <a:pt x="-82" y="21314"/>
                    <a:pt x="-82" y="20028"/>
                    <a:pt x="463" y="17200"/>
                  </a:cubicBezTo>
                  <a:cubicBezTo>
                    <a:pt x="1009" y="14371"/>
                    <a:pt x="2100" y="10000"/>
                    <a:pt x="2809" y="7300"/>
                  </a:cubicBezTo>
                  <a:cubicBezTo>
                    <a:pt x="3518" y="4600"/>
                    <a:pt x="3845" y="3571"/>
                    <a:pt x="4227" y="3571"/>
                  </a:cubicBezTo>
                  <a:cubicBezTo>
                    <a:pt x="4609" y="3571"/>
                    <a:pt x="5045" y="4600"/>
                    <a:pt x="5154" y="6400"/>
                  </a:cubicBezTo>
                  <a:cubicBezTo>
                    <a:pt x="5263" y="8200"/>
                    <a:pt x="5045" y="10771"/>
                    <a:pt x="4936" y="12828"/>
                  </a:cubicBezTo>
                  <a:cubicBezTo>
                    <a:pt x="4827" y="14885"/>
                    <a:pt x="4827" y="16428"/>
                    <a:pt x="4936" y="16428"/>
                  </a:cubicBezTo>
                  <a:cubicBezTo>
                    <a:pt x="5045" y="16428"/>
                    <a:pt x="5263" y="14885"/>
                    <a:pt x="5754" y="12828"/>
                  </a:cubicBezTo>
                  <a:cubicBezTo>
                    <a:pt x="6245" y="10771"/>
                    <a:pt x="7009" y="8200"/>
                    <a:pt x="7663" y="6528"/>
                  </a:cubicBezTo>
                  <a:cubicBezTo>
                    <a:pt x="8318" y="4857"/>
                    <a:pt x="8863" y="4085"/>
                    <a:pt x="9027" y="4600"/>
                  </a:cubicBezTo>
                  <a:cubicBezTo>
                    <a:pt x="9191" y="5114"/>
                    <a:pt x="8973" y="6914"/>
                    <a:pt x="8809" y="8457"/>
                  </a:cubicBezTo>
                  <a:cubicBezTo>
                    <a:pt x="8645" y="10000"/>
                    <a:pt x="8536" y="11285"/>
                    <a:pt x="8536" y="12571"/>
                  </a:cubicBezTo>
                  <a:cubicBezTo>
                    <a:pt x="8536" y="13857"/>
                    <a:pt x="8645" y="15143"/>
                    <a:pt x="8973" y="16043"/>
                  </a:cubicBezTo>
                  <a:cubicBezTo>
                    <a:pt x="9300" y="16943"/>
                    <a:pt x="9845" y="17457"/>
                    <a:pt x="11045" y="16557"/>
                  </a:cubicBezTo>
                  <a:cubicBezTo>
                    <a:pt x="12245" y="15657"/>
                    <a:pt x="14100" y="13343"/>
                    <a:pt x="15463" y="10900"/>
                  </a:cubicBezTo>
                  <a:cubicBezTo>
                    <a:pt x="16827" y="8457"/>
                    <a:pt x="17700" y="5885"/>
                    <a:pt x="18245" y="3957"/>
                  </a:cubicBezTo>
                  <a:cubicBezTo>
                    <a:pt x="18791" y="2028"/>
                    <a:pt x="19009" y="743"/>
                    <a:pt x="18791" y="228"/>
                  </a:cubicBezTo>
                  <a:cubicBezTo>
                    <a:pt x="18573" y="-286"/>
                    <a:pt x="17918" y="-29"/>
                    <a:pt x="16718" y="2028"/>
                  </a:cubicBezTo>
                  <a:cubicBezTo>
                    <a:pt x="15518" y="4085"/>
                    <a:pt x="13773" y="7943"/>
                    <a:pt x="12845" y="10514"/>
                  </a:cubicBezTo>
                  <a:cubicBezTo>
                    <a:pt x="11918" y="13085"/>
                    <a:pt x="11809" y="14371"/>
                    <a:pt x="11754" y="15657"/>
                  </a:cubicBezTo>
                  <a:cubicBezTo>
                    <a:pt x="11700" y="16943"/>
                    <a:pt x="11700" y="18228"/>
                    <a:pt x="12027" y="19257"/>
                  </a:cubicBezTo>
                  <a:cubicBezTo>
                    <a:pt x="12354" y="20285"/>
                    <a:pt x="13009" y="21057"/>
                    <a:pt x="14645" y="21185"/>
                  </a:cubicBezTo>
                  <a:cubicBezTo>
                    <a:pt x="16282" y="21314"/>
                    <a:pt x="18900" y="20800"/>
                    <a:pt x="21518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1334220" y="147069"/>
              <a:ext cx="112714" cy="23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32" fill="norm" stroke="1" extrusionOk="0">
                  <a:moveTo>
                    <a:pt x="14400" y="7315"/>
                  </a:moveTo>
                  <a:cubicBezTo>
                    <a:pt x="16800" y="5786"/>
                    <a:pt x="19200" y="4256"/>
                    <a:pt x="20400" y="3014"/>
                  </a:cubicBezTo>
                  <a:cubicBezTo>
                    <a:pt x="21600" y="1772"/>
                    <a:pt x="21600" y="816"/>
                    <a:pt x="20400" y="338"/>
                  </a:cubicBezTo>
                  <a:cubicBezTo>
                    <a:pt x="19200" y="-140"/>
                    <a:pt x="16800" y="-140"/>
                    <a:pt x="14000" y="529"/>
                  </a:cubicBezTo>
                  <a:cubicBezTo>
                    <a:pt x="11200" y="1198"/>
                    <a:pt x="8000" y="2536"/>
                    <a:pt x="6600" y="4639"/>
                  </a:cubicBezTo>
                  <a:cubicBezTo>
                    <a:pt x="5200" y="6741"/>
                    <a:pt x="5600" y="9609"/>
                    <a:pt x="7000" y="11807"/>
                  </a:cubicBezTo>
                  <a:cubicBezTo>
                    <a:pt x="8400" y="14005"/>
                    <a:pt x="10800" y="15534"/>
                    <a:pt x="12400" y="16777"/>
                  </a:cubicBezTo>
                  <a:cubicBezTo>
                    <a:pt x="14000" y="18019"/>
                    <a:pt x="14800" y="18975"/>
                    <a:pt x="14400" y="19740"/>
                  </a:cubicBezTo>
                  <a:cubicBezTo>
                    <a:pt x="14000" y="20504"/>
                    <a:pt x="12400" y="21078"/>
                    <a:pt x="10600" y="21269"/>
                  </a:cubicBezTo>
                  <a:cubicBezTo>
                    <a:pt x="8800" y="21460"/>
                    <a:pt x="6800" y="21269"/>
                    <a:pt x="5000" y="20026"/>
                  </a:cubicBezTo>
                  <a:cubicBezTo>
                    <a:pt x="3200" y="18784"/>
                    <a:pt x="1600" y="16490"/>
                    <a:pt x="0" y="14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1487777" y="0"/>
              <a:ext cx="462394" cy="41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33" fill="norm" stroke="1" extrusionOk="0">
                  <a:moveTo>
                    <a:pt x="3775" y="2565"/>
                  </a:moveTo>
                  <a:cubicBezTo>
                    <a:pt x="4168" y="2025"/>
                    <a:pt x="4561" y="1485"/>
                    <a:pt x="4708" y="1593"/>
                  </a:cubicBezTo>
                  <a:cubicBezTo>
                    <a:pt x="4855" y="1701"/>
                    <a:pt x="4757" y="2457"/>
                    <a:pt x="4413" y="4617"/>
                  </a:cubicBezTo>
                  <a:cubicBezTo>
                    <a:pt x="4070" y="6777"/>
                    <a:pt x="3481" y="10341"/>
                    <a:pt x="3039" y="12879"/>
                  </a:cubicBezTo>
                  <a:cubicBezTo>
                    <a:pt x="2597" y="15417"/>
                    <a:pt x="2303" y="16929"/>
                    <a:pt x="2106" y="18279"/>
                  </a:cubicBezTo>
                  <a:cubicBezTo>
                    <a:pt x="1910" y="19629"/>
                    <a:pt x="1812" y="20817"/>
                    <a:pt x="1959" y="21141"/>
                  </a:cubicBezTo>
                  <a:cubicBezTo>
                    <a:pt x="2106" y="21465"/>
                    <a:pt x="2499" y="20925"/>
                    <a:pt x="2548" y="19737"/>
                  </a:cubicBezTo>
                  <a:cubicBezTo>
                    <a:pt x="2597" y="18549"/>
                    <a:pt x="2303" y="16713"/>
                    <a:pt x="1959" y="15525"/>
                  </a:cubicBezTo>
                  <a:cubicBezTo>
                    <a:pt x="1615" y="14337"/>
                    <a:pt x="1223" y="13797"/>
                    <a:pt x="781" y="13311"/>
                  </a:cubicBezTo>
                  <a:cubicBezTo>
                    <a:pt x="339" y="12825"/>
                    <a:pt x="-152" y="12393"/>
                    <a:pt x="44" y="12285"/>
                  </a:cubicBezTo>
                  <a:cubicBezTo>
                    <a:pt x="241" y="12177"/>
                    <a:pt x="1124" y="12393"/>
                    <a:pt x="2744" y="12609"/>
                  </a:cubicBezTo>
                  <a:cubicBezTo>
                    <a:pt x="4364" y="12825"/>
                    <a:pt x="6721" y="13041"/>
                    <a:pt x="8193" y="13149"/>
                  </a:cubicBezTo>
                  <a:cubicBezTo>
                    <a:pt x="9666" y="13257"/>
                    <a:pt x="10255" y="13257"/>
                    <a:pt x="10844" y="12987"/>
                  </a:cubicBezTo>
                  <a:cubicBezTo>
                    <a:pt x="11433" y="12717"/>
                    <a:pt x="12023" y="12177"/>
                    <a:pt x="12072" y="11853"/>
                  </a:cubicBezTo>
                  <a:cubicBezTo>
                    <a:pt x="12121" y="11529"/>
                    <a:pt x="11630" y="11421"/>
                    <a:pt x="10452" y="11799"/>
                  </a:cubicBezTo>
                  <a:cubicBezTo>
                    <a:pt x="9273" y="12177"/>
                    <a:pt x="7408" y="13041"/>
                    <a:pt x="6328" y="13689"/>
                  </a:cubicBezTo>
                  <a:cubicBezTo>
                    <a:pt x="5248" y="14337"/>
                    <a:pt x="4953" y="14769"/>
                    <a:pt x="4757" y="15255"/>
                  </a:cubicBezTo>
                  <a:cubicBezTo>
                    <a:pt x="4561" y="15741"/>
                    <a:pt x="4463" y="16281"/>
                    <a:pt x="4610" y="16713"/>
                  </a:cubicBezTo>
                  <a:cubicBezTo>
                    <a:pt x="4757" y="17145"/>
                    <a:pt x="5150" y="17469"/>
                    <a:pt x="5837" y="17469"/>
                  </a:cubicBezTo>
                  <a:cubicBezTo>
                    <a:pt x="6524" y="17469"/>
                    <a:pt x="7506" y="17145"/>
                    <a:pt x="8243" y="16713"/>
                  </a:cubicBezTo>
                  <a:cubicBezTo>
                    <a:pt x="8979" y="16281"/>
                    <a:pt x="9470" y="15741"/>
                    <a:pt x="9666" y="15741"/>
                  </a:cubicBezTo>
                  <a:cubicBezTo>
                    <a:pt x="9863" y="15741"/>
                    <a:pt x="9764" y="16281"/>
                    <a:pt x="9666" y="16821"/>
                  </a:cubicBezTo>
                  <a:cubicBezTo>
                    <a:pt x="9568" y="17361"/>
                    <a:pt x="9470" y="17901"/>
                    <a:pt x="9470" y="18441"/>
                  </a:cubicBezTo>
                  <a:cubicBezTo>
                    <a:pt x="9470" y="18981"/>
                    <a:pt x="9568" y="19521"/>
                    <a:pt x="9863" y="19845"/>
                  </a:cubicBezTo>
                  <a:cubicBezTo>
                    <a:pt x="10157" y="20169"/>
                    <a:pt x="10648" y="20277"/>
                    <a:pt x="11384" y="19737"/>
                  </a:cubicBezTo>
                  <a:cubicBezTo>
                    <a:pt x="12121" y="19197"/>
                    <a:pt x="13103" y="18009"/>
                    <a:pt x="14232" y="15633"/>
                  </a:cubicBezTo>
                  <a:cubicBezTo>
                    <a:pt x="15361" y="13257"/>
                    <a:pt x="16637" y="9693"/>
                    <a:pt x="17521" y="7209"/>
                  </a:cubicBezTo>
                  <a:cubicBezTo>
                    <a:pt x="18404" y="4725"/>
                    <a:pt x="18895" y="3321"/>
                    <a:pt x="19239" y="2187"/>
                  </a:cubicBezTo>
                  <a:cubicBezTo>
                    <a:pt x="19583" y="1053"/>
                    <a:pt x="19779" y="189"/>
                    <a:pt x="19730" y="27"/>
                  </a:cubicBezTo>
                  <a:cubicBezTo>
                    <a:pt x="19681" y="-135"/>
                    <a:pt x="19386" y="405"/>
                    <a:pt x="18699" y="2619"/>
                  </a:cubicBezTo>
                  <a:cubicBezTo>
                    <a:pt x="18012" y="4833"/>
                    <a:pt x="16932" y="8721"/>
                    <a:pt x="16293" y="11583"/>
                  </a:cubicBezTo>
                  <a:cubicBezTo>
                    <a:pt x="15655" y="14445"/>
                    <a:pt x="15459" y="16281"/>
                    <a:pt x="15361" y="17469"/>
                  </a:cubicBezTo>
                  <a:cubicBezTo>
                    <a:pt x="15263" y="18657"/>
                    <a:pt x="15263" y="19197"/>
                    <a:pt x="15508" y="19521"/>
                  </a:cubicBezTo>
                  <a:cubicBezTo>
                    <a:pt x="15753" y="19845"/>
                    <a:pt x="16244" y="19953"/>
                    <a:pt x="16637" y="19791"/>
                  </a:cubicBezTo>
                  <a:cubicBezTo>
                    <a:pt x="17030" y="19629"/>
                    <a:pt x="17324" y="19197"/>
                    <a:pt x="17472" y="18387"/>
                  </a:cubicBezTo>
                  <a:cubicBezTo>
                    <a:pt x="17619" y="17577"/>
                    <a:pt x="17619" y="16389"/>
                    <a:pt x="17030" y="15363"/>
                  </a:cubicBezTo>
                  <a:cubicBezTo>
                    <a:pt x="16441" y="14337"/>
                    <a:pt x="15263" y="13473"/>
                    <a:pt x="14379" y="12987"/>
                  </a:cubicBezTo>
                  <a:cubicBezTo>
                    <a:pt x="13495" y="12501"/>
                    <a:pt x="12906" y="12393"/>
                    <a:pt x="12906" y="12285"/>
                  </a:cubicBezTo>
                  <a:cubicBezTo>
                    <a:pt x="12906" y="12177"/>
                    <a:pt x="13495" y="12069"/>
                    <a:pt x="14673" y="12015"/>
                  </a:cubicBezTo>
                  <a:cubicBezTo>
                    <a:pt x="15852" y="11961"/>
                    <a:pt x="17619" y="11961"/>
                    <a:pt x="18699" y="12123"/>
                  </a:cubicBezTo>
                  <a:cubicBezTo>
                    <a:pt x="19779" y="12285"/>
                    <a:pt x="20172" y="12609"/>
                    <a:pt x="20515" y="13527"/>
                  </a:cubicBezTo>
                  <a:cubicBezTo>
                    <a:pt x="20859" y="14445"/>
                    <a:pt x="21153" y="15957"/>
                    <a:pt x="21448" y="17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1950170" y="152340"/>
              <a:ext cx="69851" cy="6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20822"/>
                  </a:moveTo>
                  <a:cubicBezTo>
                    <a:pt x="0" y="17010"/>
                    <a:pt x="0" y="13198"/>
                    <a:pt x="0" y="9387"/>
                  </a:cubicBezTo>
                  <a:cubicBezTo>
                    <a:pt x="0" y="5575"/>
                    <a:pt x="0" y="1763"/>
                    <a:pt x="1636" y="493"/>
                  </a:cubicBezTo>
                  <a:cubicBezTo>
                    <a:pt x="3273" y="-778"/>
                    <a:pt x="6545" y="493"/>
                    <a:pt x="10145" y="3351"/>
                  </a:cubicBezTo>
                  <a:cubicBezTo>
                    <a:pt x="13745" y="6210"/>
                    <a:pt x="17673" y="10657"/>
                    <a:pt x="21600" y="15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2027889" y="28364"/>
              <a:ext cx="208032" cy="34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19" fill="norm" stroke="1" extrusionOk="0">
                  <a:moveTo>
                    <a:pt x="6973" y="12821"/>
                  </a:moveTo>
                  <a:cubicBezTo>
                    <a:pt x="6325" y="12294"/>
                    <a:pt x="5677" y="11767"/>
                    <a:pt x="4381" y="11570"/>
                  </a:cubicBezTo>
                  <a:cubicBezTo>
                    <a:pt x="3085" y="11372"/>
                    <a:pt x="1141" y="11504"/>
                    <a:pt x="385" y="11899"/>
                  </a:cubicBezTo>
                  <a:cubicBezTo>
                    <a:pt x="-371" y="12294"/>
                    <a:pt x="61" y="12953"/>
                    <a:pt x="1033" y="13743"/>
                  </a:cubicBezTo>
                  <a:cubicBezTo>
                    <a:pt x="2005" y="14533"/>
                    <a:pt x="3517" y="15455"/>
                    <a:pt x="4381" y="16706"/>
                  </a:cubicBezTo>
                  <a:cubicBezTo>
                    <a:pt x="5245" y="17958"/>
                    <a:pt x="5461" y="19538"/>
                    <a:pt x="4921" y="20394"/>
                  </a:cubicBezTo>
                  <a:cubicBezTo>
                    <a:pt x="4381" y="21250"/>
                    <a:pt x="3085" y="21382"/>
                    <a:pt x="2221" y="21053"/>
                  </a:cubicBezTo>
                  <a:cubicBezTo>
                    <a:pt x="1357" y="20723"/>
                    <a:pt x="925" y="19933"/>
                    <a:pt x="1789" y="17431"/>
                  </a:cubicBezTo>
                  <a:cubicBezTo>
                    <a:pt x="2653" y="14928"/>
                    <a:pt x="4813" y="10714"/>
                    <a:pt x="7189" y="7619"/>
                  </a:cubicBezTo>
                  <a:cubicBezTo>
                    <a:pt x="9565" y="4523"/>
                    <a:pt x="12157" y="2548"/>
                    <a:pt x="14101" y="1362"/>
                  </a:cubicBezTo>
                  <a:cubicBezTo>
                    <a:pt x="16045" y="177"/>
                    <a:pt x="17341" y="-218"/>
                    <a:pt x="17989" y="111"/>
                  </a:cubicBezTo>
                  <a:cubicBezTo>
                    <a:pt x="18637" y="441"/>
                    <a:pt x="18637" y="1494"/>
                    <a:pt x="17989" y="4260"/>
                  </a:cubicBezTo>
                  <a:cubicBezTo>
                    <a:pt x="17341" y="7026"/>
                    <a:pt x="16045" y="11504"/>
                    <a:pt x="15181" y="14204"/>
                  </a:cubicBezTo>
                  <a:cubicBezTo>
                    <a:pt x="14317" y="16904"/>
                    <a:pt x="13885" y="17826"/>
                    <a:pt x="13669" y="18748"/>
                  </a:cubicBezTo>
                  <a:cubicBezTo>
                    <a:pt x="13453" y="19670"/>
                    <a:pt x="13453" y="20592"/>
                    <a:pt x="14425" y="20921"/>
                  </a:cubicBezTo>
                  <a:cubicBezTo>
                    <a:pt x="15397" y="21250"/>
                    <a:pt x="17341" y="20987"/>
                    <a:pt x="18637" y="20262"/>
                  </a:cubicBezTo>
                  <a:cubicBezTo>
                    <a:pt x="19933" y="19538"/>
                    <a:pt x="20581" y="18353"/>
                    <a:pt x="21229" y="1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2147020" y="181498"/>
              <a:ext cx="177801" cy="16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6835"/>
                  </a:moveTo>
                  <a:cubicBezTo>
                    <a:pt x="3086" y="6562"/>
                    <a:pt x="6171" y="6289"/>
                    <a:pt x="8357" y="6152"/>
                  </a:cubicBezTo>
                  <a:cubicBezTo>
                    <a:pt x="10543" y="6015"/>
                    <a:pt x="11829" y="6015"/>
                    <a:pt x="12729" y="6835"/>
                  </a:cubicBezTo>
                  <a:cubicBezTo>
                    <a:pt x="13629" y="7656"/>
                    <a:pt x="14143" y="9296"/>
                    <a:pt x="14400" y="10800"/>
                  </a:cubicBezTo>
                  <a:cubicBezTo>
                    <a:pt x="14657" y="12304"/>
                    <a:pt x="14657" y="13671"/>
                    <a:pt x="14529" y="15722"/>
                  </a:cubicBezTo>
                  <a:cubicBezTo>
                    <a:pt x="14400" y="17772"/>
                    <a:pt x="14143" y="20506"/>
                    <a:pt x="13886" y="21053"/>
                  </a:cubicBezTo>
                  <a:cubicBezTo>
                    <a:pt x="13629" y="21600"/>
                    <a:pt x="13371" y="19959"/>
                    <a:pt x="13886" y="16268"/>
                  </a:cubicBezTo>
                  <a:cubicBezTo>
                    <a:pt x="14400" y="12577"/>
                    <a:pt x="15686" y="6835"/>
                    <a:pt x="16971" y="3691"/>
                  </a:cubicBezTo>
                  <a:cubicBezTo>
                    <a:pt x="18257" y="547"/>
                    <a:pt x="19543" y="0"/>
                    <a:pt x="20314" y="0"/>
                  </a:cubicBezTo>
                  <a:cubicBezTo>
                    <a:pt x="21086" y="0"/>
                    <a:pt x="21343" y="547"/>
                    <a:pt x="21600" y="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2289989" y="223616"/>
              <a:ext cx="161832" cy="14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22" fill="norm" stroke="1" extrusionOk="0">
                  <a:moveTo>
                    <a:pt x="13695" y="5202"/>
                  </a:moveTo>
                  <a:cubicBezTo>
                    <a:pt x="13695" y="3681"/>
                    <a:pt x="13695" y="2160"/>
                    <a:pt x="12587" y="1095"/>
                  </a:cubicBezTo>
                  <a:cubicBezTo>
                    <a:pt x="11480" y="30"/>
                    <a:pt x="9264" y="-578"/>
                    <a:pt x="6910" y="791"/>
                  </a:cubicBezTo>
                  <a:cubicBezTo>
                    <a:pt x="4557" y="2160"/>
                    <a:pt x="2064" y="5507"/>
                    <a:pt x="818" y="8701"/>
                  </a:cubicBezTo>
                  <a:cubicBezTo>
                    <a:pt x="-428" y="11895"/>
                    <a:pt x="-428" y="14937"/>
                    <a:pt x="2064" y="17219"/>
                  </a:cubicBezTo>
                  <a:cubicBezTo>
                    <a:pt x="4557" y="19501"/>
                    <a:pt x="9541" y="21022"/>
                    <a:pt x="13141" y="21022"/>
                  </a:cubicBezTo>
                  <a:cubicBezTo>
                    <a:pt x="16741" y="21022"/>
                    <a:pt x="18957" y="19501"/>
                    <a:pt x="21172" y="17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685520" y="1167864"/>
              <a:ext cx="209551" cy="24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218" y="15785"/>
                  </a:cubicBezTo>
                  <a:cubicBezTo>
                    <a:pt x="436" y="19385"/>
                    <a:pt x="873" y="20492"/>
                    <a:pt x="1745" y="21046"/>
                  </a:cubicBezTo>
                  <a:cubicBezTo>
                    <a:pt x="2618" y="21600"/>
                    <a:pt x="3927" y="21600"/>
                    <a:pt x="5455" y="20585"/>
                  </a:cubicBezTo>
                  <a:cubicBezTo>
                    <a:pt x="6982" y="19569"/>
                    <a:pt x="8727" y="17538"/>
                    <a:pt x="9927" y="15046"/>
                  </a:cubicBezTo>
                  <a:cubicBezTo>
                    <a:pt x="11127" y="12554"/>
                    <a:pt x="11782" y="9600"/>
                    <a:pt x="12218" y="9323"/>
                  </a:cubicBezTo>
                  <a:cubicBezTo>
                    <a:pt x="12655" y="9046"/>
                    <a:pt x="12873" y="11446"/>
                    <a:pt x="13855" y="13292"/>
                  </a:cubicBezTo>
                  <a:cubicBezTo>
                    <a:pt x="14836" y="15138"/>
                    <a:pt x="16582" y="16431"/>
                    <a:pt x="18000" y="16892"/>
                  </a:cubicBezTo>
                  <a:cubicBezTo>
                    <a:pt x="19418" y="17354"/>
                    <a:pt x="20509" y="16985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901846" y="1182271"/>
              <a:ext cx="94825" cy="19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09" fill="norm" stroke="1" extrusionOk="0">
                  <a:moveTo>
                    <a:pt x="5664" y="6930"/>
                  </a:moveTo>
                  <a:cubicBezTo>
                    <a:pt x="4224" y="10965"/>
                    <a:pt x="2784" y="15000"/>
                    <a:pt x="1824" y="17611"/>
                  </a:cubicBezTo>
                  <a:cubicBezTo>
                    <a:pt x="864" y="20222"/>
                    <a:pt x="384" y="21409"/>
                    <a:pt x="144" y="21409"/>
                  </a:cubicBezTo>
                  <a:cubicBezTo>
                    <a:pt x="-96" y="21409"/>
                    <a:pt x="-96" y="20222"/>
                    <a:pt x="624" y="17255"/>
                  </a:cubicBezTo>
                  <a:cubicBezTo>
                    <a:pt x="1344" y="14288"/>
                    <a:pt x="2784" y="9541"/>
                    <a:pt x="4224" y="6574"/>
                  </a:cubicBezTo>
                  <a:cubicBezTo>
                    <a:pt x="5664" y="3607"/>
                    <a:pt x="7104" y="2420"/>
                    <a:pt x="8784" y="1471"/>
                  </a:cubicBezTo>
                  <a:cubicBezTo>
                    <a:pt x="10464" y="521"/>
                    <a:pt x="12384" y="-191"/>
                    <a:pt x="13824" y="46"/>
                  </a:cubicBezTo>
                  <a:cubicBezTo>
                    <a:pt x="15264" y="284"/>
                    <a:pt x="16224" y="1471"/>
                    <a:pt x="17424" y="5031"/>
                  </a:cubicBezTo>
                  <a:cubicBezTo>
                    <a:pt x="18624" y="8591"/>
                    <a:pt x="20064" y="14525"/>
                    <a:pt x="21504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055103" y="989889"/>
              <a:ext cx="128178" cy="42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23" fill="norm" stroke="1" extrusionOk="0">
                  <a:moveTo>
                    <a:pt x="14421" y="13601"/>
                  </a:moveTo>
                  <a:cubicBezTo>
                    <a:pt x="14421" y="13074"/>
                    <a:pt x="14421" y="12547"/>
                    <a:pt x="13550" y="12178"/>
                  </a:cubicBezTo>
                  <a:cubicBezTo>
                    <a:pt x="12679" y="11809"/>
                    <a:pt x="10937" y="11599"/>
                    <a:pt x="9544" y="11757"/>
                  </a:cubicBezTo>
                  <a:cubicBezTo>
                    <a:pt x="8150" y="11915"/>
                    <a:pt x="7105" y="12442"/>
                    <a:pt x="5537" y="13759"/>
                  </a:cubicBezTo>
                  <a:cubicBezTo>
                    <a:pt x="3970" y="15076"/>
                    <a:pt x="1879" y="17183"/>
                    <a:pt x="834" y="18658"/>
                  </a:cubicBezTo>
                  <a:cubicBezTo>
                    <a:pt x="-211" y="20133"/>
                    <a:pt x="-211" y="20976"/>
                    <a:pt x="486" y="21240"/>
                  </a:cubicBezTo>
                  <a:cubicBezTo>
                    <a:pt x="1183" y="21503"/>
                    <a:pt x="2576" y="21187"/>
                    <a:pt x="4841" y="19554"/>
                  </a:cubicBezTo>
                  <a:cubicBezTo>
                    <a:pt x="7105" y="17921"/>
                    <a:pt x="10241" y="14970"/>
                    <a:pt x="13028" y="11757"/>
                  </a:cubicBezTo>
                  <a:cubicBezTo>
                    <a:pt x="15815" y="8543"/>
                    <a:pt x="18254" y="5066"/>
                    <a:pt x="19647" y="2906"/>
                  </a:cubicBezTo>
                  <a:cubicBezTo>
                    <a:pt x="21041" y="746"/>
                    <a:pt x="21389" y="-97"/>
                    <a:pt x="20866" y="8"/>
                  </a:cubicBezTo>
                  <a:cubicBezTo>
                    <a:pt x="20344" y="114"/>
                    <a:pt x="18950" y="1167"/>
                    <a:pt x="17557" y="3485"/>
                  </a:cubicBezTo>
                  <a:cubicBezTo>
                    <a:pt x="16163" y="5803"/>
                    <a:pt x="14770" y="9386"/>
                    <a:pt x="14247" y="11862"/>
                  </a:cubicBezTo>
                  <a:cubicBezTo>
                    <a:pt x="13724" y="14338"/>
                    <a:pt x="14073" y="15708"/>
                    <a:pt x="15118" y="16498"/>
                  </a:cubicBezTo>
                  <a:cubicBezTo>
                    <a:pt x="16163" y="17288"/>
                    <a:pt x="17905" y="17499"/>
                    <a:pt x="19647" y="17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225270" y="1170269"/>
              <a:ext cx="120651" cy="17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1415"/>
                  </a:moveTo>
                  <a:cubicBezTo>
                    <a:pt x="4926" y="10114"/>
                    <a:pt x="9853" y="8812"/>
                    <a:pt x="12695" y="7511"/>
                  </a:cubicBezTo>
                  <a:cubicBezTo>
                    <a:pt x="15537" y="6210"/>
                    <a:pt x="16295" y="4909"/>
                    <a:pt x="16484" y="3477"/>
                  </a:cubicBezTo>
                  <a:cubicBezTo>
                    <a:pt x="16674" y="2046"/>
                    <a:pt x="16295" y="485"/>
                    <a:pt x="15158" y="94"/>
                  </a:cubicBezTo>
                  <a:cubicBezTo>
                    <a:pt x="14021" y="-296"/>
                    <a:pt x="12126" y="485"/>
                    <a:pt x="10042" y="3087"/>
                  </a:cubicBezTo>
                  <a:cubicBezTo>
                    <a:pt x="7958" y="5690"/>
                    <a:pt x="5684" y="10114"/>
                    <a:pt x="4547" y="13106"/>
                  </a:cubicBezTo>
                  <a:cubicBezTo>
                    <a:pt x="3411" y="16099"/>
                    <a:pt x="3411" y="17661"/>
                    <a:pt x="5116" y="18962"/>
                  </a:cubicBezTo>
                  <a:cubicBezTo>
                    <a:pt x="6821" y="20263"/>
                    <a:pt x="10232" y="21304"/>
                    <a:pt x="13263" y="21044"/>
                  </a:cubicBezTo>
                  <a:cubicBezTo>
                    <a:pt x="16295" y="20784"/>
                    <a:pt x="18947" y="19222"/>
                    <a:pt x="21600" y="17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396720" y="1174214"/>
              <a:ext cx="146051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290"/>
                  </a:moveTo>
                  <a:cubicBezTo>
                    <a:pt x="313" y="3967"/>
                    <a:pt x="626" y="2645"/>
                    <a:pt x="1096" y="2535"/>
                  </a:cubicBezTo>
                  <a:cubicBezTo>
                    <a:pt x="1565" y="2424"/>
                    <a:pt x="2191" y="3527"/>
                    <a:pt x="3913" y="6061"/>
                  </a:cubicBezTo>
                  <a:cubicBezTo>
                    <a:pt x="5635" y="8596"/>
                    <a:pt x="8452" y="12563"/>
                    <a:pt x="9861" y="15098"/>
                  </a:cubicBezTo>
                  <a:cubicBezTo>
                    <a:pt x="11270" y="17633"/>
                    <a:pt x="11270" y="18735"/>
                    <a:pt x="10643" y="19727"/>
                  </a:cubicBezTo>
                  <a:cubicBezTo>
                    <a:pt x="10017" y="20718"/>
                    <a:pt x="8765" y="21600"/>
                    <a:pt x="7983" y="21490"/>
                  </a:cubicBezTo>
                  <a:cubicBezTo>
                    <a:pt x="7200" y="21380"/>
                    <a:pt x="6887" y="20278"/>
                    <a:pt x="7826" y="17302"/>
                  </a:cubicBezTo>
                  <a:cubicBezTo>
                    <a:pt x="8765" y="14327"/>
                    <a:pt x="10957" y="9478"/>
                    <a:pt x="13461" y="6282"/>
                  </a:cubicBezTo>
                  <a:cubicBezTo>
                    <a:pt x="15965" y="3086"/>
                    <a:pt x="1878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336520" y="1057798"/>
              <a:ext cx="279401" cy="38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4909" y="477"/>
                  </a:moveTo>
                  <a:cubicBezTo>
                    <a:pt x="4582" y="4057"/>
                    <a:pt x="4255" y="7638"/>
                    <a:pt x="4091" y="10681"/>
                  </a:cubicBezTo>
                  <a:cubicBezTo>
                    <a:pt x="3927" y="13724"/>
                    <a:pt x="3927" y="16230"/>
                    <a:pt x="3764" y="17841"/>
                  </a:cubicBezTo>
                  <a:cubicBezTo>
                    <a:pt x="3600" y="19452"/>
                    <a:pt x="3273" y="20168"/>
                    <a:pt x="2782" y="20705"/>
                  </a:cubicBezTo>
                  <a:cubicBezTo>
                    <a:pt x="2291" y="21242"/>
                    <a:pt x="1636" y="21600"/>
                    <a:pt x="1145" y="21421"/>
                  </a:cubicBezTo>
                  <a:cubicBezTo>
                    <a:pt x="655" y="21242"/>
                    <a:pt x="327" y="20526"/>
                    <a:pt x="164" y="19571"/>
                  </a:cubicBezTo>
                  <a:cubicBezTo>
                    <a:pt x="0" y="18617"/>
                    <a:pt x="0" y="17423"/>
                    <a:pt x="0" y="16528"/>
                  </a:cubicBezTo>
                  <a:cubicBezTo>
                    <a:pt x="0" y="15633"/>
                    <a:pt x="0" y="15036"/>
                    <a:pt x="327" y="14559"/>
                  </a:cubicBezTo>
                  <a:cubicBezTo>
                    <a:pt x="655" y="14082"/>
                    <a:pt x="1309" y="13724"/>
                    <a:pt x="2782" y="13127"/>
                  </a:cubicBezTo>
                  <a:cubicBezTo>
                    <a:pt x="4255" y="12530"/>
                    <a:pt x="6545" y="11695"/>
                    <a:pt x="9000" y="10263"/>
                  </a:cubicBezTo>
                  <a:cubicBezTo>
                    <a:pt x="11455" y="8831"/>
                    <a:pt x="14073" y="6802"/>
                    <a:pt x="15709" y="5191"/>
                  </a:cubicBezTo>
                  <a:cubicBezTo>
                    <a:pt x="17345" y="3580"/>
                    <a:pt x="18000" y="2387"/>
                    <a:pt x="18327" y="1492"/>
                  </a:cubicBezTo>
                  <a:cubicBezTo>
                    <a:pt x="18655" y="597"/>
                    <a:pt x="18655" y="0"/>
                    <a:pt x="18573" y="0"/>
                  </a:cubicBezTo>
                  <a:cubicBezTo>
                    <a:pt x="18491" y="0"/>
                    <a:pt x="18327" y="597"/>
                    <a:pt x="17918" y="3103"/>
                  </a:cubicBezTo>
                  <a:cubicBezTo>
                    <a:pt x="17509" y="5609"/>
                    <a:pt x="16855" y="10024"/>
                    <a:pt x="16527" y="12530"/>
                  </a:cubicBezTo>
                  <a:cubicBezTo>
                    <a:pt x="16200" y="15036"/>
                    <a:pt x="16200" y="15633"/>
                    <a:pt x="16282" y="16230"/>
                  </a:cubicBezTo>
                  <a:cubicBezTo>
                    <a:pt x="16364" y="16827"/>
                    <a:pt x="16527" y="17423"/>
                    <a:pt x="17018" y="17602"/>
                  </a:cubicBezTo>
                  <a:cubicBezTo>
                    <a:pt x="17509" y="17781"/>
                    <a:pt x="18327" y="17543"/>
                    <a:pt x="19145" y="16886"/>
                  </a:cubicBezTo>
                  <a:cubicBezTo>
                    <a:pt x="19964" y="16230"/>
                    <a:pt x="20782" y="15156"/>
                    <a:pt x="21600" y="14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611307" y="1263114"/>
              <a:ext cx="89045" cy="11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117" fill="norm" stroke="1" extrusionOk="0">
                  <a:moveTo>
                    <a:pt x="6961" y="0"/>
                  </a:moveTo>
                  <a:cubicBezTo>
                    <a:pt x="4506" y="3927"/>
                    <a:pt x="2052" y="7855"/>
                    <a:pt x="824" y="10800"/>
                  </a:cubicBezTo>
                  <a:cubicBezTo>
                    <a:pt x="-403" y="13745"/>
                    <a:pt x="-403" y="15709"/>
                    <a:pt x="1806" y="17673"/>
                  </a:cubicBezTo>
                  <a:cubicBezTo>
                    <a:pt x="4015" y="19636"/>
                    <a:pt x="8433" y="21600"/>
                    <a:pt x="12115" y="21011"/>
                  </a:cubicBezTo>
                  <a:cubicBezTo>
                    <a:pt x="15797" y="20422"/>
                    <a:pt x="18742" y="17280"/>
                    <a:pt x="19970" y="13745"/>
                  </a:cubicBezTo>
                  <a:cubicBezTo>
                    <a:pt x="21197" y="10211"/>
                    <a:pt x="20706" y="6284"/>
                    <a:pt x="18988" y="4124"/>
                  </a:cubicBezTo>
                  <a:cubicBezTo>
                    <a:pt x="17270" y="1964"/>
                    <a:pt x="14324" y="1571"/>
                    <a:pt x="11379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437990" y="1021814"/>
              <a:ext cx="57225" cy="38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26" fill="norm" stroke="1" extrusionOk="0">
                  <a:moveTo>
                    <a:pt x="15136" y="0"/>
                  </a:moveTo>
                  <a:cubicBezTo>
                    <a:pt x="10507" y="3895"/>
                    <a:pt x="5878" y="7790"/>
                    <a:pt x="3178" y="11095"/>
                  </a:cubicBezTo>
                  <a:cubicBezTo>
                    <a:pt x="478" y="14400"/>
                    <a:pt x="-293" y="17115"/>
                    <a:pt x="93" y="18767"/>
                  </a:cubicBezTo>
                  <a:cubicBezTo>
                    <a:pt x="478" y="20420"/>
                    <a:pt x="2021" y="21010"/>
                    <a:pt x="4721" y="21305"/>
                  </a:cubicBezTo>
                  <a:cubicBezTo>
                    <a:pt x="7421" y="21600"/>
                    <a:pt x="11278" y="21600"/>
                    <a:pt x="14364" y="21305"/>
                  </a:cubicBezTo>
                  <a:cubicBezTo>
                    <a:pt x="17450" y="21010"/>
                    <a:pt x="19764" y="20420"/>
                    <a:pt x="20536" y="19652"/>
                  </a:cubicBezTo>
                  <a:cubicBezTo>
                    <a:pt x="21307" y="18885"/>
                    <a:pt x="20536" y="17941"/>
                    <a:pt x="19764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377655" y="1212314"/>
              <a:ext cx="228866" cy="12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06" fill="norm" stroke="1" extrusionOk="0">
                  <a:moveTo>
                    <a:pt x="2998" y="7688"/>
                  </a:moveTo>
                  <a:cubicBezTo>
                    <a:pt x="1610" y="6590"/>
                    <a:pt x="223" y="5492"/>
                    <a:pt x="25" y="4576"/>
                  </a:cubicBezTo>
                  <a:cubicBezTo>
                    <a:pt x="-173" y="3661"/>
                    <a:pt x="818" y="2929"/>
                    <a:pt x="2899" y="2563"/>
                  </a:cubicBezTo>
                  <a:cubicBezTo>
                    <a:pt x="4979" y="2197"/>
                    <a:pt x="8150" y="2197"/>
                    <a:pt x="10726" y="3112"/>
                  </a:cubicBezTo>
                  <a:cubicBezTo>
                    <a:pt x="13302" y="4027"/>
                    <a:pt x="15284" y="5858"/>
                    <a:pt x="16473" y="8969"/>
                  </a:cubicBezTo>
                  <a:cubicBezTo>
                    <a:pt x="17662" y="12081"/>
                    <a:pt x="18058" y="16475"/>
                    <a:pt x="17662" y="18854"/>
                  </a:cubicBezTo>
                  <a:cubicBezTo>
                    <a:pt x="17266" y="21234"/>
                    <a:pt x="16077" y="21600"/>
                    <a:pt x="15284" y="20868"/>
                  </a:cubicBezTo>
                  <a:cubicBezTo>
                    <a:pt x="14491" y="20136"/>
                    <a:pt x="14095" y="18305"/>
                    <a:pt x="14293" y="15742"/>
                  </a:cubicBezTo>
                  <a:cubicBezTo>
                    <a:pt x="14491" y="13180"/>
                    <a:pt x="15284" y="9885"/>
                    <a:pt x="16572" y="7139"/>
                  </a:cubicBezTo>
                  <a:cubicBezTo>
                    <a:pt x="17860" y="4393"/>
                    <a:pt x="19644" y="2197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641673" y="1205964"/>
              <a:ext cx="326798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31" fill="norm" stroke="1" extrusionOk="0">
                  <a:moveTo>
                    <a:pt x="1448" y="0"/>
                  </a:moveTo>
                  <a:cubicBezTo>
                    <a:pt x="1030" y="3655"/>
                    <a:pt x="612" y="7311"/>
                    <a:pt x="333" y="10468"/>
                  </a:cubicBezTo>
                  <a:cubicBezTo>
                    <a:pt x="54" y="13625"/>
                    <a:pt x="-85" y="16283"/>
                    <a:pt x="54" y="18277"/>
                  </a:cubicBezTo>
                  <a:cubicBezTo>
                    <a:pt x="194" y="20271"/>
                    <a:pt x="612" y="21600"/>
                    <a:pt x="1657" y="20437"/>
                  </a:cubicBezTo>
                  <a:cubicBezTo>
                    <a:pt x="2702" y="19274"/>
                    <a:pt x="4374" y="15618"/>
                    <a:pt x="5350" y="12960"/>
                  </a:cubicBezTo>
                  <a:cubicBezTo>
                    <a:pt x="6325" y="10302"/>
                    <a:pt x="6604" y="8640"/>
                    <a:pt x="6743" y="8640"/>
                  </a:cubicBezTo>
                  <a:cubicBezTo>
                    <a:pt x="6883" y="8640"/>
                    <a:pt x="6883" y="10302"/>
                    <a:pt x="7161" y="12295"/>
                  </a:cubicBezTo>
                  <a:cubicBezTo>
                    <a:pt x="7440" y="14289"/>
                    <a:pt x="7998" y="16615"/>
                    <a:pt x="9043" y="17114"/>
                  </a:cubicBezTo>
                  <a:cubicBezTo>
                    <a:pt x="10088" y="17612"/>
                    <a:pt x="11621" y="16283"/>
                    <a:pt x="12875" y="13957"/>
                  </a:cubicBezTo>
                  <a:cubicBezTo>
                    <a:pt x="14129" y="11631"/>
                    <a:pt x="15105" y="8308"/>
                    <a:pt x="15592" y="5815"/>
                  </a:cubicBezTo>
                  <a:cubicBezTo>
                    <a:pt x="16080" y="3323"/>
                    <a:pt x="16080" y="1662"/>
                    <a:pt x="15732" y="997"/>
                  </a:cubicBezTo>
                  <a:cubicBezTo>
                    <a:pt x="15383" y="332"/>
                    <a:pt x="14687" y="665"/>
                    <a:pt x="14129" y="1495"/>
                  </a:cubicBezTo>
                  <a:cubicBezTo>
                    <a:pt x="13572" y="2326"/>
                    <a:pt x="13154" y="3655"/>
                    <a:pt x="12875" y="6148"/>
                  </a:cubicBezTo>
                  <a:cubicBezTo>
                    <a:pt x="12596" y="8640"/>
                    <a:pt x="12457" y="12295"/>
                    <a:pt x="12457" y="14954"/>
                  </a:cubicBezTo>
                  <a:cubicBezTo>
                    <a:pt x="12457" y="17612"/>
                    <a:pt x="12596" y="19274"/>
                    <a:pt x="13084" y="20271"/>
                  </a:cubicBezTo>
                  <a:cubicBezTo>
                    <a:pt x="13572" y="21268"/>
                    <a:pt x="14408" y="21600"/>
                    <a:pt x="15871" y="21102"/>
                  </a:cubicBezTo>
                  <a:cubicBezTo>
                    <a:pt x="17334" y="20603"/>
                    <a:pt x="19425" y="19274"/>
                    <a:pt x="21515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968470" y="1409164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551367" y="1085956"/>
              <a:ext cx="279760" cy="19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638" fill="norm" stroke="1" extrusionOk="0">
                  <a:moveTo>
                    <a:pt x="5419" y="3273"/>
                  </a:moveTo>
                  <a:cubicBezTo>
                    <a:pt x="5419" y="1937"/>
                    <a:pt x="5419" y="601"/>
                    <a:pt x="5016" y="155"/>
                  </a:cubicBezTo>
                  <a:cubicBezTo>
                    <a:pt x="4613" y="-290"/>
                    <a:pt x="3807" y="155"/>
                    <a:pt x="2840" y="2382"/>
                  </a:cubicBezTo>
                  <a:cubicBezTo>
                    <a:pt x="1873" y="4609"/>
                    <a:pt x="744" y="8617"/>
                    <a:pt x="261" y="11846"/>
                  </a:cubicBezTo>
                  <a:cubicBezTo>
                    <a:pt x="-223" y="15075"/>
                    <a:pt x="-62" y="17524"/>
                    <a:pt x="986" y="19083"/>
                  </a:cubicBezTo>
                  <a:cubicBezTo>
                    <a:pt x="2034" y="20642"/>
                    <a:pt x="3968" y="21310"/>
                    <a:pt x="6386" y="19751"/>
                  </a:cubicBezTo>
                  <a:cubicBezTo>
                    <a:pt x="8804" y="18192"/>
                    <a:pt x="11705" y="14407"/>
                    <a:pt x="13398" y="11957"/>
                  </a:cubicBezTo>
                  <a:cubicBezTo>
                    <a:pt x="15090" y="9508"/>
                    <a:pt x="15574" y="8395"/>
                    <a:pt x="15896" y="7281"/>
                  </a:cubicBezTo>
                  <a:cubicBezTo>
                    <a:pt x="16219" y="6168"/>
                    <a:pt x="16380" y="5054"/>
                    <a:pt x="16058" y="4720"/>
                  </a:cubicBezTo>
                  <a:cubicBezTo>
                    <a:pt x="15735" y="4386"/>
                    <a:pt x="14929" y="4832"/>
                    <a:pt x="14365" y="5611"/>
                  </a:cubicBezTo>
                  <a:cubicBezTo>
                    <a:pt x="13801" y="6390"/>
                    <a:pt x="13478" y="7504"/>
                    <a:pt x="13398" y="9508"/>
                  </a:cubicBezTo>
                  <a:cubicBezTo>
                    <a:pt x="13317" y="11512"/>
                    <a:pt x="13478" y="14407"/>
                    <a:pt x="13962" y="16077"/>
                  </a:cubicBezTo>
                  <a:cubicBezTo>
                    <a:pt x="14446" y="17747"/>
                    <a:pt x="15252" y="18192"/>
                    <a:pt x="16380" y="17970"/>
                  </a:cubicBezTo>
                  <a:cubicBezTo>
                    <a:pt x="17508" y="17747"/>
                    <a:pt x="18959" y="16856"/>
                    <a:pt x="19926" y="15186"/>
                  </a:cubicBezTo>
                  <a:cubicBezTo>
                    <a:pt x="20893" y="13516"/>
                    <a:pt x="21377" y="11067"/>
                    <a:pt x="21296" y="9508"/>
                  </a:cubicBezTo>
                  <a:cubicBezTo>
                    <a:pt x="21216" y="7949"/>
                    <a:pt x="20571" y="7281"/>
                    <a:pt x="19926" y="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882870" y="1082945"/>
              <a:ext cx="225696" cy="18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9" fill="norm" stroke="1" extrusionOk="0">
                  <a:moveTo>
                    <a:pt x="0" y="5556"/>
                  </a:moveTo>
                  <a:cubicBezTo>
                    <a:pt x="807" y="4802"/>
                    <a:pt x="1615" y="4049"/>
                    <a:pt x="2422" y="4049"/>
                  </a:cubicBezTo>
                  <a:cubicBezTo>
                    <a:pt x="3230" y="4049"/>
                    <a:pt x="4037" y="4802"/>
                    <a:pt x="4542" y="6686"/>
                  </a:cubicBezTo>
                  <a:cubicBezTo>
                    <a:pt x="5047" y="8570"/>
                    <a:pt x="5249" y="11584"/>
                    <a:pt x="5249" y="13844"/>
                  </a:cubicBezTo>
                  <a:cubicBezTo>
                    <a:pt x="5249" y="16105"/>
                    <a:pt x="5047" y="17612"/>
                    <a:pt x="4643" y="17863"/>
                  </a:cubicBezTo>
                  <a:cubicBezTo>
                    <a:pt x="4239" y="18114"/>
                    <a:pt x="3634" y="17109"/>
                    <a:pt x="3735" y="14974"/>
                  </a:cubicBezTo>
                  <a:cubicBezTo>
                    <a:pt x="3836" y="12839"/>
                    <a:pt x="4643" y="9574"/>
                    <a:pt x="5350" y="7314"/>
                  </a:cubicBezTo>
                  <a:cubicBezTo>
                    <a:pt x="6056" y="5053"/>
                    <a:pt x="6662" y="3798"/>
                    <a:pt x="7368" y="3546"/>
                  </a:cubicBezTo>
                  <a:cubicBezTo>
                    <a:pt x="8075" y="3295"/>
                    <a:pt x="8882" y="4049"/>
                    <a:pt x="9286" y="5305"/>
                  </a:cubicBezTo>
                  <a:cubicBezTo>
                    <a:pt x="9690" y="6560"/>
                    <a:pt x="9690" y="8319"/>
                    <a:pt x="9690" y="10077"/>
                  </a:cubicBezTo>
                  <a:cubicBezTo>
                    <a:pt x="9690" y="11835"/>
                    <a:pt x="9690" y="13593"/>
                    <a:pt x="9993" y="13342"/>
                  </a:cubicBezTo>
                  <a:cubicBezTo>
                    <a:pt x="10295" y="13091"/>
                    <a:pt x="10901" y="10830"/>
                    <a:pt x="12011" y="8319"/>
                  </a:cubicBezTo>
                  <a:cubicBezTo>
                    <a:pt x="13121" y="5807"/>
                    <a:pt x="14736" y="3044"/>
                    <a:pt x="16049" y="1537"/>
                  </a:cubicBezTo>
                  <a:cubicBezTo>
                    <a:pt x="17361" y="30"/>
                    <a:pt x="18370" y="-221"/>
                    <a:pt x="19178" y="156"/>
                  </a:cubicBezTo>
                  <a:cubicBezTo>
                    <a:pt x="19985" y="532"/>
                    <a:pt x="20591" y="1537"/>
                    <a:pt x="20994" y="4300"/>
                  </a:cubicBezTo>
                  <a:cubicBezTo>
                    <a:pt x="21398" y="7063"/>
                    <a:pt x="21600" y="11584"/>
                    <a:pt x="21499" y="14723"/>
                  </a:cubicBezTo>
                  <a:cubicBezTo>
                    <a:pt x="21398" y="17863"/>
                    <a:pt x="20994" y="19621"/>
                    <a:pt x="20591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127678" y="1080686"/>
              <a:ext cx="163393" cy="38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51" fill="norm" stroke="1" extrusionOk="0">
                  <a:moveTo>
                    <a:pt x="6929" y="1306"/>
                  </a:moveTo>
                  <a:cubicBezTo>
                    <a:pt x="6655" y="4926"/>
                    <a:pt x="6382" y="8545"/>
                    <a:pt x="5562" y="11756"/>
                  </a:cubicBezTo>
                  <a:cubicBezTo>
                    <a:pt x="4742" y="14967"/>
                    <a:pt x="3374" y="17769"/>
                    <a:pt x="2281" y="19403"/>
                  </a:cubicBezTo>
                  <a:cubicBezTo>
                    <a:pt x="1187" y="21038"/>
                    <a:pt x="367" y="21505"/>
                    <a:pt x="93" y="21447"/>
                  </a:cubicBezTo>
                  <a:cubicBezTo>
                    <a:pt x="-180" y="21388"/>
                    <a:pt x="93" y="20804"/>
                    <a:pt x="1597" y="18586"/>
                  </a:cubicBezTo>
                  <a:cubicBezTo>
                    <a:pt x="3101" y="16368"/>
                    <a:pt x="5835" y="12515"/>
                    <a:pt x="8159" y="9362"/>
                  </a:cubicBezTo>
                  <a:cubicBezTo>
                    <a:pt x="10483" y="6210"/>
                    <a:pt x="12397" y="3758"/>
                    <a:pt x="13901" y="2240"/>
                  </a:cubicBezTo>
                  <a:cubicBezTo>
                    <a:pt x="15405" y="722"/>
                    <a:pt x="16498" y="139"/>
                    <a:pt x="17592" y="22"/>
                  </a:cubicBezTo>
                  <a:cubicBezTo>
                    <a:pt x="18686" y="-95"/>
                    <a:pt x="19779" y="255"/>
                    <a:pt x="20463" y="1131"/>
                  </a:cubicBezTo>
                  <a:cubicBezTo>
                    <a:pt x="21147" y="2007"/>
                    <a:pt x="21420" y="3408"/>
                    <a:pt x="20600" y="4692"/>
                  </a:cubicBezTo>
                  <a:cubicBezTo>
                    <a:pt x="19779" y="5976"/>
                    <a:pt x="17866" y="7144"/>
                    <a:pt x="14585" y="7961"/>
                  </a:cubicBezTo>
                  <a:cubicBezTo>
                    <a:pt x="11304" y="8779"/>
                    <a:pt x="6655" y="9246"/>
                    <a:pt x="2007" y="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360567" y="1094751"/>
              <a:ext cx="144604" cy="11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41" fill="norm" stroke="1" extrusionOk="0">
                  <a:moveTo>
                    <a:pt x="13873" y="3926"/>
                  </a:moveTo>
                  <a:cubicBezTo>
                    <a:pt x="12934" y="2063"/>
                    <a:pt x="11995" y="201"/>
                    <a:pt x="10586" y="15"/>
                  </a:cubicBezTo>
                  <a:cubicBezTo>
                    <a:pt x="9177" y="-171"/>
                    <a:pt x="7299" y="1319"/>
                    <a:pt x="5421" y="3926"/>
                  </a:cubicBezTo>
                  <a:cubicBezTo>
                    <a:pt x="3543" y="6532"/>
                    <a:pt x="1664" y="10257"/>
                    <a:pt x="725" y="13422"/>
                  </a:cubicBezTo>
                  <a:cubicBezTo>
                    <a:pt x="-214" y="16588"/>
                    <a:pt x="-214" y="19195"/>
                    <a:pt x="569" y="20312"/>
                  </a:cubicBezTo>
                  <a:cubicBezTo>
                    <a:pt x="1351" y="21429"/>
                    <a:pt x="2916" y="21057"/>
                    <a:pt x="4951" y="19195"/>
                  </a:cubicBezTo>
                  <a:cubicBezTo>
                    <a:pt x="6986" y="17332"/>
                    <a:pt x="9490" y="13981"/>
                    <a:pt x="11369" y="11374"/>
                  </a:cubicBezTo>
                  <a:cubicBezTo>
                    <a:pt x="13247" y="8767"/>
                    <a:pt x="14499" y="6905"/>
                    <a:pt x="15282" y="7650"/>
                  </a:cubicBezTo>
                  <a:cubicBezTo>
                    <a:pt x="16064" y="8395"/>
                    <a:pt x="16377" y="11746"/>
                    <a:pt x="17316" y="13981"/>
                  </a:cubicBezTo>
                  <a:cubicBezTo>
                    <a:pt x="18256" y="16215"/>
                    <a:pt x="19821" y="17332"/>
                    <a:pt x="21386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562320" y="859804"/>
              <a:ext cx="443055" cy="34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39" fill="norm" stroke="1" extrusionOk="0">
                  <a:moveTo>
                    <a:pt x="0" y="16206"/>
                  </a:moveTo>
                  <a:cubicBezTo>
                    <a:pt x="514" y="16206"/>
                    <a:pt x="1029" y="16206"/>
                    <a:pt x="1440" y="16472"/>
                  </a:cubicBezTo>
                  <a:cubicBezTo>
                    <a:pt x="1851" y="16739"/>
                    <a:pt x="2160" y="17272"/>
                    <a:pt x="2520" y="18072"/>
                  </a:cubicBezTo>
                  <a:cubicBezTo>
                    <a:pt x="2880" y="18872"/>
                    <a:pt x="3291" y="19939"/>
                    <a:pt x="3240" y="20472"/>
                  </a:cubicBezTo>
                  <a:cubicBezTo>
                    <a:pt x="3189" y="21006"/>
                    <a:pt x="2674" y="21006"/>
                    <a:pt x="2469" y="20672"/>
                  </a:cubicBezTo>
                  <a:cubicBezTo>
                    <a:pt x="2263" y="20339"/>
                    <a:pt x="2366" y="19672"/>
                    <a:pt x="2880" y="18872"/>
                  </a:cubicBezTo>
                  <a:cubicBezTo>
                    <a:pt x="3394" y="18072"/>
                    <a:pt x="4320" y="17139"/>
                    <a:pt x="5297" y="16539"/>
                  </a:cubicBezTo>
                  <a:cubicBezTo>
                    <a:pt x="6274" y="15939"/>
                    <a:pt x="7303" y="15672"/>
                    <a:pt x="8074" y="15539"/>
                  </a:cubicBezTo>
                  <a:cubicBezTo>
                    <a:pt x="8846" y="15406"/>
                    <a:pt x="9360" y="15406"/>
                    <a:pt x="9720" y="15072"/>
                  </a:cubicBezTo>
                  <a:cubicBezTo>
                    <a:pt x="10080" y="14739"/>
                    <a:pt x="10286" y="14072"/>
                    <a:pt x="10131" y="13672"/>
                  </a:cubicBezTo>
                  <a:cubicBezTo>
                    <a:pt x="9977" y="13272"/>
                    <a:pt x="9463" y="13139"/>
                    <a:pt x="9051" y="13339"/>
                  </a:cubicBezTo>
                  <a:cubicBezTo>
                    <a:pt x="8640" y="13539"/>
                    <a:pt x="8331" y="14072"/>
                    <a:pt x="8023" y="15272"/>
                  </a:cubicBezTo>
                  <a:cubicBezTo>
                    <a:pt x="7714" y="16472"/>
                    <a:pt x="7406" y="18339"/>
                    <a:pt x="7457" y="19539"/>
                  </a:cubicBezTo>
                  <a:cubicBezTo>
                    <a:pt x="7509" y="20739"/>
                    <a:pt x="7920" y="21272"/>
                    <a:pt x="8794" y="21406"/>
                  </a:cubicBezTo>
                  <a:cubicBezTo>
                    <a:pt x="9669" y="21539"/>
                    <a:pt x="11006" y="21272"/>
                    <a:pt x="12189" y="20739"/>
                  </a:cubicBezTo>
                  <a:cubicBezTo>
                    <a:pt x="13371" y="20206"/>
                    <a:pt x="14400" y="19406"/>
                    <a:pt x="15120" y="18806"/>
                  </a:cubicBezTo>
                  <a:cubicBezTo>
                    <a:pt x="15840" y="18206"/>
                    <a:pt x="16251" y="17806"/>
                    <a:pt x="16509" y="17272"/>
                  </a:cubicBezTo>
                  <a:cubicBezTo>
                    <a:pt x="16766" y="16739"/>
                    <a:pt x="16869" y="16072"/>
                    <a:pt x="16663" y="15739"/>
                  </a:cubicBezTo>
                  <a:cubicBezTo>
                    <a:pt x="16457" y="15406"/>
                    <a:pt x="15943" y="15406"/>
                    <a:pt x="15377" y="16139"/>
                  </a:cubicBezTo>
                  <a:cubicBezTo>
                    <a:pt x="14811" y="16872"/>
                    <a:pt x="14194" y="18339"/>
                    <a:pt x="13834" y="19406"/>
                  </a:cubicBezTo>
                  <a:cubicBezTo>
                    <a:pt x="13474" y="20472"/>
                    <a:pt x="13371" y="21139"/>
                    <a:pt x="13680" y="21206"/>
                  </a:cubicBezTo>
                  <a:cubicBezTo>
                    <a:pt x="13989" y="21272"/>
                    <a:pt x="14709" y="20739"/>
                    <a:pt x="15789" y="18539"/>
                  </a:cubicBezTo>
                  <a:cubicBezTo>
                    <a:pt x="16869" y="16339"/>
                    <a:pt x="18309" y="12472"/>
                    <a:pt x="19337" y="9339"/>
                  </a:cubicBezTo>
                  <a:cubicBezTo>
                    <a:pt x="20366" y="6206"/>
                    <a:pt x="20983" y="3806"/>
                    <a:pt x="21291" y="2272"/>
                  </a:cubicBezTo>
                  <a:cubicBezTo>
                    <a:pt x="21600" y="739"/>
                    <a:pt x="21600" y="72"/>
                    <a:pt x="21343" y="6"/>
                  </a:cubicBezTo>
                  <a:cubicBezTo>
                    <a:pt x="21086" y="-61"/>
                    <a:pt x="20571" y="472"/>
                    <a:pt x="19954" y="2606"/>
                  </a:cubicBezTo>
                  <a:cubicBezTo>
                    <a:pt x="19337" y="4739"/>
                    <a:pt x="18617" y="8472"/>
                    <a:pt x="18360" y="11139"/>
                  </a:cubicBezTo>
                  <a:cubicBezTo>
                    <a:pt x="18103" y="13806"/>
                    <a:pt x="18309" y="15406"/>
                    <a:pt x="18514" y="17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620654" y="837664"/>
              <a:ext cx="200182" cy="38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18" fill="norm" stroke="1" extrusionOk="0">
                  <a:moveTo>
                    <a:pt x="16598" y="0"/>
                  </a:moveTo>
                  <a:cubicBezTo>
                    <a:pt x="13415" y="2218"/>
                    <a:pt x="10232" y="4437"/>
                    <a:pt x="7617" y="7297"/>
                  </a:cubicBezTo>
                  <a:cubicBezTo>
                    <a:pt x="5002" y="10158"/>
                    <a:pt x="2956" y="13661"/>
                    <a:pt x="1705" y="15821"/>
                  </a:cubicBezTo>
                  <a:cubicBezTo>
                    <a:pt x="455" y="17981"/>
                    <a:pt x="0" y="18798"/>
                    <a:pt x="0" y="19498"/>
                  </a:cubicBezTo>
                  <a:cubicBezTo>
                    <a:pt x="0" y="20199"/>
                    <a:pt x="455" y="20783"/>
                    <a:pt x="1364" y="21075"/>
                  </a:cubicBezTo>
                  <a:cubicBezTo>
                    <a:pt x="2274" y="21366"/>
                    <a:pt x="3638" y="21366"/>
                    <a:pt x="6480" y="20608"/>
                  </a:cubicBezTo>
                  <a:cubicBezTo>
                    <a:pt x="9322" y="19849"/>
                    <a:pt x="13642" y="18331"/>
                    <a:pt x="16143" y="16988"/>
                  </a:cubicBezTo>
                  <a:cubicBezTo>
                    <a:pt x="18644" y="15645"/>
                    <a:pt x="19326" y="14478"/>
                    <a:pt x="19554" y="13544"/>
                  </a:cubicBezTo>
                  <a:cubicBezTo>
                    <a:pt x="19781" y="12610"/>
                    <a:pt x="19554" y="11909"/>
                    <a:pt x="18644" y="11851"/>
                  </a:cubicBezTo>
                  <a:cubicBezTo>
                    <a:pt x="17735" y="11792"/>
                    <a:pt x="16143" y="12376"/>
                    <a:pt x="14552" y="13719"/>
                  </a:cubicBezTo>
                  <a:cubicBezTo>
                    <a:pt x="12960" y="15062"/>
                    <a:pt x="11368" y="17163"/>
                    <a:pt x="10686" y="18564"/>
                  </a:cubicBezTo>
                  <a:cubicBezTo>
                    <a:pt x="10004" y="19965"/>
                    <a:pt x="10232" y="20666"/>
                    <a:pt x="11027" y="21075"/>
                  </a:cubicBezTo>
                  <a:cubicBezTo>
                    <a:pt x="11823" y="21483"/>
                    <a:pt x="13187" y="21600"/>
                    <a:pt x="14893" y="21016"/>
                  </a:cubicBezTo>
                  <a:cubicBezTo>
                    <a:pt x="16598" y="20432"/>
                    <a:pt x="18644" y="19148"/>
                    <a:pt x="19895" y="17514"/>
                  </a:cubicBezTo>
                  <a:cubicBezTo>
                    <a:pt x="21145" y="15879"/>
                    <a:pt x="21600" y="13894"/>
                    <a:pt x="21486" y="12668"/>
                  </a:cubicBezTo>
                  <a:cubicBezTo>
                    <a:pt x="21373" y="11442"/>
                    <a:pt x="20691" y="10975"/>
                    <a:pt x="19440" y="10625"/>
                  </a:cubicBezTo>
                  <a:cubicBezTo>
                    <a:pt x="18189" y="10275"/>
                    <a:pt x="16371" y="10041"/>
                    <a:pt x="14552" y="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552920" y="939264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" y="21600"/>
                  </a:moveTo>
                  <a:cubicBezTo>
                    <a:pt x="864" y="20880"/>
                    <a:pt x="0" y="20160"/>
                    <a:pt x="0" y="18720"/>
                  </a:cubicBezTo>
                  <a:cubicBezTo>
                    <a:pt x="0" y="17280"/>
                    <a:pt x="864" y="15120"/>
                    <a:pt x="3672" y="12240"/>
                  </a:cubicBezTo>
                  <a:cubicBezTo>
                    <a:pt x="6480" y="9360"/>
                    <a:pt x="11232" y="5760"/>
                    <a:pt x="14544" y="3600"/>
                  </a:cubicBezTo>
                  <a:cubicBezTo>
                    <a:pt x="17856" y="1440"/>
                    <a:pt x="1972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223073" y="850364"/>
              <a:ext cx="529998" cy="36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9" fill="norm" stroke="1" extrusionOk="0">
                  <a:moveTo>
                    <a:pt x="8091" y="0"/>
                  </a:moveTo>
                  <a:cubicBezTo>
                    <a:pt x="7491" y="2086"/>
                    <a:pt x="6891" y="4173"/>
                    <a:pt x="6291" y="7241"/>
                  </a:cubicBezTo>
                  <a:cubicBezTo>
                    <a:pt x="5691" y="10309"/>
                    <a:pt x="5091" y="14359"/>
                    <a:pt x="4791" y="16752"/>
                  </a:cubicBezTo>
                  <a:cubicBezTo>
                    <a:pt x="4491" y="19145"/>
                    <a:pt x="4491" y="19882"/>
                    <a:pt x="4705" y="20495"/>
                  </a:cubicBezTo>
                  <a:cubicBezTo>
                    <a:pt x="4919" y="21109"/>
                    <a:pt x="5348" y="21600"/>
                    <a:pt x="5562" y="21355"/>
                  </a:cubicBezTo>
                  <a:cubicBezTo>
                    <a:pt x="5776" y="21109"/>
                    <a:pt x="5776" y="20127"/>
                    <a:pt x="5219" y="18777"/>
                  </a:cubicBezTo>
                  <a:cubicBezTo>
                    <a:pt x="4662" y="17427"/>
                    <a:pt x="3548" y="15709"/>
                    <a:pt x="2733" y="14727"/>
                  </a:cubicBezTo>
                  <a:cubicBezTo>
                    <a:pt x="1919" y="13745"/>
                    <a:pt x="1405" y="13500"/>
                    <a:pt x="891" y="13377"/>
                  </a:cubicBezTo>
                  <a:cubicBezTo>
                    <a:pt x="376" y="13255"/>
                    <a:pt x="-138" y="13255"/>
                    <a:pt x="33" y="13070"/>
                  </a:cubicBezTo>
                  <a:cubicBezTo>
                    <a:pt x="205" y="12886"/>
                    <a:pt x="1062" y="12518"/>
                    <a:pt x="2519" y="11352"/>
                  </a:cubicBezTo>
                  <a:cubicBezTo>
                    <a:pt x="3976" y="10186"/>
                    <a:pt x="6033" y="8223"/>
                    <a:pt x="7276" y="7057"/>
                  </a:cubicBezTo>
                  <a:cubicBezTo>
                    <a:pt x="8519" y="5891"/>
                    <a:pt x="8948" y="5523"/>
                    <a:pt x="9462" y="4970"/>
                  </a:cubicBezTo>
                  <a:cubicBezTo>
                    <a:pt x="9976" y="4418"/>
                    <a:pt x="10576" y="3682"/>
                    <a:pt x="10791" y="3682"/>
                  </a:cubicBezTo>
                  <a:cubicBezTo>
                    <a:pt x="11005" y="3682"/>
                    <a:pt x="10833" y="4418"/>
                    <a:pt x="10233" y="6627"/>
                  </a:cubicBezTo>
                  <a:cubicBezTo>
                    <a:pt x="9633" y="8836"/>
                    <a:pt x="8605" y="12518"/>
                    <a:pt x="8005" y="14666"/>
                  </a:cubicBezTo>
                  <a:cubicBezTo>
                    <a:pt x="7405" y="16814"/>
                    <a:pt x="7233" y="17427"/>
                    <a:pt x="7019" y="18164"/>
                  </a:cubicBezTo>
                  <a:cubicBezTo>
                    <a:pt x="6805" y="18900"/>
                    <a:pt x="6548" y="19759"/>
                    <a:pt x="6505" y="19882"/>
                  </a:cubicBezTo>
                  <a:cubicBezTo>
                    <a:pt x="6462" y="20005"/>
                    <a:pt x="6633" y="19391"/>
                    <a:pt x="7062" y="18409"/>
                  </a:cubicBezTo>
                  <a:cubicBezTo>
                    <a:pt x="7491" y="17427"/>
                    <a:pt x="8176" y="16077"/>
                    <a:pt x="8776" y="15280"/>
                  </a:cubicBezTo>
                  <a:cubicBezTo>
                    <a:pt x="9376" y="14482"/>
                    <a:pt x="9891" y="14236"/>
                    <a:pt x="10276" y="14359"/>
                  </a:cubicBezTo>
                  <a:cubicBezTo>
                    <a:pt x="10662" y="14482"/>
                    <a:pt x="10919" y="14973"/>
                    <a:pt x="11091" y="15525"/>
                  </a:cubicBezTo>
                  <a:cubicBezTo>
                    <a:pt x="11262" y="16077"/>
                    <a:pt x="11348" y="16691"/>
                    <a:pt x="11476" y="17366"/>
                  </a:cubicBezTo>
                  <a:cubicBezTo>
                    <a:pt x="11605" y="18041"/>
                    <a:pt x="11776" y="18777"/>
                    <a:pt x="12076" y="19145"/>
                  </a:cubicBezTo>
                  <a:cubicBezTo>
                    <a:pt x="12376" y="19514"/>
                    <a:pt x="12805" y="19514"/>
                    <a:pt x="13576" y="18961"/>
                  </a:cubicBezTo>
                  <a:cubicBezTo>
                    <a:pt x="14348" y="18409"/>
                    <a:pt x="15462" y="17305"/>
                    <a:pt x="16148" y="16384"/>
                  </a:cubicBezTo>
                  <a:cubicBezTo>
                    <a:pt x="16833" y="15464"/>
                    <a:pt x="17091" y="14727"/>
                    <a:pt x="17219" y="13991"/>
                  </a:cubicBezTo>
                  <a:cubicBezTo>
                    <a:pt x="17348" y="13255"/>
                    <a:pt x="17348" y="12518"/>
                    <a:pt x="17133" y="12027"/>
                  </a:cubicBezTo>
                  <a:cubicBezTo>
                    <a:pt x="16919" y="11536"/>
                    <a:pt x="16491" y="11291"/>
                    <a:pt x="16148" y="11414"/>
                  </a:cubicBezTo>
                  <a:cubicBezTo>
                    <a:pt x="15805" y="11536"/>
                    <a:pt x="15548" y="12027"/>
                    <a:pt x="15333" y="12580"/>
                  </a:cubicBezTo>
                  <a:cubicBezTo>
                    <a:pt x="15119" y="13132"/>
                    <a:pt x="14948" y="13745"/>
                    <a:pt x="14862" y="14482"/>
                  </a:cubicBezTo>
                  <a:cubicBezTo>
                    <a:pt x="14776" y="15218"/>
                    <a:pt x="14776" y="16077"/>
                    <a:pt x="15205" y="16752"/>
                  </a:cubicBezTo>
                  <a:cubicBezTo>
                    <a:pt x="15633" y="17427"/>
                    <a:pt x="16491" y="17918"/>
                    <a:pt x="17605" y="18102"/>
                  </a:cubicBezTo>
                  <a:cubicBezTo>
                    <a:pt x="18719" y="18286"/>
                    <a:pt x="20091" y="18164"/>
                    <a:pt x="21462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0033538" y="982539"/>
              <a:ext cx="164644" cy="16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915" fill="norm" stroke="1" extrusionOk="0">
                  <a:moveTo>
                    <a:pt x="16064" y="5010"/>
                  </a:moveTo>
                  <a:cubicBezTo>
                    <a:pt x="15794" y="3120"/>
                    <a:pt x="15524" y="1230"/>
                    <a:pt x="14714" y="420"/>
                  </a:cubicBezTo>
                  <a:cubicBezTo>
                    <a:pt x="13904" y="-390"/>
                    <a:pt x="12554" y="-120"/>
                    <a:pt x="10259" y="2040"/>
                  </a:cubicBezTo>
                  <a:cubicBezTo>
                    <a:pt x="7964" y="4200"/>
                    <a:pt x="4724" y="8250"/>
                    <a:pt x="2834" y="11085"/>
                  </a:cubicBezTo>
                  <a:cubicBezTo>
                    <a:pt x="944" y="13920"/>
                    <a:pt x="404" y="15540"/>
                    <a:pt x="134" y="17025"/>
                  </a:cubicBezTo>
                  <a:cubicBezTo>
                    <a:pt x="-136" y="18510"/>
                    <a:pt x="-136" y="19860"/>
                    <a:pt x="1484" y="20535"/>
                  </a:cubicBezTo>
                  <a:cubicBezTo>
                    <a:pt x="3104" y="21210"/>
                    <a:pt x="6344" y="21210"/>
                    <a:pt x="9989" y="18645"/>
                  </a:cubicBezTo>
                  <a:cubicBezTo>
                    <a:pt x="13634" y="16080"/>
                    <a:pt x="17684" y="10950"/>
                    <a:pt x="19574" y="7710"/>
                  </a:cubicBezTo>
                  <a:cubicBezTo>
                    <a:pt x="21464" y="4470"/>
                    <a:pt x="21194" y="3120"/>
                    <a:pt x="20384" y="2310"/>
                  </a:cubicBezTo>
                  <a:cubicBezTo>
                    <a:pt x="19574" y="1500"/>
                    <a:pt x="18224" y="1230"/>
                    <a:pt x="17144" y="1635"/>
                  </a:cubicBezTo>
                  <a:cubicBezTo>
                    <a:pt x="16064" y="2040"/>
                    <a:pt x="15254" y="3120"/>
                    <a:pt x="14849" y="4335"/>
                  </a:cubicBezTo>
                  <a:cubicBezTo>
                    <a:pt x="14444" y="5550"/>
                    <a:pt x="14444" y="6900"/>
                    <a:pt x="14444" y="8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0203920" y="1004047"/>
              <a:ext cx="368301" cy="14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2590"/>
                  </a:moveTo>
                  <a:cubicBezTo>
                    <a:pt x="372" y="1356"/>
                    <a:pt x="745" y="122"/>
                    <a:pt x="1117" y="430"/>
                  </a:cubicBezTo>
                  <a:cubicBezTo>
                    <a:pt x="1490" y="739"/>
                    <a:pt x="1862" y="2590"/>
                    <a:pt x="2048" y="5676"/>
                  </a:cubicBezTo>
                  <a:cubicBezTo>
                    <a:pt x="2234" y="8762"/>
                    <a:pt x="2234" y="13082"/>
                    <a:pt x="2110" y="16167"/>
                  </a:cubicBezTo>
                  <a:cubicBezTo>
                    <a:pt x="1986" y="19253"/>
                    <a:pt x="1738" y="21104"/>
                    <a:pt x="1552" y="21259"/>
                  </a:cubicBezTo>
                  <a:cubicBezTo>
                    <a:pt x="1366" y="21413"/>
                    <a:pt x="1241" y="19870"/>
                    <a:pt x="1490" y="17247"/>
                  </a:cubicBezTo>
                  <a:cubicBezTo>
                    <a:pt x="1738" y="14624"/>
                    <a:pt x="2359" y="10922"/>
                    <a:pt x="2855" y="8299"/>
                  </a:cubicBezTo>
                  <a:cubicBezTo>
                    <a:pt x="3352" y="5676"/>
                    <a:pt x="3724" y="4133"/>
                    <a:pt x="4283" y="3053"/>
                  </a:cubicBezTo>
                  <a:cubicBezTo>
                    <a:pt x="4841" y="1973"/>
                    <a:pt x="5586" y="1356"/>
                    <a:pt x="6021" y="1819"/>
                  </a:cubicBezTo>
                  <a:cubicBezTo>
                    <a:pt x="6455" y="2282"/>
                    <a:pt x="6579" y="3824"/>
                    <a:pt x="6641" y="6293"/>
                  </a:cubicBezTo>
                  <a:cubicBezTo>
                    <a:pt x="6703" y="8762"/>
                    <a:pt x="6703" y="12156"/>
                    <a:pt x="6766" y="14624"/>
                  </a:cubicBezTo>
                  <a:cubicBezTo>
                    <a:pt x="6828" y="17093"/>
                    <a:pt x="6952" y="18636"/>
                    <a:pt x="7324" y="19407"/>
                  </a:cubicBezTo>
                  <a:cubicBezTo>
                    <a:pt x="7697" y="20179"/>
                    <a:pt x="8317" y="20179"/>
                    <a:pt x="9248" y="18636"/>
                  </a:cubicBezTo>
                  <a:cubicBezTo>
                    <a:pt x="10179" y="17093"/>
                    <a:pt x="11421" y="14007"/>
                    <a:pt x="12228" y="11539"/>
                  </a:cubicBezTo>
                  <a:cubicBezTo>
                    <a:pt x="13034" y="9070"/>
                    <a:pt x="13407" y="7219"/>
                    <a:pt x="13655" y="5367"/>
                  </a:cubicBezTo>
                  <a:cubicBezTo>
                    <a:pt x="13903" y="3516"/>
                    <a:pt x="14028" y="1664"/>
                    <a:pt x="13717" y="739"/>
                  </a:cubicBezTo>
                  <a:cubicBezTo>
                    <a:pt x="13407" y="-187"/>
                    <a:pt x="12662" y="-187"/>
                    <a:pt x="12041" y="430"/>
                  </a:cubicBezTo>
                  <a:cubicBezTo>
                    <a:pt x="11421" y="1047"/>
                    <a:pt x="10924" y="2282"/>
                    <a:pt x="10552" y="5213"/>
                  </a:cubicBezTo>
                  <a:cubicBezTo>
                    <a:pt x="10179" y="8144"/>
                    <a:pt x="9931" y="12773"/>
                    <a:pt x="10552" y="15396"/>
                  </a:cubicBezTo>
                  <a:cubicBezTo>
                    <a:pt x="11172" y="18019"/>
                    <a:pt x="12662" y="18636"/>
                    <a:pt x="14648" y="18636"/>
                  </a:cubicBezTo>
                  <a:cubicBezTo>
                    <a:pt x="16634" y="18636"/>
                    <a:pt x="19117" y="18019"/>
                    <a:pt x="21600" y="17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0733885" y="1013019"/>
              <a:ext cx="232036" cy="15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85" fill="norm" stroke="1" extrusionOk="0">
                  <a:moveTo>
                    <a:pt x="3853" y="2007"/>
                  </a:moveTo>
                  <a:cubicBezTo>
                    <a:pt x="3264" y="885"/>
                    <a:pt x="2675" y="-237"/>
                    <a:pt x="2184" y="44"/>
                  </a:cubicBezTo>
                  <a:cubicBezTo>
                    <a:pt x="1693" y="324"/>
                    <a:pt x="1301" y="2007"/>
                    <a:pt x="908" y="4953"/>
                  </a:cubicBezTo>
                  <a:cubicBezTo>
                    <a:pt x="515" y="7898"/>
                    <a:pt x="122" y="12106"/>
                    <a:pt x="24" y="15051"/>
                  </a:cubicBezTo>
                  <a:cubicBezTo>
                    <a:pt x="-74" y="17997"/>
                    <a:pt x="122" y="19680"/>
                    <a:pt x="711" y="20521"/>
                  </a:cubicBezTo>
                  <a:cubicBezTo>
                    <a:pt x="1301" y="21363"/>
                    <a:pt x="2282" y="21363"/>
                    <a:pt x="3362" y="19820"/>
                  </a:cubicBezTo>
                  <a:cubicBezTo>
                    <a:pt x="4442" y="18277"/>
                    <a:pt x="5621" y="15192"/>
                    <a:pt x="6308" y="12947"/>
                  </a:cubicBezTo>
                  <a:cubicBezTo>
                    <a:pt x="6995" y="10703"/>
                    <a:pt x="7191" y="9301"/>
                    <a:pt x="7388" y="9301"/>
                  </a:cubicBezTo>
                  <a:cubicBezTo>
                    <a:pt x="7584" y="9301"/>
                    <a:pt x="7781" y="10703"/>
                    <a:pt x="7879" y="12106"/>
                  </a:cubicBezTo>
                  <a:cubicBezTo>
                    <a:pt x="7977" y="13508"/>
                    <a:pt x="7977" y="14911"/>
                    <a:pt x="8271" y="16173"/>
                  </a:cubicBezTo>
                  <a:cubicBezTo>
                    <a:pt x="8566" y="17436"/>
                    <a:pt x="9155" y="18558"/>
                    <a:pt x="10333" y="18558"/>
                  </a:cubicBezTo>
                  <a:cubicBezTo>
                    <a:pt x="11511" y="18558"/>
                    <a:pt x="13279" y="17436"/>
                    <a:pt x="15242" y="14490"/>
                  </a:cubicBezTo>
                  <a:cubicBezTo>
                    <a:pt x="17206" y="11545"/>
                    <a:pt x="19366" y="6776"/>
                    <a:pt x="21526" y="2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0957318" y="988211"/>
              <a:ext cx="205453" cy="16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72" fill="norm" stroke="1" extrusionOk="0">
                  <a:moveTo>
                    <a:pt x="887" y="12704"/>
                  </a:moveTo>
                  <a:cubicBezTo>
                    <a:pt x="4160" y="10766"/>
                    <a:pt x="7433" y="8827"/>
                    <a:pt x="9505" y="7304"/>
                  </a:cubicBezTo>
                  <a:cubicBezTo>
                    <a:pt x="11578" y="5781"/>
                    <a:pt x="12451" y="4674"/>
                    <a:pt x="12887" y="3427"/>
                  </a:cubicBezTo>
                  <a:cubicBezTo>
                    <a:pt x="13323" y="2181"/>
                    <a:pt x="13323" y="797"/>
                    <a:pt x="12669" y="243"/>
                  </a:cubicBezTo>
                  <a:cubicBezTo>
                    <a:pt x="12014" y="-311"/>
                    <a:pt x="10705" y="-34"/>
                    <a:pt x="8414" y="2320"/>
                  </a:cubicBezTo>
                  <a:cubicBezTo>
                    <a:pt x="6123" y="4674"/>
                    <a:pt x="2851" y="9104"/>
                    <a:pt x="1214" y="12289"/>
                  </a:cubicBezTo>
                  <a:cubicBezTo>
                    <a:pt x="-422" y="15474"/>
                    <a:pt x="-422" y="17412"/>
                    <a:pt x="1323" y="18797"/>
                  </a:cubicBezTo>
                  <a:cubicBezTo>
                    <a:pt x="3069" y="20181"/>
                    <a:pt x="6560" y="21012"/>
                    <a:pt x="10160" y="21151"/>
                  </a:cubicBezTo>
                  <a:cubicBezTo>
                    <a:pt x="13760" y="21289"/>
                    <a:pt x="17469" y="20735"/>
                    <a:pt x="21178" y="2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1424567" y="1001065"/>
              <a:ext cx="98784" cy="16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725" fill="norm" stroke="1" extrusionOk="0">
                  <a:moveTo>
                    <a:pt x="14543" y="4214"/>
                  </a:moveTo>
                  <a:cubicBezTo>
                    <a:pt x="13643" y="2348"/>
                    <a:pt x="12743" y="481"/>
                    <a:pt x="11618" y="81"/>
                  </a:cubicBezTo>
                  <a:cubicBezTo>
                    <a:pt x="10493" y="-319"/>
                    <a:pt x="9143" y="748"/>
                    <a:pt x="7118" y="3681"/>
                  </a:cubicBezTo>
                  <a:cubicBezTo>
                    <a:pt x="5093" y="6614"/>
                    <a:pt x="2393" y="11414"/>
                    <a:pt x="1043" y="14481"/>
                  </a:cubicBezTo>
                  <a:cubicBezTo>
                    <a:pt x="-307" y="17548"/>
                    <a:pt x="-307" y="18881"/>
                    <a:pt x="818" y="19814"/>
                  </a:cubicBezTo>
                  <a:cubicBezTo>
                    <a:pt x="1943" y="20748"/>
                    <a:pt x="4193" y="21281"/>
                    <a:pt x="7793" y="19814"/>
                  </a:cubicBezTo>
                  <a:cubicBezTo>
                    <a:pt x="11393" y="18348"/>
                    <a:pt x="16343" y="14881"/>
                    <a:pt x="18818" y="12348"/>
                  </a:cubicBezTo>
                  <a:cubicBezTo>
                    <a:pt x="21293" y="9814"/>
                    <a:pt x="21293" y="8214"/>
                    <a:pt x="20618" y="6881"/>
                  </a:cubicBezTo>
                  <a:cubicBezTo>
                    <a:pt x="19943" y="5548"/>
                    <a:pt x="18593" y="4481"/>
                    <a:pt x="16793" y="3814"/>
                  </a:cubicBezTo>
                  <a:cubicBezTo>
                    <a:pt x="14993" y="3148"/>
                    <a:pt x="12743" y="2881"/>
                    <a:pt x="12293" y="2614"/>
                  </a:cubicBezTo>
                  <a:cubicBezTo>
                    <a:pt x="11843" y="2348"/>
                    <a:pt x="13193" y="2081"/>
                    <a:pt x="14543" y="1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1538231" y="867102"/>
              <a:ext cx="126190" cy="30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09" fill="norm" stroke="1" extrusionOk="0">
                  <a:moveTo>
                    <a:pt x="1989" y="4632"/>
                  </a:moveTo>
                  <a:cubicBezTo>
                    <a:pt x="3051" y="4036"/>
                    <a:pt x="4113" y="3440"/>
                    <a:pt x="5353" y="2472"/>
                  </a:cubicBezTo>
                  <a:cubicBezTo>
                    <a:pt x="6592" y="1504"/>
                    <a:pt x="8008" y="163"/>
                    <a:pt x="8717" y="14"/>
                  </a:cubicBezTo>
                  <a:cubicBezTo>
                    <a:pt x="9425" y="-135"/>
                    <a:pt x="9425" y="908"/>
                    <a:pt x="8540" y="3813"/>
                  </a:cubicBezTo>
                  <a:cubicBezTo>
                    <a:pt x="7654" y="6717"/>
                    <a:pt x="5884" y="11484"/>
                    <a:pt x="4821" y="14315"/>
                  </a:cubicBezTo>
                  <a:cubicBezTo>
                    <a:pt x="3759" y="17145"/>
                    <a:pt x="3405" y="18039"/>
                    <a:pt x="3759" y="17890"/>
                  </a:cubicBezTo>
                  <a:cubicBezTo>
                    <a:pt x="4113" y="17741"/>
                    <a:pt x="5176" y="16549"/>
                    <a:pt x="6415" y="15655"/>
                  </a:cubicBezTo>
                  <a:cubicBezTo>
                    <a:pt x="7654" y="14762"/>
                    <a:pt x="9071" y="14166"/>
                    <a:pt x="10841" y="13793"/>
                  </a:cubicBezTo>
                  <a:cubicBezTo>
                    <a:pt x="12612" y="13421"/>
                    <a:pt x="14736" y="13272"/>
                    <a:pt x="16330" y="13495"/>
                  </a:cubicBezTo>
                  <a:cubicBezTo>
                    <a:pt x="17923" y="13719"/>
                    <a:pt x="18985" y="14315"/>
                    <a:pt x="19694" y="14985"/>
                  </a:cubicBezTo>
                  <a:cubicBezTo>
                    <a:pt x="20402" y="15655"/>
                    <a:pt x="20756" y="16400"/>
                    <a:pt x="20933" y="17145"/>
                  </a:cubicBezTo>
                  <a:cubicBezTo>
                    <a:pt x="21110" y="17890"/>
                    <a:pt x="21110" y="18635"/>
                    <a:pt x="20402" y="19305"/>
                  </a:cubicBezTo>
                  <a:cubicBezTo>
                    <a:pt x="19694" y="19975"/>
                    <a:pt x="18277" y="20571"/>
                    <a:pt x="15799" y="20944"/>
                  </a:cubicBezTo>
                  <a:cubicBezTo>
                    <a:pt x="13320" y="21316"/>
                    <a:pt x="9779" y="21465"/>
                    <a:pt x="7123" y="21391"/>
                  </a:cubicBezTo>
                  <a:cubicBezTo>
                    <a:pt x="4467" y="21316"/>
                    <a:pt x="2697" y="21018"/>
                    <a:pt x="1458" y="20497"/>
                  </a:cubicBezTo>
                  <a:cubicBezTo>
                    <a:pt x="218" y="19975"/>
                    <a:pt x="-490" y="19231"/>
                    <a:pt x="395" y="18560"/>
                  </a:cubicBezTo>
                  <a:cubicBezTo>
                    <a:pt x="1280" y="17890"/>
                    <a:pt x="3759" y="17294"/>
                    <a:pt x="7477" y="16624"/>
                  </a:cubicBezTo>
                  <a:cubicBezTo>
                    <a:pt x="11195" y="15953"/>
                    <a:pt x="16153" y="15208"/>
                    <a:pt x="21110" y="14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1710301" y="975285"/>
              <a:ext cx="127902" cy="18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50" fill="norm" stroke="1" extrusionOk="0">
                  <a:moveTo>
                    <a:pt x="13139" y="7605"/>
                  </a:moveTo>
                  <a:cubicBezTo>
                    <a:pt x="14511" y="6868"/>
                    <a:pt x="15882" y="6132"/>
                    <a:pt x="17254" y="5395"/>
                  </a:cubicBezTo>
                  <a:cubicBezTo>
                    <a:pt x="18625" y="4659"/>
                    <a:pt x="19996" y="3923"/>
                    <a:pt x="20511" y="2941"/>
                  </a:cubicBezTo>
                  <a:cubicBezTo>
                    <a:pt x="21025" y="1959"/>
                    <a:pt x="20682" y="732"/>
                    <a:pt x="18282" y="241"/>
                  </a:cubicBezTo>
                  <a:cubicBezTo>
                    <a:pt x="15882" y="-250"/>
                    <a:pt x="11425" y="-5"/>
                    <a:pt x="7825" y="1100"/>
                  </a:cubicBezTo>
                  <a:cubicBezTo>
                    <a:pt x="4225" y="2205"/>
                    <a:pt x="1482" y="4168"/>
                    <a:pt x="454" y="5764"/>
                  </a:cubicBezTo>
                  <a:cubicBezTo>
                    <a:pt x="-575" y="7359"/>
                    <a:pt x="111" y="8586"/>
                    <a:pt x="2854" y="10427"/>
                  </a:cubicBezTo>
                  <a:cubicBezTo>
                    <a:pt x="5596" y="12268"/>
                    <a:pt x="10396" y="14723"/>
                    <a:pt x="12796" y="16564"/>
                  </a:cubicBezTo>
                  <a:cubicBezTo>
                    <a:pt x="15196" y="18405"/>
                    <a:pt x="15196" y="19632"/>
                    <a:pt x="14339" y="20368"/>
                  </a:cubicBezTo>
                  <a:cubicBezTo>
                    <a:pt x="13482" y="21105"/>
                    <a:pt x="11768" y="21350"/>
                    <a:pt x="10054" y="21350"/>
                  </a:cubicBezTo>
                  <a:cubicBezTo>
                    <a:pt x="8339" y="21350"/>
                    <a:pt x="6625" y="21105"/>
                    <a:pt x="6111" y="20123"/>
                  </a:cubicBezTo>
                  <a:cubicBezTo>
                    <a:pt x="5596" y="19141"/>
                    <a:pt x="6282" y="17423"/>
                    <a:pt x="6968" y="15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1842220" y="1000812"/>
              <a:ext cx="127001" cy="15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10925"/>
                  </a:moveTo>
                  <a:cubicBezTo>
                    <a:pt x="1800" y="10925"/>
                    <a:pt x="3600" y="10925"/>
                    <a:pt x="6660" y="9741"/>
                  </a:cubicBezTo>
                  <a:cubicBezTo>
                    <a:pt x="9720" y="8558"/>
                    <a:pt x="14040" y="6191"/>
                    <a:pt x="16380" y="4267"/>
                  </a:cubicBezTo>
                  <a:cubicBezTo>
                    <a:pt x="18720" y="2344"/>
                    <a:pt x="19080" y="865"/>
                    <a:pt x="18360" y="273"/>
                  </a:cubicBezTo>
                  <a:cubicBezTo>
                    <a:pt x="17640" y="-319"/>
                    <a:pt x="15840" y="-23"/>
                    <a:pt x="13500" y="1900"/>
                  </a:cubicBezTo>
                  <a:cubicBezTo>
                    <a:pt x="11160" y="3823"/>
                    <a:pt x="8280" y="7374"/>
                    <a:pt x="6660" y="10481"/>
                  </a:cubicBezTo>
                  <a:cubicBezTo>
                    <a:pt x="5040" y="13588"/>
                    <a:pt x="4680" y="16251"/>
                    <a:pt x="6300" y="18174"/>
                  </a:cubicBezTo>
                  <a:cubicBezTo>
                    <a:pt x="7920" y="20097"/>
                    <a:pt x="11520" y="21281"/>
                    <a:pt x="14400" y="21133"/>
                  </a:cubicBezTo>
                  <a:cubicBezTo>
                    <a:pt x="17280" y="20985"/>
                    <a:pt x="19440" y="19506"/>
                    <a:pt x="21600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2000970" y="1002764"/>
              <a:ext cx="184151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5400"/>
                  </a:moveTo>
                  <a:cubicBezTo>
                    <a:pt x="497" y="3600"/>
                    <a:pt x="993" y="1800"/>
                    <a:pt x="1490" y="1650"/>
                  </a:cubicBezTo>
                  <a:cubicBezTo>
                    <a:pt x="1986" y="1500"/>
                    <a:pt x="2483" y="3000"/>
                    <a:pt x="3228" y="5100"/>
                  </a:cubicBezTo>
                  <a:cubicBezTo>
                    <a:pt x="3972" y="7200"/>
                    <a:pt x="4966" y="9900"/>
                    <a:pt x="5586" y="12150"/>
                  </a:cubicBezTo>
                  <a:cubicBezTo>
                    <a:pt x="6207" y="14400"/>
                    <a:pt x="6455" y="16200"/>
                    <a:pt x="6331" y="17850"/>
                  </a:cubicBezTo>
                  <a:cubicBezTo>
                    <a:pt x="6207" y="19500"/>
                    <a:pt x="5710" y="21000"/>
                    <a:pt x="4966" y="21300"/>
                  </a:cubicBezTo>
                  <a:cubicBezTo>
                    <a:pt x="4221" y="21600"/>
                    <a:pt x="3228" y="20700"/>
                    <a:pt x="2979" y="19500"/>
                  </a:cubicBezTo>
                  <a:cubicBezTo>
                    <a:pt x="2731" y="18300"/>
                    <a:pt x="3228" y="16800"/>
                    <a:pt x="6455" y="13500"/>
                  </a:cubicBezTo>
                  <a:cubicBezTo>
                    <a:pt x="9683" y="10200"/>
                    <a:pt x="15641" y="5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2176763" y="996414"/>
              <a:ext cx="135358" cy="12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903" fill="norm" stroke="1" extrusionOk="0">
                  <a:moveTo>
                    <a:pt x="4302" y="0"/>
                  </a:moveTo>
                  <a:cubicBezTo>
                    <a:pt x="2973" y="5760"/>
                    <a:pt x="1644" y="11520"/>
                    <a:pt x="813" y="15480"/>
                  </a:cubicBezTo>
                  <a:cubicBezTo>
                    <a:pt x="-18" y="19440"/>
                    <a:pt x="-350" y="21600"/>
                    <a:pt x="481" y="20700"/>
                  </a:cubicBezTo>
                  <a:cubicBezTo>
                    <a:pt x="1312" y="19800"/>
                    <a:pt x="3305" y="15840"/>
                    <a:pt x="6961" y="12060"/>
                  </a:cubicBezTo>
                  <a:cubicBezTo>
                    <a:pt x="10616" y="8280"/>
                    <a:pt x="15933" y="4680"/>
                    <a:pt x="2125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2273393" y="1009182"/>
              <a:ext cx="197478" cy="14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82" fill="norm" stroke="1" extrusionOk="0">
                  <a:moveTo>
                    <a:pt x="750" y="8322"/>
                  </a:moveTo>
                  <a:cubicBezTo>
                    <a:pt x="1887" y="8939"/>
                    <a:pt x="3024" y="9556"/>
                    <a:pt x="4615" y="8785"/>
                  </a:cubicBezTo>
                  <a:cubicBezTo>
                    <a:pt x="6207" y="8013"/>
                    <a:pt x="8253" y="5853"/>
                    <a:pt x="9390" y="4002"/>
                  </a:cubicBezTo>
                  <a:cubicBezTo>
                    <a:pt x="10527" y="2151"/>
                    <a:pt x="10754" y="608"/>
                    <a:pt x="10299" y="145"/>
                  </a:cubicBezTo>
                  <a:cubicBezTo>
                    <a:pt x="9845" y="-318"/>
                    <a:pt x="8708" y="299"/>
                    <a:pt x="6889" y="2459"/>
                  </a:cubicBezTo>
                  <a:cubicBezTo>
                    <a:pt x="5070" y="4619"/>
                    <a:pt x="2569" y="8322"/>
                    <a:pt x="1205" y="11099"/>
                  </a:cubicBezTo>
                  <a:cubicBezTo>
                    <a:pt x="-160" y="13876"/>
                    <a:pt x="-387" y="15728"/>
                    <a:pt x="636" y="17271"/>
                  </a:cubicBezTo>
                  <a:cubicBezTo>
                    <a:pt x="1659" y="18813"/>
                    <a:pt x="3933" y="20048"/>
                    <a:pt x="7571" y="20665"/>
                  </a:cubicBezTo>
                  <a:cubicBezTo>
                    <a:pt x="11209" y="21282"/>
                    <a:pt x="16211" y="21282"/>
                    <a:pt x="21213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918170" y="1327040"/>
              <a:ext cx="63500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232" y="13918"/>
                    <a:pt x="4464" y="6718"/>
                    <a:pt x="7020" y="3118"/>
                  </a:cubicBezTo>
                  <a:cubicBezTo>
                    <a:pt x="9576" y="-482"/>
                    <a:pt x="12456" y="-482"/>
                    <a:pt x="14940" y="718"/>
                  </a:cubicBezTo>
                  <a:cubicBezTo>
                    <a:pt x="17424" y="1918"/>
                    <a:pt x="19512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108670" y="1409164"/>
              <a:ext cx="450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1" y="0"/>
                    <a:pt x="8721" y="0"/>
                    <a:pt x="12321" y="3600"/>
                  </a:cubicBezTo>
                  <a:cubicBezTo>
                    <a:pt x="15921" y="7200"/>
                    <a:pt x="1876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1340570" y="416765"/>
              <a:ext cx="138907" cy="21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54" fill="norm" stroke="1" extrusionOk="0">
                  <a:moveTo>
                    <a:pt x="0" y="17504"/>
                  </a:moveTo>
                  <a:cubicBezTo>
                    <a:pt x="4255" y="12586"/>
                    <a:pt x="8509" y="7667"/>
                    <a:pt x="11291" y="4780"/>
                  </a:cubicBezTo>
                  <a:cubicBezTo>
                    <a:pt x="14073" y="1893"/>
                    <a:pt x="15382" y="1037"/>
                    <a:pt x="16855" y="503"/>
                  </a:cubicBezTo>
                  <a:cubicBezTo>
                    <a:pt x="18327" y="-32"/>
                    <a:pt x="19964" y="-246"/>
                    <a:pt x="20782" y="396"/>
                  </a:cubicBezTo>
                  <a:cubicBezTo>
                    <a:pt x="21600" y="1037"/>
                    <a:pt x="21600" y="2534"/>
                    <a:pt x="21273" y="6170"/>
                  </a:cubicBezTo>
                  <a:cubicBezTo>
                    <a:pt x="20945" y="9805"/>
                    <a:pt x="20291" y="15580"/>
                    <a:pt x="19636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445220" y="520164"/>
              <a:ext cx="9969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33" y="1421"/>
                    <a:pt x="20866" y="2842"/>
                    <a:pt x="20316" y="4453"/>
                  </a:cubicBezTo>
                  <a:cubicBezTo>
                    <a:pt x="19766" y="6063"/>
                    <a:pt x="19032" y="7863"/>
                    <a:pt x="18023" y="9189"/>
                  </a:cubicBezTo>
                  <a:cubicBezTo>
                    <a:pt x="17014" y="10516"/>
                    <a:pt x="15730" y="11368"/>
                    <a:pt x="14492" y="11889"/>
                  </a:cubicBezTo>
                  <a:cubicBezTo>
                    <a:pt x="13254" y="12411"/>
                    <a:pt x="12061" y="12600"/>
                    <a:pt x="10892" y="12742"/>
                  </a:cubicBezTo>
                  <a:cubicBezTo>
                    <a:pt x="9722" y="12884"/>
                    <a:pt x="8576" y="12979"/>
                    <a:pt x="7659" y="12884"/>
                  </a:cubicBezTo>
                  <a:cubicBezTo>
                    <a:pt x="6741" y="12789"/>
                    <a:pt x="6054" y="12505"/>
                    <a:pt x="5274" y="12458"/>
                  </a:cubicBezTo>
                  <a:cubicBezTo>
                    <a:pt x="4494" y="12411"/>
                    <a:pt x="3623" y="12600"/>
                    <a:pt x="3027" y="13026"/>
                  </a:cubicBezTo>
                  <a:cubicBezTo>
                    <a:pt x="2431" y="13453"/>
                    <a:pt x="2110" y="14116"/>
                    <a:pt x="1651" y="15347"/>
                  </a:cubicBezTo>
                  <a:cubicBezTo>
                    <a:pt x="1192" y="16579"/>
                    <a:pt x="596" y="18379"/>
                    <a:pt x="298" y="19516"/>
                  </a:cubicBezTo>
                  <a:cubicBezTo>
                    <a:pt x="0" y="20653"/>
                    <a:pt x="0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0324570" y="888464"/>
              <a:ext cx="127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985"/>
                    <a:pt x="4320" y="9969"/>
                    <a:pt x="7920" y="13569"/>
                  </a:cubicBezTo>
                  <a:cubicBezTo>
                    <a:pt x="11520" y="17169"/>
                    <a:pt x="1656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451570" y="932914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74620" y="1978548"/>
              <a:ext cx="216620" cy="617051"/>
            </a:xfrm>
            <a:prstGeom prst="rect">
              <a:avLst/>
            </a:prstGeom>
            <a:effectLst/>
          </p:spPr>
        </p:pic>
        <p:pic>
          <p:nvPicPr>
            <p:cNvPr id="5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539720" y="2228314"/>
              <a:ext cx="241301" cy="297336"/>
            </a:xfrm>
            <a:prstGeom prst="rect">
              <a:avLst/>
            </a:prstGeom>
            <a:effectLst/>
          </p:spPr>
        </p:pic>
        <p:pic>
          <p:nvPicPr>
            <p:cNvPr id="5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840620" y="2002783"/>
              <a:ext cx="232501" cy="562082"/>
            </a:xfrm>
            <a:prstGeom prst="rect">
              <a:avLst/>
            </a:prstGeom>
            <a:effectLst/>
          </p:spPr>
        </p:pic>
        <p:pic>
          <p:nvPicPr>
            <p:cNvPr id="55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678717" y="797362"/>
              <a:ext cx="2849304" cy="821089"/>
            </a:xfrm>
            <a:prstGeom prst="rect">
              <a:avLst/>
            </a:prstGeom>
            <a:effectLst/>
          </p:spPr>
        </p:pic>
        <p:pic>
          <p:nvPicPr>
            <p:cNvPr id="5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705570" y="782631"/>
              <a:ext cx="1822451" cy="220134"/>
            </a:xfrm>
            <a:prstGeom prst="rect">
              <a:avLst/>
            </a:prstGeom>
            <a:effectLst/>
          </p:spPr>
        </p:pic>
        <p:pic>
          <p:nvPicPr>
            <p:cNvPr id="5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772370" y="1641998"/>
              <a:ext cx="75408" cy="279623"/>
            </a:xfrm>
            <a:prstGeom prst="rect">
              <a:avLst/>
            </a:prstGeom>
            <a:effectLst/>
          </p:spPr>
        </p:pic>
        <p:pic>
          <p:nvPicPr>
            <p:cNvPr id="5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575520" y="1628421"/>
              <a:ext cx="457201" cy="117294"/>
            </a:xfrm>
            <a:prstGeom prst="rect">
              <a:avLst/>
            </a:prstGeom>
            <a:effectLst/>
          </p:spPr>
        </p:pic>
        <p:pic>
          <p:nvPicPr>
            <p:cNvPr id="5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851508" y="1821914"/>
              <a:ext cx="159504" cy="154446"/>
            </a:xfrm>
            <a:prstGeom prst="rect">
              <a:avLst/>
            </a:prstGeom>
            <a:effectLst/>
          </p:spPr>
        </p:pic>
        <p:pic>
          <p:nvPicPr>
            <p:cNvPr id="5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60284" y="2204802"/>
              <a:ext cx="162856" cy="286414"/>
            </a:xfrm>
            <a:prstGeom prst="rect">
              <a:avLst/>
            </a:prstGeom>
            <a:effectLst/>
          </p:spPr>
        </p:pic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283141" y="2120364"/>
              <a:ext cx="85345" cy="378652"/>
            </a:xfrm>
            <a:prstGeom prst="rect">
              <a:avLst/>
            </a:prstGeom>
            <a:effectLst/>
          </p:spPr>
        </p:pic>
        <p:pic>
          <p:nvPicPr>
            <p:cNvPr id="57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233106" y="2098896"/>
              <a:ext cx="500415" cy="391710"/>
            </a:xfrm>
            <a:prstGeom prst="rect">
              <a:avLst/>
            </a:prstGeom>
            <a:effectLst/>
          </p:spPr>
        </p:pic>
        <p:pic>
          <p:nvPicPr>
            <p:cNvPr id="5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713412" y="2214398"/>
              <a:ext cx="112413" cy="218329"/>
            </a:xfrm>
            <a:prstGeom prst="rect">
              <a:avLst/>
            </a:prstGeom>
            <a:effectLst/>
          </p:spPr>
        </p:pic>
        <p:pic>
          <p:nvPicPr>
            <p:cNvPr id="5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827640" y="2050514"/>
              <a:ext cx="229731" cy="396113"/>
            </a:xfrm>
            <a:prstGeom prst="rect">
              <a:avLst/>
            </a:prstGeom>
            <a:effectLst/>
          </p:spPr>
        </p:pic>
        <p:pic>
          <p:nvPicPr>
            <p:cNvPr id="5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044411" y="2219969"/>
              <a:ext cx="222510" cy="186146"/>
            </a:xfrm>
            <a:prstGeom prst="rect">
              <a:avLst/>
            </a:prstGeom>
            <a:effectLst/>
          </p:spPr>
        </p:pic>
        <p:pic>
          <p:nvPicPr>
            <p:cNvPr id="5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111220" y="2545814"/>
              <a:ext cx="895351" cy="139701"/>
            </a:xfrm>
            <a:prstGeom prst="rect">
              <a:avLst/>
            </a:prstGeom>
            <a:effectLst/>
          </p:spPr>
        </p:pic>
        <p:pic>
          <p:nvPicPr>
            <p:cNvPr id="58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184193" y="2641064"/>
              <a:ext cx="689028" cy="110580"/>
            </a:xfrm>
            <a:prstGeom prst="rect">
              <a:avLst/>
            </a:prstGeom>
            <a:effectLst/>
          </p:spPr>
        </p:pic>
        <p:pic>
          <p:nvPicPr>
            <p:cNvPr id="5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345039" y="2769062"/>
              <a:ext cx="223382" cy="347206"/>
            </a:xfrm>
            <a:prstGeom prst="rect">
              <a:avLst/>
            </a:prstGeom>
            <a:effectLst/>
          </p:spPr>
        </p:pic>
        <p:pic>
          <p:nvPicPr>
            <p:cNvPr id="58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568420" y="2806164"/>
              <a:ext cx="209551" cy="295364"/>
            </a:xfrm>
            <a:prstGeom prst="rect">
              <a:avLst/>
            </a:prstGeom>
            <a:effectLst/>
          </p:spPr>
        </p:pic>
        <p:pic>
          <p:nvPicPr>
            <p:cNvPr id="58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35220" y="2126714"/>
              <a:ext cx="227654" cy="349251"/>
            </a:xfrm>
            <a:prstGeom prst="rect">
              <a:avLst/>
            </a:prstGeom>
            <a:effectLst/>
          </p:spPr>
        </p:pic>
        <p:pic>
          <p:nvPicPr>
            <p:cNvPr id="58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221654" y="2133064"/>
              <a:ext cx="54917" cy="319605"/>
            </a:xfrm>
            <a:prstGeom prst="rect">
              <a:avLst/>
            </a:prstGeom>
            <a:effectLst/>
          </p:spPr>
        </p:pic>
        <p:pic>
          <p:nvPicPr>
            <p:cNvPr id="59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062787" y="2133770"/>
              <a:ext cx="347134" cy="119945"/>
            </a:xfrm>
            <a:prstGeom prst="rect">
              <a:avLst/>
            </a:prstGeom>
            <a:effectLst/>
          </p:spPr>
        </p:pic>
        <p:pic>
          <p:nvPicPr>
            <p:cNvPr id="59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03060" y="2387064"/>
              <a:ext cx="123934" cy="153681"/>
            </a:xfrm>
            <a:prstGeom prst="rect">
              <a:avLst/>
            </a:prstGeom>
            <a:effectLst/>
          </p:spPr>
        </p:pic>
        <p:pic>
          <p:nvPicPr>
            <p:cNvPr id="59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076670" y="1923514"/>
              <a:ext cx="76201" cy="918071"/>
            </a:xfrm>
            <a:prstGeom prst="rect">
              <a:avLst/>
            </a:prstGeom>
            <a:effectLst/>
          </p:spPr>
        </p:pic>
        <p:pic>
          <p:nvPicPr>
            <p:cNvPr id="59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367561" y="2177514"/>
              <a:ext cx="329595" cy="416016"/>
            </a:xfrm>
            <a:prstGeom prst="rect">
              <a:avLst/>
            </a:prstGeom>
            <a:effectLst/>
          </p:spPr>
        </p:pic>
        <p:pic>
          <p:nvPicPr>
            <p:cNvPr id="59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683753" y="2412464"/>
              <a:ext cx="113048" cy="169927"/>
            </a:xfrm>
            <a:prstGeom prst="rect">
              <a:avLst/>
            </a:prstGeom>
            <a:effectLst/>
          </p:spPr>
        </p:pic>
        <p:pic>
          <p:nvPicPr>
            <p:cNvPr id="60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297686" y="2107664"/>
              <a:ext cx="131535" cy="409665"/>
            </a:xfrm>
            <a:prstGeom prst="rect">
              <a:avLst/>
            </a:prstGeom>
            <a:effectLst/>
          </p:spPr>
        </p:pic>
        <p:pic>
          <p:nvPicPr>
            <p:cNvPr id="60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271415" y="2270169"/>
              <a:ext cx="634056" cy="232419"/>
            </a:xfrm>
            <a:prstGeom prst="rect">
              <a:avLst/>
            </a:prstGeom>
            <a:effectLst/>
          </p:spPr>
        </p:pic>
        <p:pic>
          <p:nvPicPr>
            <p:cNvPr id="60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835620" y="2080586"/>
              <a:ext cx="197134" cy="598579"/>
            </a:xfrm>
            <a:prstGeom prst="rect">
              <a:avLst/>
            </a:prstGeom>
            <a:effectLst/>
          </p:spPr>
        </p:pic>
        <p:pic>
          <p:nvPicPr>
            <p:cNvPr id="60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559020" y="2668795"/>
              <a:ext cx="368301" cy="67520"/>
            </a:xfrm>
            <a:prstGeom prst="rect">
              <a:avLst/>
            </a:prstGeom>
            <a:effectLst/>
          </p:spPr>
        </p:pic>
        <p:pic>
          <p:nvPicPr>
            <p:cNvPr id="60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654017" y="2692228"/>
              <a:ext cx="324104" cy="75367"/>
            </a:xfrm>
            <a:prstGeom prst="rect">
              <a:avLst/>
            </a:prstGeom>
            <a:effectLst/>
          </p:spPr>
        </p:pic>
        <p:sp>
          <p:nvSpPr>
            <p:cNvPr id="610" name="Line"/>
            <p:cNvSpPr/>
            <p:nvPr/>
          </p:nvSpPr>
          <p:spPr>
            <a:xfrm>
              <a:off x="4031720" y="3288764"/>
              <a:ext cx="7207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" y="20769"/>
                    <a:pt x="444" y="19938"/>
                    <a:pt x="666" y="19385"/>
                  </a:cubicBezTo>
                  <a:cubicBezTo>
                    <a:pt x="888" y="18831"/>
                    <a:pt x="1110" y="18554"/>
                    <a:pt x="1351" y="18415"/>
                  </a:cubicBezTo>
                  <a:cubicBezTo>
                    <a:pt x="1592" y="18277"/>
                    <a:pt x="1852" y="18277"/>
                    <a:pt x="2090" y="18138"/>
                  </a:cubicBezTo>
                  <a:cubicBezTo>
                    <a:pt x="2328" y="18000"/>
                    <a:pt x="2544" y="17723"/>
                    <a:pt x="2766" y="17446"/>
                  </a:cubicBezTo>
                  <a:cubicBezTo>
                    <a:pt x="2988" y="17169"/>
                    <a:pt x="3216" y="16892"/>
                    <a:pt x="3448" y="16477"/>
                  </a:cubicBezTo>
                  <a:cubicBezTo>
                    <a:pt x="3679" y="16062"/>
                    <a:pt x="3914" y="15508"/>
                    <a:pt x="4165" y="14815"/>
                  </a:cubicBezTo>
                  <a:cubicBezTo>
                    <a:pt x="4415" y="14123"/>
                    <a:pt x="4682" y="13292"/>
                    <a:pt x="4907" y="12738"/>
                  </a:cubicBezTo>
                  <a:cubicBezTo>
                    <a:pt x="5132" y="12185"/>
                    <a:pt x="5316" y="11908"/>
                    <a:pt x="5506" y="11492"/>
                  </a:cubicBezTo>
                  <a:cubicBezTo>
                    <a:pt x="5697" y="11077"/>
                    <a:pt x="5893" y="10523"/>
                    <a:pt x="6103" y="10108"/>
                  </a:cubicBezTo>
                  <a:cubicBezTo>
                    <a:pt x="6312" y="9692"/>
                    <a:pt x="6534" y="9415"/>
                    <a:pt x="6756" y="9138"/>
                  </a:cubicBezTo>
                  <a:cubicBezTo>
                    <a:pt x="6978" y="8862"/>
                    <a:pt x="7200" y="8585"/>
                    <a:pt x="7419" y="8308"/>
                  </a:cubicBezTo>
                  <a:cubicBezTo>
                    <a:pt x="7638" y="8031"/>
                    <a:pt x="7853" y="7754"/>
                    <a:pt x="8085" y="7477"/>
                  </a:cubicBezTo>
                  <a:cubicBezTo>
                    <a:pt x="8316" y="7200"/>
                    <a:pt x="8564" y="6923"/>
                    <a:pt x="8805" y="6646"/>
                  </a:cubicBezTo>
                  <a:cubicBezTo>
                    <a:pt x="9046" y="6369"/>
                    <a:pt x="9281" y="6092"/>
                    <a:pt x="9515" y="5815"/>
                  </a:cubicBezTo>
                  <a:cubicBezTo>
                    <a:pt x="9750" y="5538"/>
                    <a:pt x="9985" y="5262"/>
                    <a:pt x="10229" y="5123"/>
                  </a:cubicBezTo>
                  <a:cubicBezTo>
                    <a:pt x="10473" y="4985"/>
                    <a:pt x="10727" y="4985"/>
                    <a:pt x="10981" y="4846"/>
                  </a:cubicBezTo>
                  <a:cubicBezTo>
                    <a:pt x="11235" y="4708"/>
                    <a:pt x="11488" y="4431"/>
                    <a:pt x="11745" y="4154"/>
                  </a:cubicBezTo>
                  <a:cubicBezTo>
                    <a:pt x="12002" y="3877"/>
                    <a:pt x="12262" y="3600"/>
                    <a:pt x="12529" y="3185"/>
                  </a:cubicBezTo>
                  <a:cubicBezTo>
                    <a:pt x="12795" y="2769"/>
                    <a:pt x="13068" y="2215"/>
                    <a:pt x="13344" y="1800"/>
                  </a:cubicBezTo>
                  <a:cubicBezTo>
                    <a:pt x="13620" y="1385"/>
                    <a:pt x="13899" y="1108"/>
                    <a:pt x="14108" y="969"/>
                  </a:cubicBezTo>
                  <a:cubicBezTo>
                    <a:pt x="14318" y="831"/>
                    <a:pt x="14457" y="831"/>
                    <a:pt x="14666" y="692"/>
                  </a:cubicBezTo>
                  <a:cubicBezTo>
                    <a:pt x="14876" y="554"/>
                    <a:pt x="15155" y="277"/>
                    <a:pt x="15371" y="138"/>
                  </a:cubicBezTo>
                  <a:cubicBezTo>
                    <a:pt x="15586" y="0"/>
                    <a:pt x="15739" y="0"/>
                    <a:pt x="15954" y="0"/>
                  </a:cubicBezTo>
                  <a:cubicBezTo>
                    <a:pt x="16170" y="0"/>
                    <a:pt x="16449" y="0"/>
                    <a:pt x="16722" y="0"/>
                  </a:cubicBezTo>
                  <a:cubicBezTo>
                    <a:pt x="16995" y="0"/>
                    <a:pt x="17261" y="0"/>
                    <a:pt x="17515" y="277"/>
                  </a:cubicBezTo>
                  <a:cubicBezTo>
                    <a:pt x="17768" y="554"/>
                    <a:pt x="18010" y="1108"/>
                    <a:pt x="18241" y="1800"/>
                  </a:cubicBezTo>
                  <a:cubicBezTo>
                    <a:pt x="18473" y="2492"/>
                    <a:pt x="18695" y="3323"/>
                    <a:pt x="18904" y="4154"/>
                  </a:cubicBezTo>
                  <a:cubicBezTo>
                    <a:pt x="19113" y="4985"/>
                    <a:pt x="19310" y="5815"/>
                    <a:pt x="19548" y="6923"/>
                  </a:cubicBezTo>
                  <a:cubicBezTo>
                    <a:pt x="19786" y="8031"/>
                    <a:pt x="20065" y="9415"/>
                    <a:pt x="20373" y="10938"/>
                  </a:cubicBezTo>
                  <a:cubicBezTo>
                    <a:pt x="20680" y="12462"/>
                    <a:pt x="21016" y="14123"/>
                    <a:pt x="21226" y="15231"/>
                  </a:cubicBezTo>
                  <a:cubicBezTo>
                    <a:pt x="21435" y="16338"/>
                    <a:pt x="21518" y="16892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16970" y="3874849"/>
              <a:ext cx="288268" cy="27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27" fill="norm" stroke="1" extrusionOk="0">
                  <a:moveTo>
                    <a:pt x="0" y="1818"/>
                  </a:moveTo>
                  <a:cubicBezTo>
                    <a:pt x="2838" y="6563"/>
                    <a:pt x="5676" y="11309"/>
                    <a:pt x="7568" y="14254"/>
                  </a:cubicBezTo>
                  <a:cubicBezTo>
                    <a:pt x="9460" y="17199"/>
                    <a:pt x="10406" y="18345"/>
                    <a:pt x="11194" y="19163"/>
                  </a:cubicBezTo>
                  <a:cubicBezTo>
                    <a:pt x="11982" y="19981"/>
                    <a:pt x="12613" y="20472"/>
                    <a:pt x="13086" y="20309"/>
                  </a:cubicBezTo>
                  <a:cubicBezTo>
                    <a:pt x="13559" y="20145"/>
                    <a:pt x="13874" y="19327"/>
                    <a:pt x="14032" y="18263"/>
                  </a:cubicBezTo>
                  <a:cubicBezTo>
                    <a:pt x="14190" y="17199"/>
                    <a:pt x="14190" y="15890"/>
                    <a:pt x="14426" y="15727"/>
                  </a:cubicBezTo>
                  <a:cubicBezTo>
                    <a:pt x="14663" y="15563"/>
                    <a:pt x="15136" y="16545"/>
                    <a:pt x="15924" y="17690"/>
                  </a:cubicBezTo>
                  <a:cubicBezTo>
                    <a:pt x="16712" y="18836"/>
                    <a:pt x="17816" y="20145"/>
                    <a:pt x="18762" y="20799"/>
                  </a:cubicBezTo>
                  <a:cubicBezTo>
                    <a:pt x="19708" y="21454"/>
                    <a:pt x="20496" y="21454"/>
                    <a:pt x="20969" y="21045"/>
                  </a:cubicBezTo>
                  <a:cubicBezTo>
                    <a:pt x="21442" y="20636"/>
                    <a:pt x="21600" y="19818"/>
                    <a:pt x="21364" y="17281"/>
                  </a:cubicBezTo>
                  <a:cubicBezTo>
                    <a:pt x="21127" y="14745"/>
                    <a:pt x="20496" y="10490"/>
                    <a:pt x="19945" y="7790"/>
                  </a:cubicBezTo>
                  <a:cubicBezTo>
                    <a:pt x="19393" y="5090"/>
                    <a:pt x="18920" y="3945"/>
                    <a:pt x="18604" y="2718"/>
                  </a:cubicBezTo>
                  <a:cubicBezTo>
                    <a:pt x="18289" y="1490"/>
                    <a:pt x="18131" y="181"/>
                    <a:pt x="18289" y="18"/>
                  </a:cubicBezTo>
                  <a:cubicBezTo>
                    <a:pt x="18447" y="-146"/>
                    <a:pt x="18920" y="836"/>
                    <a:pt x="19393" y="1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686329" y="3698253"/>
              <a:ext cx="252942" cy="42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8" fill="norm" stroke="1" extrusionOk="0">
                  <a:moveTo>
                    <a:pt x="6930" y="13706"/>
                  </a:moveTo>
                  <a:cubicBezTo>
                    <a:pt x="5310" y="13384"/>
                    <a:pt x="3690" y="13061"/>
                    <a:pt x="2520" y="13061"/>
                  </a:cubicBezTo>
                  <a:cubicBezTo>
                    <a:pt x="1350" y="13061"/>
                    <a:pt x="630" y="13384"/>
                    <a:pt x="270" y="14673"/>
                  </a:cubicBezTo>
                  <a:cubicBezTo>
                    <a:pt x="-90" y="15963"/>
                    <a:pt x="-90" y="18220"/>
                    <a:pt x="270" y="19563"/>
                  </a:cubicBezTo>
                  <a:cubicBezTo>
                    <a:pt x="630" y="20906"/>
                    <a:pt x="1350" y="21336"/>
                    <a:pt x="2160" y="21444"/>
                  </a:cubicBezTo>
                  <a:cubicBezTo>
                    <a:pt x="2970" y="21551"/>
                    <a:pt x="3870" y="21336"/>
                    <a:pt x="4500" y="20369"/>
                  </a:cubicBezTo>
                  <a:cubicBezTo>
                    <a:pt x="5130" y="19402"/>
                    <a:pt x="5490" y="17682"/>
                    <a:pt x="5670" y="16554"/>
                  </a:cubicBezTo>
                  <a:cubicBezTo>
                    <a:pt x="5850" y="15426"/>
                    <a:pt x="5850" y="14888"/>
                    <a:pt x="5850" y="14888"/>
                  </a:cubicBezTo>
                  <a:cubicBezTo>
                    <a:pt x="5850" y="14888"/>
                    <a:pt x="5850" y="15426"/>
                    <a:pt x="6480" y="16339"/>
                  </a:cubicBezTo>
                  <a:cubicBezTo>
                    <a:pt x="7110" y="17252"/>
                    <a:pt x="8370" y="18542"/>
                    <a:pt x="9450" y="19241"/>
                  </a:cubicBezTo>
                  <a:cubicBezTo>
                    <a:pt x="10530" y="19939"/>
                    <a:pt x="11430" y="20047"/>
                    <a:pt x="12150" y="19778"/>
                  </a:cubicBezTo>
                  <a:cubicBezTo>
                    <a:pt x="12870" y="19509"/>
                    <a:pt x="13410" y="18864"/>
                    <a:pt x="13680" y="17038"/>
                  </a:cubicBezTo>
                  <a:cubicBezTo>
                    <a:pt x="13950" y="15211"/>
                    <a:pt x="13950" y="12202"/>
                    <a:pt x="13500" y="9300"/>
                  </a:cubicBezTo>
                  <a:cubicBezTo>
                    <a:pt x="13050" y="6399"/>
                    <a:pt x="12150" y="3605"/>
                    <a:pt x="11340" y="1993"/>
                  </a:cubicBezTo>
                  <a:cubicBezTo>
                    <a:pt x="10530" y="381"/>
                    <a:pt x="9810" y="-49"/>
                    <a:pt x="9450" y="5"/>
                  </a:cubicBezTo>
                  <a:cubicBezTo>
                    <a:pt x="9090" y="58"/>
                    <a:pt x="9090" y="596"/>
                    <a:pt x="9630" y="2261"/>
                  </a:cubicBezTo>
                  <a:cubicBezTo>
                    <a:pt x="10170" y="3927"/>
                    <a:pt x="11250" y="6721"/>
                    <a:pt x="12510" y="9300"/>
                  </a:cubicBezTo>
                  <a:cubicBezTo>
                    <a:pt x="13770" y="11879"/>
                    <a:pt x="15210" y="14244"/>
                    <a:pt x="16110" y="15694"/>
                  </a:cubicBezTo>
                  <a:cubicBezTo>
                    <a:pt x="17010" y="17145"/>
                    <a:pt x="17370" y="17682"/>
                    <a:pt x="18180" y="18005"/>
                  </a:cubicBezTo>
                  <a:cubicBezTo>
                    <a:pt x="18990" y="18327"/>
                    <a:pt x="20250" y="18435"/>
                    <a:pt x="21510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017587" y="3527641"/>
              <a:ext cx="143934" cy="51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11118" y="15971"/>
                  </a:moveTo>
                  <a:cubicBezTo>
                    <a:pt x="9847" y="15618"/>
                    <a:pt x="8576" y="15265"/>
                    <a:pt x="7147" y="15089"/>
                  </a:cubicBezTo>
                  <a:cubicBezTo>
                    <a:pt x="5718" y="14913"/>
                    <a:pt x="4129" y="14913"/>
                    <a:pt x="2700" y="15442"/>
                  </a:cubicBezTo>
                  <a:cubicBezTo>
                    <a:pt x="1271" y="15971"/>
                    <a:pt x="0" y="17029"/>
                    <a:pt x="0" y="18131"/>
                  </a:cubicBezTo>
                  <a:cubicBezTo>
                    <a:pt x="0" y="19233"/>
                    <a:pt x="1271" y="20379"/>
                    <a:pt x="2700" y="20952"/>
                  </a:cubicBezTo>
                  <a:cubicBezTo>
                    <a:pt x="4129" y="21525"/>
                    <a:pt x="5718" y="21525"/>
                    <a:pt x="6988" y="21349"/>
                  </a:cubicBezTo>
                  <a:cubicBezTo>
                    <a:pt x="8259" y="21172"/>
                    <a:pt x="9212" y="20820"/>
                    <a:pt x="10959" y="19277"/>
                  </a:cubicBezTo>
                  <a:cubicBezTo>
                    <a:pt x="12706" y="17734"/>
                    <a:pt x="15247" y="15001"/>
                    <a:pt x="15565" y="12268"/>
                  </a:cubicBezTo>
                  <a:cubicBezTo>
                    <a:pt x="15882" y="9535"/>
                    <a:pt x="13976" y="6802"/>
                    <a:pt x="12547" y="4950"/>
                  </a:cubicBezTo>
                  <a:cubicBezTo>
                    <a:pt x="11118" y="3099"/>
                    <a:pt x="10165" y="2129"/>
                    <a:pt x="9053" y="1380"/>
                  </a:cubicBezTo>
                  <a:cubicBezTo>
                    <a:pt x="7941" y="630"/>
                    <a:pt x="6671" y="101"/>
                    <a:pt x="5559" y="13"/>
                  </a:cubicBezTo>
                  <a:cubicBezTo>
                    <a:pt x="4447" y="-75"/>
                    <a:pt x="3494" y="278"/>
                    <a:pt x="3018" y="1556"/>
                  </a:cubicBezTo>
                  <a:cubicBezTo>
                    <a:pt x="2541" y="2834"/>
                    <a:pt x="2541" y="5038"/>
                    <a:pt x="4606" y="7243"/>
                  </a:cubicBezTo>
                  <a:cubicBezTo>
                    <a:pt x="6671" y="9447"/>
                    <a:pt x="10800" y="11651"/>
                    <a:pt x="13659" y="12885"/>
                  </a:cubicBezTo>
                  <a:cubicBezTo>
                    <a:pt x="16518" y="14119"/>
                    <a:pt x="18106" y="14384"/>
                    <a:pt x="19218" y="14296"/>
                  </a:cubicBezTo>
                  <a:cubicBezTo>
                    <a:pt x="20329" y="14207"/>
                    <a:pt x="20965" y="13767"/>
                    <a:pt x="21600" y="13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167870" y="3663414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261902" y="3725294"/>
              <a:ext cx="110101" cy="17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79" fill="norm" stroke="1" extrusionOk="0">
                  <a:moveTo>
                    <a:pt x="12230" y="3322"/>
                  </a:moveTo>
                  <a:cubicBezTo>
                    <a:pt x="11030" y="2281"/>
                    <a:pt x="9830" y="1240"/>
                    <a:pt x="8030" y="590"/>
                  </a:cubicBezTo>
                  <a:cubicBezTo>
                    <a:pt x="6230" y="-61"/>
                    <a:pt x="3830" y="-321"/>
                    <a:pt x="2230" y="590"/>
                  </a:cubicBezTo>
                  <a:cubicBezTo>
                    <a:pt x="630" y="1501"/>
                    <a:pt x="-170" y="3583"/>
                    <a:pt x="30" y="5144"/>
                  </a:cubicBezTo>
                  <a:cubicBezTo>
                    <a:pt x="230" y="6706"/>
                    <a:pt x="1430" y="7746"/>
                    <a:pt x="4030" y="8787"/>
                  </a:cubicBezTo>
                  <a:cubicBezTo>
                    <a:pt x="6630" y="9828"/>
                    <a:pt x="10630" y="10869"/>
                    <a:pt x="13630" y="11910"/>
                  </a:cubicBezTo>
                  <a:cubicBezTo>
                    <a:pt x="16630" y="12951"/>
                    <a:pt x="18630" y="13992"/>
                    <a:pt x="19830" y="15163"/>
                  </a:cubicBezTo>
                  <a:cubicBezTo>
                    <a:pt x="21030" y="16334"/>
                    <a:pt x="21430" y="17636"/>
                    <a:pt x="19230" y="18677"/>
                  </a:cubicBezTo>
                  <a:cubicBezTo>
                    <a:pt x="17030" y="19718"/>
                    <a:pt x="12230" y="20498"/>
                    <a:pt x="743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945655" y="3428464"/>
              <a:ext cx="117566" cy="38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0" fill="norm" stroke="1" extrusionOk="0">
                  <a:moveTo>
                    <a:pt x="2910" y="0"/>
                  </a:moveTo>
                  <a:cubicBezTo>
                    <a:pt x="1367" y="1985"/>
                    <a:pt x="-176" y="3970"/>
                    <a:pt x="17" y="6889"/>
                  </a:cubicBezTo>
                  <a:cubicBezTo>
                    <a:pt x="210" y="9808"/>
                    <a:pt x="2138" y="13661"/>
                    <a:pt x="4067" y="16229"/>
                  </a:cubicBezTo>
                  <a:cubicBezTo>
                    <a:pt x="5995" y="18798"/>
                    <a:pt x="7924" y="20082"/>
                    <a:pt x="9853" y="20783"/>
                  </a:cubicBezTo>
                  <a:cubicBezTo>
                    <a:pt x="11781" y="21483"/>
                    <a:pt x="13710" y="21600"/>
                    <a:pt x="15638" y="20958"/>
                  </a:cubicBezTo>
                  <a:cubicBezTo>
                    <a:pt x="17567" y="20316"/>
                    <a:pt x="19495" y="18915"/>
                    <a:pt x="21424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906425" y="3508464"/>
              <a:ext cx="441223" cy="23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13" fill="norm" stroke="1" extrusionOk="0">
                  <a:moveTo>
                    <a:pt x="1756" y="12383"/>
                  </a:moveTo>
                  <a:cubicBezTo>
                    <a:pt x="831" y="12961"/>
                    <a:pt x="-95" y="13540"/>
                    <a:pt x="8" y="13540"/>
                  </a:cubicBezTo>
                  <a:cubicBezTo>
                    <a:pt x="111" y="13540"/>
                    <a:pt x="1242" y="12961"/>
                    <a:pt x="2682" y="12479"/>
                  </a:cubicBezTo>
                  <a:cubicBezTo>
                    <a:pt x="4122" y="11997"/>
                    <a:pt x="5871" y="11611"/>
                    <a:pt x="7156" y="11033"/>
                  </a:cubicBezTo>
                  <a:cubicBezTo>
                    <a:pt x="8442" y="10454"/>
                    <a:pt x="9265" y="9683"/>
                    <a:pt x="9882" y="9008"/>
                  </a:cubicBezTo>
                  <a:cubicBezTo>
                    <a:pt x="10499" y="8333"/>
                    <a:pt x="10911" y="7754"/>
                    <a:pt x="10859" y="7465"/>
                  </a:cubicBezTo>
                  <a:cubicBezTo>
                    <a:pt x="10808" y="7176"/>
                    <a:pt x="10294" y="7176"/>
                    <a:pt x="9728" y="7947"/>
                  </a:cubicBezTo>
                  <a:cubicBezTo>
                    <a:pt x="9162" y="8718"/>
                    <a:pt x="8545" y="10261"/>
                    <a:pt x="8288" y="12190"/>
                  </a:cubicBezTo>
                  <a:cubicBezTo>
                    <a:pt x="8031" y="14118"/>
                    <a:pt x="8134" y="16433"/>
                    <a:pt x="8339" y="17976"/>
                  </a:cubicBezTo>
                  <a:cubicBezTo>
                    <a:pt x="8545" y="19518"/>
                    <a:pt x="8854" y="20290"/>
                    <a:pt x="9574" y="20772"/>
                  </a:cubicBezTo>
                  <a:cubicBezTo>
                    <a:pt x="10294" y="21254"/>
                    <a:pt x="11425" y="21447"/>
                    <a:pt x="12968" y="19808"/>
                  </a:cubicBezTo>
                  <a:cubicBezTo>
                    <a:pt x="14511" y="18168"/>
                    <a:pt x="16465" y="14697"/>
                    <a:pt x="17596" y="11418"/>
                  </a:cubicBezTo>
                  <a:cubicBezTo>
                    <a:pt x="18728" y="8140"/>
                    <a:pt x="19036" y="5054"/>
                    <a:pt x="19036" y="3126"/>
                  </a:cubicBezTo>
                  <a:cubicBezTo>
                    <a:pt x="19036" y="1197"/>
                    <a:pt x="18728" y="426"/>
                    <a:pt x="18316" y="136"/>
                  </a:cubicBezTo>
                  <a:cubicBezTo>
                    <a:pt x="17905" y="-153"/>
                    <a:pt x="17391" y="40"/>
                    <a:pt x="16928" y="522"/>
                  </a:cubicBezTo>
                  <a:cubicBezTo>
                    <a:pt x="16465" y="1004"/>
                    <a:pt x="16054" y="1776"/>
                    <a:pt x="15899" y="2643"/>
                  </a:cubicBezTo>
                  <a:cubicBezTo>
                    <a:pt x="15745" y="3511"/>
                    <a:pt x="15848" y="4476"/>
                    <a:pt x="16568" y="5826"/>
                  </a:cubicBezTo>
                  <a:cubicBezTo>
                    <a:pt x="17288" y="7176"/>
                    <a:pt x="18625" y="8911"/>
                    <a:pt x="19551" y="10358"/>
                  </a:cubicBezTo>
                  <a:cubicBezTo>
                    <a:pt x="20476" y="11804"/>
                    <a:pt x="20991" y="12961"/>
                    <a:pt x="21248" y="14118"/>
                  </a:cubicBezTo>
                  <a:cubicBezTo>
                    <a:pt x="21505" y="15276"/>
                    <a:pt x="21505" y="16433"/>
                    <a:pt x="21248" y="17108"/>
                  </a:cubicBezTo>
                  <a:cubicBezTo>
                    <a:pt x="20991" y="17783"/>
                    <a:pt x="20476" y="17976"/>
                    <a:pt x="20065" y="17686"/>
                  </a:cubicBezTo>
                  <a:cubicBezTo>
                    <a:pt x="19654" y="17397"/>
                    <a:pt x="19345" y="16626"/>
                    <a:pt x="19242" y="14601"/>
                  </a:cubicBezTo>
                  <a:cubicBezTo>
                    <a:pt x="19139" y="12576"/>
                    <a:pt x="19242" y="9297"/>
                    <a:pt x="19345" y="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408212" y="3282414"/>
              <a:ext cx="131259" cy="37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95" fill="norm" stroke="1" extrusionOk="0">
                  <a:moveTo>
                    <a:pt x="6861" y="0"/>
                  </a:moveTo>
                  <a:cubicBezTo>
                    <a:pt x="4461" y="3640"/>
                    <a:pt x="2061" y="7281"/>
                    <a:pt x="861" y="10315"/>
                  </a:cubicBezTo>
                  <a:cubicBezTo>
                    <a:pt x="-339" y="13348"/>
                    <a:pt x="-339" y="15775"/>
                    <a:pt x="1204" y="17717"/>
                  </a:cubicBezTo>
                  <a:cubicBezTo>
                    <a:pt x="2747" y="19658"/>
                    <a:pt x="5832" y="21115"/>
                    <a:pt x="9432" y="21357"/>
                  </a:cubicBezTo>
                  <a:cubicBezTo>
                    <a:pt x="13032" y="21600"/>
                    <a:pt x="17147" y="20629"/>
                    <a:pt x="21261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375387" y="3523714"/>
              <a:ext cx="151384" cy="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30" fill="norm" stroke="1" extrusionOk="0">
                  <a:moveTo>
                    <a:pt x="6156" y="16200"/>
                  </a:moveTo>
                  <a:cubicBezTo>
                    <a:pt x="3156" y="18900"/>
                    <a:pt x="156" y="21600"/>
                    <a:pt x="6" y="20925"/>
                  </a:cubicBezTo>
                  <a:cubicBezTo>
                    <a:pt x="-144" y="20250"/>
                    <a:pt x="2556" y="16200"/>
                    <a:pt x="6606" y="12150"/>
                  </a:cubicBezTo>
                  <a:cubicBezTo>
                    <a:pt x="10656" y="8100"/>
                    <a:pt x="16056" y="405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47170" y="3720564"/>
              <a:ext cx="1930401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9" y="20581"/>
                    <a:pt x="1658" y="19562"/>
                    <a:pt x="2463" y="18611"/>
                  </a:cubicBezTo>
                  <a:cubicBezTo>
                    <a:pt x="3268" y="17660"/>
                    <a:pt x="4050" y="16777"/>
                    <a:pt x="4808" y="15928"/>
                  </a:cubicBezTo>
                  <a:cubicBezTo>
                    <a:pt x="5566" y="15079"/>
                    <a:pt x="6300" y="14264"/>
                    <a:pt x="7117" y="13347"/>
                  </a:cubicBezTo>
                  <a:cubicBezTo>
                    <a:pt x="7934" y="12430"/>
                    <a:pt x="8834" y="11411"/>
                    <a:pt x="9734" y="10460"/>
                  </a:cubicBezTo>
                  <a:cubicBezTo>
                    <a:pt x="10634" y="9509"/>
                    <a:pt x="11534" y="8626"/>
                    <a:pt x="12422" y="7743"/>
                  </a:cubicBezTo>
                  <a:cubicBezTo>
                    <a:pt x="13311" y="6860"/>
                    <a:pt x="14187" y="5977"/>
                    <a:pt x="15028" y="5196"/>
                  </a:cubicBezTo>
                  <a:cubicBezTo>
                    <a:pt x="15868" y="4415"/>
                    <a:pt x="16674" y="3736"/>
                    <a:pt x="17514" y="3057"/>
                  </a:cubicBezTo>
                  <a:cubicBezTo>
                    <a:pt x="18355" y="2377"/>
                    <a:pt x="19232" y="1698"/>
                    <a:pt x="19918" y="1189"/>
                  </a:cubicBezTo>
                  <a:cubicBezTo>
                    <a:pt x="20605" y="679"/>
                    <a:pt x="21103" y="3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409170" y="4476214"/>
              <a:ext cx="317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12"/>
                    <a:pt x="8640" y="7425"/>
                    <a:pt x="12240" y="11025"/>
                  </a:cubicBezTo>
                  <a:cubicBezTo>
                    <a:pt x="15840" y="14625"/>
                    <a:pt x="18720" y="18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555220" y="4514314"/>
              <a:ext cx="22145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2571"/>
                  </a:moveTo>
                  <a:cubicBezTo>
                    <a:pt x="411" y="5314"/>
                    <a:pt x="823" y="8057"/>
                    <a:pt x="1440" y="10543"/>
                  </a:cubicBezTo>
                  <a:cubicBezTo>
                    <a:pt x="2057" y="13029"/>
                    <a:pt x="2880" y="15257"/>
                    <a:pt x="3600" y="16800"/>
                  </a:cubicBezTo>
                  <a:cubicBezTo>
                    <a:pt x="4320" y="18343"/>
                    <a:pt x="4937" y="19200"/>
                    <a:pt x="5657" y="19286"/>
                  </a:cubicBezTo>
                  <a:cubicBezTo>
                    <a:pt x="6377" y="19371"/>
                    <a:pt x="7200" y="18686"/>
                    <a:pt x="7611" y="17829"/>
                  </a:cubicBezTo>
                  <a:cubicBezTo>
                    <a:pt x="8023" y="16971"/>
                    <a:pt x="8023" y="15943"/>
                    <a:pt x="8126" y="14829"/>
                  </a:cubicBezTo>
                  <a:cubicBezTo>
                    <a:pt x="8229" y="13714"/>
                    <a:pt x="8434" y="12514"/>
                    <a:pt x="8846" y="12514"/>
                  </a:cubicBezTo>
                  <a:cubicBezTo>
                    <a:pt x="9257" y="12514"/>
                    <a:pt x="9874" y="13714"/>
                    <a:pt x="10594" y="15257"/>
                  </a:cubicBezTo>
                  <a:cubicBezTo>
                    <a:pt x="11314" y="16800"/>
                    <a:pt x="12137" y="18686"/>
                    <a:pt x="12960" y="19886"/>
                  </a:cubicBezTo>
                  <a:cubicBezTo>
                    <a:pt x="13783" y="21086"/>
                    <a:pt x="14606" y="21600"/>
                    <a:pt x="15531" y="21600"/>
                  </a:cubicBezTo>
                  <a:cubicBezTo>
                    <a:pt x="16457" y="21600"/>
                    <a:pt x="17486" y="21086"/>
                    <a:pt x="18514" y="18429"/>
                  </a:cubicBezTo>
                  <a:cubicBezTo>
                    <a:pt x="19543" y="15771"/>
                    <a:pt x="20571" y="10971"/>
                    <a:pt x="21086" y="8143"/>
                  </a:cubicBezTo>
                  <a:cubicBezTo>
                    <a:pt x="21600" y="5314"/>
                    <a:pt x="21600" y="4457"/>
                    <a:pt x="21394" y="3514"/>
                  </a:cubicBezTo>
                  <a:cubicBezTo>
                    <a:pt x="21189" y="2571"/>
                    <a:pt x="20777" y="1543"/>
                    <a:pt x="20263" y="943"/>
                  </a:cubicBezTo>
                  <a:cubicBezTo>
                    <a:pt x="19749" y="343"/>
                    <a:pt x="19131" y="171"/>
                    <a:pt x="18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866370" y="4406364"/>
              <a:ext cx="25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480"/>
                    <a:pt x="10800" y="6960"/>
                    <a:pt x="14400" y="10560"/>
                  </a:cubicBezTo>
                  <a:cubicBezTo>
                    <a:pt x="18000" y="14160"/>
                    <a:pt x="19800" y="17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77536" y="4602723"/>
              <a:ext cx="410935" cy="62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6" fill="norm" stroke="1" extrusionOk="0">
                  <a:moveTo>
                    <a:pt x="5222" y="4176"/>
                  </a:moveTo>
                  <a:cubicBezTo>
                    <a:pt x="4003" y="4614"/>
                    <a:pt x="2785" y="5052"/>
                    <a:pt x="1899" y="5198"/>
                  </a:cubicBezTo>
                  <a:cubicBezTo>
                    <a:pt x="1013" y="5344"/>
                    <a:pt x="459" y="5198"/>
                    <a:pt x="182" y="4870"/>
                  </a:cubicBezTo>
                  <a:cubicBezTo>
                    <a:pt x="-95" y="4541"/>
                    <a:pt x="-95" y="4030"/>
                    <a:pt x="459" y="3264"/>
                  </a:cubicBezTo>
                  <a:cubicBezTo>
                    <a:pt x="1013" y="2498"/>
                    <a:pt x="2120" y="1476"/>
                    <a:pt x="2896" y="820"/>
                  </a:cubicBezTo>
                  <a:cubicBezTo>
                    <a:pt x="3671" y="163"/>
                    <a:pt x="4114" y="-129"/>
                    <a:pt x="4502" y="53"/>
                  </a:cubicBezTo>
                  <a:cubicBezTo>
                    <a:pt x="4890" y="236"/>
                    <a:pt x="5222" y="893"/>
                    <a:pt x="5831" y="2462"/>
                  </a:cubicBezTo>
                  <a:cubicBezTo>
                    <a:pt x="6440" y="4030"/>
                    <a:pt x="7327" y="6512"/>
                    <a:pt x="7714" y="8628"/>
                  </a:cubicBezTo>
                  <a:cubicBezTo>
                    <a:pt x="8102" y="10744"/>
                    <a:pt x="7991" y="12495"/>
                    <a:pt x="7714" y="13553"/>
                  </a:cubicBezTo>
                  <a:cubicBezTo>
                    <a:pt x="7437" y="14612"/>
                    <a:pt x="6994" y="14976"/>
                    <a:pt x="6496" y="15159"/>
                  </a:cubicBezTo>
                  <a:cubicBezTo>
                    <a:pt x="5997" y="15341"/>
                    <a:pt x="5443" y="15341"/>
                    <a:pt x="4890" y="14976"/>
                  </a:cubicBezTo>
                  <a:cubicBezTo>
                    <a:pt x="4336" y="14612"/>
                    <a:pt x="3782" y="13882"/>
                    <a:pt x="3837" y="12824"/>
                  </a:cubicBezTo>
                  <a:cubicBezTo>
                    <a:pt x="3893" y="11766"/>
                    <a:pt x="4557" y="10379"/>
                    <a:pt x="5610" y="8737"/>
                  </a:cubicBezTo>
                  <a:cubicBezTo>
                    <a:pt x="6662" y="7095"/>
                    <a:pt x="8102" y="5198"/>
                    <a:pt x="8988" y="4030"/>
                  </a:cubicBezTo>
                  <a:cubicBezTo>
                    <a:pt x="9874" y="2863"/>
                    <a:pt x="10207" y="2425"/>
                    <a:pt x="10650" y="1914"/>
                  </a:cubicBezTo>
                  <a:cubicBezTo>
                    <a:pt x="11093" y="1403"/>
                    <a:pt x="11647" y="820"/>
                    <a:pt x="11923" y="820"/>
                  </a:cubicBezTo>
                  <a:cubicBezTo>
                    <a:pt x="12200" y="820"/>
                    <a:pt x="12200" y="1403"/>
                    <a:pt x="12034" y="2863"/>
                  </a:cubicBezTo>
                  <a:cubicBezTo>
                    <a:pt x="11868" y="4322"/>
                    <a:pt x="11536" y="6657"/>
                    <a:pt x="11314" y="9285"/>
                  </a:cubicBezTo>
                  <a:cubicBezTo>
                    <a:pt x="11093" y="11912"/>
                    <a:pt x="10982" y="14830"/>
                    <a:pt x="11037" y="16728"/>
                  </a:cubicBezTo>
                  <a:cubicBezTo>
                    <a:pt x="11093" y="18625"/>
                    <a:pt x="11314" y="19501"/>
                    <a:pt x="11647" y="20121"/>
                  </a:cubicBezTo>
                  <a:cubicBezTo>
                    <a:pt x="11979" y="20741"/>
                    <a:pt x="12422" y="21106"/>
                    <a:pt x="13031" y="21289"/>
                  </a:cubicBezTo>
                  <a:cubicBezTo>
                    <a:pt x="13640" y="21471"/>
                    <a:pt x="14416" y="21471"/>
                    <a:pt x="15247" y="20887"/>
                  </a:cubicBezTo>
                  <a:cubicBezTo>
                    <a:pt x="16077" y="20303"/>
                    <a:pt x="16963" y="19136"/>
                    <a:pt x="17573" y="17968"/>
                  </a:cubicBezTo>
                  <a:cubicBezTo>
                    <a:pt x="18182" y="16801"/>
                    <a:pt x="18514" y="15633"/>
                    <a:pt x="18625" y="14830"/>
                  </a:cubicBezTo>
                  <a:cubicBezTo>
                    <a:pt x="18736" y="14028"/>
                    <a:pt x="18625" y="13590"/>
                    <a:pt x="18348" y="13262"/>
                  </a:cubicBezTo>
                  <a:cubicBezTo>
                    <a:pt x="18071" y="12933"/>
                    <a:pt x="17628" y="12714"/>
                    <a:pt x="17130" y="12605"/>
                  </a:cubicBezTo>
                  <a:cubicBezTo>
                    <a:pt x="16631" y="12495"/>
                    <a:pt x="16077" y="12495"/>
                    <a:pt x="16077" y="12495"/>
                  </a:cubicBezTo>
                  <a:cubicBezTo>
                    <a:pt x="16077" y="12495"/>
                    <a:pt x="16631" y="12495"/>
                    <a:pt x="17628" y="12386"/>
                  </a:cubicBezTo>
                  <a:cubicBezTo>
                    <a:pt x="18625" y="12276"/>
                    <a:pt x="20065" y="12057"/>
                    <a:pt x="21505" y="11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228320" y="4425414"/>
              <a:ext cx="29965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0" y="0"/>
                  </a:moveTo>
                  <a:cubicBezTo>
                    <a:pt x="2130" y="514"/>
                    <a:pt x="4259" y="1029"/>
                    <a:pt x="7225" y="1629"/>
                  </a:cubicBezTo>
                  <a:cubicBezTo>
                    <a:pt x="10192" y="2229"/>
                    <a:pt x="13994" y="2914"/>
                    <a:pt x="16352" y="3343"/>
                  </a:cubicBezTo>
                  <a:cubicBezTo>
                    <a:pt x="18710" y="3771"/>
                    <a:pt x="19623" y="3943"/>
                    <a:pt x="20307" y="4371"/>
                  </a:cubicBezTo>
                  <a:cubicBezTo>
                    <a:pt x="20992" y="4800"/>
                    <a:pt x="21448" y="5486"/>
                    <a:pt x="21524" y="6257"/>
                  </a:cubicBezTo>
                  <a:cubicBezTo>
                    <a:pt x="21600" y="7029"/>
                    <a:pt x="21296" y="7886"/>
                    <a:pt x="19470" y="9686"/>
                  </a:cubicBezTo>
                  <a:cubicBezTo>
                    <a:pt x="17645" y="11486"/>
                    <a:pt x="14299" y="14229"/>
                    <a:pt x="11561" y="16371"/>
                  </a:cubicBezTo>
                  <a:cubicBezTo>
                    <a:pt x="8823" y="18514"/>
                    <a:pt x="6693" y="20057"/>
                    <a:pt x="4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617555" y="4312294"/>
              <a:ext cx="237785" cy="22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14" fill="norm" stroke="1" extrusionOk="0">
                  <a:moveTo>
                    <a:pt x="2087" y="5889"/>
                  </a:moveTo>
                  <a:cubicBezTo>
                    <a:pt x="960" y="5289"/>
                    <a:pt x="-167" y="4689"/>
                    <a:pt x="21" y="4089"/>
                  </a:cubicBezTo>
                  <a:cubicBezTo>
                    <a:pt x="209" y="3489"/>
                    <a:pt x="1711" y="2889"/>
                    <a:pt x="4810" y="2189"/>
                  </a:cubicBezTo>
                  <a:cubicBezTo>
                    <a:pt x="7910" y="1489"/>
                    <a:pt x="12605" y="689"/>
                    <a:pt x="15704" y="289"/>
                  </a:cubicBezTo>
                  <a:cubicBezTo>
                    <a:pt x="18803" y="-111"/>
                    <a:pt x="20306" y="-111"/>
                    <a:pt x="20870" y="389"/>
                  </a:cubicBezTo>
                  <a:cubicBezTo>
                    <a:pt x="21433" y="889"/>
                    <a:pt x="21057" y="1889"/>
                    <a:pt x="18710" y="4489"/>
                  </a:cubicBezTo>
                  <a:cubicBezTo>
                    <a:pt x="16362" y="7089"/>
                    <a:pt x="12042" y="11289"/>
                    <a:pt x="9506" y="13689"/>
                  </a:cubicBezTo>
                  <a:cubicBezTo>
                    <a:pt x="6970" y="16089"/>
                    <a:pt x="6219" y="16689"/>
                    <a:pt x="5468" y="17689"/>
                  </a:cubicBezTo>
                  <a:cubicBezTo>
                    <a:pt x="4716" y="18689"/>
                    <a:pt x="3965" y="20089"/>
                    <a:pt x="4153" y="20789"/>
                  </a:cubicBezTo>
                  <a:cubicBezTo>
                    <a:pt x="4341" y="21489"/>
                    <a:pt x="5468" y="21489"/>
                    <a:pt x="8285" y="20789"/>
                  </a:cubicBezTo>
                  <a:cubicBezTo>
                    <a:pt x="11103" y="20089"/>
                    <a:pt x="15610" y="18689"/>
                    <a:pt x="20118" y="1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876967" y="4438114"/>
              <a:ext cx="132404" cy="1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0" fill="norm" stroke="1" extrusionOk="0">
                  <a:moveTo>
                    <a:pt x="21447" y="0"/>
                  </a:moveTo>
                  <a:cubicBezTo>
                    <a:pt x="18361" y="5666"/>
                    <a:pt x="15276" y="11331"/>
                    <a:pt x="13047" y="14695"/>
                  </a:cubicBezTo>
                  <a:cubicBezTo>
                    <a:pt x="10818" y="18059"/>
                    <a:pt x="9447" y="19121"/>
                    <a:pt x="7904" y="20007"/>
                  </a:cubicBezTo>
                  <a:cubicBezTo>
                    <a:pt x="6361" y="20892"/>
                    <a:pt x="4647" y="21600"/>
                    <a:pt x="3104" y="21423"/>
                  </a:cubicBezTo>
                  <a:cubicBezTo>
                    <a:pt x="1561" y="21246"/>
                    <a:pt x="190" y="20184"/>
                    <a:pt x="18" y="18944"/>
                  </a:cubicBezTo>
                  <a:cubicBezTo>
                    <a:pt x="-153" y="17705"/>
                    <a:pt x="876" y="16289"/>
                    <a:pt x="3790" y="15934"/>
                  </a:cubicBezTo>
                  <a:cubicBezTo>
                    <a:pt x="6704" y="15580"/>
                    <a:pt x="11504" y="16289"/>
                    <a:pt x="14761" y="16997"/>
                  </a:cubicBezTo>
                  <a:cubicBezTo>
                    <a:pt x="18018" y="17705"/>
                    <a:pt x="19733" y="18413"/>
                    <a:pt x="21447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034770" y="4419064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000"/>
                    <a:pt x="9257" y="6000"/>
                    <a:pt x="5657" y="9600"/>
                  </a:cubicBezTo>
                  <a:cubicBezTo>
                    <a:pt x="2057" y="13200"/>
                    <a:pt x="1029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053820" y="4536883"/>
              <a:ext cx="158751" cy="10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0" y="9104"/>
                  </a:moveTo>
                  <a:cubicBezTo>
                    <a:pt x="0" y="7066"/>
                    <a:pt x="0" y="5028"/>
                    <a:pt x="576" y="3398"/>
                  </a:cubicBezTo>
                  <a:cubicBezTo>
                    <a:pt x="1152" y="1768"/>
                    <a:pt x="2304" y="545"/>
                    <a:pt x="3600" y="138"/>
                  </a:cubicBezTo>
                  <a:cubicBezTo>
                    <a:pt x="4896" y="-270"/>
                    <a:pt x="6336" y="138"/>
                    <a:pt x="7200" y="2583"/>
                  </a:cubicBezTo>
                  <a:cubicBezTo>
                    <a:pt x="8064" y="5028"/>
                    <a:pt x="8352" y="9511"/>
                    <a:pt x="7920" y="13179"/>
                  </a:cubicBezTo>
                  <a:cubicBezTo>
                    <a:pt x="7488" y="16847"/>
                    <a:pt x="6336" y="19700"/>
                    <a:pt x="7200" y="20515"/>
                  </a:cubicBezTo>
                  <a:cubicBezTo>
                    <a:pt x="8064" y="21330"/>
                    <a:pt x="10944" y="20107"/>
                    <a:pt x="13680" y="18885"/>
                  </a:cubicBezTo>
                  <a:cubicBezTo>
                    <a:pt x="16416" y="17662"/>
                    <a:pt x="19008" y="16439"/>
                    <a:pt x="21600" y="15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390370" y="4499352"/>
              <a:ext cx="55227" cy="11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21" fill="norm" stroke="1" extrusionOk="0">
                  <a:moveTo>
                    <a:pt x="7200" y="436"/>
                  </a:moveTo>
                  <a:cubicBezTo>
                    <a:pt x="12000" y="29"/>
                    <a:pt x="16800" y="-379"/>
                    <a:pt x="19200" y="640"/>
                  </a:cubicBezTo>
                  <a:cubicBezTo>
                    <a:pt x="21600" y="1659"/>
                    <a:pt x="21600" y="4104"/>
                    <a:pt x="18000" y="7772"/>
                  </a:cubicBezTo>
                  <a:cubicBezTo>
                    <a:pt x="14400" y="11440"/>
                    <a:pt x="7200" y="16330"/>
                    <a:pt x="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709445" y="4273014"/>
              <a:ext cx="106376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956" y="5465"/>
                  </a:moveTo>
                  <a:cubicBezTo>
                    <a:pt x="3920" y="8848"/>
                    <a:pt x="6885" y="12231"/>
                    <a:pt x="8156" y="14573"/>
                  </a:cubicBezTo>
                  <a:cubicBezTo>
                    <a:pt x="9426" y="16916"/>
                    <a:pt x="9003" y="18217"/>
                    <a:pt x="7944" y="19388"/>
                  </a:cubicBezTo>
                  <a:cubicBezTo>
                    <a:pt x="6885" y="20559"/>
                    <a:pt x="5191" y="21600"/>
                    <a:pt x="3709" y="21600"/>
                  </a:cubicBezTo>
                  <a:cubicBezTo>
                    <a:pt x="2226" y="21600"/>
                    <a:pt x="956" y="20559"/>
                    <a:pt x="320" y="18737"/>
                  </a:cubicBezTo>
                  <a:cubicBezTo>
                    <a:pt x="-315" y="16916"/>
                    <a:pt x="-315" y="14313"/>
                    <a:pt x="3285" y="11060"/>
                  </a:cubicBezTo>
                  <a:cubicBezTo>
                    <a:pt x="6885" y="7807"/>
                    <a:pt x="14085" y="3904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841220" y="4262406"/>
              <a:ext cx="107951" cy="13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7890"/>
                  </a:moveTo>
                  <a:cubicBezTo>
                    <a:pt x="1694" y="8918"/>
                    <a:pt x="3388" y="9947"/>
                    <a:pt x="5506" y="9775"/>
                  </a:cubicBezTo>
                  <a:cubicBezTo>
                    <a:pt x="7624" y="9604"/>
                    <a:pt x="10165" y="8232"/>
                    <a:pt x="11647" y="6347"/>
                  </a:cubicBezTo>
                  <a:cubicBezTo>
                    <a:pt x="13129" y="4461"/>
                    <a:pt x="13553" y="2061"/>
                    <a:pt x="12706" y="861"/>
                  </a:cubicBezTo>
                  <a:cubicBezTo>
                    <a:pt x="11859" y="-339"/>
                    <a:pt x="9741" y="-339"/>
                    <a:pt x="7624" y="1204"/>
                  </a:cubicBezTo>
                  <a:cubicBezTo>
                    <a:pt x="5506" y="2747"/>
                    <a:pt x="3388" y="5832"/>
                    <a:pt x="2329" y="8918"/>
                  </a:cubicBezTo>
                  <a:cubicBezTo>
                    <a:pt x="1271" y="12004"/>
                    <a:pt x="1271" y="15090"/>
                    <a:pt x="4659" y="17147"/>
                  </a:cubicBezTo>
                  <a:cubicBezTo>
                    <a:pt x="8047" y="19204"/>
                    <a:pt x="14824" y="20232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923770" y="4292064"/>
              <a:ext cx="92346" cy="28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11" fill="norm" stroke="1" extrusionOk="0">
                  <a:moveTo>
                    <a:pt x="20618" y="0"/>
                  </a:moveTo>
                  <a:cubicBezTo>
                    <a:pt x="19145" y="1892"/>
                    <a:pt x="17673" y="3784"/>
                    <a:pt x="17673" y="6228"/>
                  </a:cubicBezTo>
                  <a:cubicBezTo>
                    <a:pt x="17673" y="8672"/>
                    <a:pt x="19145" y="11667"/>
                    <a:pt x="20127" y="13874"/>
                  </a:cubicBezTo>
                  <a:cubicBezTo>
                    <a:pt x="21109" y="16082"/>
                    <a:pt x="21600" y="17501"/>
                    <a:pt x="21355" y="18604"/>
                  </a:cubicBezTo>
                  <a:cubicBezTo>
                    <a:pt x="21109" y="19708"/>
                    <a:pt x="20127" y="20496"/>
                    <a:pt x="18409" y="20969"/>
                  </a:cubicBezTo>
                  <a:cubicBezTo>
                    <a:pt x="16691" y="21442"/>
                    <a:pt x="14236" y="21600"/>
                    <a:pt x="11045" y="20260"/>
                  </a:cubicBezTo>
                  <a:cubicBezTo>
                    <a:pt x="7855" y="18920"/>
                    <a:pt x="3927" y="16082"/>
                    <a:pt x="0" y="13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911070" y="420316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081457" y="4210461"/>
              <a:ext cx="109014" cy="16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897" fill="norm" stroke="1" extrusionOk="0">
                  <a:moveTo>
                    <a:pt x="3873" y="9599"/>
                  </a:moveTo>
                  <a:cubicBezTo>
                    <a:pt x="6318" y="7169"/>
                    <a:pt x="8764" y="4739"/>
                    <a:pt x="10598" y="2984"/>
                  </a:cubicBezTo>
                  <a:cubicBezTo>
                    <a:pt x="12432" y="1229"/>
                    <a:pt x="13654" y="149"/>
                    <a:pt x="13043" y="14"/>
                  </a:cubicBezTo>
                  <a:cubicBezTo>
                    <a:pt x="12432" y="-121"/>
                    <a:pt x="9986" y="689"/>
                    <a:pt x="7133" y="3119"/>
                  </a:cubicBezTo>
                  <a:cubicBezTo>
                    <a:pt x="4281" y="5549"/>
                    <a:pt x="1020" y="9599"/>
                    <a:pt x="205" y="13109"/>
                  </a:cubicBezTo>
                  <a:cubicBezTo>
                    <a:pt x="-610" y="16619"/>
                    <a:pt x="1020" y="19589"/>
                    <a:pt x="4892" y="20534"/>
                  </a:cubicBezTo>
                  <a:cubicBezTo>
                    <a:pt x="8764" y="21479"/>
                    <a:pt x="14877" y="20399"/>
                    <a:pt x="20990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261909" y="4214412"/>
              <a:ext cx="93662" cy="15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892" fill="norm" stroke="1" extrusionOk="0">
                  <a:moveTo>
                    <a:pt x="21240" y="200"/>
                  </a:moveTo>
                  <a:cubicBezTo>
                    <a:pt x="18840" y="-92"/>
                    <a:pt x="16440" y="-384"/>
                    <a:pt x="12840" y="1805"/>
                  </a:cubicBezTo>
                  <a:cubicBezTo>
                    <a:pt x="9240" y="3994"/>
                    <a:pt x="4440" y="8665"/>
                    <a:pt x="2040" y="12021"/>
                  </a:cubicBezTo>
                  <a:cubicBezTo>
                    <a:pt x="-360" y="15378"/>
                    <a:pt x="-360" y="17421"/>
                    <a:pt x="600" y="18881"/>
                  </a:cubicBezTo>
                  <a:cubicBezTo>
                    <a:pt x="1560" y="20340"/>
                    <a:pt x="3480" y="21216"/>
                    <a:pt x="7080" y="20778"/>
                  </a:cubicBezTo>
                  <a:cubicBezTo>
                    <a:pt x="10680" y="20340"/>
                    <a:pt x="15960" y="18589"/>
                    <a:pt x="21240" y="1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416681" y="3993614"/>
              <a:ext cx="110340" cy="39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22" fill="norm" stroke="1" extrusionOk="0">
                  <a:moveTo>
                    <a:pt x="21245" y="0"/>
                  </a:moveTo>
                  <a:cubicBezTo>
                    <a:pt x="19207" y="0"/>
                    <a:pt x="17170" y="0"/>
                    <a:pt x="15743" y="343"/>
                  </a:cubicBezTo>
                  <a:cubicBezTo>
                    <a:pt x="14317" y="686"/>
                    <a:pt x="13502" y="1371"/>
                    <a:pt x="11056" y="3886"/>
                  </a:cubicBezTo>
                  <a:cubicBezTo>
                    <a:pt x="8611" y="6400"/>
                    <a:pt x="4536" y="10743"/>
                    <a:pt x="2294" y="13657"/>
                  </a:cubicBezTo>
                  <a:cubicBezTo>
                    <a:pt x="53" y="16571"/>
                    <a:pt x="-355" y="18057"/>
                    <a:pt x="256" y="19143"/>
                  </a:cubicBezTo>
                  <a:cubicBezTo>
                    <a:pt x="868" y="20229"/>
                    <a:pt x="2498" y="20914"/>
                    <a:pt x="4332" y="21257"/>
                  </a:cubicBezTo>
                  <a:cubicBezTo>
                    <a:pt x="6166" y="21600"/>
                    <a:pt x="8203" y="21600"/>
                    <a:pt x="9834" y="21314"/>
                  </a:cubicBezTo>
                  <a:cubicBezTo>
                    <a:pt x="11464" y="21029"/>
                    <a:pt x="12687" y="20457"/>
                    <a:pt x="13909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349220" y="424761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3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418820" y="882379"/>
              <a:ext cx="3772452" cy="812536"/>
            </a:xfrm>
            <a:prstGeom prst="rect">
              <a:avLst/>
            </a:prstGeom>
            <a:effectLst/>
          </p:spPr>
        </p:pic>
        <p:sp>
          <p:nvSpPr>
            <p:cNvPr id="641" name="Line"/>
            <p:cNvSpPr/>
            <p:nvPr/>
          </p:nvSpPr>
          <p:spPr>
            <a:xfrm>
              <a:off x="790633" y="5504914"/>
              <a:ext cx="320088" cy="38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2" fill="norm" stroke="1" extrusionOk="0">
                  <a:moveTo>
                    <a:pt x="1452" y="0"/>
                  </a:moveTo>
                  <a:cubicBezTo>
                    <a:pt x="1168" y="1878"/>
                    <a:pt x="884" y="3757"/>
                    <a:pt x="955" y="6457"/>
                  </a:cubicBezTo>
                  <a:cubicBezTo>
                    <a:pt x="1026" y="9157"/>
                    <a:pt x="1452" y="12678"/>
                    <a:pt x="1736" y="14791"/>
                  </a:cubicBezTo>
                  <a:cubicBezTo>
                    <a:pt x="2021" y="16904"/>
                    <a:pt x="2163" y="17609"/>
                    <a:pt x="2305" y="18607"/>
                  </a:cubicBezTo>
                  <a:cubicBezTo>
                    <a:pt x="2447" y="19604"/>
                    <a:pt x="2589" y="20896"/>
                    <a:pt x="2447" y="21248"/>
                  </a:cubicBezTo>
                  <a:cubicBezTo>
                    <a:pt x="2305" y="21600"/>
                    <a:pt x="1878" y="21013"/>
                    <a:pt x="1452" y="20133"/>
                  </a:cubicBezTo>
                  <a:cubicBezTo>
                    <a:pt x="1026" y="19252"/>
                    <a:pt x="600" y="18078"/>
                    <a:pt x="315" y="17139"/>
                  </a:cubicBezTo>
                  <a:cubicBezTo>
                    <a:pt x="31" y="16200"/>
                    <a:pt x="-111" y="15496"/>
                    <a:pt x="102" y="14967"/>
                  </a:cubicBezTo>
                  <a:cubicBezTo>
                    <a:pt x="315" y="14439"/>
                    <a:pt x="884" y="14087"/>
                    <a:pt x="2092" y="13793"/>
                  </a:cubicBezTo>
                  <a:cubicBezTo>
                    <a:pt x="3300" y="13500"/>
                    <a:pt x="5147" y="13265"/>
                    <a:pt x="7492" y="11974"/>
                  </a:cubicBezTo>
                  <a:cubicBezTo>
                    <a:pt x="9836" y="10683"/>
                    <a:pt x="12678" y="8335"/>
                    <a:pt x="14242" y="6457"/>
                  </a:cubicBezTo>
                  <a:cubicBezTo>
                    <a:pt x="15805" y="4578"/>
                    <a:pt x="16089" y="3170"/>
                    <a:pt x="16089" y="2113"/>
                  </a:cubicBezTo>
                  <a:cubicBezTo>
                    <a:pt x="16089" y="1057"/>
                    <a:pt x="15805" y="352"/>
                    <a:pt x="15521" y="293"/>
                  </a:cubicBezTo>
                  <a:cubicBezTo>
                    <a:pt x="15236" y="235"/>
                    <a:pt x="14952" y="822"/>
                    <a:pt x="14668" y="2935"/>
                  </a:cubicBezTo>
                  <a:cubicBezTo>
                    <a:pt x="14384" y="5048"/>
                    <a:pt x="14100" y="8687"/>
                    <a:pt x="14242" y="11622"/>
                  </a:cubicBezTo>
                  <a:cubicBezTo>
                    <a:pt x="14384" y="14557"/>
                    <a:pt x="14952" y="16787"/>
                    <a:pt x="15876" y="18313"/>
                  </a:cubicBezTo>
                  <a:cubicBezTo>
                    <a:pt x="16800" y="19839"/>
                    <a:pt x="18078" y="20661"/>
                    <a:pt x="19073" y="20896"/>
                  </a:cubicBezTo>
                  <a:cubicBezTo>
                    <a:pt x="20068" y="21130"/>
                    <a:pt x="20778" y="20778"/>
                    <a:pt x="21489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81087" y="5771614"/>
              <a:ext cx="78318" cy="13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081" fill="norm" stroke="1" extrusionOk="0">
                  <a:moveTo>
                    <a:pt x="16484" y="8836"/>
                  </a:moveTo>
                  <a:cubicBezTo>
                    <a:pt x="14211" y="7527"/>
                    <a:pt x="11937" y="6218"/>
                    <a:pt x="9379" y="6055"/>
                  </a:cubicBezTo>
                  <a:cubicBezTo>
                    <a:pt x="6821" y="5891"/>
                    <a:pt x="3979" y="6873"/>
                    <a:pt x="2274" y="8509"/>
                  </a:cubicBezTo>
                  <a:cubicBezTo>
                    <a:pt x="568" y="10145"/>
                    <a:pt x="0" y="12436"/>
                    <a:pt x="0" y="14400"/>
                  </a:cubicBezTo>
                  <a:cubicBezTo>
                    <a:pt x="0" y="16364"/>
                    <a:pt x="568" y="18000"/>
                    <a:pt x="1989" y="19309"/>
                  </a:cubicBezTo>
                  <a:cubicBezTo>
                    <a:pt x="3411" y="20618"/>
                    <a:pt x="5684" y="21600"/>
                    <a:pt x="9095" y="20782"/>
                  </a:cubicBezTo>
                  <a:cubicBezTo>
                    <a:pt x="12505" y="19964"/>
                    <a:pt x="17053" y="17345"/>
                    <a:pt x="19326" y="14400"/>
                  </a:cubicBezTo>
                  <a:cubicBezTo>
                    <a:pt x="21600" y="11455"/>
                    <a:pt x="21600" y="8182"/>
                    <a:pt x="19326" y="5727"/>
                  </a:cubicBezTo>
                  <a:cubicBezTo>
                    <a:pt x="17053" y="3273"/>
                    <a:pt x="12505" y="1636"/>
                    <a:pt x="79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199620" y="562556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231370" y="580971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392237" y="5538415"/>
              <a:ext cx="270934" cy="32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10969" y="1547"/>
                  </a:moveTo>
                  <a:cubicBezTo>
                    <a:pt x="10462" y="854"/>
                    <a:pt x="9956" y="162"/>
                    <a:pt x="9281" y="23"/>
                  </a:cubicBezTo>
                  <a:cubicBezTo>
                    <a:pt x="8606" y="-115"/>
                    <a:pt x="7762" y="300"/>
                    <a:pt x="6244" y="2516"/>
                  </a:cubicBezTo>
                  <a:cubicBezTo>
                    <a:pt x="4725" y="4731"/>
                    <a:pt x="2531" y="8747"/>
                    <a:pt x="1350" y="11723"/>
                  </a:cubicBezTo>
                  <a:cubicBezTo>
                    <a:pt x="169" y="14700"/>
                    <a:pt x="0" y="16639"/>
                    <a:pt x="0" y="17954"/>
                  </a:cubicBezTo>
                  <a:cubicBezTo>
                    <a:pt x="0" y="19270"/>
                    <a:pt x="169" y="19962"/>
                    <a:pt x="759" y="20516"/>
                  </a:cubicBezTo>
                  <a:cubicBezTo>
                    <a:pt x="1350" y="21070"/>
                    <a:pt x="2362" y="21485"/>
                    <a:pt x="4050" y="21208"/>
                  </a:cubicBezTo>
                  <a:cubicBezTo>
                    <a:pt x="5737" y="20931"/>
                    <a:pt x="8100" y="19962"/>
                    <a:pt x="10294" y="17747"/>
                  </a:cubicBezTo>
                  <a:cubicBezTo>
                    <a:pt x="12487" y="15531"/>
                    <a:pt x="14512" y="12070"/>
                    <a:pt x="15272" y="9162"/>
                  </a:cubicBezTo>
                  <a:cubicBezTo>
                    <a:pt x="16031" y="6254"/>
                    <a:pt x="15525" y="3900"/>
                    <a:pt x="14175" y="2585"/>
                  </a:cubicBezTo>
                  <a:cubicBezTo>
                    <a:pt x="12825" y="1270"/>
                    <a:pt x="10631" y="993"/>
                    <a:pt x="8691" y="1200"/>
                  </a:cubicBezTo>
                  <a:cubicBezTo>
                    <a:pt x="6750" y="1408"/>
                    <a:pt x="5062" y="2100"/>
                    <a:pt x="3966" y="2723"/>
                  </a:cubicBezTo>
                  <a:cubicBezTo>
                    <a:pt x="2869" y="3347"/>
                    <a:pt x="2362" y="3900"/>
                    <a:pt x="2109" y="4731"/>
                  </a:cubicBezTo>
                  <a:cubicBezTo>
                    <a:pt x="1856" y="5562"/>
                    <a:pt x="1856" y="6670"/>
                    <a:pt x="2194" y="7431"/>
                  </a:cubicBezTo>
                  <a:cubicBezTo>
                    <a:pt x="2531" y="8193"/>
                    <a:pt x="3206" y="8608"/>
                    <a:pt x="5737" y="8677"/>
                  </a:cubicBezTo>
                  <a:cubicBezTo>
                    <a:pt x="8269" y="8747"/>
                    <a:pt x="12656" y="8470"/>
                    <a:pt x="15609" y="8193"/>
                  </a:cubicBezTo>
                  <a:cubicBezTo>
                    <a:pt x="18563" y="7916"/>
                    <a:pt x="20081" y="7639"/>
                    <a:pt x="21600" y="7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745720" y="5625564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4400"/>
                    <a:pt x="3086" y="7200"/>
                    <a:pt x="6686" y="3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713970" y="5720814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6800"/>
                    <a:pt x="10350" y="12000"/>
                    <a:pt x="13950" y="8400"/>
                  </a:cubicBezTo>
                  <a:cubicBezTo>
                    <a:pt x="17550" y="4800"/>
                    <a:pt x="195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010703" y="5482562"/>
              <a:ext cx="300168" cy="32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88" fill="norm" stroke="1" extrusionOk="0">
                  <a:moveTo>
                    <a:pt x="13717" y="3084"/>
                  </a:moveTo>
                  <a:cubicBezTo>
                    <a:pt x="13263" y="1990"/>
                    <a:pt x="12810" y="897"/>
                    <a:pt x="12130" y="350"/>
                  </a:cubicBezTo>
                  <a:cubicBezTo>
                    <a:pt x="11451" y="-197"/>
                    <a:pt x="10544" y="-197"/>
                    <a:pt x="8958" y="1033"/>
                  </a:cubicBezTo>
                  <a:cubicBezTo>
                    <a:pt x="7372" y="2264"/>
                    <a:pt x="5107" y="4725"/>
                    <a:pt x="3445" y="7732"/>
                  </a:cubicBezTo>
                  <a:cubicBezTo>
                    <a:pt x="1784" y="10740"/>
                    <a:pt x="726" y="14294"/>
                    <a:pt x="273" y="16481"/>
                  </a:cubicBezTo>
                  <a:cubicBezTo>
                    <a:pt x="-180" y="18669"/>
                    <a:pt x="-29" y="19489"/>
                    <a:pt x="424" y="20173"/>
                  </a:cubicBezTo>
                  <a:cubicBezTo>
                    <a:pt x="877" y="20856"/>
                    <a:pt x="1633" y="21403"/>
                    <a:pt x="3370" y="21266"/>
                  </a:cubicBezTo>
                  <a:cubicBezTo>
                    <a:pt x="5107" y="21130"/>
                    <a:pt x="7826" y="20309"/>
                    <a:pt x="10091" y="19079"/>
                  </a:cubicBezTo>
                  <a:cubicBezTo>
                    <a:pt x="12357" y="17849"/>
                    <a:pt x="14170" y="16208"/>
                    <a:pt x="15303" y="14089"/>
                  </a:cubicBezTo>
                  <a:cubicBezTo>
                    <a:pt x="16435" y="11970"/>
                    <a:pt x="16889" y="9373"/>
                    <a:pt x="16360" y="7117"/>
                  </a:cubicBezTo>
                  <a:cubicBezTo>
                    <a:pt x="15831" y="4861"/>
                    <a:pt x="14321" y="2947"/>
                    <a:pt x="12735" y="1854"/>
                  </a:cubicBezTo>
                  <a:cubicBezTo>
                    <a:pt x="11149" y="760"/>
                    <a:pt x="9487" y="487"/>
                    <a:pt x="8203" y="418"/>
                  </a:cubicBezTo>
                  <a:cubicBezTo>
                    <a:pt x="6919" y="350"/>
                    <a:pt x="6013" y="487"/>
                    <a:pt x="5258" y="828"/>
                  </a:cubicBezTo>
                  <a:cubicBezTo>
                    <a:pt x="4503" y="1170"/>
                    <a:pt x="3898" y="1717"/>
                    <a:pt x="3747" y="2332"/>
                  </a:cubicBezTo>
                  <a:cubicBezTo>
                    <a:pt x="3596" y="2947"/>
                    <a:pt x="3898" y="3631"/>
                    <a:pt x="5484" y="4178"/>
                  </a:cubicBezTo>
                  <a:cubicBezTo>
                    <a:pt x="7070" y="4725"/>
                    <a:pt x="9940" y="5135"/>
                    <a:pt x="12810" y="5271"/>
                  </a:cubicBezTo>
                  <a:cubicBezTo>
                    <a:pt x="15680" y="5408"/>
                    <a:pt x="18550" y="5271"/>
                    <a:pt x="21420" y="5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279120" y="5771614"/>
              <a:ext cx="10477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6231" y="0"/>
                  </a:moveTo>
                  <a:cubicBezTo>
                    <a:pt x="4154" y="1309"/>
                    <a:pt x="2077" y="2618"/>
                    <a:pt x="1038" y="4909"/>
                  </a:cubicBezTo>
                  <a:cubicBezTo>
                    <a:pt x="0" y="7200"/>
                    <a:pt x="0" y="10473"/>
                    <a:pt x="1038" y="13418"/>
                  </a:cubicBezTo>
                  <a:cubicBezTo>
                    <a:pt x="2077" y="16364"/>
                    <a:pt x="4154" y="18982"/>
                    <a:pt x="6231" y="20291"/>
                  </a:cubicBezTo>
                  <a:cubicBezTo>
                    <a:pt x="8308" y="21600"/>
                    <a:pt x="10385" y="21600"/>
                    <a:pt x="12669" y="21600"/>
                  </a:cubicBezTo>
                  <a:cubicBezTo>
                    <a:pt x="14954" y="21600"/>
                    <a:pt x="17446" y="21600"/>
                    <a:pt x="19108" y="19964"/>
                  </a:cubicBezTo>
                  <a:cubicBezTo>
                    <a:pt x="20769" y="18327"/>
                    <a:pt x="21600" y="15055"/>
                    <a:pt x="18277" y="11455"/>
                  </a:cubicBezTo>
                  <a:cubicBezTo>
                    <a:pt x="14954" y="7855"/>
                    <a:pt x="7477" y="392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238220" y="6070064"/>
              <a:ext cx="523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" y="18514"/>
                    <a:pt x="593" y="15429"/>
                    <a:pt x="899" y="12857"/>
                  </a:cubicBezTo>
                  <a:cubicBezTo>
                    <a:pt x="1204" y="10286"/>
                    <a:pt x="1519" y="8229"/>
                    <a:pt x="1820" y="6171"/>
                  </a:cubicBezTo>
                  <a:cubicBezTo>
                    <a:pt x="2121" y="4114"/>
                    <a:pt x="2409" y="2057"/>
                    <a:pt x="2719" y="1029"/>
                  </a:cubicBezTo>
                  <a:cubicBezTo>
                    <a:pt x="3028" y="0"/>
                    <a:pt x="3360" y="0"/>
                    <a:pt x="3718" y="0"/>
                  </a:cubicBezTo>
                  <a:cubicBezTo>
                    <a:pt x="4076" y="0"/>
                    <a:pt x="4460" y="0"/>
                    <a:pt x="4831" y="0"/>
                  </a:cubicBezTo>
                  <a:cubicBezTo>
                    <a:pt x="5201" y="0"/>
                    <a:pt x="5559" y="0"/>
                    <a:pt x="5904" y="0"/>
                  </a:cubicBezTo>
                  <a:cubicBezTo>
                    <a:pt x="6249" y="0"/>
                    <a:pt x="6580" y="0"/>
                    <a:pt x="6912" y="0"/>
                  </a:cubicBezTo>
                  <a:cubicBezTo>
                    <a:pt x="7244" y="0"/>
                    <a:pt x="7575" y="0"/>
                    <a:pt x="7911" y="514"/>
                  </a:cubicBezTo>
                  <a:cubicBezTo>
                    <a:pt x="8247" y="1029"/>
                    <a:pt x="8588" y="2057"/>
                    <a:pt x="8941" y="2571"/>
                  </a:cubicBezTo>
                  <a:cubicBezTo>
                    <a:pt x="9295" y="3086"/>
                    <a:pt x="9661" y="3086"/>
                    <a:pt x="9993" y="3086"/>
                  </a:cubicBezTo>
                  <a:cubicBezTo>
                    <a:pt x="10324" y="3086"/>
                    <a:pt x="10621" y="3086"/>
                    <a:pt x="10918" y="3086"/>
                  </a:cubicBezTo>
                  <a:cubicBezTo>
                    <a:pt x="11215" y="3086"/>
                    <a:pt x="11511" y="3086"/>
                    <a:pt x="11834" y="3086"/>
                  </a:cubicBezTo>
                  <a:cubicBezTo>
                    <a:pt x="12157" y="3086"/>
                    <a:pt x="12506" y="3086"/>
                    <a:pt x="12851" y="2571"/>
                  </a:cubicBezTo>
                  <a:cubicBezTo>
                    <a:pt x="13196" y="2057"/>
                    <a:pt x="13536" y="1029"/>
                    <a:pt x="13872" y="514"/>
                  </a:cubicBezTo>
                  <a:cubicBezTo>
                    <a:pt x="14208" y="0"/>
                    <a:pt x="14540" y="0"/>
                    <a:pt x="14871" y="0"/>
                  </a:cubicBezTo>
                  <a:cubicBezTo>
                    <a:pt x="15203" y="0"/>
                    <a:pt x="15535" y="0"/>
                    <a:pt x="15875" y="0"/>
                  </a:cubicBezTo>
                  <a:cubicBezTo>
                    <a:pt x="16215" y="0"/>
                    <a:pt x="16564" y="0"/>
                    <a:pt x="16905" y="0"/>
                  </a:cubicBezTo>
                  <a:cubicBezTo>
                    <a:pt x="17245" y="0"/>
                    <a:pt x="17577" y="0"/>
                    <a:pt x="17895" y="0"/>
                  </a:cubicBezTo>
                  <a:cubicBezTo>
                    <a:pt x="18214" y="0"/>
                    <a:pt x="18519" y="0"/>
                    <a:pt x="18820" y="0"/>
                  </a:cubicBezTo>
                  <a:cubicBezTo>
                    <a:pt x="19121" y="0"/>
                    <a:pt x="19418" y="0"/>
                    <a:pt x="19798" y="514"/>
                  </a:cubicBezTo>
                  <a:cubicBezTo>
                    <a:pt x="20177" y="1029"/>
                    <a:pt x="20640" y="2057"/>
                    <a:pt x="20954" y="3086"/>
                  </a:cubicBezTo>
                  <a:cubicBezTo>
                    <a:pt x="21268" y="4114"/>
                    <a:pt x="21434" y="5143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187420" y="4017796"/>
              <a:ext cx="6083301" cy="196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21451"/>
                  </a:moveTo>
                  <a:cubicBezTo>
                    <a:pt x="218" y="21404"/>
                    <a:pt x="436" y="21358"/>
                    <a:pt x="628" y="21277"/>
                  </a:cubicBezTo>
                  <a:cubicBezTo>
                    <a:pt x="819" y="21196"/>
                    <a:pt x="985" y="21080"/>
                    <a:pt x="1191" y="20894"/>
                  </a:cubicBezTo>
                  <a:cubicBezTo>
                    <a:pt x="1398" y="20708"/>
                    <a:pt x="1646" y="20453"/>
                    <a:pt x="1864" y="20210"/>
                  </a:cubicBezTo>
                  <a:cubicBezTo>
                    <a:pt x="2082" y="19966"/>
                    <a:pt x="2270" y="19734"/>
                    <a:pt x="2465" y="19490"/>
                  </a:cubicBezTo>
                  <a:cubicBezTo>
                    <a:pt x="2661" y="19247"/>
                    <a:pt x="2863" y="18992"/>
                    <a:pt x="3040" y="18771"/>
                  </a:cubicBezTo>
                  <a:cubicBezTo>
                    <a:pt x="3217" y="18551"/>
                    <a:pt x="3367" y="18365"/>
                    <a:pt x="3491" y="18145"/>
                  </a:cubicBezTo>
                  <a:cubicBezTo>
                    <a:pt x="3615" y="17924"/>
                    <a:pt x="3713" y="17669"/>
                    <a:pt x="3837" y="17367"/>
                  </a:cubicBezTo>
                  <a:cubicBezTo>
                    <a:pt x="3961" y="17066"/>
                    <a:pt x="4111" y="16718"/>
                    <a:pt x="4265" y="16347"/>
                  </a:cubicBezTo>
                  <a:cubicBezTo>
                    <a:pt x="4419" y="15975"/>
                    <a:pt x="4577" y="15581"/>
                    <a:pt x="4724" y="15210"/>
                  </a:cubicBezTo>
                  <a:cubicBezTo>
                    <a:pt x="4870" y="14839"/>
                    <a:pt x="5005" y="14491"/>
                    <a:pt x="5129" y="14085"/>
                  </a:cubicBezTo>
                  <a:cubicBezTo>
                    <a:pt x="5253" y="13679"/>
                    <a:pt x="5366" y="13214"/>
                    <a:pt x="5475" y="12739"/>
                  </a:cubicBezTo>
                  <a:cubicBezTo>
                    <a:pt x="5584" y="12263"/>
                    <a:pt x="5689" y="11776"/>
                    <a:pt x="5810" y="11196"/>
                  </a:cubicBezTo>
                  <a:cubicBezTo>
                    <a:pt x="5930" y="10616"/>
                    <a:pt x="6065" y="9943"/>
                    <a:pt x="6189" y="9352"/>
                  </a:cubicBezTo>
                  <a:cubicBezTo>
                    <a:pt x="6313" y="8760"/>
                    <a:pt x="6426" y="8250"/>
                    <a:pt x="6550" y="7681"/>
                  </a:cubicBezTo>
                  <a:cubicBezTo>
                    <a:pt x="6674" y="7113"/>
                    <a:pt x="6809" y="6486"/>
                    <a:pt x="6933" y="5906"/>
                  </a:cubicBezTo>
                  <a:cubicBezTo>
                    <a:pt x="7057" y="5326"/>
                    <a:pt x="7170" y="4793"/>
                    <a:pt x="7298" y="4259"/>
                  </a:cubicBezTo>
                  <a:cubicBezTo>
                    <a:pt x="7425" y="3725"/>
                    <a:pt x="7568" y="3192"/>
                    <a:pt x="7707" y="2716"/>
                  </a:cubicBezTo>
                  <a:cubicBezTo>
                    <a:pt x="7846" y="2240"/>
                    <a:pt x="7982" y="1823"/>
                    <a:pt x="8128" y="1486"/>
                  </a:cubicBezTo>
                  <a:cubicBezTo>
                    <a:pt x="8275" y="1150"/>
                    <a:pt x="8433" y="895"/>
                    <a:pt x="8598" y="686"/>
                  </a:cubicBezTo>
                  <a:cubicBezTo>
                    <a:pt x="8763" y="477"/>
                    <a:pt x="8936" y="315"/>
                    <a:pt x="9120" y="199"/>
                  </a:cubicBezTo>
                  <a:cubicBezTo>
                    <a:pt x="9304" y="83"/>
                    <a:pt x="9500" y="13"/>
                    <a:pt x="9722" y="2"/>
                  </a:cubicBezTo>
                  <a:cubicBezTo>
                    <a:pt x="9943" y="-10"/>
                    <a:pt x="10191" y="36"/>
                    <a:pt x="10394" y="129"/>
                  </a:cubicBezTo>
                  <a:cubicBezTo>
                    <a:pt x="10597" y="222"/>
                    <a:pt x="10755" y="361"/>
                    <a:pt x="10909" y="547"/>
                  </a:cubicBezTo>
                  <a:cubicBezTo>
                    <a:pt x="11063" y="732"/>
                    <a:pt x="11213" y="964"/>
                    <a:pt x="11349" y="1185"/>
                  </a:cubicBezTo>
                  <a:cubicBezTo>
                    <a:pt x="11484" y="1405"/>
                    <a:pt x="11604" y="1614"/>
                    <a:pt x="11713" y="1846"/>
                  </a:cubicBezTo>
                  <a:cubicBezTo>
                    <a:pt x="11822" y="2078"/>
                    <a:pt x="11920" y="2333"/>
                    <a:pt x="12018" y="2635"/>
                  </a:cubicBezTo>
                  <a:cubicBezTo>
                    <a:pt x="12115" y="2937"/>
                    <a:pt x="12213" y="3285"/>
                    <a:pt x="12318" y="3656"/>
                  </a:cubicBezTo>
                  <a:cubicBezTo>
                    <a:pt x="12423" y="4027"/>
                    <a:pt x="12536" y="4421"/>
                    <a:pt x="12660" y="4874"/>
                  </a:cubicBezTo>
                  <a:cubicBezTo>
                    <a:pt x="12784" y="5326"/>
                    <a:pt x="12919" y="5837"/>
                    <a:pt x="13028" y="6289"/>
                  </a:cubicBezTo>
                  <a:cubicBezTo>
                    <a:pt x="13137" y="6741"/>
                    <a:pt x="13220" y="7136"/>
                    <a:pt x="13306" y="7577"/>
                  </a:cubicBezTo>
                  <a:cubicBezTo>
                    <a:pt x="13393" y="8017"/>
                    <a:pt x="13483" y="8505"/>
                    <a:pt x="13588" y="9038"/>
                  </a:cubicBezTo>
                  <a:cubicBezTo>
                    <a:pt x="13694" y="9572"/>
                    <a:pt x="13814" y="10152"/>
                    <a:pt x="13934" y="10709"/>
                  </a:cubicBezTo>
                  <a:cubicBezTo>
                    <a:pt x="14054" y="11266"/>
                    <a:pt x="14175" y="11799"/>
                    <a:pt x="14291" y="12286"/>
                  </a:cubicBezTo>
                  <a:cubicBezTo>
                    <a:pt x="14408" y="12774"/>
                    <a:pt x="14520" y="13214"/>
                    <a:pt x="14644" y="13655"/>
                  </a:cubicBezTo>
                  <a:cubicBezTo>
                    <a:pt x="14768" y="14096"/>
                    <a:pt x="14904" y="14537"/>
                    <a:pt x="15035" y="14931"/>
                  </a:cubicBezTo>
                  <a:cubicBezTo>
                    <a:pt x="15167" y="15326"/>
                    <a:pt x="15294" y="15674"/>
                    <a:pt x="15467" y="16068"/>
                  </a:cubicBezTo>
                  <a:cubicBezTo>
                    <a:pt x="15640" y="16463"/>
                    <a:pt x="15858" y="16903"/>
                    <a:pt x="16042" y="17263"/>
                  </a:cubicBezTo>
                  <a:cubicBezTo>
                    <a:pt x="16226" y="17623"/>
                    <a:pt x="16377" y="17901"/>
                    <a:pt x="16546" y="18168"/>
                  </a:cubicBezTo>
                  <a:cubicBezTo>
                    <a:pt x="16715" y="18435"/>
                    <a:pt x="16903" y="18690"/>
                    <a:pt x="17109" y="18934"/>
                  </a:cubicBezTo>
                  <a:cubicBezTo>
                    <a:pt x="17316" y="19177"/>
                    <a:pt x="17542" y="19409"/>
                    <a:pt x="17744" y="19595"/>
                  </a:cubicBezTo>
                  <a:cubicBezTo>
                    <a:pt x="17947" y="19780"/>
                    <a:pt x="18128" y="19920"/>
                    <a:pt x="18327" y="20082"/>
                  </a:cubicBezTo>
                  <a:cubicBezTo>
                    <a:pt x="18526" y="20244"/>
                    <a:pt x="18744" y="20430"/>
                    <a:pt x="18985" y="20592"/>
                  </a:cubicBezTo>
                  <a:cubicBezTo>
                    <a:pt x="19225" y="20755"/>
                    <a:pt x="19488" y="20894"/>
                    <a:pt x="19774" y="20998"/>
                  </a:cubicBezTo>
                  <a:cubicBezTo>
                    <a:pt x="20059" y="21103"/>
                    <a:pt x="20367" y="21172"/>
                    <a:pt x="20646" y="21230"/>
                  </a:cubicBezTo>
                  <a:cubicBezTo>
                    <a:pt x="20924" y="21288"/>
                    <a:pt x="21172" y="21335"/>
                    <a:pt x="21326" y="21393"/>
                  </a:cubicBezTo>
                  <a:cubicBezTo>
                    <a:pt x="21480" y="21451"/>
                    <a:pt x="21540" y="21520"/>
                    <a:pt x="2160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768820" y="4215864"/>
              <a:ext cx="6159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8" y="18626"/>
                    <a:pt x="4157" y="15652"/>
                    <a:pt x="6309" y="12913"/>
                  </a:cubicBezTo>
                  <a:cubicBezTo>
                    <a:pt x="8462" y="10174"/>
                    <a:pt x="10689" y="7670"/>
                    <a:pt x="13064" y="5557"/>
                  </a:cubicBezTo>
                  <a:cubicBezTo>
                    <a:pt x="15439" y="3443"/>
                    <a:pt x="17963" y="1722"/>
                    <a:pt x="19410" y="861"/>
                  </a:cubicBezTo>
                  <a:cubicBezTo>
                    <a:pt x="20858" y="0"/>
                    <a:pt x="21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219670" y="4102476"/>
              <a:ext cx="237391" cy="24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6" fill="norm" stroke="1" extrusionOk="0">
                  <a:moveTo>
                    <a:pt x="0" y="1609"/>
                  </a:moveTo>
                  <a:cubicBezTo>
                    <a:pt x="765" y="1046"/>
                    <a:pt x="1529" y="482"/>
                    <a:pt x="3632" y="201"/>
                  </a:cubicBezTo>
                  <a:cubicBezTo>
                    <a:pt x="5735" y="-81"/>
                    <a:pt x="9175" y="-81"/>
                    <a:pt x="11947" y="295"/>
                  </a:cubicBezTo>
                  <a:cubicBezTo>
                    <a:pt x="14719" y="670"/>
                    <a:pt x="16821" y="1422"/>
                    <a:pt x="18446" y="2549"/>
                  </a:cubicBezTo>
                  <a:cubicBezTo>
                    <a:pt x="20071" y="3676"/>
                    <a:pt x="21218" y="5178"/>
                    <a:pt x="21409" y="6869"/>
                  </a:cubicBezTo>
                  <a:cubicBezTo>
                    <a:pt x="21600" y="8559"/>
                    <a:pt x="20835" y="10437"/>
                    <a:pt x="19593" y="12503"/>
                  </a:cubicBezTo>
                  <a:cubicBezTo>
                    <a:pt x="18350" y="14569"/>
                    <a:pt x="16630" y="16823"/>
                    <a:pt x="15579" y="18420"/>
                  </a:cubicBezTo>
                  <a:cubicBezTo>
                    <a:pt x="14527" y="20016"/>
                    <a:pt x="14145" y="20956"/>
                    <a:pt x="14336" y="21237"/>
                  </a:cubicBezTo>
                  <a:cubicBezTo>
                    <a:pt x="14527" y="21519"/>
                    <a:pt x="15292" y="21143"/>
                    <a:pt x="16057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581620" y="4006314"/>
              <a:ext cx="219336" cy="15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52" fill="norm" stroke="1" extrusionOk="0">
                  <a:moveTo>
                    <a:pt x="0" y="0"/>
                  </a:moveTo>
                  <a:cubicBezTo>
                    <a:pt x="1869" y="5400"/>
                    <a:pt x="3738" y="10800"/>
                    <a:pt x="4777" y="14211"/>
                  </a:cubicBezTo>
                  <a:cubicBezTo>
                    <a:pt x="5815" y="17621"/>
                    <a:pt x="6023" y="19042"/>
                    <a:pt x="6542" y="19326"/>
                  </a:cubicBezTo>
                  <a:cubicBezTo>
                    <a:pt x="7062" y="19611"/>
                    <a:pt x="7892" y="18758"/>
                    <a:pt x="8515" y="17621"/>
                  </a:cubicBezTo>
                  <a:cubicBezTo>
                    <a:pt x="9138" y="16484"/>
                    <a:pt x="9554" y="15063"/>
                    <a:pt x="9969" y="13642"/>
                  </a:cubicBezTo>
                  <a:cubicBezTo>
                    <a:pt x="10385" y="12221"/>
                    <a:pt x="10800" y="10800"/>
                    <a:pt x="11527" y="10232"/>
                  </a:cubicBezTo>
                  <a:cubicBezTo>
                    <a:pt x="12254" y="9663"/>
                    <a:pt x="13292" y="9947"/>
                    <a:pt x="13915" y="10800"/>
                  </a:cubicBezTo>
                  <a:cubicBezTo>
                    <a:pt x="14538" y="11653"/>
                    <a:pt x="14746" y="13074"/>
                    <a:pt x="15369" y="14779"/>
                  </a:cubicBezTo>
                  <a:cubicBezTo>
                    <a:pt x="15992" y="16484"/>
                    <a:pt x="17031" y="18474"/>
                    <a:pt x="18069" y="19753"/>
                  </a:cubicBezTo>
                  <a:cubicBezTo>
                    <a:pt x="19108" y="21032"/>
                    <a:pt x="20146" y="21600"/>
                    <a:pt x="20769" y="21032"/>
                  </a:cubicBezTo>
                  <a:cubicBezTo>
                    <a:pt x="21392" y="20463"/>
                    <a:pt x="21600" y="18758"/>
                    <a:pt x="21496" y="15205"/>
                  </a:cubicBezTo>
                  <a:cubicBezTo>
                    <a:pt x="21392" y="11653"/>
                    <a:pt x="20977" y="6253"/>
                    <a:pt x="20562" y="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981670" y="3968214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800"/>
                    <a:pt x="11435" y="12000"/>
                    <a:pt x="15035" y="8400"/>
                  </a:cubicBezTo>
                  <a:cubicBezTo>
                    <a:pt x="18635" y="4800"/>
                    <a:pt x="201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051520" y="401901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038820" y="4063464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0321307" y="3898329"/>
              <a:ext cx="214931" cy="17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47" fill="norm" stroke="1" extrusionOk="0">
                  <a:moveTo>
                    <a:pt x="2232" y="3090"/>
                  </a:moveTo>
                  <a:cubicBezTo>
                    <a:pt x="6468" y="2318"/>
                    <a:pt x="10703" y="1547"/>
                    <a:pt x="13562" y="904"/>
                  </a:cubicBezTo>
                  <a:cubicBezTo>
                    <a:pt x="16421" y="261"/>
                    <a:pt x="17903" y="-253"/>
                    <a:pt x="18327" y="133"/>
                  </a:cubicBezTo>
                  <a:cubicBezTo>
                    <a:pt x="18750" y="518"/>
                    <a:pt x="18115" y="1804"/>
                    <a:pt x="16209" y="4376"/>
                  </a:cubicBezTo>
                  <a:cubicBezTo>
                    <a:pt x="14303" y="6947"/>
                    <a:pt x="11127" y="10804"/>
                    <a:pt x="8479" y="13376"/>
                  </a:cubicBezTo>
                  <a:cubicBezTo>
                    <a:pt x="5832" y="15947"/>
                    <a:pt x="3715" y="17233"/>
                    <a:pt x="2232" y="18261"/>
                  </a:cubicBezTo>
                  <a:cubicBezTo>
                    <a:pt x="750" y="19290"/>
                    <a:pt x="-97" y="20061"/>
                    <a:pt x="9" y="20576"/>
                  </a:cubicBezTo>
                  <a:cubicBezTo>
                    <a:pt x="115" y="21090"/>
                    <a:pt x="1174" y="21347"/>
                    <a:pt x="3821" y="20961"/>
                  </a:cubicBezTo>
                  <a:cubicBezTo>
                    <a:pt x="6468" y="20576"/>
                    <a:pt x="10703" y="19547"/>
                    <a:pt x="13562" y="18776"/>
                  </a:cubicBezTo>
                  <a:cubicBezTo>
                    <a:pt x="16421" y="18004"/>
                    <a:pt x="17903" y="17490"/>
                    <a:pt x="19174" y="17233"/>
                  </a:cubicBezTo>
                  <a:cubicBezTo>
                    <a:pt x="20444" y="16976"/>
                    <a:pt x="21503" y="16976"/>
                    <a:pt x="21503" y="17490"/>
                  </a:cubicBezTo>
                  <a:cubicBezTo>
                    <a:pt x="21503" y="18004"/>
                    <a:pt x="20444" y="19033"/>
                    <a:pt x="19385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911820" y="3640345"/>
              <a:ext cx="38101" cy="21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21600" y="1027"/>
                  </a:moveTo>
                  <a:cubicBezTo>
                    <a:pt x="15600" y="398"/>
                    <a:pt x="9600" y="-231"/>
                    <a:pt x="7200" y="84"/>
                  </a:cubicBezTo>
                  <a:cubicBezTo>
                    <a:pt x="4800" y="398"/>
                    <a:pt x="6000" y="1656"/>
                    <a:pt x="6600" y="5012"/>
                  </a:cubicBezTo>
                  <a:cubicBezTo>
                    <a:pt x="7200" y="8367"/>
                    <a:pt x="7200" y="13819"/>
                    <a:pt x="7200" y="17070"/>
                  </a:cubicBezTo>
                  <a:cubicBezTo>
                    <a:pt x="7200" y="20320"/>
                    <a:pt x="7200" y="21369"/>
                    <a:pt x="6000" y="21054"/>
                  </a:cubicBezTo>
                  <a:cubicBezTo>
                    <a:pt x="4800" y="20740"/>
                    <a:pt x="2400" y="19062"/>
                    <a:pt x="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905470" y="3654948"/>
              <a:ext cx="122768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74"/>
                  </a:moveTo>
                  <a:cubicBezTo>
                    <a:pt x="2979" y="18206"/>
                    <a:pt x="5959" y="15737"/>
                    <a:pt x="9310" y="12806"/>
                  </a:cubicBezTo>
                  <a:cubicBezTo>
                    <a:pt x="12662" y="9874"/>
                    <a:pt x="16386" y="6480"/>
                    <a:pt x="18621" y="4011"/>
                  </a:cubicBezTo>
                  <a:cubicBezTo>
                    <a:pt x="20855" y="1543"/>
                    <a:pt x="21600" y="0"/>
                    <a:pt x="21600" y="0"/>
                  </a:cubicBezTo>
                  <a:cubicBezTo>
                    <a:pt x="21600" y="0"/>
                    <a:pt x="20855" y="1543"/>
                    <a:pt x="20110" y="4629"/>
                  </a:cubicBezTo>
                  <a:cubicBezTo>
                    <a:pt x="19366" y="7714"/>
                    <a:pt x="18621" y="12343"/>
                    <a:pt x="18621" y="15429"/>
                  </a:cubicBezTo>
                  <a:cubicBezTo>
                    <a:pt x="18621" y="18514"/>
                    <a:pt x="19366" y="20057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050975" y="3745964"/>
              <a:ext cx="53863" cy="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305" fill="norm" stroke="1" extrusionOk="0">
                  <a:moveTo>
                    <a:pt x="14606" y="10452"/>
                  </a:moveTo>
                  <a:cubicBezTo>
                    <a:pt x="10606" y="9058"/>
                    <a:pt x="6606" y="7665"/>
                    <a:pt x="3806" y="8710"/>
                  </a:cubicBezTo>
                  <a:cubicBezTo>
                    <a:pt x="1006" y="9755"/>
                    <a:pt x="-594" y="13239"/>
                    <a:pt x="206" y="16026"/>
                  </a:cubicBezTo>
                  <a:cubicBezTo>
                    <a:pt x="1006" y="18813"/>
                    <a:pt x="4206" y="20903"/>
                    <a:pt x="7806" y="21252"/>
                  </a:cubicBezTo>
                  <a:cubicBezTo>
                    <a:pt x="11406" y="21600"/>
                    <a:pt x="15406" y="20206"/>
                    <a:pt x="17806" y="17768"/>
                  </a:cubicBezTo>
                  <a:cubicBezTo>
                    <a:pt x="20206" y="15329"/>
                    <a:pt x="21006" y="11845"/>
                    <a:pt x="19806" y="8710"/>
                  </a:cubicBezTo>
                  <a:cubicBezTo>
                    <a:pt x="18606" y="5574"/>
                    <a:pt x="15406" y="2787"/>
                    <a:pt x="14606" y="1394"/>
                  </a:cubicBezTo>
                  <a:cubicBezTo>
                    <a:pt x="13806" y="0"/>
                    <a:pt x="15406" y="0"/>
                    <a:pt x="170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325297" y="3523714"/>
              <a:ext cx="43724" cy="20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54" fill="norm" stroke="1" extrusionOk="0">
                  <a:moveTo>
                    <a:pt x="21247" y="0"/>
                  </a:moveTo>
                  <a:cubicBezTo>
                    <a:pt x="16104" y="3927"/>
                    <a:pt x="10961" y="7855"/>
                    <a:pt x="7361" y="10691"/>
                  </a:cubicBezTo>
                  <a:cubicBezTo>
                    <a:pt x="3761" y="13527"/>
                    <a:pt x="1704" y="15273"/>
                    <a:pt x="676" y="16691"/>
                  </a:cubicBezTo>
                  <a:cubicBezTo>
                    <a:pt x="-353" y="18109"/>
                    <a:pt x="-353" y="19200"/>
                    <a:pt x="1704" y="20073"/>
                  </a:cubicBezTo>
                  <a:cubicBezTo>
                    <a:pt x="3761" y="20945"/>
                    <a:pt x="7876" y="21600"/>
                    <a:pt x="10447" y="21055"/>
                  </a:cubicBezTo>
                  <a:cubicBezTo>
                    <a:pt x="13018" y="20509"/>
                    <a:pt x="14047" y="18764"/>
                    <a:pt x="15076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258954" y="3629077"/>
              <a:ext cx="510117" cy="10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896" y="8304"/>
                  </a:moveTo>
                  <a:cubicBezTo>
                    <a:pt x="448" y="7008"/>
                    <a:pt x="0" y="5712"/>
                    <a:pt x="0" y="4416"/>
                  </a:cubicBezTo>
                  <a:cubicBezTo>
                    <a:pt x="0" y="3120"/>
                    <a:pt x="448" y="1824"/>
                    <a:pt x="1344" y="960"/>
                  </a:cubicBezTo>
                  <a:cubicBezTo>
                    <a:pt x="2241" y="96"/>
                    <a:pt x="3585" y="-336"/>
                    <a:pt x="4705" y="312"/>
                  </a:cubicBezTo>
                  <a:cubicBezTo>
                    <a:pt x="5826" y="960"/>
                    <a:pt x="6722" y="2688"/>
                    <a:pt x="7260" y="4632"/>
                  </a:cubicBezTo>
                  <a:cubicBezTo>
                    <a:pt x="7798" y="6576"/>
                    <a:pt x="7977" y="8736"/>
                    <a:pt x="8066" y="11328"/>
                  </a:cubicBezTo>
                  <a:cubicBezTo>
                    <a:pt x="8156" y="13920"/>
                    <a:pt x="8156" y="16944"/>
                    <a:pt x="7932" y="18672"/>
                  </a:cubicBezTo>
                  <a:cubicBezTo>
                    <a:pt x="7708" y="20400"/>
                    <a:pt x="7260" y="20832"/>
                    <a:pt x="6946" y="19968"/>
                  </a:cubicBezTo>
                  <a:cubicBezTo>
                    <a:pt x="6632" y="19104"/>
                    <a:pt x="6453" y="16944"/>
                    <a:pt x="6588" y="13920"/>
                  </a:cubicBezTo>
                  <a:cubicBezTo>
                    <a:pt x="6722" y="10896"/>
                    <a:pt x="7170" y="7008"/>
                    <a:pt x="7573" y="4416"/>
                  </a:cubicBezTo>
                  <a:cubicBezTo>
                    <a:pt x="7977" y="1824"/>
                    <a:pt x="8335" y="528"/>
                    <a:pt x="8739" y="312"/>
                  </a:cubicBezTo>
                  <a:cubicBezTo>
                    <a:pt x="9142" y="96"/>
                    <a:pt x="9590" y="960"/>
                    <a:pt x="9859" y="2472"/>
                  </a:cubicBezTo>
                  <a:cubicBezTo>
                    <a:pt x="10128" y="3984"/>
                    <a:pt x="10217" y="6144"/>
                    <a:pt x="10307" y="8304"/>
                  </a:cubicBezTo>
                  <a:cubicBezTo>
                    <a:pt x="10397" y="10464"/>
                    <a:pt x="10486" y="12624"/>
                    <a:pt x="10755" y="12840"/>
                  </a:cubicBezTo>
                  <a:cubicBezTo>
                    <a:pt x="11024" y="13056"/>
                    <a:pt x="11472" y="11328"/>
                    <a:pt x="11831" y="11544"/>
                  </a:cubicBezTo>
                  <a:cubicBezTo>
                    <a:pt x="12189" y="11760"/>
                    <a:pt x="12458" y="13920"/>
                    <a:pt x="12817" y="15216"/>
                  </a:cubicBezTo>
                  <a:cubicBezTo>
                    <a:pt x="13175" y="16512"/>
                    <a:pt x="13623" y="16944"/>
                    <a:pt x="14295" y="16944"/>
                  </a:cubicBezTo>
                  <a:cubicBezTo>
                    <a:pt x="14968" y="16944"/>
                    <a:pt x="15864" y="16512"/>
                    <a:pt x="16491" y="15648"/>
                  </a:cubicBezTo>
                  <a:cubicBezTo>
                    <a:pt x="17119" y="14784"/>
                    <a:pt x="17477" y="13488"/>
                    <a:pt x="17701" y="11328"/>
                  </a:cubicBezTo>
                  <a:cubicBezTo>
                    <a:pt x="17925" y="9168"/>
                    <a:pt x="18015" y="6144"/>
                    <a:pt x="17791" y="4632"/>
                  </a:cubicBezTo>
                  <a:cubicBezTo>
                    <a:pt x="17567" y="3120"/>
                    <a:pt x="17029" y="3120"/>
                    <a:pt x="16626" y="3984"/>
                  </a:cubicBezTo>
                  <a:cubicBezTo>
                    <a:pt x="16222" y="4848"/>
                    <a:pt x="15954" y="6576"/>
                    <a:pt x="15774" y="8736"/>
                  </a:cubicBezTo>
                  <a:cubicBezTo>
                    <a:pt x="15595" y="10896"/>
                    <a:pt x="15505" y="13488"/>
                    <a:pt x="15729" y="15432"/>
                  </a:cubicBezTo>
                  <a:cubicBezTo>
                    <a:pt x="15954" y="17376"/>
                    <a:pt x="16491" y="18672"/>
                    <a:pt x="17522" y="19536"/>
                  </a:cubicBezTo>
                  <a:cubicBezTo>
                    <a:pt x="18553" y="20400"/>
                    <a:pt x="20076" y="20832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179126" y="5989252"/>
              <a:ext cx="191766" cy="187821"/>
            </a:xfrm>
            <a:prstGeom prst="rect">
              <a:avLst/>
            </a:prstGeom>
            <a:effectLst/>
          </p:spPr>
        </p:pic>
        <p:pic>
          <p:nvPicPr>
            <p:cNvPr id="66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092670" y="6389011"/>
              <a:ext cx="250999" cy="201113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9303400" y="6495514"/>
              <a:ext cx="151221" cy="141555"/>
            </a:xfrm>
            <a:prstGeom prst="rect">
              <a:avLst/>
            </a:prstGeom>
            <a:effectLst/>
          </p:spPr>
        </p:pic>
        <p:pic>
          <p:nvPicPr>
            <p:cNvPr id="67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422870" y="6463764"/>
              <a:ext cx="152401" cy="279401"/>
            </a:xfrm>
            <a:prstGeom prst="rect">
              <a:avLst/>
            </a:prstGeom>
            <a:effectLst/>
          </p:spPr>
        </p:pic>
        <p:pic>
          <p:nvPicPr>
            <p:cNvPr id="67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486370" y="6585313"/>
              <a:ext cx="285751" cy="170552"/>
            </a:xfrm>
            <a:prstGeom prst="rect">
              <a:avLst/>
            </a:prstGeom>
            <a:effectLst/>
          </p:spPr>
        </p:pic>
        <p:pic>
          <p:nvPicPr>
            <p:cNvPr id="67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248879" y="6040018"/>
              <a:ext cx="130226" cy="169747"/>
            </a:xfrm>
            <a:prstGeom prst="rect">
              <a:avLst/>
            </a:prstGeom>
            <a:effectLst/>
          </p:spPr>
        </p:pic>
        <p:pic>
          <p:nvPicPr>
            <p:cNvPr id="676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076420" y="6425664"/>
              <a:ext cx="158751" cy="63501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227690" y="6321387"/>
              <a:ext cx="271093" cy="270599"/>
            </a:xfrm>
            <a:prstGeom prst="rect">
              <a:avLst/>
            </a:prstGeom>
            <a:effectLst/>
          </p:spPr>
        </p:pic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338217" y="6498600"/>
              <a:ext cx="170004" cy="142965"/>
            </a:xfrm>
            <a:prstGeom prst="rect">
              <a:avLst/>
            </a:prstGeom>
            <a:effectLst/>
          </p:spPr>
        </p:pic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438370" y="6476464"/>
              <a:ext cx="165101" cy="279401"/>
            </a:xfrm>
            <a:prstGeom prst="rect">
              <a:avLst/>
            </a:prstGeom>
            <a:effectLst/>
          </p:spPr>
        </p:pic>
        <p:pic>
          <p:nvPicPr>
            <p:cNvPr id="68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527270" y="6570094"/>
              <a:ext cx="203201" cy="166216"/>
            </a:xfrm>
            <a:prstGeom prst="rect">
              <a:avLst/>
            </a:prstGeom>
            <a:effectLst/>
          </p:spPr>
        </p:pic>
        <p:pic>
          <p:nvPicPr>
            <p:cNvPr id="68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492720" y="7012770"/>
              <a:ext cx="654051" cy="60595"/>
            </a:xfrm>
            <a:prstGeom prst="rect">
              <a:avLst/>
            </a:prstGeom>
            <a:effectLst/>
          </p:spPr>
        </p:pic>
        <p:pic>
          <p:nvPicPr>
            <p:cNvPr id="68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019770" y="6903136"/>
              <a:ext cx="161460" cy="233729"/>
            </a:xfrm>
            <a:prstGeom prst="rect">
              <a:avLst/>
            </a:prstGeom>
            <a:effectLst/>
          </p:spPr>
        </p:pic>
        <p:pic>
          <p:nvPicPr>
            <p:cNvPr id="69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382779" y="6762214"/>
              <a:ext cx="956266" cy="95251"/>
            </a:xfrm>
            <a:prstGeom prst="rect">
              <a:avLst/>
            </a:prstGeom>
            <a:effectLst/>
          </p:spPr>
        </p:pic>
        <p:pic>
          <p:nvPicPr>
            <p:cNvPr id="69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5352510" y="6683464"/>
              <a:ext cx="301721" cy="281951"/>
            </a:xfrm>
            <a:prstGeom prst="rect">
              <a:avLst/>
            </a:prstGeom>
            <a:effectLst/>
          </p:spPr>
        </p:pic>
        <p:pic>
          <p:nvPicPr>
            <p:cNvPr id="69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970060" y="5723900"/>
              <a:ext cx="189411" cy="166653"/>
            </a:xfrm>
            <a:prstGeom prst="rect">
              <a:avLst/>
            </a:prstGeom>
            <a:effectLst/>
          </p:spPr>
        </p:pic>
        <p:pic>
          <p:nvPicPr>
            <p:cNvPr id="69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335859" y="4692756"/>
              <a:ext cx="306212" cy="316859"/>
            </a:xfrm>
            <a:prstGeom prst="rect">
              <a:avLst/>
            </a:prstGeom>
            <a:effectLst/>
          </p:spPr>
        </p:pic>
        <p:pic>
          <p:nvPicPr>
            <p:cNvPr id="69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692870" y="4409451"/>
              <a:ext cx="209551" cy="158611"/>
            </a:xfrm>
            <a:prstGeom prst="rect">
              <a:avLst/>
            </a:prstGeom>
            <a:effectLst/>
          </p:spPr>
        </p:pic>
        <p:pic>
          <p:nvPicPr>
            <p:cNvPr id="70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902420" y="4376481"/>
              <a:ext cx="163577" cy="292542"/>
            </a:xfrm>
            <a:prstGeom prst="rect">
              <a:avLst/>
            </a:prstGeom>
            <a:effectLst/>
          </p:spPr>
        </p:pic>
        <p:pic>
          <p:nvPicPr>
            <p:cNvPr id="70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252993" y="4260314"/>
              <a:ext cx="132028" cy="173568"/>
            </a:xfrm>
            <a:prstGeom prst="rect">
              <a:avLst/>
            </a:prstGeom>
            <a:effectLst/>
          </p:spPr>
        </p:pic>
        <p:pic>
          <p:nvPicPr>
            <p:cNvPr id="70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353816" y="4107735"/>
              <a:ext cx="141526" cy="300709"/>
            </a:xfrm>
            <a:prstGeom prst="rect">
              <a:avLst/>
            </a:prstGeom>
            <a:effectLst/>
          </p:spPr>
        </p:pic>
        <p:pic>
          <p:nvPicPr>
            <p:cNvPr id="70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517555" y="4168955"/>
              <a:ext cx="134166" cy="208105"/>
            </a:xfrm>
            <a:prstGeom prst="rect">
              <a:avLst/>
            </a:prstGeom>
            <a:effectLst/>
          </p:spPr>
        </p:pic>
        <p:pic>
          <p:nvPicPr>
            <p:cNvPr id="708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1607270" y="4161801"/>
              <a:ext cx="146051" cy="174714"/>
            </a:xfrm>
            <a:prstGeom prst="rect">
              <a:avLst/>
            </a:prstGeom>
            <a:effectLst/>
          </p:spPr>
        </p:pic>
        <p:pic>
          <p:nvPicPr>
            <p:cNvPr id="710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1759670" y="4095214"/>
              <a:ext cx="146051" cy="237068"/>
            </a:xfrm>
            <a:prstGeom prst="rect">
              <a:avLst/>
            </a:prstGeom>
            <a:effectLst/>
          </p:spPr>
        </p:pic>
        <p:pic>
          <p:nvPicPr>
            <p:cNvPr id="712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1873970" y="4107914"/>
              <a:ext cx="146051" cy="154835"/>
            </a:xfrm>
            <a:prstGeom prst="rect">
              <a:avLst/>
            </a:prstGeom>
            <a:effectLst/>
          </p:spPr>
        </p:pic>
        <p:pic>
          <p:nvPicPr>
            <p:cNvPr id="714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1988270" y="3883235"/>
              <a:ext cx="280617" cy="360233"/>
            </a:xfrm>
            <a:prstGeom prst="rect">
              <a:avLst/>
            </a:prstGeom>
            <a:effectLst/>
          </p:spPr>
        </p:pic>
        <p:pic>
          <p:nvPicPr>
            <p:cNvPr id="71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1454870" y="4520664"/>
              <a:ext cx="330201" cy="351463"/>
            </a:xfrm>
            <a:prstGeom prst="rect">
              <a:avLst/>
            </a:prstGeom>
            <a:effectLst/>
          </p:spPr>
        </p:pic>
        <p:pic>
          <p:nvPicPr>
            <p:cNvPr id="718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962620" y="5818746"/>
              <a:ext cx="110879" cy="270369"/>
            </a:xfrm>
            <a:prstGeom prst="rect">
              <a:avLst/>
            </a:prstGeom>
            <a:effectLst/>
          </p:spPr>
        </p:pic>
        <p:pic>
          <p:nvPicPr>
            <p:cNvPr id="720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910134" y="5987250"/>
              <a:ext cx="177396" cy="189757"/>
            </a:xfrm>
            <a:prstGeom prst="rect">
              <a:avLst/>
            </a:prstGeom>
            <a:effectLst/>
          </p:spPr>
        </p:pic>
        <p:pic>
          <p:nvPicPr>
            <p:cNvPr id="72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057870" y="6273264"/>
              <a:ext cx="279401" cy="290395"/>
            </a:xfrm>
            <a:prstGeom prst="rect">
              <a:avLst/>
            </a:prstGeom>
            <a:effectLst/>
          </p:spPr>
        </p:pic>
        <p:pic>
          <p:nvPicPr>
            <p:cNvPr id="72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306700" y="6470114"/>
              <a:ext cx="102538" cy="114301"/>
            </a:xfrm>
            <a:prstGeom prst="rect">
              <a:avLst/>
            </a:prstGeom>
            <a:effectLst/>
          </p:spPr>
        </p:pic>
        <p:pic>
          <p:nvPicPr>
            <p:cNvPr id="72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9842018" y="6152715"/>
              <a:ext cx="683637" cy="561628"/>
            </a:xfrm>
            <a:prstGeom prst="rect">
              <a:avLst/>
            </a:prstGeom>
            <a:effectLst/>
          </p:spPr>
        </p:pic>
        <p:pic>
          <p:nvPicPr>
            <p:cNvPr id="72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0060878" y="5829366"/>
              <a:ext cx="185014" cy="208694"/>
            </a:xfrm>
            <a:prstGeom prst="rect">
              <a:avLst/>
            </a:prstGeom>
            <a:effectLst/>
          </p:spPr>
        </p:pic>
        <p:pic>
          <p:nvPicPr>
            <p:cNvPr id="730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0214492" y="5876001"/>
              <a:ext cx="165409" cy="185511"/>
            </a:xfrm>
            <a:prstGeom prst="rect">
              <a:avLst/>
            </a:prstGeom>
            <a:effectLst/>
          </p:spPr>
        </p:pic>
        <p:pic>
          <p:nvPicPr>
            <p:cNvPr id="732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0314999" y="5889402"/>
              <a:ext cx="148658" cy="222363"/>
            </a:xfrm>
            <a:prstGeom prst="rect">
              <a:avLst/>
            </a:prstGeom>
            <a:effectLst/>
          </p:spPr>
        </p:pic>
        <p:pic>
          <p:nvPicPr>
            <p:cNvPr id="734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0485860" y="5922904"/>
              <a:ext cx="128557" cy="158709"/>
            </a:xfrm>
            <a:prstGeom prst="rect">
              <a:avLst/>
            </a:prstGeom>
            <a:effectLst/>
          </p:spPr>
        </p:pic>
        <p:pic>
          <p:nvPicPr>
            <p:cNvPr id="736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0673472" y="5926254"/>
              <a:ext cx="155359" cy="188861"/>
            </a:xfrm>
            <a:prstGeom prst="rect">
              <a:avLst/>
            </a:prstGeom>
            <a:effectLst/>
          </p:spPr>
        </p:pic>
        <p:pic>
          <p:nvPicPr>
            <p:cNvPr id="738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0784030" y="5943006"/>
              <a:ext cx="135258" cy="178810"/>
            </a:xfrm>
            <a:prstGeom prst="rect">
              <a:avLst/>
            </a:prstGeom>
            <a:effectLst/>
          </p:spPr>
        </p:pic>
        <p:pic>
          <p:nvPicPr>
            <p:cNvPr id="74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5623970" y="6050257"/>
              <a:ext cx="132879" cy="119266"/>
            </a:xfrm>
            <a:prstGeom prst="rect">
              <a:avLst/>
            </a:prstGeom>
            <a:effectLst/>
          </p:spPr>
        </p:pic>
        <p:pic>
          <p:nvPicPr>
            <p:cNvPr id="742" name="Line Line" descr="Line Lin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5510775" y="6281378"/>
              <a:ext cx="128557" cy="51502"/>
            </a:xfrm>
            <a:prstGeom prst="rect">
              <a:avLst/>
            </a:prstGeom>
            <a:effectLst/>
          </p:spPr>
        </p:pic>
        <p:pic>
          <p:nvPicPr>
            <p:cNvPr id="74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5664885" y="6224424"/>
              <a:ext cx="143371" cy="156002"/>
            </a:xfrm>
            <a:prstGeom prst="rect">
              <a:avLst/>
            </a:prstGeom>
            <a:effectLst/>
          </p:spPr>
        </p:pic>
        <p:pic>
          <p:nvPicPr>
            <p:cNvPr id="74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5770282" y="6338332"/>
              <a:ext cx="75117" cy="102661"/>
            </a:xfrm>
            <a:prstGeom prst="rect">
              <a:avLst/>
            </a:prstGeom>
            <a:effectLst/>
          </p:spPr>
        </p:pic>
        <p:pic>
          <p:nvPicPr>
            <p:cNvPr id="74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5664885" y="5815697"/>
              <a:ext cx="88355" cy="286018"/>
            </a:xfrm>
            <a:prstGeom prst="rect">
              <a:avLst/>
            </a:prstGeom>
            <a:effectLst/>
          </p:spPr>
        </p:pic>
        <p:pic>
          <p:nvPicPr>
            <p:cNvPr id="750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5252807" y="5916203"/>
              <a:ext cx="202262" cy="215663"/>
            </a:xfrm>
            <a:prstGeom prst="rect">
              <a:avLst/>
            </a:prstGeom>
            <a:effectLst/>
          </p:spPr>
        </p:pic>
        <p:pic>
          <p:nvPicPr>
            <p:cNvPr id="752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5408880" y="5896102"/>
              <a:ext cx="146696" cy="208963"/>
            </a:xfrm>
            <a:prstGeom prst="rect">
              <a:avLst/>
            </a:prstGeom>
            <a:effectLst/>
          </p:spPr>
        </p:pic>
        <p:pic>
          <p:nvPicPr>
            <p:cNvPr id="75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5537576" y="5904740"/>
              <a:ext cx="135258" cy="166822"/>
            </a:xfrm>
            <a:prstGeom prst="rect">
              <a:avLst/>
            </a:prstGeom>
            <a:effectLst/>
          </p:spPr>
        </p:pic>
        <p:pic>
          <p:nvPicPr>
            <p:cNvPr id="75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5534226" y="5939655"/>
              <a:ext cx="152009" cy="198912"/>
            </a:xfrm>
            <a:prstGeom prst="rect">
              <a:avLst/>
            </a:prstGeom>
            <a:effectLst/>
          </p:spPr>
        </p:pic>
        <p:pic>
          <p:nvPicPr>
            <p:cNvPr id="75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5490477" y="6014612"/>
              <a:ext cx="5686146" cy="1001708"/>
            </a:xfrm>
            <a:prstGeom prst="rect">
              <a:avLst/>
            </a:prstGeom>
            <a:effectLst/>
          </p:spPr>
        </p:pic>
        <p:pic>
          <p:nvPicPr>
            <p:cNvPr id="76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0558689" y="6018927"/>
              <a:ext cx="769421" cy="1104649"/>
            </a:xfrm>
            <a:prstGeom prst="rect">
              <a:avLst/>
            </a:prstGeom>
            <a:effectLst/>
          </p:spPr>
        </p:pic>
        <p:pic>
          <p:nvPicPr>
            <p:cNvPr id="762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1195982" y="6893202"/>
              <a:ext cx="197818" cy="355743"/>
            </a:xfrm>
            <a:prstGeom prst="rect">
              <a:avLst/>
            </a:prstGeom>
            <a:effectLst/>
          </p:spPr>
        </p:pic>
        <p:pic>
          <p:nvPicPr>
            <p:cNvPr id="76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1365681" y="6924510"/>
              <a:ext cx="280301" cy="450105"/>
            </a:xfrm>
            <a:prstGeom prst="rect">
              <a:avLst/>
            </a:prstGeom>
            <a:effectLst/>
          </p:spPr>
        </p:pic>
        <p:pic>
          <p:nvPicPr>
            <p:cNvPr id="76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1624327" y="7086875"/>
              <a:ext cx="158247" cy="57596"/>
            </a:xfrm>
            <a:prstGeom prst="rect">
              <a:avLst/>
            </a:prstGeom>
            <a:effectLst/>
          </p:spPr>
        </p:pic>
        <p:pic>
          <p:nvPicPr>
            <p:cNvPr id="76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11791785" y="7001895"/>
              <a:ext cx="142276" cy="180072"/>
            </a:xfrm>
            <a:prstGeom prst="rect">
              <a:avLst/>
            </a:prstGeom>
            <a:effectLst/>
          </p:spPr>
        </p:pic>
        <p:pic>
          <p:nvPicPr>
            <p:cNvPr id="770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11837570" y="6855765"/>
              <a:ext cx="556179" cy="445418"/>
            </a:xfrm>
            <a:prstGeom prst="rect">
              <a:avLst/>
            </a:prstGeom>
            <a:effectLst/>
          </p:spPr>
        </p:pic>
        <p:pic>
          <p:nvPicPr>
            <p:cNvPr id="772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12124874" y="7119839"/>
              <a:ext cx="73059" cy="150001"/>
            </a:xfrm>
            <a:prstGeom prst="rect">
              <a:avLst/>
            </a:prstGeom>
            <a:effectLst/>
          </p:spPr>
        </p:pic>
        <p:sp>
          <p:nvSpPr>
            <p:cNvPr id="774" name="Line"/>
            <p:cNvSpPr/>
            <p:nvPr/>
          </p:nvSpPr>
          <p:spPr>
            <a:xfrm>
              <a:off x="-1" y="6913365"/>
              <a:ext cx="129260" cy="51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366" fill="norm" stroke="1" extrusionOk="0">
                  <a:moveTo>
                    <a:pt x="3966" y="5277"/>
                  </a:moveTo>
                  <a:cubicBezTo>
                    <a:pt x="3966" y="7977"/>
                    <a:pt x="3966" y="10677"/>
                    <a:pt x="4135" y="13072"/>
                  </a:cubicBezTo>
                  <a:cubicBezTo>
                    <a:pt x="4304" y="15467"/>
                    <a:pt x="4641" y="17558"/>
                    <a:pt x="4810" y="18995"/>
                  </a:cubicBezTo>
                  <a:cubicBezTo>
                    <a:pt x="4978" y="20432"/>
                    <a:pt x="4978" y="21216"/>
                    <a:pt x="4810" y="21346"/>
                  </a:cubicBezTo>
                  <a:cubicBezTo>
                    <a:pt x="4641" y="21477"/>
                    <a:pt x="4304" y="20954"/>
                    <a:pt x="3797" y="19212"/>
                  </a:cubicBezTo>
                  <a:cubicBezTo>
                    <a:pt x="3291" y="17471"/>
                    <a:pt x="2616" y="14509"/>
                    <a:pt x="1941" y="11592"/>
                  </a:cubicBezTo>
                  <a:cubicBezTo>
                    <a:pt x="1266" y="8674"/>
                    <a:pt x="591" y="5800"/>
                    <a:pt x="254" y="4145"/>
                  </a:cubicBezTo>
                  <a:cubicBezTo>
                    <a:pt x="-84" y="2490"/>
                    <a:pt x="-84" y="2054"/>
                    <a:pt x="254" y="1575"/>
                  </a:cubicBezTo>
                  <a:cubicBezTo>
                    <a:pt x="591" y="1096"/>
                    <a:pt x="1266" y="574"/>
                    <a:pt x="2447" y="269"/>
                  </a:cubicBezTo>
                  <a:cubicBezTo>
                    <a:pt x="3628" y="-36"/>
                    <a:pt x="5316" y="-123"/>
                    <a:pt x="8354" y="225"/>
                  </a:cubicBezTo>
                  <a:cubicBezTo>
                    <a:pt x="11391" y="574"/>
                    <a:pt x="15778" y="1358"/>
                    <a:pt x="18310" y="2316"/>
                  </a:cubicBezTo>
                  <a:cubicBezTo>
                    <a:pt x="20841" y="3274"/>
                    <a:pt x="21516" y="4406"/>
                    <a:pt x="19153" y="5712"/>
                  </a:cubicBezTo>
                  <a:cubicBezTo>
                    <a:pt x="16791" y="7019"/>
                    <a:pt x="11391" y="8500"/>
                    <a:pt x="5991" y="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70920" y="702256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23320" y="6940014"/>
              <a:ext cx="120651" cy="14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758" y="4868"/>
                    <a:pt x="1516" y="9735"/>
                    <a:pt x="2274" y="12930"/>
                  </a:cubicBezTo>
                  <a:cubicBezTo>
                    <a:pt x="3032" y="16124"/>
                    <a:pt x="3789" y="17645"/>
                    <a:pt x="4926" y="19014"/>
                  </a:cubicBezTo>
                  <a:cubicBezTo>
                    <a:pt x="6063" y="20383"/>
                    <a:pt x="7579" y="21600"/>
                    <a:pt x="8905" y="21296"/>
                  </a:cubicBezTo>
                  <a:cubicBezTo>
                    <a:pt x="10232" y="20992"/>
                    <a:pt x="11368" y="19166"/>
                    <a:pt x="11937" y="16428"/>
                  </a:cubicBezTo>
                  <a:cubicBezTo>
                    <a:pt x="12505" y="13690"/>
                    <a:pt x="12505" y="10039"/>
                    <a:pt x="12884" y="7301"/>
                  </a:cubicBezTo>
                  <a:cubicBezTo>
                    <a:pt x="13263" y="4563"/>
                    <a:pt x="14021" y="2738"/>
                    <a:pt x="15537" y="1825"/>
                  </a:cubicBezTo>
                  <a:cubicBezTo>
                    <a:pt x="17053" y="913"/>
                    <a:pt x="19326" y="913"/>
                    <a:pt x="2160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51379" y="6721998"/>
              <a:ext cx="557742" cy="38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7" fill="norm" stroke="1" extrusionOk="0">
                  <a:moveTo>
                    <a:pt x="2659" y="13724"/>
                  </a:moveTo>
                  <a:cubicBezTo>
                    <a:pt x="2495" y="13127"/>
                    <a:pt x="2332" y="12530"/>
                    <a:pt x="2045" y="12411"/>
                  </a:cubicBezTo>
                  <a:cubicBezTo>
                    <a:pt x="1759" y="12292"/>
                    <a:pt x="1350" y="12650"/>
                    <a:pt x="982" y="13425"/>
                  </a:cubicBezTo>
                  <a:cubicBezTo>
                    <a:pt x="614" y="14201"/>
                    <a:pt x="286" y="15394"/>
                    <a:pt x="123" y="16349"/>
                  </a:cubicBezTo>
                  <a:cubicBezTo>
                    <a:pt x="-41" y="17304"/>
                    <a:pt x="-41" y="18020"/>
                    <a:pt x="123" y="18617"/>
                  </a:cubicBezTo>
                  <a:cubicBezTo>
                    <a:pt x="286" y="19213"/>
                    <a:pt x="614" y="19691"/>
                    <a:pt x="941" y="19631"/>
                  </a:cubicBezTo>
                  <a:cubicBezTo>
                    <a:pt x="1268" y="19571"/>
                    <a:pt x="1595" y="18975"/>
                    <a:pt x="1800" y="18378"/>
                  </a:cubicBezTo>
                  <a:cubicBezTo>
                    <a:pt x="2004" y="17781"/>
                    <a:pt x="2086" y="17185"/>
                    <a:pt x="2168" y="16349"/>
                  </a:cubicBezTo>
                  <a:cubicBezTo>
                    <a:pt x="2250" y="15514"/>
                    <a:pt x="2332" y="14440"/>
                    <a:pt x="2291" y="14440"/>
                  </a:cubicBezTo>
                  <a:cubicBezTo>
                    <a:pt x="2250" y="14440"/>
                    <a:pt x="2086" y="15514"/>
                    <a:pt x="2004" y="16349"/>
                  </a:cubicBezTo>
                  <a:cubicBezTo>
                    <a:pt x="1923" y="17185"/>
                    <a:pt x="1923" y="17781"/>
                    <a:pt x="2209" y="18497"/>
                  </a:cubicBezTo>
                  <a:cubicBezTo>
                    <a:pt x="2495" y="19213"/>
                    <a:pt x="3068" y="20049"/>
                    <a:pt x="3559" y="20168"/>
                  </a:cubicBezTo>
                  <a:cubicBezTo>
                    <a:pt x="4050" y="20287"/>
                    <a:pt x="4459" y="19691"/>
                    <a:pt x="5114" y="17364"/>
                  </a:cubicBezTo>
                  <a:cubicBezTo>
                    <a:pt x="5768" y="15036"/>
                    <a:pt x="6668" y="10979"/>
                    <a:pt x="7282" y="7996"/>
                  </a:cubicBezTo>
                  <a:cubicBezTo>
                    <a:pt x="7895" y="5012"/>
                    <a:pt x="8223" y="3103"/>
                    <a:pt x="8386" y="1850"/>
                  </a:cubicBezTo>
                  <a:cubicBezTo>
                    <a:pt x="8550" y="597"/>
                    <a:pt x="8550" y="0"/>
                    <a:pt x="8427" y="0"/>
                  </a:cubicBezTo>
                  <a:cubicBezTo>
                    <a:pt x="8304" y="0"/>
                    <a:pt x="8059" y="597"/>
                    <a:pt x="7650" y="2864"/>
                  </a:cubicBezTo>
                  <a:cubicBezTo>
                    <a:pt x="7241" y="5131"/>
                    <a:pt x="6668" y="9070"/>
                    <a:pt x="6382" y="12113"/>
                  </a:cubicBezTo>
                  <a:cubicBezTo>
                    <a:pt x="6095" y="15156"/>
                    <a:pt x="6095" y="17304"/>
                    <a:pt x="6218" y="18676"/>
                  </a:cubicBezTo>
                  <a:cubicBezTo>
                    <a:pt x="6341" y="20049"/>
                    <a:pt x="6586" y="20645"/>
                    <a:pt x="6914" y="20765"/>
                  </a:cubicBezTo>
                  <a:cubicBezTo>
                    <a:pt x="7241" y="20884"/>
                    <a:pt x="7650" y="20526"/>
                    <a:pt x="8141" y="19273"/>
                  </a:cubicBezTo>
                  <a:cubicBezTo>
                    <a:pt x="8632" y="18020"/>
                    <a:pt x="9204" y="15872"/>
                    <a:pt x="9573" y="14499"/>
                  </a:cubicBezTo>
                  <a:cubicBezTo>
                    <a:pt x="9941" y="13127"/>
                    <a:pt x="10104" y="12530"/>
                    <a:pt x="10064" y="13067"/>
                  </a:cubicBezTo>
                  <a:cubicBezTo>
                    <a:pt x="10023" y="13604"/>
                    <a:pt x="9777" y="15275"/>
                    <a:pt x="9654" y="16469"/>
                  </a:cubicBezTo>
                  <a:cubicBezTo>
                    <a:pt x="9532" y="17662"/>
                    <a:pt x="9532" y="18378"/>
                    <a:pt x="9532" y="19034"/>
                  </a:cubicBezTo>
                  <a:cubicBezTo>
                    <a:pt x="9532" y="19691"/>
                    <a:pt x="9532" y="20287"/>
                    <a:pt x="9695" y="20765"/>
                  </a:cubicBezTo>
                  <a:cubicBezTo>
                    <a:pt x="9859" y="21242"/>
                    <a:pt x="10186" y="21600"/>
                    <a:pt x="10473" y="21540"/>
                  </a:cubicBezTo>
                  <a:cubicBezTo>
                    <a:pt x="10759" y="21481"/>
                    <a:pt x="11004" y="21003"/>
                    <a:pt x="11373" y="20168"/>
                  </a:cubicBezTo>
                  <a:cubicBezTo>
                    <a:pt x="11741" y="19333"/>
                    <a:pt x="12232" y="18139"/>
                    <a:pt x="12641" y="17006"/>
                  </a:cubicBezTo>
                  <a:cubicBezTo>
                    <a:pt x="13050" y="15872"/>
                    <a:pt x="13377" y="14798"/>
                    <a:pt x="13500" y="14559"/>
                  </a:cubicBezTo>
                  <a:cubicBezTo>
                    <a:pt x="13623" y="14320"/>
                    <a:pt x="13541" y="14917"/>
                    <a:pt x="13459" y="15693"/>
                  </a:cubicBezTo>
                  <a:cubicBezTo>
                    <a:pt x="13377" y="16469"/>
                    <a:pt x="13295" y="17423"/>
                    <a:pt x="13214" y="18199"/>
                  </a:cubicBezTo>
                  <a:cubicBezTo>
                    <a:pt x="13132" y="18975"/>
                    <a:pt x="13050" y="19571"/>
                    <a:pt x="13132" y="20108"/>
                  </a:cubicBezTo>
                  <a:cubicBezTo>
                    <a:pt x="13214" y="20645"/>
                    <a:pt x="13459" y="21123"/>
                    <a:pt x="13786" y="21302"/>
                  </a:cubicBezTo>
                  <a:cubicBezTo>
                    <a:pt x="14114" y="21481"/>
                    <a:pt x="14523" y="21361"/>
                    <a:pt x="15177" y="20407"/>
                  </a:cubicBezTo>
                  <a:cubicBezTo>
                    <a:pt x="15832" y="19452"/>
                    <a:pt x="16732" y="17662"/>
                    <a:pt x="17264" y="16469"/>
                  </a:cubicBezTo>
                  <a:cubicBezTo>
                    <a:pt x="17795" y="15275"/>
                    <a:pt x="17959" y="14678"/>
                    <a:pt x="18082" y="14082"/>
                  </a:cubicBezTo>
                  <a:cubicBezTo>
                    <a:pt x="18204" y="13485"/>
                    <a:pt x="18286" y="12888"/>
                    <a:pt x="18123" y="12709"/>
                  </a:cubicBezTo>
                  <a:cubicBezTo>
                    <a:pt x="17959" y="12530"/>
                    <a:pt x="17550" y="12769"/>
                    <a:pt x="17141" y="13485"/>
                  </a:cubicBezTo>
                  <a:cubicBezTo>
                    <a:pt x="16732" y="14201"/>
                    <a:pt x="16323" y="15394"/>
                    <a:pt x="16036" y="16290"/>
                  </a:cubicBezTo>
                  <a:cubicBezTo>
                    <a:pt x="15750" y="17185"/>
                    <a:pt x="15586" y="17781"/>
                    <a:pt x="15504" y="18438"/>
                  </a:cubicBezTo>
                  <a:cubicBezTo>
                    <a:pt x="15423" y="19094"/>
                    <a:pt x="15423" y="19810"/>
                    <a:pt x="15627" y="20347"/>
                  </a:cubicBezTo>
                  <a:cubicBezTo>
                    <a:pt x="15832" y="20884"/>
                    <a:pt x="16241" y="21242"/>
                    <a:pt x="17264" y="21242"/>
                  </a:cubicBezTo>
                  <a:cubicBezTo>
                    <a:pt x="18286" y="21242"/>
                    <a:pt x="19923" y="20884"/>
                    <a:pt x="21559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23420" y="696541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61520" y="706701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917920" y="410156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917920" y="4311114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912512" y="4527014"/>
              <a:ext cx="1810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057"/>
                    <a:pt x="-1068" y="4114"/>
                    <a:pt x="132" y="7714"/>
                  </a:cubicBezTo>
                  <a:cubicBezTo>
                    <a:pt x="1332" y="11314"/>
                    <a:pt x="10932" y="1645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917920" y="4831814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905220" y="5168364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57"/>
                    <a:pt x="12000" y="4114"/>
                    <a:pt x="8400" y="7714"/>
                  </a:cubicBezTo>
                  <a:cubicBezTo>
                    <a:pt x="4800" y="11314"/>
                    <a:pt x="24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7898870" y="5504914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895414" y="5676364"/>
              <a:ext cx="980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930620" y="6038314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854966" y="6056144"/>
              <a:ext cx="139971" cy="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87" fill="norm" stroke="1" extrusionOk="0">
                  <a:moveTo>
                    <a:pt x="14006" y="4810"/>
                  </a:moveTo>
                  <a:cubicBezTo>
                    <a:pt x="13067" y="2801"/>
                    <a:pt x="12128" y="792"/>
                    <a:pt x="10876" y="540"/>
                  </a:cubicBezTo>
                  <a:cubicBezTo>
                    <a:pt x="9623" y="289"/>
                    <a:pt x="8058" y="1796"/>
                    <a:pt x="6649" y="4308"/>
                  </a:cubicBezTo>
                  <a:cubicBezTo>
                    <a:pt x="5241" y="6820"/>
                    <a:pt x="3989" y="10336"/>
                    <a:pt x="3363" y="13350"/>
                  </a:cubicBezTo>
                  <a:cubicBezTo>
                    <a:pt x="2736" y="16364"/>
                    <a:pt x="2736" y="18875"/>
                    <a:pt x="3676" y="20131"/>
                  </a:cubicBezTo>
                  <a:cubicBezTo>
                    <a:pt x="4615" y="21387"/>
                    <a:pt x="6493" y="21387"/>
                    <a:pt x="8684" y="19629"/>
                  </a:cubicBezTo>
                  <a:cubicBezTo>
                    <a:pt x="10876" y="17871"/>
                    <a:pt x="13380" y="14354"/>
                    <a:pt x="14789" y="11340"/>
                  </a:cubicBezTo>
                  <a:cubicBezTo>
                    <a:pt x="16197" y="8327"/>
                    <a:pt x="16510" y="5815"/>
                    <a:pt x="15884" y="3806"/>
                  </a:cubicBezTo>
                  <a:cubicBezTo>
                    <a:pt x="15258" y="1796"/>
                    <a:pt x="13693" y="289"/>
                    <a:pt x="12128" y="38"/>
                  </a:cubicBezTo>
                  <a:cubicBezTo>
                    <a:pt x="10563" y="-213"/>
                    <a:pt x="8997" y="792"/>
                    <a:pt x="7589" y="2299"/>
                  </a:cubicBezTo>
                  <a:cubicBezTo>
                    <a:pt x="6180" y="3806"/>
                    <a:pt x="4928" y="5815"/>
                    <a:pt x="3989" y="8327"/>
                  </a:cubicBezTo>
                  <a:cubicBezTo>
                    <a:pt x="3049" y="10838"/>
                    <a:pt x="2423" y="13852"/>
                    <a:pt x="3676" y="16113"/>
                  </a:cubicBezTo>
                  <a:cubicBezTo>
                    <a:pt x="4928" y="18373"/>
                    <a:pt x="8058" y="19880"/>
                    <a:pt x="11032" y="19378"/>
                  </a:cubicBezTo>
                  <a:cubicBezTo>
                    <a:pt x="14006" y="18875"/>
                    <a:pt x="16823" y="16364"/>
                    <a:pt x="18545" y="13852"/>
                  </a:cubicBezTo>
                  <a:cubicBezTo>
                    <a:pt x="20267" y="11340"/>
                    <a:pt x="20893" y="8829"/>
                    <a:pt x="20267" y="7071"/>
                  </a:cubicBezTo>
                  <a:cubicBezTo>
                    <a:pt x="19641" y="5313"/>
                    <a:pt x="17763" y="4308"/>
                    <a:pt x="16041" y="4057"/>
                  </a:cubicBezTo>
                  <a:cubicBezTo>
                    <a:pt x="14319" y="3806"/>
                    <a:pt x="12754" y="4308"/>
                    <a:pt x="11032" y="5061"/>
                  </a:cubicBezTo>
                  <a:cubicBezTo>
                    <a:pt x="9310" y="5815"/>
                    <a:pt x="7432" y="6820"/>
                    <a:pt x="6180" y="8578"/>
                  </a:cubicBezTo>
                  <a:cubicBezTo>
                    <a:pt x="4928" y="10336"/>
                    <a:pt x="4302" y="12847"/>
                    <a:pt x="4771" y="14606"/>
                  </a:cubicBezTo>
                  <a:cubicBezTo>
                    <a:pt x="5241" y="16364"/>
                    <a:pt x="6806" y="17368"/>
                    <a:pt x="8528" y="17871"/>
                  </a:cubicBezTo>
                  <a:cubicBezTo>
                    <a:pt x="10249" y="18373"/>
                    <a:pt x="12128" y="18373"/>
                    <a:pt x="14163" y="17368"/>
                  </a:cubicBezTo>
                  <a:cubicBezTo>
                    <a:pt x="16197" y="16364"/>
                    <a:pt x="18389" y="14354"/>
                    <a:pt x="19641" y="12094"/>
                  </a:cubicBezTo>
                  <a:cubicBezTo>
                    <a:pt x="20893" y="9834"/>
                    <a:pt x="21206" y="7322"/>
                    <a:pt x="19641" y="5564"/>
                  </a:cubicBezTo>
                  <a:cubicBezTo>
                    <a:pt x="18076" y="3806"/>
                    <a:pt x="14632" y="2801"/>
                    <a:pt x="11189" y="3052"/>
                  </a:cubicBezTo>
                  <a:cubicBezTo>
                    <a:pt x="7745" y="3303"/>
                    <a:pt x="4302" y="4810"/>
                    <a:pt x="2267" y="6820"/>
                  </a:cubicBezTo>
                  <a:cubicBezTo>
                    <a:pt x="232" y="8829"/>
                    <a:pt x="-394" y="11340"/>
                    <a:pt x="232" y="13099"/>
                  </a:cubicBezTo>
                  <a:cubicBezTo>
                    <a:pt x="858" y="14857"/>
                    <a:pt x="2736" y="15861"/>
                    <a:pt x="4771" y="16364"/>
                  </a:cubicBezTo>
                  <a:cubicBezTo>
                    <a:pt x="6806" y="16866"/>
                    <a:pt x="8997" y="16866"/>
                    <a:pt x="11502" y="16364"/>
                  </a:cubicBezTo>
                  <a:cubicBezTo>
                    <a:pt x="14006" y="15861"/>
                    <a:pt x="16823" y="14857"/>
                    <a:pt x="17449" y="14103"/>
                  </a:cubicBezTo>
                  <a:cubicBezTo>
                    <a:pt x="18076" y="13350"/>
                    <a:pt x="16510" y="12847"/>
                    <a:pt x="14945" y="12596"/>
                  </a:cubicBezTo>
                  <a:cubicBezTo>
                    <a:pt x="13380" y="12345"/>
                    <a:pt x="11815" y="12345"/>
                    <a:pt x="10406" y="13099"/>
                  </a:cubicBezTo>
                  <a:cubicBezTo>
                    <a:pt x="8997" y="13852"/>
                    <a:pt x="7745" y="15359"/>
                    <a:pt x="7902" y="16615"/>
                  </a:cubicBezTo>
                  <a:cubicBezTo>
                    <a:pt x="8058" y="17871"/>
                    <a:pt x="9623" y="18875"/>
                    <a:pt x="11345" y="18875"/>
                  </a:cubicBezTo>
                  <a:cubicBezTo>
                    <a:pt x="13067" y="18875"/>
                    <a:pt x="14945" y="17871"/>
                    <a:pt x="16354" y="16113"/>
                  </a:cubicBezTo>
                  <a:cubicBezTo>
                    <a:pt x="17763" y="14354"/>
                    <a:pt x="18702" y="11843"/>
                    <a:pt x="18389" y="10336"/>
                  </a:cubicBezTo>
                  <a:cubicBezTo>
                    <a:pt x="18076" y="8829"/>
                    <a:pt x="16510" y="8327"/>
                    <a:pt x="14006" y="8829"/>
                  </a:cubicBezTo>
                  <a:cubicBezTo>
                    <a:pt x="11502" y="9331"/>
                    <a:pt x="8058" y="10838"/>
                    <a:pt x="5867" y="12596"/>
                  </a:cubicBezTo>
                  <a:cubicBezTo>
                    <a:pt x="3676" y="14354"/>
                    <a:pt x="2736" y="16364"/>
                    <a:pt x="3049" y="17620"/>
                  </a:cubicBezTo>
                  <a:cubicBezTo>
                    <a:pt x="3363" y="18875"/>
                    <a:pt x="4928" y="19378"/>
                    <a:pt x="6806" y="19629"/>
                  </a:cubicBezTo>
                  <a:cubicBezTo>
                    <a:pt x="8684" y="19880"/>
                    <a:pt x="10876" y="19880"/>
                    <a:pt x="11815" y="18624"/>
                  </a:cubicBezTo>
                  <a:cubicBezTo>
                    <a:pt x="12754" y="17368"/>
                    <a:pt x="12441" y="14857"/>
                    <a:pt x="11189" y="13350"/>
                  </a:cubicBezTo>
                  <a:cubicBezTo>
                    <a:pt x="9936" y="11843"/>
                    <a:pt x="7745" y="11340"/>
                    <a:pt x="7119" y="12094"/>
                  </a:cubicBezTo>
                  <a:cubicBezTo>
                    <a:pt x="6493" y="12847"/>
                    <a:pt x="7432" y="14857"/>
                    <a:pt x="8997" y="16615"/>
                  </a:cubicBezTo>
                  <a:cubicBezTo>
                    <a:pt x="10563" y="18373"/>
                    <a:pt x="12754" y="19880"/>
                    <a:pt x="14945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920037" y="6237238"/>
              <a:ext cx="250792" cy="26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35" fill="norm" stroke="1" extrusionOk="0">
                  <a:moveTo>
                    <a:pt x="16155" y="2366"/>
                  </a:moveTo>
                  <a:cubicBezTo>
                    <a:pt x="15429" y="1522"/>
                    <a:pt x="14703" y="679"/>
                    <a:pt x="13886" y="257"/>
                  </a:cubicBezTo>
                  <a:cubicBezTo>
                    <a:pt x="13069" y="-165"/>
                    <a:pt x="12161" y="-165"/>
                    <a:pt x="10528" y="1016"/>
                  </a:cubicBezTo>
                  <a:cubicBezTo>
                    <a:pt x="8894" y="2197"/>
                    <a:pt x="6534" y="4560"/>
                    <a:pt x="4719" y="7007"/>
                  </a:cubicBezTo>
                  <a:cubicBezTo>
                    <a:pt x="2904" y="9454"/>
                    <a:pt x="1634" y="11985"/>
                    <a:pt x="908" y="13757"/>
                  </a:cubicBezTo>
                  <a:cubicBezTo>
                    <a:pt x="182" y="15529"/>
                    <a:pt x="0" y="16541"/>
                    <a:pt x="0" y="17469"/>
                  </a:cubicBezTo>
                  <a:cubicBezTo>
                    <a:pt x="0" y="18398"/>
                    <a:pt x="182" y="19241"/>
                    <a:pt x="1180" y="20001"/>
                  </a:cubicBezTo>
                  <a:cubicBezTo>
                    <a:pt x="2178" y="20760"/>
                    <a:pt x="3993" y="21435"/>
                    <a:pt x="6353" y="21435"/>
                  </a:cubicBezTo>
                  <a:cubicBezTo>
                    <a:pt x="8713" y="21435"/>
                    <a:pt x="11617" y="20760"/>
                    <a:pt x="14249" y="19073"/>
                  </a:cubicBezTo>
                  <a:cubicBezTo>
                    <a:pt x="16881" y="17385"/>
                    <a:pt x="19240" y="14685"/>
                    <a:pt x="20420" y="12069"/>
                  </a:cubicBezTo>
                  <a:cubicBezTo>
                    <a:pt x="21600" y="9454"/>
                    <a:pt x="21600" y="6922"/>
                    <a:pt x="21418" y="5066"/>
                  </a:cubicBezTo>
                  <a:cubicBezTo>
                    <a:pt x="21237" y="3210"/>
                    <a:pt x="20874" y="2029"/>
                    <a:pt x="19966" y="1438"/>
                  </a:cubicBezTo>
                  <a:cubicBezTo>
                    <a:pt x="19059" y="847"/>
                    <a:pt x="17607" y="847"/>
                    <a:pt x="16518" y="1185"/>
                  </a:cubicBezTo>
                  <a:cubicBezTo>
                    <a:pt x="15429" y="1522"/>
                    <a:pt x="14703" y="2197"/>
                    <a:pt x="13976" y="2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623020" y="5473156"/>
              <a:ext cx="434245" cy="4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5" fill="norm" stroke="1" extrusionOk="0">
                  <a:moveTo>
                    <a:pt x="21390" y="1897"/>
                  </a:moveTo>
                  <a:cubicBezTo>
                    <a:pt x="21495" y="1370"/>
                    <a:pt x="21600" y="843"/>
                    <a:pt x="21390" y="475"/>
                  </a:cubicBezTo>
                  <a:cubicBezTo>
                    <a:pt x="21181" y="106"/>
                    <a:pt x="20656" y="-105"/>
                    <a:pt x="19555" y="53"/>
                  </a:cubicBezTo>
                  <a:cubicBezTo>
                    <a:pt x="18454" y="211"/>
                    <a:pt x="16777" y="738"/>
                    <a:pt x="14784" y="1897"/>
                  </a:cubicBezTo>
                  <a:cubicBezTo>
                    <a:pt x="12792" y="3056"/>
                    <a:pt x="10485" y="4847"/>
                    <a:pt x="8388" y="7113"/>
                  </a:cubicBezTo>
                  <a:cubicBezTo>
                    <a:pt x="6291" y="9378"/>
                    <a:pt x="4404" y="12117"/>
                    <a:pt x="3093" y="14330"/>
                  </a:cubicBezTo>
                  <a:cubicBezTo>
                    <a:pt x="1783" y="16543"/>
                    <a:pt x="1049" y="18229"/>
                    <a:pt x="629" y="19335"/>
                  </a:cubicBezTo>
                  <a:cubicBezTo>
                    <a:pt x="210" y="20441"/>
                    <a:pt x="105" y="20968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521420" y="5797014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623020" y="5822414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334220" y="5365214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62"/>
                    <a:pt x="12000" y="10523"/>
                    <a:pt x="8400" y="14123"/>
                  </a:cubicBezTo>
                  <a:cubicBezTo>
                    <a:pt x="4800" y="17723"/>
                    <a:pt x="24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410420" y="546681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692446" y="5358869"/>
              <a:ext cx="157688" cy="17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0893" fill="norm" stroke="1" extrusionOk="0">
                  <a:moveTo>
                    <a:pt x="12948" y="3085"/>
                  </a:moveTo>
                  <a:cubicBezTo>
                    <a:pt x="11564" y="2828"/>
                    <a:pt x="10179" y="2571"/>
                    <a:pt x="7964" y="4113"/>
                  </a:cubicBezTo>
                  <a:cubicBezTo>
                    <a:pt x="5748" y="5656"/>
                    <a:pt x="2702" y="8999"/>
                    <a:pt x="1179" y="11828"/>
                  </a:cubicBezTo>
                  <a:cubicBezTo>
                    <a:pt x="-344" y="14656"/>
                    <a:pt x="-344" y="16971"/>
                    <a:pt x="902" y="18642"/>
                  </a:cubicBezTo>
                  <a:cubicBezTo>
                    <a:pt x="2148" y="20313"/>
                    <a:pt x="4641" y="21342"/>
                    <a:pt x="7964" y="20699"/>
                  </a:cubicBezTo>
                  <a:cubicBezTo>
                    <a:pt x="11287" y="20056"/>
                    <a:pt x="15441" y="17742"/>
                    <a:pt x="17933" y="14528"/>
                  </a:cubicBezTo>
                  <a:cubicBezTo>
                    <a:pt x="20425" y="11313"/>
                    <a:pt x="21256" y="7199"/>
                    <a:pt x="20148" y="4499"/>
                  </a:cubicBezTo>
                  <a:cubicBezTo>
                    <a:pt x="19041" y="1799"/>
                    <a:pt x="15994" y="513"/>
                    <a:pt x="13502" y="128"/>
                  </a:cubicBezTo>
                  <a:cubicBezTo>
                    <a:pt x="11010" y="-258"/>
                    <a:pt x="9071" y="256"/>
                    <a:pt x="7687" y="1285"/>
                  </a:cubicBezTo>
                  <a:cubicBezTo>
                    <a:pt x="6302" y="2313"/>
                    <a:pt x="5471" y="3856"/>
                    <a:pt x="5610" y="5013"/>
                  </a:cubicBezTo>
                  <a:cubicBezTo>
                    <a:pt x="5748" y="6171"/>
                    <a:pt x="6856" y="6942"/>
                    <a:pt x="7964" y="7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734270" y="5339814"/>
              <a:ext cx="69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810"/>
                    <a:pt x="15055" y="5620"/>
                    <a:pt x="11455" y="9220"/>
                  </a:cubicBezTo>
                  <a:cubicBezTo>
                    <a:pt x="7855" y="12820"/>
                    <a:pt x="3927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626320" y="5346114"/>
              <a:ext cx="279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82" y="11670"/>
                    <a:pt x="9164" y="3363"/>
                    <a:pt x="12764" y="870"/>
                  </a:cubicBezTo>
                  <a:cubicBezTo>
                    <a:pt x="16364" y="-1622"/>
                    <a:pt x="1898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581870" y="5568414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840"/>
                    <a:pt x="9874" y="10080"/>
                    <a:pt x="13474" y="6480"/>
                  </a:cubicBezTo>
                  <a:cubicBezTo>
                    <a:pt x="17074" y="2880"/>
                    <a:pt x="193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1868598" y="5384264"/>
              <a:ext cx="13872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7194" y="1029"/>
                    <a:pt x="12940" y="2057"/>
                    <a:pt x="9340" y="4423"/>
                  </a:cubicBezTo>
                  <a:cubicBezTo>
                    <a:pt x="5740" y="6789"/>
                    <a:pt x="2794" y="10491"/>
                    <a:pt x="1322" y="13063"/>
                  </a:cubicBezTo>
                  <a:cubicBezTo>
                    <a:pt x="-151" y="15634"/>
                    <a:pt x="-151" y="17074"/>
                    <a:pt x="176" y="18309"/>
                  </a:cubicBezTo>
                  <a:cubicBezTo>
                    <a:pt x="504" y="19543"/>
                    <a:pt x="1158" y="20571"/>
                    <a:pt x="4267" y="21086"/>
                  </a:cubicBezTo>
                  <a:cubicBezTo>
                    <a:pt x="7376" y="21600"/>
                    <a:pt x="12940" y="21600"/>
                    <a:pt x="18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1995126" y="5454114"/>
              <a:ext cx="158245" cy="13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8" fill="norm" stroke="1" extrusionOk="0">
                  <a:moveTo>
                    <a:pt x="795" y="0"/>
                  </a:moveTo>
                  <a:cubicBezTo>
                    <a:pt x="507" y="4909"/>
                    <a:pt x="219" y="9818"/>
                    <a:pt x="75" y="13255"/>
                  </a:cubicBezTo>
                  <a:cubicBezTo>
                    <a:pt x="-69" y="16691"/>
                    <a:pt x="-69" y="18655"/>
                    <a:pt x="651" y="19636"/>
                  </a:cubicBezTo>
                  <a:cubicBezTo>
                    <a:pt x="1371" y="20618"/>
                    <a:pt x="2811" y="20618"/>
                    <a:pt x="3963" y="19964"/>
                  </a:cubicBezTo>
                  <a:cubicBezTo>
                    <a:pt x="5115" y="19309"/>
                    <a:pt x="5979" y="18000"/>
                    <a:pt x="6699" y="18164"/>
                  </a:cubicBezTo>
                  <a:cubicBezTo>
                    <a:pt x="7419" y="18327"/>
                    <a:pt x="7995" y="19964"/>
                    <a:pt x="9003" y="20782"/>
                  </a:cubicBezTo>
                  <a:cubicBezTo>
                    <a:pt x="10011" y="21600"/>
                    <a:pt x="11451" y="21600"/>
                    <a:pt x="13467" y="19636"/>
                  </a:cubicBezTo>
                  <a:cubicBezTo>
                    <a:pt x="15483" y="17673"/>
                    <a:pt x="18075" y="13745"/>
                    <a:pt x="19515" y="10800"/>
                  </a:cubicBezTo>
                  <a:cubicBezTo>
                    <a:pt x="20955" y="7855"/>
                    <a:pt x="21243" y="5891"/>
                    <a:pt x="21531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2134733" y="5555714"/>
              <a:ext cx="63088" cy="7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84" fill="norm" stroke="1" extrusionOk="0">
                  <a:moveTo>
                    <a:pt x="20767" y="6821"/>
                  </a:moveTo>
                  <a:cubicBezTo>
                    <a:pt x="17283" y="6253"/>
                    <a:pt x="13799" y="5684"/>
                    <a:pt x="10664" y="6253"/>
                  </a:cubicBezTo>
                  <a:cubicBezTo>
                    <a:pt x="7528" y="6821"/>
                    <a:pt x="4741" y="8526"/>
                    <a:pt x="2651" y="11084"/>
                  </a:cubicBezTo>
                  <a:cubicBezTo>
                    <a:pt x="561" y="13642"/>
                    <a:pt x="-833" y="17053"/>
                    <a:pt x="561" y="19042"/>
                  </a:cubicBezTo>
                  <a:cubicBezTo>
                    <a:pt x="1954" y="21032"/>
                    <a:pt x="6135" y="21600"/>
                    <a:pt x="9967" y="21316"/>
                  </a:cubicBezTo>
                  <a:cubicBezTo>
                    <a:pt x="13799" y="21032"/>
                    <a:pt x="17283" y="19895"/>
                    <a:pt x="19025" y="17905"/>
                  </a:cubicBezTo>
                  <a:cubicBezTo>
                    <a:pt x="20767" y="15916"/>
                    <a:pt x="20767" y="13074"/>
                    <a:pt x="19025" y="9947"/>
                  </a:cubicBezTo>
                  <a:cubicBezTo>
                    <a:pt x="17283" y="6821"/>
                    <a:pt x="13799" y="3411"/>
                    <a:pt x="10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2254970" y="5409664"/>
              <a:ext cx="12569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316" y="0"/>
                  </a:moveTo>
                  <a:cubicBezTo>
                    <a:pt x="11845" y="2400"/>
                    <a:pt x="16374" y="4800"/>
                    <a:pt x="18813" y="7125"/>
                  </a:cubicBezTo>
                  <a:cubicBezTo>
                    <a:pt x="21252" y="9450"/>
                    <a:pt x="21600" y="11700"/>
                    <a:pt x="18116" y="14100"/>
                  </a:cubicBezTo>
                  <a:cubicBezTo>
                    <a:pt x="14632" y="16500"/>
                    <a:pt x="7316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263620" y="5327114"/>
              <a:ext cx="23706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0" y="0"/>
                  </a:moveTo>
                  <a:cubicBezTo>
                    <a:pt x="3250" y="2082"/>
                    <a:pt x="6499" y="4164"/>
                    <a:pt x="9462" y="6376"/>
                  </a:cubicBezTo>
                  <a:cubicBezTo>
                    <a:pt x="12425" y="8588"/>
                    <a:pt x="15101" y="10930"/>
                    <a:pt x="17108" y="13229"/>
                  </a:cubicBezTo>
                  <a:cubicBezTo>
                    <a:pt x="19115" y="15528"/>
                    <a:pt x="20453" y="17783"/>
                    <a:pt x="21027" y="19171"/>
                  </a:cubicBezTo>
                  <a:cubicBezTo>
                    <a:pt x="21600" y="20559"/>
                    <a:pt x="21409" y="21080"/>
                    <a:pt x="21218" y="21340"/>
                  </a:cubicBezTo>
                  <a:cubicBezTo>
                    <a:pt x="21027" y="21600"/>
                    <a:pt x="20835" y="21600"/>
                    <a:pt x="206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132594" y="5321464"/>
              <a:ext cx="232627" cy="2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35" fill="norm" stroke="1" extrusionOk="0">
                  <a:moveTo>
                    <a:pt x="2121" y="7338"/>
                  </a:moveTo>
                  <a:cubicBezTo>
                    <a:pt x="2121" y="11247"/>
                    <a:pt x="2121" y="15155"/>
                    <a:pt x="2121" y="17624"/>
                  </a:cubicBezTo>
                  <a:cubicBezTo>
                    <a:pt x="2121" y="20092"/>
                    <a:pt x="2121" y="21121"/>
                    <a:pt x="1927" y="20607"/>
                  </a:cubicBezTo>
                  <a:cubicBezTo>
                    <a:pt x="1732" y="20092"/>
                    <a:pt x="1343" y="18035"/>
                    <a:pt x="856" y="15361"/>
                  </a:cubicBezTo>
                  <a:cubicBezTo>
                    <a:pt x="370" y="12687"/>
                    <a:pt x="-214" y="9395"/>
                    <a:pt x="78" y="6515"/>
                  </a:cubicBezTo>
                  <a:cubicBezTo>
                    <a:pt x="370" y="3635"/>
                    <a:pt x="1537" y="1167"/>
                    <a:pt x="4845" y="344"/>
                  </a:cubicBezTo>
                  <a:cubicBezTo>
                    <a:pt x="8154" y="-479"/>
                    <a:pt x="13602" y="344"/>
                    <a:pt x="16716" y="1064"/>
                  </a:cubicBezTo>
                  <a:cubicBezTo>
                    <a:pt x="19829" y="1784"/>
                    <a:pt x="20608" y="2401"/>
                    <a:pt x="21386" y="3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106600" y="4781767"/>
              <a:ext cx="184828" cy="19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685" fill="norm" stroke="1" extrusionOk="0">
                  <a:moveTo>
                    <a:pt x="8444" y="3365"/>
                  </a:moveTo>
                  <a:cubicBezTo>
                    <a:pt x="7484" y="2676"/>
                    <a:pt x="6524" y="1987"/>
                    <a:pt x="5564" y="2102"/>
                  </a:cubicBezTo>
                  <a:cubicBezTo>
                    <a:pt x="4604" y="2216"/>
                    <a:pt x="3644" y="3136"/>
                    <a:pt x="2564" y="5319"/>
                  </a:cubicBezTo>
                  <a:cubicBezTo>
                    <a:pt x="1484" y="7502"/>
                    <a:pt x="284" y="10948"/>
                    <a:pt x="44" y="13706"/>
                  </a:cubicBezTo>
                  <a:cubicBezTo>
                    <a:pt x="-196" y="16463"/>
                    <a:pt x="524" y="18531"/>
                    <a:pt x="2804" y="19680"/>
                  </a:cubicBezTo>
                  <a:cubicBezTo>
                    <a:pt x="5084" y="20829"/>
                    <a:pt x="8924" y="21059"/>
                    <a:pt x="12284" y="20025"/>
                  </a:cubicBezTo>
                  <a:cubicBezTo>
                    <a:pt x="15644" y="18991"/>
                    <a:pt x="18524" y="16693"/>
                    <a:pt x="19964" y="14280"/>
                  </a:cubicBezTo>
                  <a:cubicBezTo>
                    <a:pt x="21404" y="11868"/>
                    <a:pt x="21404" y="9340"/>
                    <a:pt x="19124" y="6697"/>
                  </a:cubicBezTo>
                  <a:cubicBezTo>
                    <a:pt x="16844" y="4055"/>
                    <a:pt x="12284" y="1297"/>
                    <a:pt x="8924" y="378"/>
                  </a:cubicBezTo>
                  <a:cubicBezTo>
                    <a:pt x="5564" y="-541"/>
                    <a:pt x="3404" y="378"/>
                    <a:pt x="2084" y="1412"/>
                  </a:cubicBezTo>
                  <a:cubicBezTo>
                    <a:pt x="764" y="2446"/>
                    <a:pt x="284" y="3595"/>
                    <a:pt x="404" y="4629"/>
                  </a:cubicBezTo>
                  <a:cubicBezTo>
                    <a:pt x="524" y="5663"/>
                    <a:pt x="1244" y="6582"/>
                    <a:pt x="1964" y="7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189537" y="4723864"/>
              <a:ext cx="423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67"/>
                    <a:pt x="21600" y="6133"/>
                    <a:pt x="16200" y="9400"/>
                  </a:cubicBezTo>
                  <a:cubicBezTo>
                    <a:pt x="10800" y="12667"/>
                    <a:pt x="0" y="16133"/>
                    <a:pt x="0" y="18200"/>
                  </a:cubicBezTo>
                  <a:cubicBezTo>
                    <a:pt x="0" y="20267"/>
                    <a:pt x="10800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085820" y="4742914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5429"/>
                    <a:pt x="6994" y="9257"/>
                    <a:pt x="10594" y="5657"/>
                  </a:cubicBezTo>
                  <a:cubicBezTo>
                    <a:pt x="14194" y="2057"/>
                    <a:pt x="1789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079470" y="5003264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200"/>
                    <a:pt x="11917" y="8800"/>
                    <a:pt x="15517" y="5200"/>
                  </a:cubicBezTo>
                  <a:cubicBezTo>
                    <a:pt x="19117" y="1600"/>
                    <a:pt x="2035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384270" y="4701552"/>
              <a:ext cx="177801" cy="32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3559"/>
                  </a:moveTo>
                  <a:cubicBezTo>
                    <a:pt x="21600" y="2862"/>
                    <a:pt x="21600" y="2166"/>
                    <a:pt x="21214" y="1469"/>
                  </a:cubicBezTo>
                  <a:cubicBezTo>
                    <a:pt x="20829" y="772"/>
                    <a:pt x="20057" y="75"/>
                    <a:pt x="18386" y="6"/>
                  </a:cubicBezTo>
                  <a:cubicBezTo>
                    <a:pt x="16714" y="-64"/>
                    <a:pt x="14143" y="493"/>
                    <a:pt x="11186" y="1887"/>
                  </a:cubicBezTo>
                  <a:cubicBezTo>
                    <a:pt x="8229" y="3281"/>
                    <a:pt x="4886" y="5510"/>
                    <a:pt x="2829" y="8019"/>
                  </a:cubicBezTo>
                  <a:cubicBezTo>
                    <a:pt x="771" y="10527"/>
                    <a:pt x="0" y="13314"/>
                    <a:pt x="0" y="15474"/>
                  </a:cubicBezTo>
                  <a:cubicBezTo>
                    <a:pt x="0" y="17634"/>
                    <a:pt x="771" y="19167"/>
                    <a:pt x="2700" y="20073"/>
                  </a:cubicBezTo>
                  <a:cubicBezTo>
                    <a:pt x="4629" y="20979"/>
                    <a:pt x="7714" y="21257"/>
                    <a:pt x="108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517620" y="4857214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750454" y="4761964"/>
              <a:ext cx="211667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864" y="0"/>
                  </a:moveTo>
                  <a:cubicBezTo>
                    <a:pt x="432" y="2829"/>
                    <a:pt x="0" y="5657"/>
                    <a:pt x="0" y="7843"/>
                  </a:cubicBezTo>
                  <a:cubicBezTo>
                    <a:pt x="0" y="10029"/>
                    <a:pt x="432" y="11571"/>
                    <a:pt x="1404" y="13371"/>
                  </a:cubicBezTo>
                  <a:cubicBezTo>
                    <a:pt x="2376" y="15171"/>
                    <a:pt x="3888" y="17229"/>
                    <a:pt x="4968" y="17614"/>
                  </a:cubicBezTo>
                  <a:cubicBezTo>
                    <a:pt x="6048" y="18000"/>
                    <a:pt x="6696" y="16714"/>
                    <a:pt x="7236" y="15429"/>
                  </a:cubicBezTo>
                  <a:cubicBezTo>
                    <a:pt x="7776" y="14143"/>
                    <a:pt x="8208" y="12857"/>
                    <a:pt x="8856" y="12857"/>
                  </a:cubicBezTo>
                  <a:cubicBezTo>
                    <a:pt x="9504" y="12857"/>
                    <a:pt x="10368" y="14143"/>
                    <a:pt x="11016" y="15429"/>
                  </a:cubicBezTo>
                  <a:cubicBezTo>
                    <a:pt x="11664" y="16714"/>
                    <a:pt x="12096" y="18000"/>
                    <a:pt x="12744" y="19029"/>
                  </a:cubicBezTo>
                  <a:cubicBezTo>
                    <a:pt x="13392" y="20057"/>
                    <a:pt x="14256" y="20829"/>
                    <a:pt x="15336" y="21214"/>
                  </a:cubicBezTo>
                  <a:cubicBezTo>
                    <a:pt x="16416" y="21600"/>
                    <a:pt x="17712" y="21600"/>
                    <a:pt x="18684" y="20957"/>
                  </a:cubicBezTo>
                  <a:cubicBezTo>
                    <a:pt x="19656" y="20314"/>
                    <a:pt x="20304" y="19029"/>
                    <a:pt x="20736" y="15814"/>
                  </a:cubicBezTo>
                  <a:cubicBezTo>
                    <a:pt x="21168" y="12600"/>
                    <a:pt x="21384" y="7457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986301" y="4895314"/>
              <a:ext cx="51585" cy="8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1201" fill="norm" stroke="1" extrusionOk="0">
                  <a:moveTo>
                    <a:pt x="15433" y="3323"/>
                  </a:moveTo>
                  <a:cubicBezTo>
                    <a:pt x="11279" y="4431"/>
                    <a:pt x="7125" y="5538"/>
                    <a:pt x="4217" y="7477"/>
                  </a:cubicBezTo>
                  <a:cubicBezTo>
                    <a:pt x="1310" y="9415"/>
                    <a:pt x="-352" y="12185"/>
                    <a:pt x="63" y="14677"/>
                  </a:cubicBezTo>
                  <a:cubicBezTo>
                    <a:pt x="479" y="17169"/>
                    <a:pt x="2971" y="19385"/>
                    <a:pt x="6294" y="20492"/>
                  </a:cubicBezTo>
                  <a:cubicBezTo>
                    <a:pt x="9617" y="21600"/>
                    <a:pt x="13771" y="21600"/>
                    <a:pt x="16679" y="19108"/>
                  </a:cubicBezTo>
                  <a:cubicBezTo>
                    <a:pt x="19586" y="16615"/>
                    <a:pt x="21248" y="11631"/>
                    <a:pt x="19586" y="8031"/>
                  </a:cubicBezTo>
                  <a:cubicBezTo>
                    <a:pt x="17925" y="4431"/>
                    <a:pt x="12940" y="2215"/>
                    <a:pt x="79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051020" y="4720871"/>
              <a:ext cx="152664" cy="34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3" fill="norm" stroke="1" extrusionOk="0">
                  <a:moveTo>
                    <a:pt x="8877" y="186"/>
                  </a:moveTo>
                  <a:cubicBezTo>
                    <a:pt x="10356" y="55"/>
                    <a:pt x="11836" y="-77"/>
                    <a:pt x="13167" y="55"/>
                  </a:cubicBezTo>
                  <a:cubicBezTo>
                    <a:pt x="14499" y="186"/>
                    <a:pt x="15682" y="582"/>
                    <a:pt x="17310" y="2557"/>
                  </a:cubicBezTo>
                  <a:cubicBezTo>
                    <a:pt x="18937" y="4533"/>
                    <a:pt x="21008" y="8089"/>
                    <a:pt x="21304" y="10789"/>
                  </a:cubicBezTo>
                  <a:cubicBezTo>
                    <a:pt x="21600" y="13489"/>
                    <a:pt x="20121" y="15333"/>
                    <a:pt x="16274" y="16979"/>
                  </a:cubicBezTo>
                  <a:cubicBezTo>
                    <a:pt x="12427" y="18625"/>
                    <a:pt x="6214" y="20074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646237" y="6747470"/>
              <a:ext cx="328084" cy="45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4459" y="2809"/>
                  </a:moveTo>
                  <a:cubicBezTo>
                    <a:pt x="4459" y="2307"/>
                    <a:pt x="4459" y="1805"/>
                    <a:pt x="5156" y="1303"/>
                  </a:cubicBezTo>
                  <a:cubicBezTo>
                    <a:pt x="5853" y="800"/>
                    <a:pt x="7246" y="298"/>
                    <a:pt x="8640" y="97"/>
                  </a:cubicBezTo>
                  <a:cubicBezTo>
                    <a:pt x="10034" y="-104"/>
                    <a:pt x="11427" y="-4"/>
                    <a:pt x="12472" y="499"/>
                  </a:cubicBezTo>
                  <a:cubicBezTo>
                    <a:pt x="13517" y="1001"/>
                    <a:pt x="14214" y="1905"/>
                    <a:pt x="13866" y="3563"/>
                  </a:cubicBezTo>
                  <a:cubicBezTo>
                    <a:pt x="13517" y="5221"/>
                    <a:pt x="12124" y="7632"/>
                    <a:pt x="10312" y="9892"/>
                  </a:cubicBezTo>
                  <a:cubicBezTo>
                    <a:pt x="8501" y="12153"/>
                    <a:pt x="6271" y="14263"/>
                    <a:pt x="4668" y="15769"/>
                  </a:cubicBezTo>
                  <a:cubicBezTo>
                    <a:pt x="3066" y="17276"/>
                    <a:pt x="2090" y="18181"/>
                    <a:pt x="1324" y="18884"/>
                  </a:cubicBezTo>
                  <a:cubicBezTo>
                    <a:pt x="557" y="19587"/>
                    <a:pt x="0" y="20089"/>
                    <a:pt x="0" y="20491"/>
                  </a:cubicBezTo>
                  <a:cubicBezTo>
                    <a:pt x="0" y="20893"/>
                    <a:pt x="557" y="21195"/>
                    <a:pt x="2090" y="21345"/>
                  </a:cubicBezTo>
                  <a:cubicBezTo>
                    <a:pt x="3623" y="21496"/>
                    <a:pt x="6132" y="21496"/>
                    <a:pt x="8919" y="21195"/>
                  </a:cubicBezTo>
                  <a:cubicBezTo>
                    <a:pt x="11706" y="20893"/>
                    <a:pt x="14772" y="20290"/>
                    <a:pt x="16862" y="19989"/>
                  </a:cubicBezTo>
                  <a:cubicBezTo>
                    <a:pt x="18952" y="19688"/>
                    <a:pt x="20067" y="19688"/>
                    <a:pt x="20694" y="19788"/>
                  </a:cubicBezTo>
                  <a:cubicBezTo>
                    <a:pt x="21321" y="19889"/>
                    <a:pt x="21461" y="20089"/>
                    <a:pt x="21600" y="2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290725" y="6710705"/>
              <a:ext cx="172546" cy="40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19" fill="norm" stroke="1" extrusionOk="0">
                  <a:moveTo>
                    <a:pt x="21214" y="1717"/>
                  </a:moveTo>
                  <a:cubicBezTo>
                    <a:pt x="20694" y="1157"/>
                    <a:pt x="20173" y="597"/>
                    <a:pt x="19262" y="262"/>
                  </a:cubicBezTo>
                  <a:cubicBezTo>
                    <a:pt x="18351" y="-74"/>
                    <a:pt x="17050" y="-186"/>
                    <a:pt x="14578" y="541"/>
                  </a:cubicBezTo>
                  <a:cubicBezTo>
                    <a:pt x="12106" y="1269"/>
                    <a:pt x="8462" y="2836"/>
                    <a:pt x="5600" y="4962"/>
                  </a:cubicBezTo>
                  <a:cubicBezTo>
                    <a:pt x="2737" y="7089"/>
                    <a:pt x="655" y="9775"/>
                    <a:pt x="134" y="12349"/>
                  </a:cubicBezTo>
                  <a:cubicBezTo>
                    <a:pt x="-386" y="14923"/>
                    <a:pt x="655" y="17385"/>
                    <a:pt x="2347" y="18952"/>
                  </a:cubicBezTo>
                  <a:cubicBezTo>
                    <a:pt x="4038" y="20519"/>
                    <a:pt x="6380" y="21190"/>
                    <a:pt x="8722" y="21302"/>
                  </a:cubicBezTo>
                  <a:cubicBezTo>
                    <a:pt x="11065" y="21414"/>
                    <a:pt x="13407" y="20966"/>
                    <a:pt x="15749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545264" y="6781264"/>
              <a:ext cx="2595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2604"/>
                    <a:pt x="2098" y="5209"/>
                    <a:pt x="437" y="8119"/>
                  </a:cubicBezTo>
                  <a:cubicBezTo>
                    <a:pt x="-1225" y="11030"/>
                    <a:pt x="2098" y="14247"/>
                    <a:pt x="6252" y="16545"/>
                  </a:cubicBezTo>
                  <a:cubicBezTo>
                    <a:pt x="10406" y="18843"/>
                    <a:pt x="15390" y="20221"/>
                    <a:pt x="20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647420" y="6933664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600"/>
                    <a:pt x="9450" y="9600"/>
                    <a:pt x="13050" y="6000"/>
                  </a:cubicBezTo>
                  <a:cubicBezTo>
                    <a:pt x="16650" y="2400"/>
                    <a:pt x="1912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162767" y="6771458"/>
              <a:ext cx="213423" cy="27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98" fill="norm" stroke="1" extrusionOk="0">
                  <a:moveTo>
                    <a:pt x="11854" y="3165"/>
                  </a:moveTo>
                  <a:cubicBezTo>
                    <a:pt x="11854" y="2198"/>
                    <a:pt x="11854" y="1231"/>
                    <a:pt x="11330" y="828"/>
                  </a:cubicBezTo>
                  <a:cubicBezTo>
                    <a:pt x="10806" y="425"/>
                    <a:pt x="9757" y="586"/>
                    <a:pt x="8184" y="1472"/>
                  </a:cubicBezTo>
                  <a:cubicBezTo>
                    <a:pt x="6612" y="2359"/>
                    <a:pt x="4515" y="3971"/>
                    <a:pt x="2837" y="6711"/>
                  </a:cubicBezTo>
                  <a:cubicBezTo>
                    <a:pt x="1159" y="9451"/>
                    <a:pt x="-99" y="13320"/>
                    <a:pt x="6" y="15980"/>
                  </a:cubicBezTo>
                  <a:cubicBezTo>
                    <a:pt x="111" y="18640"/>
                    <a:pt x="1579" y="20090"/>
                    <a:pt x="3571" y="20816"/>
                  </a:cubicBezTo>
                  <a:cubicBezTo>
                    <a:pt x="5563" y="21541"/>
                    <a:pt x="8080" y="21541"/>
                    <a:pt x="11016" y="20171"/>
                  </a:cubicBezTo>
                  <a:cubicBezTo>
                    <a:pt x="13951" y="18801"/>
                    <a:pt x="17307" y="16060"/>
                    <a:pt x="19194" y="13401"/>
                  </a:cubicBezTo>
                  <a:cubicBezTo>
                    <a:pt x="21082" y="10741"/>
                    <a:pt x="21501" y="8162"/>
                    <a:pt x="20872" y="6066"/>
                  </a:cubicBezTo>
                  <a:cubicBezTo>
                    <a:pt x="20243" y="3971"/>
                    <a:pt x="18565" y="2359"/>
                    <a:pt x="17202" y="1392"/>
                  </a:cubicBezTo>
                  <a:cubicBezTo>
                    <a:pt x="15839" y="425"/>
                    <a:pt x="14790" y="102"/>
                    <a:pt x="13427" y="22"/>
                  </a:cubicBezTo>
                  <a:cubicBezTo>
                    <a:pt x="12064" y="-59"/>
                    <a:pt x="10386" y="102"/>
                    <a:pt x="8709" y="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246437" y="6641564"/>
              <a:ext cx="4868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3394"/>
                    <a:pt x="8452" y="6789"/>
                    <a:pt x="4696" y="10080"/>
                  </a:cubicBezTo>
                  <a:cubicBezTo>
                    <a:pt x="939" y="13371"/>
                    <a:pt x="0" y="16560"/>
                    <a:pt x="0" y="18463"/>
                  </a:cubicBezTo>
                  <a:cubicBezTo>
                    <a:pt x="0" y="20366"/>
                    <a:pt x="939" y="20983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117320" y="6709298"/>
              <a:ext cx="2730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1" y="10800"/>
                    <a:pt x="7702" y="0"/>
                    <a:pt x="11302" y="0"/>
                  </a:cubicBezTo>
                  <a:cubicBezTo>
                    <a:pt x="14902" y="0"/>
                    <a:pt x="1825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104620" y="7086064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21600"/>
                    <a:pt x="11829" y="21600"/>
                    <a:pt x="15429" y="18000"/>
                  </a:cubicBezTo>
                  <a:cubicBezTo>
                    <a:pt x="19029" y="14400"/>
                    <a:pt x="203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472516" y="6728659"/>
              <a:ext cx="165505" cy="31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34" fill="norm" stroke="1" extrusionOk="0">
                  <a:moveTo>
                    <a:pt x="21112" y="124"/>
                  </a:moveTo>
                  <a:cubicBezTo>
                    <a:pt x="19222" y="-21"/>
                    <a:pt x="17332" y="-166"/>
                    <a:pt x="14902" y="486"/>
                  </a:cubicBezTo>
                  <a:cubicBezTo>
                    <a:pt x="12472" y="1139"/>
                    <a:pt x="9502" y="2588"/>
                    <a:pt x="6802" y="4908"/>
                  </a:cubicBezTo>
                  <a:cubicBezTo>
                    <a:pt x="4102" y="7227"/>
                    <a:pt x="1672" y="10417"/>
                    <a:pt x="592" y="12953"/>
                  </a:cubicBezTo>
                  <a:cubicBezTo>
                    <a:pt x="-488" y="15490"/>
                    <a:pt x="-218" y="17375"/>
                    <a:pt x="2482" y="18680"/>
                  </a:cubicBezTo>
                  <a:cubicBezTo>
                    <a:pt x="5182" y="19984"/>
                    <a:pt x="10312" y="20709"/>
                    <a:pt x="15442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670712" y="6755864"/>
              <a:ext cx="214959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21" fill="norm" stroke="1" extrusionOk="0">
                  <a:moveTo>
                    <a:pt x="1812" y="0"/>
                  </a:moveTo>
                  <a:cubicBezTo>
                    <a:pt x="965" y="1728"/>
                    <a:pt x="118" y="3456"/>
                    <a:pt x="12" y="6394"/>
                  </a:cubicBezTo>
                  <a:cubicBezTo>
                    <a:pt x="-94" y="9331"/>
                    <a:pt x="541" y="13478"/>
                    <a:pt x="1071" y="15984"/>
                  </a:cubicBezTo>
                  <a:cubicBezTo>
                    <a:pt x="1600" y="18490"/>
                    <a:pt x="2024" y="19354"/>
                    <a:pt x="2553" y="20131"/>
                  </a:cubicBezTo>
                  <a:cubicBezTo>
                    <a:pt x="3082" y="20909"/>
                    <a:pt x="3718" y="21600"/>
                    <a:pt x="4353" y="21514"/>
                  </a:cubicBezTo>
                  <a:cubicBezTo>
                    <a:pt x="4988" y="21427"/>
                    <a:pt x="5624" y="20563"/>
                    <a:pt x="6153" y="19699"/>
                  </a:cubicBezTo>
                  <a:cubicBezTo>
                    <a:pt x="6682" y="18835"/>
                    <a:pt x="7106" y="17971"/>
                    <a:pt x="7635" y="17107"/>
                  </a:cubicBezTo>
                  <a:cubicBezTo>
                    <a:pt x="8165" y="16243"/>
                    <a:pt x="8800" y="15379"/>
                    <a:pt x="9330" y="15638"/>
                  </a:cubicBezTo>
                  <a:cubicBezTo>
                    <a:pt x="9859" y="15898"/>
                    <a:pt x="10282" y="17280"/>
                    <a:pt x="11024" y="18230"/>
                  </a:cubicBezTo>
                  <a:cubicBezTo>
                    <a:pt x="11765" y="19181"/>
                    <a:pt x="12824" y="19699"/>
                    <a:pt x="13671" y="19613"/>
                  </a:cubicBezTo>
                  <a:cubicBezTo>
                    <a:pt x="14518" y="19526"/>
                    <a:pt x="15153" y="18835"/>
                    <a:pt x="16424" y="16416"/>
                  </a:cubicBezTo>
                  <a:cubicBezTo>
                    <a:pt x="17694" y="13997"/>
                    <a:pt x="19600" y="9850"/>
                    <a:pt x="20553" y="7344"/>
                  </a:cubicBezTo>
                  <a:cubicBezTo>
                    <a:pt x="21506" y="4838"/>
                    <a:pt x="21506" y="3974"/>
                    <a:pt x="21506" y="3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898370" y="6940014"/>
              <a:ext cx="46896" cy="1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45" fill="norm" stroke="1" extrusionOk="0">
                  <a:moveTo>
                    <a:pt x="16904" y="7336"/>
                  </a:moveTo>
                  <a:cubicBezTo>
                    <a:pt x="14087" y="5706"/>
                    <a:pt x="11270" y="4075"/>
                    <a:pt x="8452" y="4075"/>
                  </a:cubicBezTo>
                  <a:cubicBezTo>
                    <a:pt x="5635" y="4075"/>
                    <a:pt x="2817" y="5706"/>
                    <a:pt x="1409" y="7743"/>
                  </a:cubicBezTo>
                  <a:cubicBezTo>
                    <a:pt x="0" y="9781"/>
                    <a:pt x="0" y="12226"/>
                    <a:pt x="0" y="14468"/>
                  </a:cubicBezTo>
                  <a:cubicBezTo>
                    <a:pt x="0" y="16709"/>
                    <a:pt x="0" y="18747"/>
                    <a:pt x="2348" y="19970"/>
                  </a:cubicBezTo>
                  <a:cubicBezTo>
                    <a:pt x="4696" y="21192"/>
                    <a:pt x="9391" y="21600"/>
                    <a:pt x="13617" y="21192"/>
                  </a:cubicBezTo>
                  <a:cubicBezTo>
                    <a:pt x="17843" y="20785"/>
                    <a:pt x="21600" y="19562"/>
                    <a:pt x="20661" y="15894"/>
                  </a:cubicBezTo>
                  <a:cubicBezTo>
                    <a:pt x="19722" y="12226"/>
                    <a:pt x="14087" y="6113"/>
                    <a:pt x="8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999970" y="6717764"/>
              <a:ext cx="101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0" y="0"/>
                  </a:moveTo>
                  <a:cubicBezTo>
                    <a:pt x="5731" y="2243"/>
                    <a:pt x="11461" y="4485"/>
                    <a:pt x="15429" y="7259"/>
                  </a:cubicBezTo>
                  <a:cubicBezTo>
                    <a:pt x="19396" y="10033"/>
                    <a:pt x="21600" y="13338"/>
                    <a:pt x="20939" y="15757"/>
                  </a:cubicBezTo>
                  <a:cubicBezTo>
                    <a:pt x="20278" y="18177"/>
                    <a:pt x="16751" y="19711"/>
                    <a:pt x="13886" y="20538"/>
                  </a:cubicBezTo>
                  <a:cubicBezTo>
                    <a:pt x="11020" y="21364"/>
                    <a:pt x="8816" y="21482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139670" y="6660614"/>
              <a:ext cx="10515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0" y="0"/>
                  </a:moveTo>
                  <a:cubicBezTo>
                    <a:pt x="6646" y="2777"/>
                    <a:pt x="13292" y="5554"/>
                    <a:pt x="17031" y="8177"/>
                  </a:cubicBezTo>
                  <a:cubicBezTo>
                    <a:pt x="20769" y="10800"/>
                    <a:pt x="21600" y="13269"/>
                    <a:pt x="19523" y="15480"/>
                  </a:cubicBezTo>
                  <a:cubicBezTo>
                    <a:pt x="17446" y="17691"/>
                    <a:pt x="12462" y="19646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231370" y="782266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269198" y="7943314"/>
              <a:ext cx="13997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82" fill="norm" stroke="1" extrusionOk="0">
                  <a:moveTo>
                    <a:pt x="2943" y="0"/>
                  </a:moveTo>
                  <a:cubicBezTo>
                    <a:pt x="1331" y="7200"/>
                    <a:pt x="-281" y="14400"/>
                    <a:pt x="41" y="18000"/>
                  </a:cubicBezTo>
                  <a:cubicBezTo>
                    <a:pt x="364" y="21600"/>
                    <a:pt x="2620" y="21600"/>
                    <a:pt x="6489" y="19800"/>
                  </a:cubicBezTo>
                  <a:cubicBezTo>
                    <a:pt x="10358" y="18000"/>
                    <a:pt x="15838" y="14400"/>
                    <a:pt x="21319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789040" y="7669273"/>
              <a:ext cx="242431" cy="30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75" fill="norm" stroke="1" extrusionOk="0">
                  <a:moveTo>
                    <a:pt x="100" y="4036"/>
                  </a:moveTo>
                  <a:cubicBezTo>
                    <a:pt x="1039" y="2714"/>
                    <a:pt x="1978" y="1391"/>
                    <a:pt x="3575" y="657"/>
                  </a:cubicBezTo>
                  <a:cubicBezTo>
                    <a:pt x="5171" y="-78"/>
                    <a:pt x="7425" y="-225"/>
                    <a:pt x="9303" y="363"/>
                  </a:cubicBezTo>
                  <a:cubicBezTo>
                    <a:pt x="11182" y="951"/>
                    <a:pt x="12684" y="2273"/>
                    <a:pt x="12684" y="4110"/>
                  </a:cubicBezTo>
                  <a:cubicBezTo>
                    <a:pt x="12684" y="5946"/>
                    <a:pt x="11182" y="8297"/>
                    <a:pt x="9209" y="10428"/>
                  </a:cubicBezTo>
                  <a:cubicBezTo>
                    <a:pt x="7237" y="12559"/>
                    <a:pt x="4795" y="14469"/>
                    <a:pt x="3011" y="16159"/>
                  </a:cubicBezTo>
                  <a:cubicBezTo>
                    <a:pt x="1227" y="17848"/>
                    <a:pt x="100" y="19318"/>
                    <a:pt x="6" y="20199"/>
                  </a:cubicBezTo>
                  <a:cubicBezTo>
                    <a:pt x="-88" y="21081"/>
                    <a:pt x="851" y="21375"/>
                    <a:pt x="3011" y="21375"/>
                  </a:cubicBezTo>
                  <a:cubicBezTo>
                    <a:pt x="5171" y="21375"/>
                    <a:pt x="8552" y="21081"/>
                    <a:pt x="11839" y="20787"/>
                  </a:cubicBezTo>
                  <a:cubicBezTo>
                    <a:pt x="15126" y="20493"/>
                    <a:pt x="18319" y="20199"/>
                    <a:pt x="21512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334757" y="7659088"/>
              <a:ext cx="236980" cy="31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28" fill="norm" stroke="1" extrusionOk="0">
                  <a:moveTo>
                    <a:pt x="15482" y="1624"/>
                  </a:moveTo>
                  <a:cubicBezTo>
                    <a:pt x="14914" y="1048"/>
                    <a:pt x="14345" y="472"/>
                    <a:pt x="13398" y="184"/>
                  </a:cubicBezTo>
                  <a:cubicBezTo>
                    <a:pt x="12451" y="-104"/>
                    <a:pt x="11124" y="-104"/>
                    <a:pt x="9419" y="544"/>
                  </a:cubicBezTo>
                  <a:cubicBezTo>
                    <a:pt x="7714" y="1192"/>
                    <a:pt x="5630" y="2488"/>
                    <a:pt x="3924" y="4576"/>
                  </a:cubicBezTo>
                  <a:cubicBezTo>
                    <a:pt x="2219" y="6664"/>
                    <a:pt x="893" y="9544"/>
                    <a:pt x="324" y="12136"/>
                  </a:cubicBezTo>
                  <a:cubicBezTo>
                    <a:pt x="-244" y="14728"/>
                    <a:pt x="-55" y="17032"/>
                    <a:pt x="798" y="18688"/>
                  </a:cubicBezTo>
                  <a:cubicBezTo>
                    <a:pt x="1651" y="20344"/>
                    <a:pt x="3167" y="21352"/>
                    <a:pt x="5535" y="21424"/>
                  </a:cubicBezTo>
                  <a:cubicBezTo>
                    <a:pt x="7903" y="21496"/>
                    <a:pt x="11124" y="20632"/>
                    <a:pt x="13777" y="18760"/>
                  </a:cubicBezTo>
                  <a:cubicBezTo>
                    <a:pt x="16430" y="16888"/>
                    <a:pt x="18514" y="14008"/>
                    <a:pt x="19745" y="11128"/>
                  </a:cubicBezTo>
                  <a:cubicBezTo>
                    <a:pt x="20977" y="8248"/>
                    <a:pt x="21356" y="5368"/>
                    <a:pt x="21167" y="3640"/>
                  </a:cubicBezTo>
                  <a:cubicBezTo>
                    <a:pt x="20977" y="1912"/>
                    <a:pt x="20219" y="1336"/>
                    <a:pt x="19082" y="976"/>
                  </a:cubicBezTo>
                  <a:cubicBezTo>
                    <a:pt x="17945" y="616"/>
                    <a:pt x="16430" y="472"/>
                    <a:pt x="15388" y="832"/>
                  </a:cubicBezTo>
                  <a:cubicBezTo>
                    <a:pt x="14345" y="1192"/>
                    <a:pt x="13777" y="2056"/>
                    <a:pt x="13209" y="2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437870" y="7549614"/>
              <a:ext cx="698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549"/>
                    <a:pt x="16364" y="3099"/>
                    <a:pt x="14073" y="5332"/>
                  </a:cubicBezTo>
                  <a:cubicBezTo>
                    <a:pt x="11782" y="7565"/>
                    <a:pt x="9818" y="10481"/>
                    <a:pt x="7527" y="13306"/>
                  </a:cubicBezTo>
                  <a:cubicBezTo>
                    <a:pt x="5236" y="16132"/>
                    <a:pt x="2618" y="188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387070" y="7599192"/>
              <a:ext cx="228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00" y="11040"/>
                    <a:pt x="8800" y="1783"/>
                    <a:pt x="12400" y="240"/>
                  </a:cubicBezTo>
                  <a:cubicBezTo>
                    <a:pt x="16000" y="-1303"/>
                    <a:pt x="18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304520" y="8025864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8000"/>
                    <a:pt x="10611" y="14400"/>
                    <a:pt x="14211" y="10800"/>
                  </a:cubicBezTo>
                  <a:cubicBezTo>
                    <a:pt x="17811" y="7200"/>
                    <a:pt x="1970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689438" y="7562314"/>
              <a:ext cx="19928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20043" y="0"/>
                    <a:pt x="18679" y="0"/>
                    <a:pt x="17201" y="456"/>
                  </a:cubicBezTo>
                  <a:cubicBezTo>
                    <a:pt x="15723" y="913"/>
                    <a:pt x="14131" y="1825"/>
                    <a:pt x="11516" y="3701"/>
                  </a:cubicBezTo>
                  <a:cubicBezTo>
                    <a:pt x="8902" y="5577"/>
                    <a:pt x="5264" y="8417"/>
                    <a:pt x="2990" y="11003"/>
                  </a:cubicBezTo>
                  <a:cubicBezTo>
                    <a:pt x="716" y="13589"/>
                    <a:pt x="-193" y="15921"/>
                    <a:pt x="34" y="17544"/>
                  </a:cubicBezTo>
                  <a:cubicBezTo>
                    <a:pt x="262" y="19166"/>
                    <a:pt x="1626" y="20079"/>
                    <a:pt x="4695" y="20637"/>
                  </a:cubicBezTo>
                  <a:cubicBezTo>
                    <a:pt x="7765" y="21194"/>
                    <a:pt x="12540" y="21397"/>
                    <a:pt x="17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850620" y="784806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110970" y="7689314"/>
              <a:ext cx="294561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9" fill="norm" stroke="1" extrusionOk="0">
                  <a:moveTo>
                    <a:pt x="0" y="0"/>
                  </a:moveTo>
                  <a:cubicBezTo>
                    <a:pt x="309" y="2469"/>
                    <a:pt x="617" y="4937"/>
                    <a:pt x="1080" y="7869"/>
                  </a:cubicBezTo>
                  <a:cubicBezTo>
                    <a:pt x="1543" y="10800"/>
                    <a:pt x="2160" y="14194"/>
                    <a:pt x="2623" y="16354"/>
                  </a:cubicBezTo>
                  <a:cubicBezTo>
                    <a:pt x="3086" y="18514"/>
                    <a:pt x="3394" y="19440"/>
                    <a:pt x="3857" y="20211"/>
                  </a:cubicBezTo>
                  <a:cubicBezTo>
                    <a:pt x="4320" y="20983"/>
                    <a:pt x="4937" y="21600"/>
                    <a:pt x="5400" y="21523"/>
                  </a:cubicBezTo>
                  <a:cubicBezTo>
                    <a:pt x="5863" y="21446"/>
                    <a:pt x="6171" y="20674"/>
                    <a:pt x="6789" y="18591"/>
                  </a:cubicBezTo>
                  <a:cubicBezTo>
                    <a:pt x="7406" y="16509"/>
                    <a:pt x="8331" y="13114"/>
                    <a:pt x="8949" y="11031"/>
                  </a:cubicBezTo>
                  <a:cubicBezTo>
                    <a:pt x="9566" y="8949"/>
                    <a:pt x="9874" y="8177"/>
                    <a:pt x="10029" y="8177"/>
                  </a:cubicBezTo>
                  <a:cubicBezTo>
                    <a:pt x="10183" y="8177"/>
                    <a:pt x="10183" y="8949"/>
                    <a:pt x="10106" y="10106"/>
                  </a:cubicBezTo>
                  <a:cubicBezTo>
                    <a:pt x="10029" y="11263"/>
                    <a:pt x="9874" y="12806"/>
                    <a:pt x="9874" y="13963"/>
                  </a:cubicBezTo>
                  <a:cubicBezTo>
                    <a:pt x="9874" y="15120"/>
                    <a:pt x="10029" y="15891"/>
                    <a:pt x="10414" y="16586"/>
                  </a:cubicBezTo>
                  <a:cubicBezTo>
                    <a:pt x="10800" y="17280"/>
                    <a:pt x="11417" y="17897"/>
                    <a:pt x="12111" y="18129"/>
                  </a:cubicBezTo>
                  <a:cubicBezTo>
                    <a:pt x="12806" y="18360"/>
                    <a:pt x="13577" y="18206"/>
                    <a:pt x="14580" y="16971"/>
                  </a:cubicBezTo>
                  <a:cubicBezTo>
                    <a:pt x="15583" y="15737"/>
                    <a:pt x="16817" y="13423"/>
                    <a:pt x="17974" y="10954"/>
                  </a:cubicBezTo>
                  <a:cubicBezTo>
                    <a:pt x="19131" y="8486"/>
                    <a:pt x="20211" y="5863"/>
                    <a:pt x="20829" y="4011"/>
                  </a:cubicBezTo>
                  <a:cubicBezTo>
                    <a:pt x="21446" y="2160"/>
                    <a:pt x="21600" y="1080"/>
                    <a:pt x="21369" y="849"/>
                  </a:cubicBezTo>
                  <a:cubicBezTo>
                    <a:pt x="21137" y="617"/>
                    <a:pt x="20520" y="1234"/>
                    <a:pt x="20134" y="2083"/>
                  </a:cubicBezTo>
                  <a:cubicBezTo>
                    <a:pt x="19749" y="2931"/>
                    <a:pt x="19594" y="4011"/>
                    <a:pt x="1944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398837" y="7886164"/>
              <a:ext cx="57342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202" fill="norm" stroke="1" extrusionOk="0">
                  <a:moveTo>
                    <a:pt x="13114" y="8836"/>
                  </a:moveTo>
                  <a:cubicBezTo>
                    <a:pt x="13114" y="6382"/>
                    <a:pt x="13114" y="3927"/>
                    <a:pt x="11186" y="3436"/>
                  </a:cubicBezTo>
                  <a:cubicBezTo>
                    <a:pt x="9257" y="2945"/>
                    <a:pt x="5400" y="4418"/>
                    <a:pt x="3086" y="6382"/>
                  </a:cubicBezTo>
                  <a:cubicBezTo>
                    <a:pt x="771" y="8345"/>
                    <a:pt x="0" y="10800"/>
                    <a:pt x="0" y="13255"/>
                  </a:cubicBezTo>
                  <a:cubicBezTo>
                    <a:pt x="0" y="15709"/>
                    <a:pt x="771" y="18164"/>
                    <a:pt x="3086" y="19636"/>
                  </a:cubicBezTo>
                  <a:cubicBezTo>
                    <a:pt x="5400" y="21109"/>
                    <a:pt x="9257" y="21600"/>
                    <a:pt x="12343" y="20864"/>
                  </a:cubicBezTo>
                  <a:cubicBezTo>
                    <a:pt x="15429" y="20127"/>
                    <a:pt x="17743" y="18164"/>
                    <a:pt x="19286" y="15464"/>
                  </a:cubicBezTo>
                  <a:cubicBezTo>
                    <a:pt x="20829" y="12764"/>
                    <a:pt x="21600" y="9327"/>
                    <a:pt x="20057" y="6627"/>
                  </a:cubicBezTo>
                  <a:cubicBezTo>
                    <a:pt x="18514" y="3927"/>
                    <a:pt x="14657" y="1964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517370" y="7633818"/>
              <a:ext cx="141353" cy="5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40" fill="norm" stroke="1" extrusionOk="0">
                  <a:moveTo>
                    <a:pt x="1878" y="199"/>
                  </a:moveTo>
                  <a:cubicBezTo>
                    <a:pt x="3443" y="19"/>
                    <a:pt x="5009" y="-160"/>
                    <a:pt x="7670" y="243"/>
                  </a:cubicBezTo>
                  <a:cubicBezTo>
                    <a:pt x="10330" y="647"/>
                    <a:pt x="14087" y="1633"/>
                    <a:pt x="16904" y="3335"/>
                  </a:cubicBezTo>
                  <a:cubicBezTo>
                    <a:pt x="19722" y="5038"/>
                    <a:pt x="21600" y="7458"/>
                    <a:pt x="20661" y="9923"/>
                  </a:cubicBezTo>
                  <a:cubicBezTo>
                    <a:pt x="19722" y="12388"/>
                    <a:pt x="15965" y="14897"/>
                    <a:pt x="12052" y="16824"/>
                  </a:cubicBezTo>
                  <a:cubicBezTo>
                    <a:pt x="8139" y="18751"/>
                    <a:pt x="4070" y="20096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0" name="Drawing"/>
          <p:cNvGrpSpPr/>
          <p:nvPr/>
        </p:nvGrpSpPr>
        <p:grpSpPr>
          <a:xfrm>
            <a:off x="5118633" y="1489985"/>
            <a:ext cx="7303149" cy="6269352"/>
            <a:chOff x="0" y="0"/>
            <a:chExt cx="7303147" cy="6269350"/>
          </a:xfrm>
        </p:grpSpPr>
        <p:sp>
          <p:nvSpPr>
            <p:cNvPr id="841" name="Line"/>
            <p:cNvSpPr/>
            <p:nvPr/>
          </p:nvSpPr>
          <p:spPr>
            <a:xfrm>
              <a:off x="147619" y="2546350"/>
              <a:ext cx="523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" y="18514"/>
                    <a:pt x="593" y="15429"/>
                    <a:pt x="899" y="12857"/>
                  </a:cubicBezTo>
                  <a:cubicBezTo>
                    <a:pt x="1204" y="10286"/>
                    <a:pt x="1519" y="8229"/>
                    <a:pt x="1820" y="6171"/>
                  </a:cubicBezTo>
                  <a:cubicBezTo>
                    <a:pt x="2121" y="4114"/>
                    <a:pt x="2409" y="2057"/>
                    <a:pt x="2719" y="1029"/>
                  </a:cubicBezTo>
                  <a:cubicBezTo>
                    <a:pt x="3028" y="0"/>
                    <a:pt x="3360" y="0"/>
                    <a:pt x="3718" y="0"/>
                  </a:cubicBezTo>
                  <a:cubicBezTo>
                    <a:pt x="4076" y="0"/>
                    <a:pt x="4460" y="0"/>
                    <a:pt x="4831" y="0"/>
                  </a:cubicBezTo>
                  <a:cubicBezTo>
                    <a:pt x="5201" y="0"/>
                    <a:pt x="5559" y="0"/>
                    <a:pt x="5904" y="0"/>
                  </a:cubicBezTo>
                  <a:cubicBezTo>
                    <a:pt x="6249" y="0"/>
                    <a:pt x="6580" y="0"/>
                    <a:pt x="6912" y="0"/>
                  </a:cubicBezTo>
                  <a:cubicBezTo>
                    <a:pt x="7244" y="0"/>
                    <a:pt x="7575" y="0"/>
                    <a:pt x="7911" y="514"/>
                  </a:cubicBezTo>
                  <a:cubicBezTo>
                    <a:pt x="8247" y="1029"/>
                    <a:pt x="8588" y="2057"/>
                    <a:pt x="8941" y="2571"/>
                  </a:cubicBezTo>
                  <a:cubicBezTo>
                    <a:pt x="9295" y="3086"/>
                    <a:pt x="9661" y="3086"/>
                    <a:pt x="9993" y="3086"/>
                  </a:cubicBezTo>
                  <a:cubicBezTo>
                    <a:pt x="10324" y="3086"/>
                    <a:pt x="10621" y="3086"/>
                    <a:pt x="10918" y="3086"/>
                  </a:cubicBezTo>
                  <a:cubicBezTo>
                    <a:pt x="11215" y="3086"/>
                    <a:pt x="11511" y="3086"/>
                    <a:pt x="11834" y="3086"/>
                  </a:cubicBezTo>
                  <a:cubicBezTo>
                    <a:pt x="12157" y="3086"/>
                    <a:pt x="12506" y="3086"/>
                    <a:pt x="12851" y="2571"/>
                  </a:cubicBezTo>
                  <a:cubicBezTo>
                    <a:pt x="13196" y="2057"/>
                    <a:pt x="13536" y="1029"/>
                    <a:pt x="13872" y="514"/>
                  </a:cubicBezTo>
                  <a:cubicBezTo>
                    <a:pt x="14208" y="0"/>
                    <a:pt x="14540" y="0"/>
                    <a:pt x="14871" y="0"/>
                  </a:cubicBezTo>
                  <a:cubicBezTo>
                    <a:pt x="15203" y="0"/>
                    <a:pt x="15535" y="0"/>
                    <a:pt x="15875" y="0"/>
                  </a:cubicBezTo>
                  <a:cubicBezTo>
                    <a:pt x="16215" y="0"/>
                    <a:pt x="16564" y="0"/>
                    <a:pt x="16905" y="0"/>
                  </a:cubicBezTo>
                  <a:cubicBezTo>
                    <a:pt x="17245" y="0"/>
                    <a:pt x="17577" y="0"/>
                    <a:pt x="17895" y="0"/>
                  </a:cubicBezTo>
                  <a:cubicBezTo>
                    <a:pt x="18214" y="0"/>
                    <a:pt x="18519" y="0"/>
                    <a:pt x="18820" y="0"/>
                  </a:cubicBezTo>
                  <a:cubicBezTo>
                    <a:pt x="19121" y="0"/>
                    <a:pt x="19418" y="0"/>
                    <a:pt x="19798" y="514"/>
                  </a:cubicBezTo>
                  <a:cubicBezTo>
                    <a:pt x="20177" y="1029"/>
                    <a:pt x="20640" y="2057"/>
                    <a:pt x="20954" y="3086"/>
                  </a:cubicBezTo>
                  <a:cubicBezTo>
                    <a:pt x="21268" y="4114"/>
                    <a:pt x="21434" y="5143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6819" y="494081"/>
              <a:ext cx="6083301" cy="196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21451"/>
                  </a:moveTo>
                  <a:cubicBezTo>
                    <a:pt x="218" y="21404"/>
                    <a:pt x="436" y="21358"/>
                    <a:pt x="628" y="21277"/>
                  </a:cubicBezTo>
                  <a:cubicBezTo>
                    <a:pt x="819" y="21196"/>
                    <a:pt x="985" y="21080"/>
                    <a:pt x="1191" y="20894"/>
                  </a:cubicBezTo>
                  <a:cubicBezTo>
                    <a:pt x="1398" y="20708"/>
                    <a:pt x="1646" y="20453"/>
                    <a:pt x="1864" y="20210"/>
                  </a:cubicBezTo>
                  <a:cubicBezTo>
                    <a:pt x="2082" y="19966"/>
                    <a:pt x="2270" y="19734"/>
                    <a:pt x="2465" y="19490"/>
                  </a:cubicBezTo>
                  <a:cubicBezTo>
                    <a:pt x="2661" y="19247"/>
                    <a:pt x="2863" y="18992"/>
                    <a:pt x="3040" y="18771"/>
                  </a:cubicBezTo>
                  <a:cubicBezTo>
                    <a:pt x="3217" y="18551"/>
                    <a:pt x="3367" y="18365"/>
                    <a:pt x="3491" y="18145"/>
                  </a:cubicBezTo>
                  <a:cubicBezTo>
                    <a:pt x="3615" y="17924"/>
                    <a:pt x="3713" y="17669"/>
                    <a:pt x="3837" y="17367"/>
                  </a:cubicBezTo>
                  <a:cubicBezTo>
                    <a:pt x="3961" y="17066"/>
                    <a:pt x="4111" y="16718"/>
                    <a:pt x="4265" y="16347"/>
                  </a:cubicBezTo>
                  <a:cubicBezTo>
                    <a:pt x="4419" y="15975"/>
                    <a:pt x="4577" y="15581"/>
                    <a:pt x="4724" y="15210"/>
                  </a:cubicBezTo>
                  <a:cubicBezTo>
                    <a:pt x="4870" y="14839"/>
                    <a:pt x="5005" y="14491"/>
                    <a:pt x="5129" y="14085"/>
                  </a:cubicBezTo>
                  <a:cubicBezTo>
                    <a:pt x="5253" y="13679"/>
                    <a:pt x="5366" y="13214"/>
                    <a:pt x="5475" y="12739"/>
                  </a:cubicBezTo>
                  <a:cubicBezTo>
                    <a:pt x="5584" y="12263"/>
                    <a:pt x="5689" y="11776"/>
                    <a:pt x="5810" y="11196"/>
                  </a:cubicBezTo>
                  <a:cubicBezTo>
                    <a:pt x="5930" y="10616"/>
                    <a:pt x="6065" y="9943"/>
                    <a:pt x="6189" y="9352"/>
                  </a:cubicBezTo>
                  <a:cubicBezTo>
                    <a:pt x="6313" y="8760"/>
                    <a:pt x="6426" y="8250"/>
                    <a:pt x="6550" y="7681"/>
                  </a:cubicBezTo>
                  <a:cubicBezTo>
                    <a:pt x="6674" y="7113"/>
                    <a:pt x="6809" y="6486"/>
                    <a:pt x="6933" y="5906"/>
                  </a:cubicBezTo>
                  <a:cubicBezTo>
                    <a:pt x="7057" y="5326"/>
                    <a:pt x="7170" y="4793"/>
                    <a:pt x="7298" y="4259"/>
                  </a:cubicBezTo>
                  <a:cubicBezTo>
                    <a:pt x="7425" y="3725"/>
                    <a:pt x="7568" y="3192"/>
                    <a:pt x="7707" y="2716"/>
                  </a:cubicBezTo>
                  <a:cubicBezTo>
                    <a:pt x="7846" y="2240"/>
                    <a:pt x="7982" y="1823"/>
                    <a:pt x="8128" y="1486"/>
                  </a:cubicBezTo>
                  <a:cubicBezTo>
                    <a:pt x="8275" y="1150"/>
                    <a:pt x="8433" y="895"/>
                    <a:pt x="8598" y="686"/>
                  </a:cubicBezTo>
                  <a:cubicBezTo>
                    <a:pt x="8763" y="477"/>
                    <a:pt x="8936" y="315"/>
                    <a:pt x="9120" y="199"/>
                  </a:cubicBezTo>
                  <a:cubicBezTo>
                    <a:pt x="9304" y="83"/>
                    <a:pt x="9500" y="13"/>
                    <a:pt x="9722" y="2"/>
                  </a:cubicBezTo>
                  <a:cubicBezTo>
                    <a:pt x="9943" y="-10"/>
                    <a:pt x="10191" y="36"/>
                    <a:pt x="10394" y="129"/>
                  </a:cubicBezTo>
                  <a:cubicBezTo>
                    <a:pt x="10597" y="222"/>
                    <a:pt x="10755" y="361"/>
                    <a:pt x="10909" y="547"/>
                  </a:cubicBezTo>
                  <a:cubicBezTo>
                    <a:pt x="11063" y="732"/>
                    <a:pt x="11213" y="964"/>
                    <a:pt x="11349" y="1185"/>
                  </a:cubicBezTo>
                  <a:cubicBezTo>
                    <a:pt x="11484" y="1405"/>
                    <a:pt x="11604" y="1614"/>
                    <a:pt x="11713" y="1846"/>
                  </a:cubicBezTo>
                  <a:cubicBezTo>
                    <a:pt x="11822" y="2078"/>
                    <a:pt x="11920" y="2333"/>
                    <a:pt x="12018" y="2635"/>
                  </a:cubicBezTo>
                  <a:cubicBezTo>
                    <a:pt x="12115" y="2937"/>
                    <a:pt x="12213" y="3285"/>
                    <a:pt x="12318" y="3656"/>
                  </a:cubicBezTo>
                  <a:cubicBezTo>
                    <a:pt x="12423" y="4027"/>
                    <a:pt x="12536" y="4421"/>
                    <a:pt x="12660" y="4874"/>
                  </a:cubicBezTo>
                  <a:cubicBezTo>
                    <a:pt x="12784" y="5326"/>
                    <a:pt x="12919" y="5837"/>
                    <a:pt x="13028" y="6289"/>
                  </a:cubicBezTo>
                  <a:cubicBezTo>
                    <a:pt x="13137" y="6741"/>
                    <a:pt x="13220" y="7136"/>
                    <a:pt x="13306" y="7577"/>
                  </a:cubicBezTo>
                  <a:cubicBezTo>
                    <a:pt x="13393" y="8017"/>
                    <a:pt x="13483" y="8505"/>
                    <a:pt x="13588" y="9038"/>
                  </a:cubicBezTo>
                  <a:cubicBezTo>
                    <a:pt x="13694" y="9572"/>
                    <a:pt x="13814" y="10152"/>
                    <a:pt x="13934" y="10709"/>
                  </a:cubicBezTo>
                  <a:cubicBezTo>
                    <a:pt x="14054" y="11266"/>
                    <a:pt x="14175" y="11799"/>
                    <a:pt x="14291" y="12286"/>
                  </a:cubicBezTo>
                  <a:cubicBezTo>
                    <a:pt x="14408" y="12774"/>
                    <a:pt x="14520" y="13214"/>
                    <a:pt x="14644" y="13655"/>
                  </a:cubicBezTo>
                  <a:cubicBezTo>
                    <a:pt x="14768" y="14096"/>
                    <a:pt x="14904" y="14537"/>
                    <a:pt x="15035" y="14931"/>
                  </a:cubicBezTo>
                  <a:cubicBezTo>
                    <a:pt x="15167" y="15326"/>
                    <a:pt x="15294" y="15674"/>
                    <a:pt x="15467" y="16068"/>
                  </a:cubicBezTo>
                  <a:cubicBezTo>
                    <a:pt x="15640" y="16463"/>
                    <a:pt x="15858" y="16903"/>
                    <a:pt x="16042" y="17263"/>
                  </a:cubicBezTo>
                  <a:cubicBezTo>
                    <a:pt x="16226" y="17623"/>
                    <a:pt x="16377" y="17901"/>
                    <a:pt x="16546" y="18168"/>
                  </a:cubicBezTo>
                  <a:cubicBezTo>
                    <a:pt x="16715" y="18435"/>
                    <a:pt x="16903" y="18690"/>
                    <a:pt x="17109" y="18934"/>
                  </a:cubicBezTo>
                  <a:cubicBezTo>
                    <a:pt x="17316" y="19177"/>
                    <a:pt x="17542" y="19409"/>
                    <a:pt x="17744" y="19595"/>
                  </a:cubicBezTo>
                  <a:cubicBezTo>
                    <a:pt x="17947" y="19780"/>
                    <a:pt x="18128" y="19920"/>
                    <a:pt x="18327" y="20082"/>
                  </a:cubicBezTo>
                  <a:cubicBezTo>
                    <a:pt x="18526" y="20244"/>
                    <a:pt x="18744" y="20430"/>
                    <a:pt x="18985" y="20592"/>
                  </a:cubicBezTo>
                  <a:cubicBezTo>
                    <a:pt x="19225" y="20755"/>
                    <a:pt x="19488" y="20894"/>
                    <a:pt x="19774" y="20998"/>
                  </a:cubicBezTo>
                  <a:cubicBezTo>
                    <a:pt x="20059" y="21103"/>
                    <a:pt x="20367" y="21172"/>
                    <a:pt x="20646" y="21230"/>
                  </a:cubicBezTo>
                  <a:cubicBezTo>
                    <a:pt x="20924" y="21288"/>
                    <a:pt x="21172" y="21335"/>
                    <a:pt x="21326" y="21393"/>
                  </a:cubicBezTo>
                  <a:cubicBezTo>
                    <a:pt x="21480" y="21451"/>
                    <a:pt x="21540" y="21520"/>
                    <a:pt x="2160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678219" y="692150"/>
              <a:ext cx="6159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8" y="18626"/>
                    <a:pt x="4157" y="15652"/>
                    <a:pt x="6309" y="12913"/>
                  </a:cubicBezTo>
                  <a:cubicBezTo>
                    <a:pt x="8462" y="10174"/>
                    <a:pt x="10689" y="7670"/>
                    <a:pt x="13064" y="5557"/>
                  </a:cubicBezTo>
                  <a:cubicBezTo>
                    <a:pt x="15439" y="3443"/>
                    <a:pt x="17963" y="1722"/>
                    <a:pt x="19410" y="861"/>
                  </a:cubicBezTo>
                  <a:cubicBezTo>
                    <a:pt x="20858" y="0"/>
                    <a:pt x="21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129069" y="578761"/>
              <a:ext cx="237391" cy="24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6" fill="norm" stroke="1" extrusionOk="0">
                  <a:moveTo>
                    <a:pt x="0" y="1609"/>
                  </a:moveTo>
                  <a:cubicBezTo>
                    <a:pt x="765" y="1046"/>
                    <a:pt x="1529" y="482"/>
                    <a:pt x="3632" y="201"/>
                  </a:cubicBezTo>
                  <a:cubicBezTo>
                    <a:pt x="5735" y="-81"/>
                    <a:pt x="9175" y="-81"/>
                    <a:pt x="11947" y="295"/>
                  </a:cubicBezTo>
                  <a:cubicBezTo>
                    <a:pt x="14719" y="670"/>
                    <a:pt x="16821" y="1422"/>
                    <a:pt x="18446" y="2549"/>
                  </a:cubicBezTo>
                  <a:cubicBezTo>
                    <a:pt x="20071" y="3676"/>
                    <a:pt x="21218" y="5178"/>
                    <a:pt x="21409" y="6869"/>
                  </a:cubicBezTo>
                  <a:cubicBezTo>
                    <a:pt x="21600" y="8559"/>
                    <a:pt x="20835" y="10437"/>
                    <a:pt x="19593" y="12503"/>
                  </a:cubicBezTo>
                  <a:cubicBezTo>
                    <a:pt x="18350" y="14569"/>
                    <a:pt x="16630" y="16823"/>
                    <a:pt x="15579" y="18420"/>
                  </a:cubicBezTo>
                  <a:cubicBezTo>
                    <a:pt x="14527" y="20016"/>
                    <a:pt x="14145" y="20956"/>
                    <a:pt x="14336" y="21237"/>
                  </a:cubicBezTo>
                  <a:cubicBezTo>
                    <a:pt x="14527" y="21519"/>
                    <a:pt x="15292" y="21143"/>
                    <a:pt x="16057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491019" y="482600"/>
              <a:ext cx="219336" cy="15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52" fill="norm" stroke="1" extrusionOk="0">
                  <a:moveTo>
                    <a:pt x="0" y="0"/>
                  </a:moveTo>
                  <a:cubicBezTo>
                    <a:pt x="1869" y="5400"/>
                    <a:pt x="3738" y="10800"/>
                    <a:pt x="4777" y="14211"/>
                  </a:cubicBezTo>
                  <a:cubicBezTo>
                    <a:pt x="5815" y="17621"/>
                    <a:pt x="6023" y="19042"/>
                    <a:pt x="6542" y="19326"/>
                  </a:cubicBezTo>
                  <a:cubicBezTo>
                    <a:pt x="7062" y="19611"/>
                    <a:pt x="7892" y="18758"/>
                    <a:pt x="8515" y="17621"/>
                  </a:cubicBezTo>
                  <a:cubicBezTo>
                    <a:pt x="9138" y="16484"/>
                    <a:pt x="9554" y="15063"/>
                    <a:pt x="9969" y="13642"/>
                  </a:cubicBezTo>
                  <a:cubicBezTo>
                    <a:pt x="10385" y="12221"/>
                    <a:pt x="10800" y="10800"/>
                    <a:pt x="11527" y="10232"/>
                  </a:cubicBezTo>
                  <a:cubicBezTo>
                    <a:pt x="12254" y="9663"/>
                    <a:pt x="13292" y="9947"/>
                    <a:pt x="13915" y="10800"/>
                  </a:cubicBezTo>
                  <a:cubicBezTo>
                    <a:pt x="14538" y="11653"/>
                    <a:pt x="14746" y="13074"/>
                    <a:pt x="15369" y="14779"/>
                  </a:cubicBezTo>
                  <a:cubicBezTo>
                    <a:pt x="15992" y="16484"/>
                    <a:pt x="17031" y="18474"/>
                    <a:pt x="18069" y="19753"/>
                  </a:cubicBezTo>
                  <a:cubicBezTo>
                    <a:pt x="19108" y="21032"/>
                    <a:pt x="20146" y="21600"/>
                    <a:pt x="20769" y="21032"/>
                  </a:cubicBezTo>
                  <a:cubicBezTo>
                    <a:pt x="21392" y="20463"/>
                    <a:pt x="21600" y="18758"/>
                    <a:pt x="21496" y="15205"/>
                  </a:cubicBezTo>
                  <a:cubicBezTo>
                    <a:pt x="21392" y="11653"/>
                    <a:pt x="20977" y="6253"/>
                    <a:pt x="20562" y="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891069" y="44450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800"/>
                    <a:pt x="11435" y="12000"/>
                    <a:pt x="15035" y="8400"/>
                  </a:cubicBezTo>
                  <a:cubicBezTo>
                    <a:pt x="18635" y="4800"/>
                    <a:pt x="201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960919" y="4953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948219" y="5397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230706" y="374614"/>
              <a:ext cx="214931" cy="17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47" fill="norm" stroke="1" extrusionOk="0">
                  <a:moveTo>
                    <a:pt x="2232" y="3090"/>
                  </a:moveTo>
                  <a:cubicBezTo>
                    <a:pt x="6468" y="2318"/>
                    <a:pt x="10703" y="1547"/>
                    <a:pt x="13562" y="904"/>
                  </a:cubicBezTo>
                  <a:cubicBezTo>
                    <a:pt x="16421" y="261"/>
                    <a:pt x="17903" y="-253"/>
                    <a:pt x="18327" y="133"/>
                  </a:cubicBezTo>
                  <a:cubicBezTo>
                    <a:pt x="18750" y="518"/>
                    <a:pt x="18115" y="1804"/>
                    <a:pt x="16209" y="4376"/>
                  </a:cubicBezTo>
                  <a:cubicBezTo>
                    <a:pt x="14303" y="6947"/>
                    <a:pt x="11127" y="10804"/>
                    <a:pt x="8479" y="13376"/>
                  </a:cubicBezTo>
                  <a:cubicBezTo>
                    <a:pt x="5832" y="15947"/>
                    <a:pt x="3715" y="17233"/>
                    <a:pt x="2232" y="18261"/>
                  </a:cubicBezTo>
                  <a:cubicBezTo>
                    <a:pt x="750" y="19290"/>
                    <a:pt x="-97" y="20061"/>
                    <a:pt x="9" y="20576"/>
                  </a:cubicBezTo>
                  <a:cubicBezTo>
                    <a:pt x="115" y="21090"/>
                    <a:pt x="1174" y="21347"/>
                    <a:pt x="3821" y="20961"/>
                  </a:cubicBezTo>
                  <a:cubicBezTo>
                    <a:pt x="6468" y="20576"/>
                    <a:pt x="10703" y="19547"/>
                    <a:pt x="13562" y="18776"/>
                  </a:cubicBezTo>
                  <a:cubicBezTo>
                    <a:pt x="16421" y="18004"/>
                    <a:pt x="17903" y="17490"/>
                    <a:pt x="19174" y="17233"/>
                  </a:cubicBezTo>
                  <a:cubicBezTo>
                    <a:pt x="20444" y="16976"/>
                    <a:pt x="21503" y="16976"/>
                    <a:pt x="21503" y="17490"/>
                  </a:cubicBezTo>
                  <a:cubicBezTo>
                    <a:pt x="21503" y="18004"/>
                    <a:pt x="20444" y="19033"/>
                    <a:pt x="19385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821219" y="116630"/>
              <a:ext cx="38101" cy="21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21600" y="1027"/>
                  </a:moveTo>
                  <a:cubicBezTo>
                    <a:pt x="15600" y="398"/>
                    <a:pt x="9600" y="-231"/>
                    <a:pt x="7200" y="84"/>
                  </a:cubicBezTo>
                  <a:cubicBezTo>
                    <a:pt x="4800" y="398"/>
                    <a:pt x="6000" y="1656"/>
                    <a:pt x="6600" y="5012"/>
                  </a:cubicBezTo>
                  <a:cubicBezTo>
                    <a:pt x="7200" y="8367"/>
                    <a:pt x="7200" y="13819"/>
                    <a:pt x="7200" y="17070"/>
                  </a:cubicBezTo>
                  <a:cubicBezTo>
                    <a:pt x="7200" y="20320"/>
                    <a:pt x="7200" y="21369"/>
                    <a:pt x="6000" y="21054"/>
                  </a:cubicBezTo>
                  <a:cubicBezTo>
                    <a:pt x="4800" y="20740"/>
                    <a:pt x="2400" y="19062"/>
                    <a:pt x="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814869" y="131233"/>
              <a:ext cx="122768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74"/>
                  </a:moveTo>
                  <a:cubicBezTo>
                    <a:pt x="2979" y="18206"/>
                    <a:pt x="5959" y="15737"/>
                    <a:pt x="9310" y="12806"/>
                  </a:cubicBezTo>
                  <a:cubicBezTo>
                    <a:pt x="12662" y="9874"/>
                    <a:pt x="16386" y="6480"/>
                    <a:pt x="18621" y="4011"/>
                  </a:cubicBezTo>
                  <a:cubicBezTo>
                    <a:pt x="20855" y="1543"/>
                    <a:pt x="21600" y="0"/>
                    <a:pt x="21600" y="0"/>
                  </a:cubicBezTo>
                  <a:cubicBezTo>
                    <a:pt x="21600" y="0"/>
                    <a:pt x="20855" y="1543"/>
                    <a:pt x="20110" y="4629"/>
                  </a:cubicBezTo>
                  <a:cubicBezTo>
                    <a:pt x="19366" y="7714"/>
                    <a:pt x="18621" y="12343"/>
                    <a:pt x="18621" y="15429"/>
                  </a:cubicBezTo>
                  <a:cubicBezTo>
                    <a:pt x="18621" y="18514"/>
                    <a:pt x="19366" y="20057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960374" y="222250"/>
              <a:ext cx="53863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305" fill="norm" stroke="1" extrusionOk="0">
                  <a:moveTo>
                    <a:pt x="14606" y="10452"/>
                  </a:moveTo>
                  <a:cubicBezTo>
                    <a:pt x="10606" y="9058"/>
                    <a:pt x="6606" y="7665"/>
                    <a:pt x="3806" y="8710"/>
                  </a:cubicBezTo>
                  <a:cubicBezTo>
                    <a:pt x="1006" y="9755"/>
                    <a:pt x="-594" y="13239"/>
                    <a:pt x="206" y="16026"/>
                  </a:cubicBezTo>
                  <a:cubicBezTo>
                    <a:pt x="1006" y="18813"/>
                    <a:pt x="4206" y="20903"/>
                    <a:pt x="7806" y="21252"/>
                  </a:cubicBezTo>
                  <a:cubicBezTo>
                    <a:pt x="11406" y="21600"/>
                    <a:pt x="15406" y="20206"/>
                    <a:pt x="17806" y="17768"/>
                  </a:cubicBezTo>
                  <a:cubicBezTo>
                    <a:pt x="20206" y="15329"/>
                    <a:pt x="21006" y="11845"/>
                    <a:pt x="19806" y="8710"/>
                  </a:cubicBezTo>
                  <a:cubicBezTo>
                    <a:pt x="18606" y="5574"/>
                    <a:pt x="15406" y="2787"/>
                    <a:pt x="14606" y="1394"/>
                  </a:cubicBezTo>
                  <a:cubicBezTo>
                    <a:pt x="13806" y="0"/>
                    <a:pt x="15406" y="0"/>
                    <a:pt x="170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234696" y="0"/>
              <a:ext cx="43724" cy="20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54" fill="norm" stroke="1" extrusionOk="0">
                  <a:moveTo>
                    <a:pt x="21247" y="0"/>
                  </a:moveTo>
                  <a:cubicBezTo>
                    <a:pt x="16104" y="3927"/>
                    <a:pt x="10961" y="7855"/>
                    <a:pt x="7361" y="10691"/>
                  </a:cubicBezTo>
                  <a:cubicBezTo>
                    <a:pt x="3761" y="13527"/>
                    <a:pt x="1704" y="15273"/>
                    <a:pt x="676" y="16691"/>
                  </a:cubicBezTo>
                  <a:cubicBezTo>
                    <a:pt x="-353" y="18109"/>
                    <a:pt x="-353" y="19200"/>
                    <a:pt x="1704" y="20073"/>
                  </a:cubicBezTo>
                  <a:cubicBezTo>
                    <a:pt x="3761" y="20945"/>
                    <a:pt x="7876" y="21600"/>
                    <a:pt x="10447" y="21055"/>
                  </a:cubicBezTo>
                  <a:cubicBezTo>
                    <a:pt x="13018" y="20509"/>
                    <a:pt x="14047" y="18764"/>
                    <a:pt x="15076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168353" y="105362"/>
              <a:ext cx="510118" cy="10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896" y="8304"/>
                  </a:moveTo>
                  <a:cubicBezTo>
                    <a:pt x="448" y="7008"/>
                    <a:pt x="0" y="5712"/>
                    <a:pt x="0" y="4416"/>
                  </a:cubicBezTo>
                  <a:cubicBezTo>
                    <a:pt x="0" y="3120"/>
                    <a:pt x="448" y="1824"/>
                    <a:pt x="1344" y="960"/>
                  </a:cubicBezTo>
                  <a:cubicBezTo>
                    <a:pt x="2241" y="96"/>
                    <a:pt x="3585" y="-336"/>
                    <a:pt x="4705" y="312"/>
                  </a:cubicBezTo>
                  <a:cubicBezTo>
                    <a:pt x="5826" y="960"/>
                    <a:pt x="6722" y="2688"/>
                    <a:pt x="7260" y="4632"/>
                  </a:cubicBezTo>
                  <a:cubicBezTo>
                    <a:pt x="7798" y="6576"/>
                    <a:pt x="7977" y="8736"/>
                    <a:pt x="8066" y="11328"/>
                  </a:cubicBezTo>
                  <a:cubicBezTo>
                    <a:pt x="8156" y="13920"/>
                    <a:pt x="8156" y="16944"/>
                    <a:pt x="7932" y="18672"/>
                  </a:cubicBezTo>
                  <a:cubicBezTo>
                    <a:pt x="7708" y="20400"/>
                    <a:pt x="7260" y="20832"/>
                    <a:pt x="6946" y="19968"/>
                  </a:cubicBezTo>
                  <a:cubicBezTo>
                    <a:pt x="6632" y="19104"/>
                    <a:pt x="6453" y="16944"/>
                    <a:pt x="6588" y="13920"/>
                  </a:cubicBezTo>
                  <a:cubicBezTo>
                    <a:pt x="6722" y="10896"/>
                    <a:pt x="7170" y="7008"/>
                    <a:pt x="7573" y="4416"/>
                  </a:cubicBezTo>
                  <a:cubicBezTo>
                    <a:pt x="7977" y="1824"/>
                    <a:pt x="8335" y="528"/>
                    <a:pt x="8739" y="312"/>
                  </a:cubicBezTo>
                  <a:cubicBezTo>
                    <a:pt x="9142" y="96"/>
                    <a:pt x="9590" y="960"/>
                    <a:pt x="9859" y="2472"/>
                  </a:cubicBezTo>
                  <a:cubicBezTo>
                    <a:pt x="10128" y="3984"/>
                    <a:pt x="10217" y="6144"/>
                    <a:pt x="10307" y="8304"/>
                  </a:cubicBezTo>
                  <a:cubicBezTo>
                    <a:pt x="10397" y="10464"/>
                    <a:pt x="10486" y="12624"/>
                    <a:pt x="10755" y="12840"/>
                  </a:cubicBezTo>
                  <a:cubicBezTo>
                    <a:pt x="11024" y="13056"/>
                    <a:pt x="11472" y="11328"/>
                    <a:pt x="11831" y="11544"/>
                  </a:cubicBezTo>
                  <a:cubicBezTo>
                    <a:pt x="12189" y="11760"/>
                    <a:pt x="12458" y="13920"/>
                    <a:pt x="12817" y="15216"/>
                  </a:cubicBezTo>
                  <a:cubicBezTo>
                    <a:pt x="13175" y="16512"/>
                    <a:pt x="13623" y="16944"/>
                    <a:pt x="14295" y="16944"/>
                  </a:cubicBezTo>
                  <a:cubicBezTo>
                    <a:pt x="14968" y="16944"/>
                    <a:pt x="15864" y="16512"/>
                    <a:pt x="16491" y="15648"/>
                  </a:cubicBezTo>
                  <a:cubicBezTo>
                    <a:pt x="17119" y="14784"/>
                    <a:pt x="17477" y="13488"/>
                    <a:pt x="17701" y="11328"/>
                  </a:cubicBezTo>
                  <a:cubicBezTo>
                    <a:pt x="17925" y="9168"/>
                    <a:pt x="18015" y="6144"/>
                    <a:pt x="17791" y="4632"/>
                  </a:cubicBezTo>
                  <a:cubicBezTo>
                    <a:pt x="17567" y="3120"/>
                    <a:pt x="17029" y="3120"/>
                    <a:pt x="16626" y="3984"/>
                  </a:cubicBezTo>
                  <a:cubicBezTo>
                    <a:pt x="16222" y="4848"/>
                    <a:pt x="15954" y="6576"/>
                    <a:pt x="15774" y="8736"/>
                  </a:cubicBezTo>
                  <a:cubicBezTo>
                    <a:pt x="15595" y="10896"/>
                    <a:pt x="15505" y="13488"/>
                    <a:pt x="15729" y="15432"/>
                  </a:cubicBezTo>
                  <a:cubicBezTo>
                    <a:pt x="15954" y="17376"/>
                    <a:pt x="16491" y="18672"/>
                    <a:pt x="17522" y="19536"/>
                  </a:cubicBezTo>
                  <a:cubicBezTo>
                    <a:pt x="18553" y="20400"/>
                    <a:pt x="20076" y="20832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5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88525" y="2465537"/>
              <a:ext cx="191766" cy="187821"/>
            </a:xfrm>
            <a:prstGeom prst="rect">
              <a:avLst/>
            </a:prstGeom>
            <a:effectLst/>
          </p:spPr>
        </p:pic>
        <p:pic>
          <p:nvPicPr>
            <p:cNvPr id="85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2069" y="2865296"/>
              <a:ext cx="250999" cy="201113"/>
            </a:xfrm>
            <a:prstGeom prst="rect">
              <a:avLst/>
            </a:prstGeom>
            <a:effectLst/>
          </p:spPr>
        </p:pic>
        <p:pic>
          <p:nvPicPr>
            <p:cNvPr id="85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212799" y="2971800"/>
              <a:ext cx="151221" cy="141554"/>
            </a:xfrm>
            <a:prstGeom prst="rect">
              <a:avLst/>
            </a:prstGeom>
            <a:effectLst/>
          </p:spPr>
        </p:pic>
        <p:pic>
          <p:nvPicPr>
            <p:cNvPr id="86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332269" y="2940050"/>
              <a:ext cx="152401" cy="279400"/>
            </a:xfrm>
            <a:prstGeom prst="rect">
              <a:avLst/>
            </a:prstGeom>
            <a:effectLst/>
          </p:spPr>
        </p:pic>
        <p:pic>
          <p:nvPicPr>
            <p:cNvPr id="86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395769" y="3061598"/>
              <a:ext cx="285751" cy="170552"/>
            </a:xfrm>
            <a:prstGeom prst="rect">
              <a:avLst/>
            </a:prstGeom>
            <a:effectLst/>
          </p:spPr>
        </p:pic>
        <p:pic>
          <p:nvPicPr>
            <p:cNvPr id="86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58278" y="2516304"/>
              <a:ext cx="130226" cy="169747"/>
            </a:xfrm>
            <a:prstGeom prst="rect">
              <a:avLst/>
            </a:prstGeom>
            <a:effectLst/>
          </p:spPr>
        </p:pic>
        <p:pic>
          <p:nvPicPr>
            <p:cNvPr id="867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85819" y="2901950"/>
              <a:ext cx="158751" cy="63500"/>
            </a:xfrm>
            <a:prstGeom prst="rect">
              <a:avLst/>
            </a:prstGeom>
            <a:effectLst/>
          </p:spPr>
        </p:pic>
        <p:pic>
          <p:nvPicPr>
            <p:cNvPr id="86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37089" y="2797672"/>
              <a:ext cx="271093" cy="270599"/>
            </a:xfrm>
            <a:prstGeom prst="rect">
              <a:avLst/>
            </a:prstGeom>
            <a:effectLst/>
          </p:spPr>
        </p:pic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247616" y="2974885"/>
              <a:ext cx="170005" cy="142965"/>
            </a:xfrm>
            <a:prstGeom prst="rect">
              <a:avLst/>
            </a:prstGeom>
            <a:effectLst/>
          </p:spPr>
        </p:pic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347769" y="2952750"/>
              <a:ext cx="165101" cy="279400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436669" y="3046379"/>
              <a:ext cx="203201" cy="166216"/>
            </a:xfrm>
            <a:prstGeom prst="rect">
              <a:avLst/>
            </a:prstGeom>
            <a:effectLst/>
          </p:spPr>
        </p:pic>
        <p:pic>
          <p:nvPicPr>
            <p:cNvPr id="87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402119" y="3489055"/>
              <a:ext cx="654051" cy="60595"/>
            </a:xfrm>
            <a:prstGeom prst="rect">
              <a:avLst/>
            </a:prstGeom>
            <a:effectLst/>
          </p:spPr>
        </p:pic>
        <p:pic>
          <p:nvPicPr>
            <p:cNvPr id="87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929169" y="3379421"/>
              <a:ext cx="161460" cy="233729"/>
            </a:xfrm>
            <a:prstGeom prst="rect">
              <a:avLst/>
            </a:prstGeom>
            <a:effectLst/>
          </p:spPr>
        </p:pic>
        <p:pic>
          <p:nvPicPr>
            <p:cNvPr id="88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92178" y="3238500"/>
              <a:ext cx="956266" cy="95250"/>
            </a:xfrm>
            <a:prstGeom prst="rect">
              <a:avLst/>
            </a:prstGeom>
            <a:effectLst/>
          </p:spPr>
        </p:pic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61909" y="3159749"/>
              <a:ext cx="301721" cy="281951"/>
            </a:xfrm>
            <a:prstGeom prst="rect">
              <a:avLst/>
            </a:prstGeom>
            <a:effectLst/>
          </p:spPr>
        </p:pic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879459" y="2200185"/>
              <a:ext cx="189412" cy="166654"/>
            </a:xfrm>
            <a:prstGeom prst="rect">
              <a:avLst/>
            </a:prstGeom>
            <a:effectLst/>
          </p:spPr>
        </p:pic>
        <p:pic>
          <p:nvPicPr>
            <p:cNvPr id="88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245259" y="1169041"/>
              <a:ext cx="306212" cy="316859"/>
            </a:xfrm>
            <a:prstGeom prst="rect">
              <a:avLst/>
            </a:prstGeom>
            <a:effectLst/>
          </p:spPr>
        </p:pic>
        <p:pic>
          <p:nvPicPr>
            <p:cNvPr id="88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602269" y="885736"/>
              <a:ext cx="209551" cy="158611"/>
            </a:xfrm>
            <a:prstGeom prst="rect">
              <a:avLst/>
            </a:prstGeom>
            <a:effectLst/>
          </p:spPr>
        </p:pic>
        <p:pic>
          <p:nvPicPr>
            <p:cNvPr id="89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811819" y="852766"/>
              <a:ext cx="163577" cy="292542"/>
            </a:xfrm>
            <a:prstGeom prst="rect">
              <a:avLst/>
            </a:prstGeom>
            <a:effectLst/>
          </p:spPr>
        </p:pic>
        <p:pic>
          <p:nvPicPr>
            <p:cNvPr id="89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162392" y="736600"/>
              <a:ext cx="132029" cy="173567"/>
            </a:xfrm>
            <a:prstGeom prst="rect">
              <a:avLst/>
            </a:prstGeom>
            <a:effectLst/>
          </p:spPr>
        </p:pic>
        <p:pic>
          <p:nvPicPr>
            <p:cNvPr id="89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263215" y="584020"/>
              <a:ext cx="141526" cy="300709"/>
            </a:xfrm>
            <a:prstGeom prst="rect">
              <a:avLst/>
            </a:prstGeom>
            <a:effectLst/>
          </p:spPr>
        </p:pic>
        <p:pic>
          <p:nvPicPr>
            <p:cNvPr id="89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426954" y="645240"/>
              <a:ext cx="134167" cy="208105"/>
            </a:xfrm>
            <a:prstGeom prst="rect">
              <a:avLst/>
            </a:prstGeom>
            <a:effectLst/>
          </p:spPr>
        </p:pic>
        <p:pic>
          <p:nvPicPr>
            <p:cNvPr id="89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516669" y="638086"/>
              <a:ext cx="146051" cy="174714"/>
            </a:xfrm>
            <a:prstGeom prst="rect">
              <a:avLst/>
            </a:prstGeom>
            <a:effectLst/>
          </p:spPr>
        </p:pic>
        <p:pic>
          <p:nvPicPr>
            <p:cNvPr id="90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669069" y="571500"/>
              <a:ext cx="146051" cy="237067"/>
            </a:xfrm>
            <a:prstGeom prst="rect">
              <a:avLst/>
            </a:prstGeom>
            <a:effectLst/>
          </p:spPr>
        </p:pic>
        <p:pic>
          <p:nvPicPr>
            <p:cNvPr id="90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783369" y="584200"/>
              <a:ext cx="146051" cy="154834"/>
            </a:xfrm>
            <a:prstGeom prst="rect">
              <a:avLst/>
            </a:prstGeom>
            <a:effectLst/>
          </p:spPr>
        </p:pic>
        <p:pic>
          <p:nvPicPr>
            <p:cNvPr id="90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897669" y="359520"/>
              <a:ext cx="280617" cy="360233"/>
            </a:xfrm>
            <a:prstGeom prst="rect">
              <a:avLst/>
            </a:prstGeom>
            <a:effectLst/>
          </p:spPr>
        </p:pic>
        <p:pic>
          <p:nvPicPr>
            <p:cNvPr id="90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364269" y="996950"/>
              <a:ext cx="330201" cy="351462"/>
            </a:xfrm>
            <a:prstGeom prst="rect">
              <a:avLst/>
            </a:prstGeom>
            <a:effectLst/>
          </p:spPr>
        </p:pic>
        <p:pic>
          <p:nvPicPr>
            <p:cNvPr id="90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872019" y="2295031"/>
              <a:ext cx="110879" cy="270370"/>
            </a:xfrm>
            <a:prstGeom prst="rect">
              <a:avLst/>
            </a:prstGeom>
            <a:effectLst/>
          </p:spPr>
        </p:pic>
        <p:pic>
          <p:nvPicPr>
            <p:cNvPr id="91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819533" y="2463535"/>
              <a:ext cx="177396" cy="189757"/>
            </a:xfrm>
            <a:prstGeom prst="rect">
              <a:avLst/>
            </a:prstGeom>
            <a:effectLst/>
          </p:spPr>
        </p:pic>
        <p:pic>
          <p:nvPicPr>
            <p:cNvPr id="91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967269" y="2749550"/>
              <a:ext cx="279401" cy="290394"/>
            </a:xfrm>
            <a:prstGeom prst="rect">
              <a:avLst/>
            </a:prstGeom>
            <a:effectLst/>
          </p:spPr>
        </p:pic>
        <p:pic>
          <p:nvPicPr>
            <p:cNvPr id="91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216099" y="2946400"/>
              <a:ext cx="102538" cy="114300"/>
            </a:xfrm>
            <a:prstGeom prst="rect">
              <a:avLst/>
            </a:prstGeom>
            <a:effectLst/>
          </p:spPr>
        </p:pic>
        <p:pic>
          <p:nvPicPr>
            <p:cNvPr id="91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751417" y="2629001"/>
              <a:ext cx="683637" cy="561627"/>
            </a:xfrm>
            <a:prstGeom prst="rect">
              <a:avLst/>
            </a:prstGeom>
            <a:effectLst/>
          </p:spPr>
        </p:pic>
        <p:pic>
          <p:nvPicPr>
            <p:cNvPr id="91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970277" y="2305651"/>
              <a:ext cx="185014" cy="208695"/>
            </a:xfrm>
            <a:prstGeom prst="rect">
              <a:avLst/>
            </a:prstGeom>
            <a:effectLst/>
          </p:spPr>
        </p:pic>
        <p:pic>
          <p:nvPicPr>
            <p:cNvPr id="92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123891" y="2352286"/>
              <a:ext cx="165409" cy="185511"/>
            </a:xfrm>
            <a:prstGeom prst="rect">
              <a:avLst/>
            </a:prstGeom>
            <a:effectLst/>
          </p:spPr>
        </p:pic>
        <p:pic>
          <p:nvPicPr>
            <p:cNvPr id="92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224398" y="2365687"/>
              <a:ext cx="148658" cy="222363"/>
            </a:xfrm>
            <a:prstGeom prst="rect">
              <a:avLst/>
            </a:prstGeom>
            <a:effectLst/>
          </p:spPr>
        </p:pic>
        <p:pic>
          <p:nvPicPr>
            <p:cNvPr id="92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395259" y="2399189"/>
              <a:ext cx="128557" cy="158709"/>
            </a:xfrm>
            <a:prstGeom prst="rect">
              <a:avLst/>
            </a:prstGeom>
            <a:effectLst/>
          </p:spPr>
        </p:pic>
        <p:pic>
          <p:nvPicPr>
            <p:cNvPr id="92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582871" y="2402539"/>
              <a:ext cx="155359" cy="188861"/>
            </a:xfrm>
            <a:prstGeom prst="rect">
              <a:avLst/>
            </a:prstGeom>
            <a:effectLst/>
          </p:spPr>
        </p:pic>
        <p:pic>
          <p:nvPicPr>
            <p:cNvPr id="92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693429" y="2419291"/>
              <a:ext cx="135258" cy="178810"/>
            </a:xfrm>
            <a:prstGeom prst="rect">
              <a:avLst/>
            </a:prstGeom>
            <a:effectLst/>
          </p:spPr>
        </p:pic>
        <p:pic>
          <p:nvPicPr>
            <p:cNvPr id="93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33369" y="2526542"/>
              <a:ext cx="132879" cy="119265"/>
            </a:xfrm>
            <a:prstGeom prst="rect">
              <a:avLst/>
            </a:prstGeom>
            <a:effectLst/>
          </p:spPr>
        </p:pic>
        <p:pic>
          <p:nvPicPr>
            <p:cNvPr id="933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20174" y="2757663"/>
              <a:ext cx="128557" cy="51502"/>
            </a:xfrm>
            <a:prstGeom prst="rect">
              <a:avLst/>
            </a:prstGeom>
            <a:effectLst/>
          </p:spPr>
        </p:pic>
        <p:pic>
          <p:nvPicPr>
            <p:cNvPr id="93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74284" y="2700709"/>
              <a:ext cx="143371" cy="156002"/>
            </a:xfrm>
            <a:prstGeom prst="rect">
              <a:avLst/>
            </a:prstGeom>
            <a:effectLst/>
          </p:spPr>
        </p:pic>
        <p:pic>
          <p:nvPicPr>
            <p:cNvPr id="93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79682" y="2814617"/>
              <a:ext cx="75116" cy="102661"/>
            </a:xfrm>
            <a:prstGeom prst="rect">
              <a:avLst/>
            </a:prstGeom>
            <a:effectLst/>
          </p:spPr>
        </p:pic>
        <p:pic>
          <p:nvPicPr>
            <p:cNvPr id="93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74284" y="2291982"/>
              <a:ext cx="88354" cy="286018"/>
            </a:xfrm>
            <a:prstGeom prst="rect">
              <a:avLst/>
            </a:prstGeom>
            <a:effectLst/>
          </p:spPr>
        </p:pic>
        <p:pic>
          <p:nvPicPr>
            <p:cNvPr id="94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62206" y="2392488"/>
              <a:ext cx="202262" cy="215663"/>
            </a:xfrm>
            <a:prstGeom prst="rect">
              <a:avLst/>
            </a:prstGeom>
            <a:effectLst/>
          </p:spPr>
        </p:pic>
        <p:pic>
          <p:nvPicPr>
            <p:cNvPr id="94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18279" y="2372387"/>
              <a:ext cx="146696" cy="208963"/>
            </a:xfrm>
            <a:prstGeom prst="rect">
              <a:avLst/>
            </a:prstGeom>
            <a:effectLst/>
          </p:spPr>
        </p:pic>
        <p:pic>
          <p:nvPicPr>
            <p:cNvPr id="94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46975" y="2381025"/>
              <a:ext cx="135258" cy="166822"/>
            </a:xfrm>
            <a:prstGeom prst="rect">
              <a:avLst/>
            </a:prstGeom>
            <a:effectLst/>
          </p:spPr>
        </p:pic>
        <p:pic>
          <p:nvPicPr>
            <p:cNvPr id="94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43625" y="2415940"/>
              <a:ext cx="152009" cy="198912"/>
            </a:xfrm>
            <a:prstGeom prst="rect">
              <a:avLst/>
            </a:prstGeom>
            <a:effectLst/>
          </p:spPr>
        </p:pic>
        <p:pic>
          <p:nvPicPr>
            <p:cNvPr id="94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99876" y="2490897"/>
              <a:ext cx="5686146" cy="1001708"/>
            </a:xfrm>
            <a:prstGeom prst="rect">
              <a:avLst/>
            </a:prstGeom>
            <a:effectLst/>
          </p:spPr>
        </p:pic>
        <p:pic>
          <p:nvPicPr>
            <p:cNvPr id="95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468088" y="2495212"/>
              <a:ext cx="769421" cy="1104649"/>
            </a:xfrm>
            <a:prstGeom prst="rect">
              <a:avLst/>
            </a:prstGeom>
            <a:effectLst/>
          </p:spPr>
        </p:pic>
        <p:pic>
          <p:nvPicPr>
            <p:cNvPr id="95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105381" y="3369487"/>
              <a:ext cx="197818" cy="355744"/>
            </a:xfrm>
            <a:prstGeom prst="rect">
              <a:avLst/>
            </a:prstGeom>
            <a:effectLst/>
          </p:spPr>
        </p:pic>
        <p:pic>
          <p:nvPicPr>
            <p:cNvPr id="95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275080" y="3400795"/>
              <a:ext cx="280301" cy="450105"/>
            </a:xfrm>
            <a:prstGeom prst="rect">
              <a:avLst/>
            </a:prstGeom>
            <a:effectLst/>
          </p:spPr>
        </p:pic>
        <p:pic>
          <p:nvPicPr>
            <p:cNvPr id="95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6533726" y="3563160"/>
              <a:ext cx="158247" cy="57596"/>
            </a:xfrm>
            <a:prstGeom prst="rect">
              <a:avLst/>
            </a:prstGeom>
            <a:effectLst/>
          </p:spPr>
        </p:pic>
        <p:pic>
          <p:nvPicPr>
            <p:cNvPr id="959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6701184" y="3478180"/>
              <a:ext cx="142277" cy="180072"/>
            </a:xfrm>
            <a:prstGeom prst="rect">
              <a:avLst/>
            </a:prstGeom>
            <a:effectLst/>
          </p:spPr>
        </p:pic>
        <p:pic>
          <p:nvPicPr>
            <p:cNvPr id="961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6746969" y="3332050"/>
              <a:ext cx="556179" cy="445418"/>
            </a:xfrm>
            <a:prstGeom prst="rect">
              <a:avLst/>
            </a:prstGeom>
            <a:effectLst/>
          </p:spPr>
        </p:pic>
        <p:pic>
          <p:nvPicPr>
            <p:cNvPr id="963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034273" y="3596124"/>
              <a:ext cx="73059" cy="150001"/>
            </a:xfrm>
            <a:prstGeom prst="rect">
              <a:avLst/>
            </a:prstGeom>
            <a:effectLst/>
          </p:spPr>
        </p:pic>
        <p:sp>
          <p:nvSpPr>
            <p:cNvPr id="965" name="Line"/>
            <p:cNvSpPr/>
            <p:nvPr/>
          </p:nvSpPr>
          <p:spPr>
            <a:xfrm>
              <a:off x="2827319" y="5778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827319" y="787400"/>
              <a:ext cx="1" cy="76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821912" y="1003300"/>
              <a:ext cx="1810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057"/>
                    <a:pt x="-1068" y="4114"/>
                    <a:pt x="132" y="7714"/>
                  </a:cubicBezTo>
                  <a:cubicBezTo>
                    <a:pt x="1332" y="11314"/>
                    <a:pt x="10932" y="1645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827319" y="130810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814619" y="1644650"/>
              <a:ext cx="38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57"/>
                    <a:pt x="12000" y="4114"/>
                    <a:pt x="8400" y="7714"/>
                  </a:cubicBezTo>
                  <a:cubicBezTo>
                    <a:pt x="4800" y="11314"/>
                    <a:pt x="24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808269" y="1981200"/>
              <a:ext cx="1" cy="50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804813" y="2152650"/>
              <a:ext cx="9807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840019" y="251460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764365" y="2532429"/>
              <a:ext cx="139971" cy="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87" fill="norm" stroke="1" extrusionOk="0">
                  <a:moveTo>
                    <a:pt x="14006" y="4810"/>
                  </a:moveTo>
                  <a:cubicBezTo>
                    <a:pt x="13067" y="2801"/>
                    <a:pt x="12128" y="792"/>
                    <a:pt x="10876" y="540"/>
                  </a:cubicBezTo>
                  <a:cubicBezTo>
                    <a:pt x="9623" y="289"/>
                    <a:pt x="8058" y="1796"/>
                    <a:pt x="6649" y="4308"/>
                  </a:cubicBezTo>
                  <a:cubicBezTo>
                    <a:pt x="5241" y="6820"/>
                    <a:pt x="3989" y="10336"/>
                    <a:pt x="3363" y="13350"/>
                  </a:cubicBezTo>
                  <a:cubicBezTo>
                    <a:pt x="2736" y="16364"/>
                    <a:pt x="2736" y="18875"/>
                    <a:pt x="3676" y="20131"/>
                  </a:cubicBezTo>
                  <a:cubicBezTo>
                    <a:pt x="4615" y="21387"/>
                    <a:pt x="6493" y="21387"/>
                    <a:pt x="8684" y="19629"/>
                  </a:cubicBezTo>
                  <a:cubicBezTo>
                    <a:pt x="10876" y="17871"/>
                    <a:pt x="13380" y="14354"/>
                    <a:pt x="14789" y="11340"/>
                  </a:cubicBezTo>
                  <a:cubicBezTo>
                    <a:pt x="16197" y="8327"/>
                    <a:pt x="16510" y="5815"/>
                    <a:pt x="15884" y="3806"/>
                  </a:cubicBezTo>
                  <a:cubicBezTo>
                    <a:pt x="15258" y="1796"/>
                    <a:pt x="13693" y="289"/>
                    <a:pt x="12128" y="38"/>
                  </a:cubicBezTo>
                  <a:cubicBezTo>
                    <a:pt x="10563" y="-213"/>
                    <a:pt x="8997" y="792"/>
                    <a:pt x="7589" y="2299"/>
                  </a:cubicBezTo>
                  <a:cubicBezTo>
                    <a:pt x="6180" y="3806"/>
                    <a:pt x="4928" y="5815"/>
                    <a:pt x="3989" y="8327"/>
                  </a:cubicBezTo>
                  <a:cubicBezTo>
                    <a:pt x="3049" y="10838"/>
                    <a:pt x="2423" y="13852"/>
                    <a:pt x="3676" y="16113"/>
                  </a:cubicBezTo>
                  <a:cubicBezTo>
                    <a:pt x="4928" y="18373"/>
                    <a:pt x="8058" y="19880"/>
                    <a:pt x="11032" y="19378"/>
                  </a:cubicBezTo>
                  <a:cubicBezTo>
                    <a:pt x="14006" y="18875"/>
                    <a:pt x="16823" y="16364"/>
                    <a:pt x="18545" y="13852"/>
                  </a:cubicBezTo>
                  <a:cubicBezTo>
                    <a:pt x="20267" y="11340"/>
                    <a:pt x="20893" y="8829"/>
                    <a:pt x="20267" y="7071"/>
                  </a:cubicBezTo>
                  <a:cubicBezTo>
                    <a:pt x="19641" y="5313"/>
                    <a:pt x="17763" y="4308"/>
                    <a:pt x="16041" y="4057"/>
                  </a:cubicBezTo>
                  <a:cubicBezTo>
                    <a:pt x="14319" y="3806"/>
                    <a:pt x="12754" y="4308"/>
                    <a:pt x="11032" y="5061"/>
                  </a:cubicBezTo>
                  <a:cubicBezTo>
                    <a:pt x="9310" y="5815"/>
                    <a:pt x="7432" y="6820"/>
                    <a:pt x="6180" y="8578"/>
                  </a:cubicBezTo>
                  <a:cubicBezTo>
                    <a:pt x="4928" y="10336"/>
                    <a:pt x="4302" y="12847"/>
                    <a:pt x="4771" y="14606"/>
                  </a:cubicBezTo>
                  <a:cubicBezTo>
                    <a:pt x="5241" y="16364"/>
                    <a:pt x="6806" y="17368"/>
                    <a:pt x="8528" y="17871"/>
                  </a:cubicBezTo>
                  <a:cubicBezTo>
                    <a:pt x="10249" y="18373"/>
                    <a:pt x="12128" y="18373"/>
                    <a:pt x="14163" y="17368"/>
                  </a:cubicBezTo>
                  <a:cubicBezTo>
                    <a:pt x="16197" y="16364"/>
                    <a:pt x="18389" y="14354"/>
                    <a:pt x="19641" y="12094"/>
                  </a:cubicBezTo>
                  <a:cubicBezTo>
                    <a:pt x="20893" y="9834"/>
                    <a:pt x="21206" y="7322"/>
                    <a:pt x="19641" y="5564"/>
                  </a:cubicBezTo>
                  <a:cubicBezTo>
                    <a:pt x="18076" y="3806"/>
                    <a:pt x="14632" y="2801"/>
                    <a:pt x="11189" y="3052"/>
                  </a:cubicBezTo>
                  <a:cubicBezTo>
                    <a:pt x="7745" y="3303"/>
                    <a:pt x="4302" y="4810"/>
                    <a:pt x="2267" y="6820"/>
                  </a:cubicBezTo>
                  <a:cubicBezTo>
                    <a:pt x="232" y="8829"/>
                    <a:pt x="-394" y="11340"/>
                    <a:pt x="232" y="13099"/>
                  </a:cubicBezTo>
                  <a:cubicBezTo>
                    <a:pt x="858" y="14857"/>
                    <a:pt x="2736" y="15861"/>
                    <a:pt x="4771" y="16364"/>
                  </a:cubicBezTo>
                  <a:cubicBezTo>
                    <a:pt x="6806" y="16866"/>
                    <a:pt x="8997" y="16866"/>
                    <a:pt x="11502" y="16364"/>
                  </a:cubicBezTo>
                  <a:cubicBezTo>
                    <a:pt x="14006" y="15861"/>
                    <a:pt x="16823" y="14857"/>
                    <a:pt x="17449" y="14103"/>
                  </a:cubicBezTo>
                  <a:cubicBezTo>
                    <a:pt x="18076" y="13350"/>
                    <a:pt x="16510" y="12847"/>
                    <a:pt x="14945" y="12596"/>
                  </a:cubicBezTo>
                  <a:cubicBezTo>
                    <a:pt x="13380" y="12345"/>
                    <a:pt x="11815" y="12345"/>
                    <a:pt x="10406" y="13099"/>
                  </a:cubicBezTo>
                  <a:cubicBezTo>
                    <a:pt x="8997" y="13852"/>
                    <a:pt x="7745" y="15359"/>
                    <a:pt x="7902" y="16615"/>
                  </a:cubicBezTo>
                  <a:cubicBezTo>
                    <a:pt x="8058" y="17871"/>
                    <a:pt x="9623" y="18875"/>
                    <a:pt x="11345" y="18875"/>
                  </a:cubicBezTo>
                  <a:cubicBezTo>
                    <a:pt x="13067" y="18875"/>
                    <a:pt x="14945" y="17871"/>
                    <a:pt x="16354" y="16113"/>
                  </a:cubicBezTo>
                  <a:cubicBezTo>
                    <a:pt x="17763" y="14354"/>
                    <a:pt x="18702" y="11843"/>
                    <a:pt x="18389" y="10336"/>
                  </a:cubicBezTo>
                  <a:cubicBezTo>
                    <a:pt x="18076" y="8829"/>
                    <a:pt x="16510" y="8327"/>
                    <a:pt x="14006" y="8829"/>
                  </a:cubicBezTo>
                  <a:cubicBezTo>
                    <a:pt x="11502" y="9331"/>
                    <a:pt x="8058" y="10838"/>
                    <a:pt x="5867" y="12596"/>
                  </a:cubicBezTo>
                  <a:cubicBezTo>
                    <a:pt x="3676" y="14354"/>
                    <a:pt x="2736" y="16364"/>
                    <a:pt x="3049" y="17620"/>
                  </a:cubicBezTo>
                  <a:cubicBezTo>
                    <a:pt x="3363" y="18875"/>
                    <a:pt x="4928" y="19378"/>
                    <a:pt x="6806" y="19629"/>
                  </a:cubicBezTo>
                  <a:cubicBezTo>
                    <a:pt x="8684" y="19880"/>
                    <a:pt x="10876" y="19880"/>
                    <a:pt x="11815" y="18624"/>
                  </a:cubicBezTo>
                  <a:cubicBezTo>
                    <a:pt x="12754" y="17368"/>
                    <a:pt x="12441" y="14857"/>
                    <a:pt x="11189" y="13350"/>
                  </a:cubicBezTo>
                  <a:cubicBezTo>
                    <a:pt x="9936" y="11843"/>
                    <a:pt x="7745" y="11340"/>
                    <a:pt x="7119" y="12094"/>
                  </a:cubicBezTo>
                  <a:cubicBezTo>
                    <a:pt x="6493" y="12847"/>
                    <a:pt x="7432" y="14857"/>
                    <a:pt x="8997" y="16615"/>
                  </a:cubicBezTo>
                  <a:cubicBezTo>
                    <a:pt x="10563" y="18373"/>
                    <a:pt x="12754" y="19880"/>
                    <a:pt x="14945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829436" y="2713523"/>
              <a:ext cx="250793" cy="26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35" fill="norm" stroke="1" extrusionOk="0">
                  <a:moveTo>
                    <a:pt x="16155" y="2366"/>
                  </a:moveTo>
                  <a:cubicBezTo>
                    <a:pt x="15429" y="1522"/>
                    <a:pt x="14703" y="679"/>
                    <a:pt x="13886" y="257"/>
                  </a:cubicBezTo>
                  <a:cubicBezTo>
                    <a:pt x="13069" y="-165"/>
                    <a:pt x="12161" y="-165"/>
                    <a:pt x="10528" y="1016"/>
                  </a:cubicBezTo>
                  <a:cubicBezTo>
                    <a:pt x="8894" y="2197"/>
                    <a:pt x="6534" y="4560"/>
                    <a:pt x="4719" y="7007"/>
                  </a:cubicBezTo>
                  <a:cubicBezTo>
                    <a:pt x="2904" y="9454"/>
                    <a:pt x="1634" y="11985"/>
                    <a:pt x="908" y="13757"/>
                  </a:cubicBezTo>
                  <a:cubicBezTo>
                    <a:pt x="182" y="15529"/>
                    <a:pt x="0" y="16541"/>
                    <a:pt x="0" y="17469"/>
                  </a:cubicBezTo>
                  <a:cubicBezTo>
                    <a:pt x="0" y="18398"/>
                    <a:pt x="182" y="19241"/>
                    <a:pt x="1180" y="20001"/>
                  </a:cubicBezTo>
                  <a:cubicBezTo>
                    <a:pt x="2178" y="20760"/>
                    <a:pt x="3993" y="21435"/>
                    <a:pt x="6353" y="21435"/>
                  </a:cubicBezTo>
                  <a:cubicBezTo>
                    <a:pt x="8713" y="21435"/>
                    <a:pt x="11617" y="20760"/>
                    <a:pt x="14249" y="19073"/>
                  </a:cubicBezTo>
                  <a:cubicBezTo>
                    <a:pt x="16881" y="17385"/>
                    <a:pt x="19240" y="14685"/>
                    <a:pt x="20420" y="12069"/>
                  </a:cubicBezTo>
                  <a:cubicBezTo>
                    <a:pt x="21600" y="9454"/>
                    <a:pt x="21600" y="6922"/>
                    <a:pt x="21418" y="5066"/>
                  </a:cubicBezTo>
                  <a:cubicBezTo>
                    <a:pt x="21237" y="3210"/>
                    <a:pt x="20874" y="2029"/>
                    <a:pt x="19966" y="1438"/>
                  </a:cubicBezTo>
                  <a:cubicBezTo>
                    <a:pt x="19059" y="847"/>
                    <a:pt x="17607" y="847"/>
                    <a:pt x="16518" y="1185"/>
                  </a:cubicBezTo>
                  <a:cubicBezTo>
                    <a:pt x="15429" y="1522"/>
                    <a:pt x="14703" y="2197"/>
                    <a:pt x="13976" y="2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532419" y="1949441"/>
              <a:ext cx="434245" cy="43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5" fill="norm" stroke="1" extrusionOk="0">
                  <a:moveTo>
                    <a:pt x="21390" y="1897"/>
                  </a:moveTo>
                  <a:cubicBezTo>
                    <a:pt x="21495" y="1370"/>
                    <a:pt x="21600" y="843"/>
                    <a:pt x="21390" y="475"/>
                  </a:cubicBezTo>
                  <a:cubicBezTo>
                    <a:pt x="21181" y="106"/>
                    <a:pt x="20656" y="-105"/>
                    <a:pt x="19555" y="53"/>
                  </a:cubicBezTo>
                  <a:cubicBezTo>
                    <a:pt x="18454" y="211"/>
                    <a:pt x="16777" y="738"/>
                    <a:pt x="14784" y="1897"/>
                  </a:cubicBezTo>
                  <a:cubicBezTo>
                    <a:pt x="12792" y="3056"/>
                    <a:pt x="10485" y="4847"/>
                    <a:pt x="8388" y="7113"/>
                  </a:cubicBezTo>
                  <a:cubicBezTo>
                    <a:pt x="6291" y="9378"/>
                    <a:pt x="4404" y="12117"/>
                    <a:pt x="3093" y="14330"/>
                  </a:cubicBezTo>
                  <a:cubicBezTo>
                    <a:pt x="1783" y="16543"/>
                    <a:pt x="1049" y="18229"/>
                    <a:pt x="629" y="19335"/>
                  </a:cubicBezTo>
                  <a:cubicBezTo>
                    <a:pt x="210" y="20441"/>
                    <a:pt x="105" y="20968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430819" y="2273300"/>
              <a:ext cx="101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532419" y="229870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243619" y="18415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62"/>
                    <a:pt x="12000" y="10523"/>
                    <a:pt x="8400" y="14123"/>
                  </a:cubicBezTo>
                  <a:cubicBezTo>
                    <a:pt x="4800" y="17723"/>
                    <a:pt x="24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319819" y="19431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601846" y="1835154"/>
              <a:ext cx="157687" cy="17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0893" fill="norm" stroke="1" extrusionOk="0">
                  <a:moveTo>
                    <a:pt x="12948" y="3085"/>
                  </a:moveTo>
                  <a:cubicBezTo>
                    <a:pt x="11564" y="2828"/>
                    <a:pt x="10179" y="2571"/>
                    <a:pt x="7964" y="4113"/>
                  </a:cubicBezTo>
                  <a:cubicBezTo>
                    <a:pt x="5748" y="5656"/>
                    <a:pt x="2702" y="8999"/>
                    <a:pt x="1179" y="11828"/>
                  </a:cubicBezTo>
                  <a:cubicBezTo>
                    <a:pt x="-344" y="14656"/>
                    <a:pt x="-344" y="16971"/>
                    <a:pt x="902" y="18642"/>
                  </a:cubicBezTo>
                  <a:cubicBezTo>
                    <a:pt x="2148" y="20313"/>
                    <a:pt x="4641" y="21342"/>
                    <a:pt x="7964" y="20699"/>
                  </a:cubicBezTo>
                  <a:cubicBezTo>
                    <a:pt x="11287" y="20056"/>
                    <a:pt x="15441" y="17742"/>
                    <a:pt x="17933" y="14528"/>
                  </a:cubicBezTo>
                  <a:cubicBezTo>
                    <a:pt x="20425" y="11313"/>
                    <a:pt x="21256" y="7199"/>
                    <a:pt x="20148" y="4499"/>
                  </a:cubicBezTo>
                  <a:cubicBezTo>
                    <a:pt x="19041" y="1799"/>
                    <a:pt x="15994" y="513"/>
                    <a:pt x="13502" y="128"/>
                  </a:cubicBezTo>
                  <a:cubicBezTo>
                    <a:pt x="11010" y="-258"/>
                    <a:pt x="9071" y="256"/>
                    <a:pt x="7687" y="1285"/>
                  </a:cubicBezTo>
                  <a:cubicBezTo>
                    <a:pt x="6302" y="2313"/>
                    <a:pt x="5471" y="3856"/>
                    <a:pt x="5610" y="5013"/>
                  </a:cubicBezTo>
                  <a:cubicBezTo>
                    <a:pt x="5748" y="6171"/>
                    <a:pt x="6856" y="6942"/>
                    <a:pt x="7964" y="7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643669" y="1816100"/>
              <a:ext cx="698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810"/>
                    <a:pt x="15055" y="5620"/>
                    <a:pt x="11455" y="9220"/>
                  </a:cubicBezTo>
                  <a:cubicBezTo>
                    <a:pt x="7855" y="12820"/>
                    <a:pt x="3927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535719" y="1822399"/>
              <a:ext cx="279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82" y="11670"/>
                    <a:pt x="9164" y="3363"/>
                    <a:pt x="12764" y="870"/>
                  </a:cubicBezTo>
                  <a:cubicBezTo>
                    <a:pt x="16364" y="-1622"/>
                    <a:pt x="1898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491269" y="20447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840"/>
                    <a:pt x="9874" y="10080"/>
                    <a:pt x="13474" y="6480"/>
                  </a:cubicBezTo>
                  <a:cubicBezTo>
                    <a:pt x="17074" y="2880"/>
                    <a:pt x="193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777997" y="1860550"/>
              <a:ext cx="13872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7194" y="1029"/>
                    <a:pt x="12940" y="2057"/>
                    <a:pt x="9340" y="4423"/>
                  </a:cubicBezTo>
                  <a:cubicBezTo>
                    <a:pt x="5740" y="6789"/>
                    <a:pt x="2794" y="10491"/>
                    <a:pt x="1322" y="13063"/>
                  </a:cubicBezTo>
                  <a:cubicBezTo>
                    <a:pt x="-151" y="15634"/>
                    <a:pt x="-151" y="17074"/>
                    <a:pt x="176" y="18309"/>
                  </a:cubicBezTo>
                  <a:cubicBezTo>
                    <a:pt x="504" y="19543"/>
                    <a:pt x="1158" y="20571"/>
                    <a:pt x="4267" y="21086"/>
                  </a:cubicBezTo>
                  <a:cubicBezTo>
                    <a:pt x="7376" y="21600"/>
                    <a:pt x="12940" y="21600"/>
                    <a:pt x="18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904525" y="1930400"/>
              <a:ext cx="158245" cy="1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8" fill="norm" stroke="1" extrusionOk="0">
                  <a:moveTo>
                    <a:pt x="795" y="0"/>
                  </a:moveTo>
                  <a:cubicBezTo>
                    <a:pt x="507" y="4909"/>
                    <a:pt x="219" y="9818"/>
                    <a:pt x="75" y="13255"/>
                  </a:cubicBezTo>
                  <a:cubicBezTo>
                    <a:pt x="-69" y="16691"/>
                    <a:pt x="-69" y="18655"/>
                    <a:pt x="651" y="19636"/>
                  </a:cubicBezTo>
                  <a:cubicBezTo>
                    <a:pt x="1371" y="20618"/>
                    <a:pt x="2811" y="20618"/>
                    <a:pt x="3963" y="19964"/>
                  </a:cubicBezTo>
                  <a:cubicBezTo>
                    <a:pt x="5115" y="19309"/>
                    <a:pt x="5979" y="18000"/>
                    <a:pt x="6699" y="18164"/>
                  </a:cubicBezTo>
                  <a:cubicBezTo>
                    <a:pt x="7419" y="18327"/>
                    <a:pt x="7995" y="19964"/>
                    <a:pt x="9003" y="20782"/>
                  </a:cubicBezTo>
                  <a:cubicBezTo>
                    <a:pt x="10011" y="21600"/>
                    <a:pt x="11451" y="21600"/>
                    <a:pt x="13467" y="19636"/>
                  </a:cubicBezTo>
                  <a:cubicBezTo>
                    <a:pt x="15483" y="17673"/>
                    <a:pt x="18075" y="13745"/>
                    <a:pt x="19515" y="10800"/>
                  </a:cubicBezTo>
                  <a:cubicBezTo>
                    <a:pt x="20955" y="7855"/>
                    <a:pt x="21243" y="5891"/>
                    <a:pt x="21531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044132" y="2032000"/>
              <a:ext cx="63089" cy="7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84" fill="norm" stroke="1" extrusionOk="0">
                  <a:moveTo>
                    <a:pt x="20767" y="6821"/>
                  </a:moveTo>
                  <a:cubicBezTo>
                    <a:pt x="17283" y="6253"/>
                    <a:pt x="13799" y="5684"/>
                    <a:pt x="10664" y="6253"/>
                  </a:cubicBezTo>
                  <a:cubicBezTo>
                    <a:pt x="7528" y="6821"/>
                    <a:pt x="4741" y="8526"/>
                    <a:pt x="2651" y="11084"/>
                  </a:cubicBezTo>
                  <a:cubicBezTo>
                    <a:pt x="561" y="13642"/>
                    <a:pt x="-833" y="17053"/>
                    <a:pt x="561" y="19042"/>
                  </a:cubicBezTo>
                  <a:cubicBezTo>
                    <a:pt x="1954" y="21032"/>
                    <a:pt x="6135" y="21600"/>
                    <a:pt x="9967" y="21316"/>
                  </a:cubicBezTo>
                  <a:cubicBezTo>
                    <a:pt x="13799" y="21032"/>
                    <a:pt x="17283" y="19895"/>
                    <a:pt x="19025" y="17905"/>
                  </a:cubicBezTo>
                  <a:cubicBezTo>
                    <a:pt x="20767" y="15916"/>
                    <a:pt x="20767" y="13074"/>
                    <a:pt x="19025" y="9947"/>
                  </a:cubicBezTo>
                  <a:cubicBezTo>
                    <a:pt x="17283" y="6821"/>
                    <a:pt x="13799" y="3411"/>
                    <a:pt x="10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164369" y="1885950"/>
              <a:ext cx="12569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316" y="0"/>
                  </a:moveTo>
                  <a:cubicBezTo>
                    <a:pt x="11845" y="2400"/>
                    <a:pt x="16374" y="4800"/>
                    <a:pt x="18813" y="7125"/>
                  </a:cubicBezTo>
                  <a:cubicBezTo>
                    <a:pt x="21252" y="9450"/>
                    <a:pt x="21600" y="11700"/>
                    <a:pt x="18116" y="14100"/>
                  </a:cubicBezTo>
                  <a:cubicBezTo>
                    <a:pt x="14632" y="16500"/>
                    <a:pt x="7316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73019" y="1803400"/>
              <a:ext cx="237068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0" y="0"/>
                  </a:moveTo>
                  <a:cubicBezTo>
                    <a:pt x="3250" y="2082"/>
                    <a:pt x="6499" y="4164"/>
                    <a:pt x="9462" y="6376"/>
                  </a:cubicBezTo>
                  <a:cubicBezTo>
                    <a:pt x="12425" y="8588"/>
                    <a:pt x="15101" y="10930"/>
                    <a:pt x="17108" y="13229"/>
                  </a:cubicBezTo>
                  <a:cubicBezTo>
                    <a:pt x="19115" y="15528"/>
                    <a:pt x="20453" y="17783"/>
                    <a:pt x="21027" y="19171"/>
                  </a:cubicBezTo>
                  <a:cubicBezTo>
                    <a:pt x="21600" y="20559"/>
                    <a:pt x="21409" y="21080"/>
                    <a:pt x="21218" y="21340"/>
                  </a:cubicBezTo>
                  <a:cubicBezTo>
                    <a:pt x="21027" y="21600"/>
                    <a:pt x="20835" y="21600"/>
                    <a:pt x="206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1993" y="1797749"/>
              <a:ext cx="232627" cy="2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35" fill="norm" stroke="1" extrusionOk="0">
                  <a:moveTo>
                    <a:pt x="2121" y="7338"/>
                  </a:moveTo>
                  <a:cubicBezTo>
                    <a:pt x="2121" y="11247"/>
                    <a:pt x="2121" y="15155"/>
                    <a:pt x="2121" y="17624"/>
                  </a:cubicBezTo>
                  <a:cubicBezTo>
                    <a:pt x="2121" y="20092"/>
                    <a:pt x="2121" y="21121"/>
                    <a:pt x="1927" y="20607"/>
                  </a:cubicBezTo>
                  <a:cubicBezTo>
                    <a:pt x="1732" y="20092"/>
                    <a:pt x="1343" y="18035"/>
                    <a:pt x="856" y="15361"/>
                  </a:cubicBezTo>
                  <a:cubicBezTo>
                    <a:pt x="370" y="12687"/>
                    <a:pt x="-214" y="9395"/>
                    <a:pt x="78" y="6515"/>
                  </a:cubicBezTo>
                  <a:cubicBezTo>
                    <a:pt x="370" y="3635"/>
                    <a:pt x="1537" y="1167"/>
                    <a:pt x="4845" y="344"/>
                  </a:cubicBezTo>
                  <a:cubicBezTo>
                    <a:pt x="8154" y="-479"/>
                    <a:pt x="13602" y="344"/>
                    <a:pt x="16716" y="1064"/>
                  </a:cubicBezTo>
                  <a:cubicBezTo>
                    <a:pt x="19829" y="1784"/>
                    <a:pt x="20608" y="2401"/>
                    <a:pt x="21386" y="3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93669" y="1177837"/>
              <a:ext cx="177801" cy="32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3559"/>
                  </a:moveTo>
                  <a:cubicBezTo>
                    <a:pt x="21600" y="2862"/>
                    <a:pt x="21600" y="2166"/>
                    <a:pt x="21214" y="1469"/>
                  </a:cubicBezTo>
                  <a:cubicBezTo>
                    <a:pt x="20829" y="772"/>
                    <a:pt x="20057" y="75"/>
                    <a:pt x="18386" y="6"/>
                  </a:cubicBezTo>
                  <a:cubicBezTo>
                    <a:pt x="16714" y="-64"/>
                    <a:pt x="14143" y="493"/>
                    <a:pt x="11186" y="1887"/>
                  </a:cubicBezTo>
                  <a:cubicBezTo>
                    <a:pt x="8229" y="3281"/>
                    <a:pt x="4886" y="5510"/>
                    <a:pt x="2829" y="8019"/>
                  </a:cubicBezTo>
                  <a:cubicBezTo>
                    <a:pt x="771" y="10527"/>
                    <a:pt x="0" y="13314"/>
                    <a:pt x="0" y="15474"/>
                  </a:cubicBezTo>
                  <a:cubicBezTo>
                    <a:pt x="0" y="17634"/>
                    <a:pt x="771" y="19167"/>
                    <a:pt x="2700" y="20073"/>
                  </a:cubicBezTo>
                  <a:cubicBezTo>
                    <a:pt x="4629" y="20979"/>
                    <a:pt x="7714" y="21257"/>
                    <a:pt x="108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27019" y="13335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659853" y="1238250"/>
              <a:ext cx="211667" cy="17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864" y="0"/>
                  </a:moveTo>
                  <a:cubicBezTo>
                    <a:pt x="432" y="2829"/>
                    <a:pt x="0" y="5657"/>
                    <a:pt x="0" y="7843"/>
                  </a:cubicBezTo>
                  <a:cubicBezTo>
                    <a:pt x="0" y="10029"/>
                    <a:pt x="432" y="11571"/>
                    <a:pt x="1404" y="13371"/>
                  </a:cubicBezTo>
                  <a:cubicBezTo>
                    <a:pt x="2376" y="15171"/>
                    <a:pt x="3888" y="17229"/>
                    <a:pt x="4968" y="17614"/>
                  </a:cubicBezTo>
                  <a:cubicBezTo>
                    <a:pt x="6048" y="18000"/>
                    <a:pt x="6696" y="16714"/>
                    <a:pt x="7236" y="15429"/>
                  </a:cubicBezTo>
                  <a:cubicBezTo>
                    <a:pt x="7776" y="14143"/>
                    <a:pt x="8208" y="12857"/>
                    <a:pt x="8856" y="12857"/>
                  </a:cubicBezTo>
                  <a:cubicBezTo>
                    <a:pt x="9504" y="12857"/>
                    <a:pt x="10368" y="14143"/>
                    <a:pt x="11016" y="15429"/>
                  </a:cubicBezTo>
                  <a:cubicBezTo>
                    <a:pt x="11664" y="16714"/>
                    <a:pt x="12096" y="18000"/>
                    <a:pt x="12744" y="19029"/>
                  </a:cubicBezTo>
                  <a:cubicBezTo>
                    <a:pt x="13392" y="20057"/>
                    <a:pt x="14256" y="20829"/>
                    <a:pt x="15336" y="21214"/>
                  </a:cubicBezTo>
                  <a:cubicBezTo>
                    <a:pt x="16416" y="21600"/>
                    <a:pt x="17712" y="21600"/>
                    <a:pt x="18684" y="20957"/>
                  </a:cubicBezTo>
                  <a:cubicBezTo>
                    <a:pt x="19656" y="20314"/>
                    <a:pt x="20304" y="19029"/>
                    <a:pt x="20736" y="15814"/>
                  </a:cubicBezTo>
                  <a:cubicBezTo>
                    <a:pt x="21168" y="12600"/>
                    <a:pt x="21384" y="7457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895700" y="1371600"/>
              <a:ext cx="51586" cy="8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1201" fill="norm" stroke="1" extrusionOk="0">
                  <a:moveTo>
                    <a:pt x="15433" y="3323"/>
                  </a:moveTo>
                  <a:cubicBezTo>
                    <a:pt x="11279" y="4431"/>
                    <a:pt x="7125" y="5538"/>
                    <a:pt x="4217" y="7477"/>
                  </a:cubicBezTo>
                  <a:cubicBezTo>
                    <a:pt x="1310" y="9415"/>
                    <a:pt x="-352" y="12185"/>
                    <a:pt x="63" y="14677"/>
                  </a:cubicBezTo>
                  <a:cubicBezTo>
                    <a:pt x="479" y="17169"/>
                    <a:pt x="2971" y="19385"/>
                    <a:pt x="6294" y="20492"/>
                  </a:cubicBezTo>
                  <a:cubicBezTo>
                    <a:pt x="9617" y="21600"/>
                    <a:pt x="13771" y="21600"/>
                    <a:pt x="16679" y="19108"/>
                  </a:cubicBezTo>
                  <a:cubicBezTo>
                    <a:pt x="19586" y="16615"/>
                    <a:pt x="21248" y="11631"/>
                    <a:pt x="19586" y="8031"/>
                  </a:cubicBezTo>
                  <a:cubicBezTo>
                    <a:pt x="17925" y="4431"/>
                    <a:pt x="12940" y="2215"/>
                    <a:pt x="79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60419" y="1197156"/>
              <a:ext cx="152663" cy="34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3" fill="norm" stroke="1" extrusionOk="0">
                  <a:moveTo>
                    <a:pt x="8877" y="186"/>
                  </a:moveTo>
                  <a:cubicBezTo>
                    <a:pt x="10356" y="55"/>
                    <a:pt x="11836" y="-77"/>
                    <a:pt x="13167" y="55"/>
                  </a:cubicBezTo>
                  <a:cubicBezTo>
                    <a:pt x="14499" y="186"/>
                    <a:pt x="15682" y="582"/>
                    <a:pt x="17310" y="2557"/>
                  </a:cubicBezTo>
                  <a:cubicBezTo>
                    <a:pt x="18937" y="4533"/>
                    <a:pt x="21008" y="8089"/>
                    <a:pt x="21304" y="10789"/>
                  </a:cubicBezTo>
                  <a:cubicBezTo>
                    <a:pt x="21600" y="13489"/>
                    <a:pt x="20121" y="15333"/>
                    <a:pt x="16274" y="16979"/>
                  </a:cubicBezTo>
                  <a:cubicBezTo>
                    <a:pt x="12427" y="18625"/>
                    <a:pt x="6214" y="20074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-1" y="3678914"/>
              <a:ext cx="37568" cy="4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97" fill="norm" stroke="1" extrusionOk="0">
                  <a:moveTo>
                    <a:pt x="10497" y="0"/>
                  </a:moveTo>
                  <a:cubicBezTo>
                    <a:pt x="8097" y="3688"/>
                    <a:pt x="5697" y="7376"/>
                    <a:pt x="3897" y="10747"/>
                  </a:cubicBezTo>
                  <a:cubicBezTo>
                    <a:pt x="2097" y="14119"/>
                    <a:pt x="897" y="17175"/>
                    <a:pt x="297" y="18966"/>
                  </a:cubicBezTo>
                  <a:cubicBezTo>
                    <a:pt x="-303" y="20757"/>
                    <a:pt x="-303" y="21284"/>
                    <a:pt x="3297" y="21442"/>
                  </a:cubicBezTo>
                  <a:cubicBezTo>
                    <a:pt x="6897" y="21600"/>
                    <a:pt x="14097" y="21389"/>
                    <a:pt x="21297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3449" y="3952087"/>
              <a:ext cx="163818" cy="16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04" fill="norm" stroke="1" extrusionOk="0">
                  <a:moveTo>
                    <a:pt x="12294" y="3145"/>
                  </a:moveTo>
                  <a:cubicBezTo>
                    <a:pt x="11186" y="1828"/>
                    <a:pt x="10078" y="511"/>
                    <a:pt x="8832" y="116"/>
                  </a:cubicBezTo>
                  <a:cubicBezTo>
                    <a:pt x="7586" y="-279"/>
                    <a:pt x="6201" y="248"/>
                    <a:pt x="4678" y="3014"/>
                  </a:cubicBezTo>
                  <a:cubicBezTo>
                    <a:pt x="3155" y="5780"/>
                    <a:pt x="1494" y="10784"/>
                    <a:pt x="663" y="13945"/>
                  </a:cubicBezTo>
                  <a:cubicBezTo>
                    <a:pt x="-168" y="17106"/>
                    <a:pt x="-168" y="18423"/>
                    <a:pt x="386" y="19477"/>
                  </a:cubicBezTo>
                  <a:cubicBezTo>
                    <a:pt x="940" y="20531"/>
                    <a:pt x="2047" y="21321"/>
                    <a:pt x="3986" y="20662"/>
                  </a:cubicBezTo>
                  <a:cubicBezTo>
                    <a:pt x="5924" y="20004"/>
                    <a:pt x="8694" y="17897"/>
                    <a:pt x="10355" y="15262"/>
                  </a:cubicBezTo>
                  <a:cubicBezTo>
                    <a:pt x="12017" y="12628"/>
                    <a:pt x="12570" y="9467"/>
                    <a:pt x="12847" y="7097"/>
                  </a:cubicBezTo>
                  <a:cubicBezTo>
                    <a:pt x="13124" y="4726"/>
                    <a:pt x="13124" y="3145"/>
                    <a:pt x="12847" y="3014"/>
                  </a:cubicBezTo>
                  <a:cubicBezTo>
                    <a:pt x="12570" y="2882"/>
                    <a:pt x="12017" y="4199"/>
                    <a:pt x="12017" y="6701"/>
                  </a:cubicBezTo>
                  <a:cubicBezTo>
                    <a:pt x="12017" y="9204"/>
                    <a:pt x="12570" y="12892"/>
                    <a:pt x="13540" y="15131"/>
                  </a:cubicBezTo>
                  <a:cubicBezTo>
                    <a:pt x="14509" y="17370"/>
                    <a:pt x="15894" y="18160"/>
                    <a:pt x="17278" y="18160"/>
                  </a:cubicBezTo>
                  <a:cubicBezTo>
                    <a:pt x="18663" y="18160"/>
                    <a:pt x="20047" y="17370"/>
                    <a:pt x="21432" y="16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02666" y="3939264"/>
              <a:ext cx="158751" cy="16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492"/>
                  </a:moveTo>
                  <a:cubicBezTo>
                    <a:pt x="4032" y="6092"/>
                    <a:pt x="8064" y="9692"/>
                    <a:pt x="10368" y="12323"/>
                  </a:cubicBezTo>
                  <a:cubicBezTo>
                    <a:pt x="12672" y="14954"/>
                    <a:pt x="13248" y="16615"/>
                    <a:pt x="13248" y="18138"/>
                  </a:cubicBezTo>
                  <a:cubicBezTo>
                    <a:pt x="13248" y="19662"/>
                    <a:pt x="12672" y="21046"/>
                    <a:pt x="11808" y="21323"/>
                  </a:cubicBezTo>
                  <a:cubicBezTo>
                    <a:pt x="10944" y="21600"/>
                    <a:pt x="9792" y="20769"/>
                    <a:pt x="9072" y="18415"/>
                  </a:cubicBezTo>
                  <a:cubicBezTo>
                    <a:pt x="8352" y="16062"/>
                    <a:pt x="8064" y="12185"/>
                    <a:pt x="10224" y="8862"/>
                  </a:cubicBezTo>
                  <a:cubicBezTo>
                    <a:pt x="12384" y="5538"/>
                    <a:pt x="16992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69782" y="3928388"/>
              <a:ext cx="112285" cy="36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49" fill="norm" stroke="1" extrusionOk="0">
                  <a:moveTo>
                    <a:pt x="21219" y="262"/>
                  </a:moveTo>
                  <a:cubicBezTo>
                    <a:pt x="19219" y="16"/>
                    <a:pt x="17219" y="-229"/>
                    <a:pt x="13619" y="385"/>
                  </a:cubicBezTo>
                  <a:cubicBezTo>
                    <a:pt x="10019" y="998"/>
                    <a:pt x="4819" y="2471"/>
                    <a:pt x="2219" y="3637"/>
                  </a:cubicBezTo>
                  <a:cubicBezTo>
                    <a:pt x="-381" y="4803"/>
                    <a:pt x="-381" y="5662"/>
                    <a:pt x="619" y="6153"/>
                  </a:cubicBezTo>
                  <a:cubicBezTo>
                    <a:pt x="1619" y="6644"/>
                    <a:pt x="3619" y="6766"/>
                    <a:pt x="6419" y="6460"/>
                  </a:cubicBezTo>
                  <a:cubicBezTo>
                    <a:pt x="9219" y="6153"/>
                    <a:pt x="12819" y="5416"/>
                    <a:pt x="15019" y="4741"/>
                  </a:cubicBezTo>
                  <a:cubicBezTo>
                    <a:pt x="17219" y="4066"/>
                    <a:pt x="18019" y="3453"/>
                    <a:pt x="18619" y="2839"/>
                  </a:cubicBezTo>
                  <a:cubicBezTo>
                    <a:pt x="19219" y="2226"/>
                    <a:pt x="19619" y="1612"/>
                    <a:pt x="19219" y="1551"/>
                  </a:cubicBezTo>
                  <a:cubicBezTo>
                    <a:pt x="18819" y="1489"/>
                    <a:pt x="17619" y="1980"/>
                    <a:pt x="16819" y="3576"/>
                  </a:cubicBezTo>
                  <a:cubicBezTo>
                    <a:pt x="16019" y="5171"/>
                    <a:pt x="15619" y="7871"/>
                    <a:pt x="15819" y="10632"/>
                  </a:cubicBezTo>
                  <a:cubicBezTo>
                    <a:pt x="16019" y="13394"/>
                    <a:pt x="16819" y="16216"/>
                    <a:pt x="16819" y="17935"/>
                  </a:cubicBezTo>
                  <a:cubicBezTo>
                    <a:pt x="16819" y="19653"/>
                    <a:pt x="16019" y="20266"/>
                    <a:pt x="14419" y="20696"/>
                  </a:cubicBezTo>
                  <a:cubicBezTo>
                    <a:pt x="12819" y="21126"/>
                    <a:pt x="10419" y="21371"/>
                    <a:pt x="8419" y="21187"/>
                  </a:cubicBezTo>
                  <a:cubicBezTo>
                    <a:pt x="6419" y="21003"/>
                    <a:pt x="4819" y="20389"/>
                    <a:pt x="4219" y="19223"/>
                  </a:cubicBezTo>
                  <a:cubicBezTo>
                    <a:pt x="3619" y="18057"/>
                    <a:pt x="4019" y="16339"/>
                    <a:pt x="4419" y="14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54562" y="3887397"/>
              <a:ext cx="111655" cy="17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820" fill="norm" stroke="1" extrusionOk="0">
                  <a:moveTo>
                    <a:pt x="4300" y="14443"/>
                  </a:moveTo>
                  <a:cubicBezTo>
                    <a:pt x="8300" y="11177"/>
                    <a:pt x="12300" y="7912"/>
                    <a:pt x="14500" y="5401"/>
                  </a:cubicBezTo>
                  <a:cubicBezTo>
                    <a:pt x="16700" y="2889"/>
                    <a:pt x="17100" y="1131"/>
                    <a:pt x="16300" y="377"/>
                  </a:cubicBezTo>
                  <a:cubicBezTo>
                    <a:pt x="15500" y="-376"/>
                    <a:pt x="13500" y="-125"/>
                    <a:pt x="10500" y="2261"/>
                  </a:cubicBezTo>
                  <a:cubicBezTo>
                    <a:pt x="7500" y="4647"/>
                    <a:pt x="3500" y="9168"/>
                    <a:pt x="1500" y="12433"/>
                  </a:cubicBezTo>
                  <a:cubicBezTo>
                    <a:pt x="-500" y="15698"/>
                    <a:pt x="-500" y="17708"/>
                    <a:pt x="1500" y="19089"/>
                  </a:cubicBezTo>
                  <a:cubicBezTo>
                    <a:pt x="3500" y="20471"/>
                    <a:pt x="7500" y="21224"/>
                    <a:pt x="11100" y="20596"/>
                  </a:cubicBezTo>
                  <a:cubicBezTo>
                    <a:pt x="14700" y="19968"/>
                    <a:pt x="17900" y="17959"/>
                    <a:pt x="21100" y="15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97966" y="3869414"/>
              <a:ext cx="114301" cy="20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71" fill="norm" stroke="1" extrusionOk="0">
                  <a:moveTo>
                    <a:pt x="0" y="1964"/>
                  </a:moveTo>
                  <a:cubicBezTo>
                    <a:pt x="3858" y="6327"/>
                    <a:pt x="7715" y="10691"/>
                    <a:pt x="9643" y="13418"/>
                  </a:cubicBezTo>
                  <a:cubicBezTo>
                    <a:pt x="11572" y="16145"/>
                    <a:pt x="11572" y="17236"/>
                    <a:pt x="11379" y="18327"/>
                  </a:cubicBezTo>
                  <a:cubicBezTo>
                    <a:pt x="11186" y="19418"/>
                    <a:pt x="10800" y="20509"/>
                    <a:pt x="9643" y="21055"/>
                  </a:cubicBezTo>
                  <a:cubicBezTo>
                    <a:pt x="8486" y="21600"/>
                    <a:pt x="6558" y="21600"/>
                    <a:pt x="4243" y="19745"/>
                  </a:cubicBezTo>
                  <a:cubicBezTo>
                    <a:pt x="1929" y="17891"/>
                    <a:pt x="-771" y="14182"/>
                    <a:pt x="1350" y="10800"/>
                  </a:cubicBezTo>
                  <a:cubicBezTo>
                    <a:pt x="3472" y="7418"/>
                    <a:pt x="10415" y="4364"/>
                    <a:pt x="14465" y="2618"/>
                  </a:cubicBezTo>
                  <a:cubicBezTo>
                    <a:pt x="18515" y="873"/>
                    <a:pt x="19672" y="436"/>
                    <a:pt x="208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421866" y="3945614"/>
              <a:ext cx="25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5082"/>
                    <a:pt x="16615" y="10165"/>
                    <a:pt x="19108" y="13765"/>
                  </a:cubicBezTo>
                  <a:cubicBezTo>
                    <a:pt x="21600" y="17365"/>
                    <a:pt x="18277" y="19482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434566" y="3887901"/>
              <a:ext cx="50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600142" y="3873823"/>
              <a:ext cx="92414" cy="21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145" fill="norm" stroke="1" extrusionOk="0">
                  <a:moveTo>
                    <a:pt x="13982" y="3243"/>
                  </a:moveTo>
                  <a:cubicBezTo>
                    <a:pt x="13042" y="2224"/>
                    <a:pt x="12103" y="1205"/>
                    <a:pt x="9990" y="594"/>
                  </a:cubicBezTo>
                  <a:cubicBezTo>
                    <a:pt x="7877" y="-17"/>
                    <a:pt x="4590" y="-221"/>
                    <a:pt x="2477" y="288"/>
                  </a:cubicBezTo>
                  <a:cubicBezTo>
                    <a:pt x="364" y="798"/>
                    <a:pt x="-575" y="2021"/>
                    <a:pt x="364" y="4466"/>
                  </a:cubicBezTo>
                  <a:cubicBezTo>
                    <a:pt x="1303" y="6911"/>
                    <a:pt x="4121" y="10579"/>
                    <a:pt x="7408" y="13126"/>
                  </a:cubicBezTo>
                  <a:cubicBezTo>
                    <a:pt x="10695" y="15673"/>
                    <a:pt x="14451" y="17100"/>
                    <a:pt x="17034" y="18221"/>
                  </a:cubicBezTo>
                  <a:cubicBezTo>
                    <a:pt x="19616" y="19341"/>
                    <a:pt x="21025" y="20156"/>
                    <a:pt x="20321" y="20666"/>
                  </a:cubicBezTo>
                  <a:cubicBezTo>
                    <a:pt x="19616" y="21175"/>
                    <a:pt x="16799" y="21379"/>
                    <a:pt x="13747" y="20768"/>
                  </a:cubicBezTo>
                  <a:cubicBezTo>
                    <a:pt x="10695" y="20156"/>
                    <a:pt x="7408" y="18730"/>
                    <a:pt x="4121" y="17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265385" y="3717684"/>
              <a:ext cx="502682" cy="43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2" fill="norm" stroke="1" extrusionOk="0">
                  <a:moveTo>
                    <a:pt x="4382" y="3427"/>
                  </a:moveTo>
                  <a:cubicBezTo>
                    <a:pt x="4563" y="2798"/>
                    <a:pt x="4743" y="2169"/>
                    <a:pt x="5014" y="1435"/>
                  </a:cubicBezTo>
                  <a:cubicBezTo>
                    <a:pt x="5286" y="701"/>
                    <a:pt x="5647" y="-138"/>
                    <a:pt x="5692" y="19"/>
                  </a:cubicBezTo>
                  <a:cubicBezTo>
                    <a:pt x="5737" y="177"/>
                    <a:pt x="5466" y="1330"/>
                    <a:pt x="5105" y="3584"/>
                  </a:cubicBezTo>
                  <a:cubicBezTo>
                    <a:pt x="4743" y="5839"/>
                    <a:pt x="4291" y="9194"/>
                    <a:pt x="3975" y="12078"/>
                  </a:cubicBezTo>
                  <a:cubicBezTo>
                    <a:pt x="3659" y="14961"/>
                    <a:pt x="3478" y="17373"/>
                    <a:pt x="3523" y="18788"/>
                  </a:cubicBezTo>
                  <a:cubicBezTo>
                    <a:pt x="3568" y="20204"/>
                    <a:pt x="3840" y="20623"/>
                    <a:pt x="3975" y="20571"/>
                  </a:cubicBezTo>
                  <a:cubicBezTo>
                    <a:pt x="4111" y="20518"/>
                    <a:pt x="4111" y="19994"/>
                    <a:pt x="3840" y="18841"/>
                  </a:cubicBezTo>
                  <a:cubicBezTo>
                    <a:pt x="3568" y="17687"/>
                    <a:pt x="3026" y="15905"/>
                    <a:pt x="2619" y="14804"/>
                  </a:cubicBezTo>
                  <a:cubicBezTo>
                    <a:pt x="2213" y="13703"/>
                    <a:pt x="1942" y="13283"/>
                    <a:pt x="1445" y="12916"/>
                  </a:cubicBezTo>
                  <a:cubicBezTo>
                    <a:pt x="948" y="12549"/>
                    <a:pt x="225" y="12235"/>
                    <a:pt x="44" y="11920"/>
                  </a:cubicBezTo>
                  <a:cubicBezTo>
                    <a:pt x="-137" y="11606"/>
                    <a:pt x="225" y="11291"/>
                    <a:pt x="1399" y="10033"/>
                  </a:cubicBezTo>
                  <a:cubicBezTo>
                    <a:pt x="2574" y="8775"/>
                    <a:pt x="4563" y="6573"/>
                    <a:pt x="5737" y="5262"/>
                  </a:cubicBezTo>
                  <a:cubicBezTo>
                    <a:pt x="6912" y="3951"/>
                    <a:pt x="7274" y="3532"/>
                    <a:pt x="7681" y="3165"/>
                  </a:cubicBezTo>
                  <a:cubicBezTo>
                    <a:pt x="8087" y="2798"/>
                    <a:pt x="8539" y="2483"/>
                    <a:pt x="8765" y="2798"/>
                  </a:cubicBezTo>
                  <a:cubicBezTo>
                    <a:pt x="8991" y="3112"/>
                    <a:pt x="8991" y="4056"/>
                    <a:pt x="8855" y="6311"/>
                  </a:cubicBezTo>
                  <a:cubicBezTo>
                    <a:pt x="8720" y="8565"/>
                    <a:pt x="8449" y="12130"/>
                    <a:pt x="8132" y="14699"/>
                  </a:cubicBezTo>
                  <a:cubicBezTo>
                    <a:pt x="7816" y="17268"/>
                    <a:pt x="7455" y="18841"/>
                    <a:pt x="7184" y="19889"/>
                  </a:cubicBezTo>
                  <a:cubicBezTo>
                    <a:pt x="6912" y="20938"/>
                    <a:pt x="6732" y="21462"/>
                    <a:pt x="6596" y="21462"/>
                  </a:cubicBezTo>
                  <a:cubicBezTo>
                    <a:pt x="6460" y="21462"/>
                    <a:pt x="6370" y="20938"/>
                    <a:pt x="6686" y="19837"/>
                  </a:cubicBezTo>
                  <a:cubicBezTo>
                    <a:pt x="7003" y="18736"/>
                    <a:pt x="7726" y="17058"/>
                    <a:pt x="8268" y="16062"/>
                  </a:cubicBezTo>
                  <a:cubicBezTo>
                    <a:pt x="8810" y="15066"/>
                    <a:pt x="9172" y="14751"/>
                    <a:pt x="9578" y="14594"/>
                  </a:cubicBezTo>
                  <a:cubicBezTo>
                    <a:pt x="9985" y="14437"/>
                    <a:pt x="10437" y="14437"/>
                    <a:pt x="10799" y="14699"/>
                  </a:cubicBezTo>
                  <a:cubicBezTo>
                    <a:pt x="11160" y="14961"/>
                    <a:pt x="11431" y="15485"/>
                    <a:pt x="11657" y="16062"/>
                  </a:cubicBezTo>
                  <a:cubicBezTo>
                    <a:pt x="11883" y="16639"/>
                    <a:pt x="12064" y="17268"/>
                    <a:pt x="12335" y="17740"/>
                  </a:cubicBezTo>
                  <a:cubicBezTo>
                    <a:pt x="12606" y="18212"/>
                    <a:pt x="12968" y="18526"/>
                    <a:pt x="13374" y="18631"/>
                  </a:cubicBezTo>
                  <a:cubicBezTo>
                    <a:pt x="13781" y="18736"/>
                    <a:pt x="14233" y="18631"/>
                    <a:pt x="14685" y="18107"/>
                  </a:cubicBezTo>
                  <a:cubicBezTo>
                    <a:pt x="15137" y="17582"/>
                    <a:pt x="15589" y="16639"/>
                    <a:pt x="15905" y="15905"/>
                  </a:cubicBezTo>
                  <a:cubicBezTo>
                    <a:pt x="16221" y="15171"/>
                    <a:pt x="16402" y="14646"/>
                    <a:pt x="16492" y="14122"/>
                  </a:cubicBezTo>
                  <a:cubicBezTo>
                    <a:pt x="16583" y="13598"/>
                    <a:pt x="16583" y="13074"/>
                    <a:pt x="16357" y="12812"/>
                  </a:cubicBezTo>
                  <a:cubicBezTo>
                    <a:pt x="16131" y="12549"/>
                    <a:pt x="15679" y="12549"/>
                    <a:pt x="15227" y="13074"/>
                  </a:cubicBezTo>
                  <a:cubicBezTo>
                    <a:pt x="14775" y="13598"/>
                    <a:pt x="14323" y="14646"/>
                    <a:pt x="14052" y="15538"/>
                  </a:cubicBezTo>
                  <a:cubicBezTo>
                    <a:pt x="13781" y="16429"/>
                    <a:pt x="13691" y="17163"/>
                    <a:pt x="13826" y="17792"/>
                  </a:cubicBezTo>
                  <a:cubicBezTo>
                    <a:pt x="13962" y="18421"/>
                    <a:pt x="14323" y="18945"/>
                    <a:pt x="15634" y="19208"/>
                  </a:cubicBezTo>
                  <a:cubicBezTo>
                    <a:pt x="16944" y="19470"/>
                    <a:pt x="19204" y="19470"/>
                    <a:pt x="21463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332087" y="3947034"/>
              <a:ext cx="247785" cy="20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482" fill="norm" stroke="1" extrusionOk="0">
                  <a:moveTo>
                    <a:pt x="9898" y="3670"/>
                  </a:moveTo>
                  <a:cubicBezTo>
                    <a:pt x="9717" y="2611"/>
                    <a:pt x="9535" y="1552"/>
                    <a:pt x="8900" y="811"/>
                  </a:cubicBezTo>
                  <a:cubicBezTo>
                    <a:pt x="8265" y="70"/>
                    <a:pt x="7176" y="-354"/>
                    <a:pt x="5996" y="387"/>
                  </a:cubicBezTo>
                  <a:cubicBezTo>
                    <a:pt x="4816" y="1128"/>
                    <a:pt x="3545" y="3034"/>
                    <a:pt x="2365" y="6422"/>
                  </a:cubicBezTo>
                  <a:cubicBezTo>
                    <a:pt x="1186" y="9811"/>
                    <a:pt x="97" y="14681"/>
                    <a:pt x="6" y="17540"/>
                  </a:cubicBezTo>
                  <a:cubicBezTo>
                    <a:pt x="-85" y="20399"/>
                    <a:pt x="823" y="21246"/>
                    <a:pt x="3908" y="19764"/>
                  </a:cubicBezTo>
                  <a:cubicBezTo>
                    <a:pt x="6994" y="18281"/>
                    <a:pt x="12258" y="14470"/>
                    <a:pt x="15253" y="12140"/>
                  </a:cubicBezTo>
                  <a:cubicBezTo>
                    <a:pt x="18248" y="9811"/>
                    <a:pt x="18974" y="8964"/>
                    <a:pt x="19609" y="8117"/>
                  </a:cubicBezTo>
                  <a:cubicBezTo>
                    <a:pt x="20244" y="7270"/>
                    <a:pt x="20789" y="6422"/>
                    <a:pt x="20607" y="5893"/>
                  </a:cubicBezTo>
                  <a:cubicBezTo>
                    <a:pt x="20426" y="5364"/>
                    <a:pt x="19518" y="5152"/>
                    <a:pt x="18429" y="5999"/>
                  </a:cubicBezTo>
                  <a:cubicBezTo>
                    <a:pt x="17340" y="6846"/>
                    <a:pt x="16070" y="8752"/>
                    <a:pt x="15344" y="10870"/>
                  </a:cubicBezTo>
                  <a:cubicBezTo>
                    <a:pt x="14618" y="12987"/>
                    <a:pt x="14436" y="15317"/>
                    <a:pt x="14890" y="16799"/>
                  </a:cubicBezTo>
                  <a:cubicBezTo>
                    <a:pt x="15344" y="18281"/>
                    <a:pt x="16433" y="18917"/>
                    <a:pt x="17703" y="18387"/>
                  </a:cubicBezTo>
                  <a:cubicBezTo>
                    <a:pt x="18974" y="17858"/>
                    <a:pt x="20426" y="16164"/>
                    <a:pt x="20970" y="13411"/>
                  </a:cubicBezTo>
                  <a:cubicBezTo>
                    <a:pt x="21515" y="10658"/>
                    <a:pt x="21152" y="6846"/>
                    <a:pt x="20789" y="3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638016" y="3972588"/>
              <a:ext cx="139701" cy="19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917"/>
                  </a:moveTo>
                  <a:cubicBezTo>
                    <a:pt x="982" y="4937"/>
                    <a:pt x="1964" y="7956"/>
                    <a:pt x="2455" y="10046"/>
                  </a:cubicBezTo>
                  <a:cubicBezTo>
                    <a:pt x="2945" y="12137"/>
                    <a:pt x="2945" y="13298"/>
                    <a:pt x="2782" y="14575"/>
                  </a:cubicBezTo>
                  <a:cubicBezTo>
                    <a:pt x="2618" y="15853"/>
                    <a:pt x="2291" y="17246"/>
                    <a:pt x="1964" y="17362"/>
                  </a:cubicBezTo>
                  <a:cubicBezTo>
                    <a:pt x="1636" y="17479"/>
                    <a:pt x="1309" y="16317"/>
                    <a:pt x="2455" y="13530"/>
                  </a:cubicBezTo>
                  <a:cubicBezTo>
                    <a:pt x="3600" y="10743"/>
                    <a:pt x="6218" y="6330"/>
                    <a:pt x="8182" y="3775"/>
                  </a:cubicBezTo>
                  <a:cubicBezTo>
                    <a:pt x="10145" y="1221"/>
                    <a:pt x="11455" y="524"/>
                    <a:pt x="12927" y="175"/>
                  </a:cubicBezTo>
                  <a:cubicBezTo>
                    <a:pt x="14400" y="-173"/>
                    <a:pt x="16036" y="-173"/>
                    <a:pt x="17182" y="1801"/>
                  </a:cubicBezTo>
                  <a:cubicBezTo>
                    <a:pt x="18327" y="3775"/>
                    <a:pt x="18982" y="7724"/>
                    <a:pt x="19636" y="11324"/>
                  </a:cubicBezTo>
                  <a:cubicBezTo>
                    <a:pt x="20291" y="14924"/>
                    <a:pt x="20945" y="18175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839013" y="3771900"/>
              <a:ext cx="237154" cy="38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56" fill="norm" stroke="1" extrusionOk="0">
                  <a:moveTo>
                    <a:pt x="18550" y="2590"/>
                  </a:moveTo>
                  <a:cubicBezTo>
                    <a:pt x="18741" y="1534"/>
                    <a:pt x="18932" y="477"/>
                    <a:pt x="18454" y="125"/>
                  </a:cubicBezTo>
                  <a:cubicBezTo>
                    <a:pt x="17976" y="-227"/>
                    <a:pt x="16829" y="125"/>
                    <a:pt x="15300" y="1651"/>
                  </a:cubicBezTo>
                  <a:cubicBezTo>
                    <a:pt x="13771" y="3177"/>
                    <a:pt x="11859" y="5877"/>
                    <a:pt x="10617" y="8988"/>
                  </a:cubicBezTo>
                  <a:cubicBezTo>
                    <a:pt x="9375" y="12099"/>
                    <a:pt x="8801" y="15621"/>
                    <a:pt x="8514" y="17675"/>
                  </a:cubicBezTo>
                  <a:cubicBezTo>
                    <a:pt x="8228" y="19730"/>
                    <a:pt x="8228" y="20316"/>
                    <a:pt x="7750" y="20727"/>
                  </a:cubicBezTo>
                  <a:cubicBezTo>
                    <a:pt x="7272" y="21138"/>
                    <a:pt x="6316" y="21373"/>
                    <a:pt x="5456" y="21197"/>
                  </a:cubicBezTo>
                  <a:cubicBezTo>
                    <a:pt x="4596" y="21021"/>
                    <a:pt x="3831" y="20434"/>
                    <a:pt x="2971" y="19553"/>
                  </a:cubicBezTo>
                  <a:cubicBezTo>
                    <a:pt x="2111" y="18673"/>
                    <a:pt x="1155" y="17499"/>
                    <a:pt x="582" y="16619"/>
                  </a:cubicBezTo>
                  <a:cubicBezTo>
                    <a:pt x="8" y="15738"/>
                    <a:pt x="-183" y="15151"/>
                    <a:pt x="199" y="14740"/>
                  </a:cubicBezTo>
                  <a:cubicBezTo>
                    <a:pt x="582" y="14330"/>
                    <a:pt x="1537" y="14095"/>
                    <a:pt x="3162" y="14095"/>
                  </a:cubicBezTo>
                  <a:cubicBezTo>
                    <a:pt x="4787" y="14095"/>
                    <a:pt x="7081" y="14330"/>
                    <a:pt x="9279" y="15093"/>
                  </a:cubicBezTo>
                  <a:cubicBezTo>
                    <a:pt x="11477" y="15856"/>
                    <a:pt x="13580" y="17147"/>
                    <a:pt x="14727" y="18321"/>
                  </a:cubicBezTo>
                  <a:cubicBezTo>
                    <a:pt x="15874" y="19495"/>
                    <a:pt x="16065" y="20551"/>
                    <a:pt x="16256" y="20610"/>
                  </a:cubicBezTo>
                  <a:cubicBezTo>
                    <a:pt x="16447" y="20669"/>
                    <a:pt x="16638" y="19730"/>
                    <a:pt x="17498" y="18027"/>
                  </a:cubicBezTo>
                  <a:cubicBezTo>
                    <a:pt x="18359" y="16325"/>
                    <a:pt x="19888" y="13860"/>
                    <a:pt x="21417" y="1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090603" y="3786608"/>
              <a:ext cx="411014" cy="3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97" fill="norm" stroke="1" extrusionOk="0">
                  <a:moveTo>
                    <a:pt x="6887" y="16214"/>
                  </a:moveTo>
                  <a:cubicBezTo>
                    <a:pt x="6887" y="15627"/>
                    <a:pt x="6887" y="15040"/>
                    <a:pt x="6721" y="14512"/>
                  </a:cubicBezTo>
                  <a:cubicBezTo>
                    <a:pt x="6555" y="13984"/>
                    <a:pt x="6223" y="13514"/>
                    <a:pt x="5337" y="13690"/>
                  </a:cubicBezTo>
                  <a:cubicBezTo>
                    <a:pt x="4451" y="13867"/>
                    <a:pt x="3011" y="14688"/>
                    <a:pt x="2014" y="15745"/>
                  </a:cubicBezTo>
                  <a:cubicBezTo>
                    <a:pt x="1017" y="16801"/>
                    <a:pt x="463" y="18093"/>
                    <a:pt x="186" y="19032"/>
                  </a:cubicBezTo>
                  <a:cubicBezTo>
                    <a:pt x="-91" y="19971"/>
                    <a:pt x="-91" y="20558"/>
                    <a:pt x="407" y="20910"/>
                  </a:cubicBezTo>
                  <a:cubicBezTo>
                    <a:pt x="906" y="21262"/>
                    <a:pt x="1903" y="21380"/>
                    <a:pt x="3121" y="20030"/>
                  </a:cubicBezTo>
                  <a:cubicBezTo>
                    <a:pt x="4340" y="18680"/>
                    <a:pt x="5780" y="15862"/>
                    <a:pt x="6998" y="12575"/>
                  </a:cubicBezTo>
                  <a:cubicBezTo>
                    <a:pt x="8217" y="9288"/>
                    <a:pt x="9214" y="5532"/>
                    <a:pt x="9657" y="3243"/>
                  </a:cubicBezTo>
                  <a:cubicBezTo>
                    <a:pt x="10100" y="954"/>
                    <a:pt x="9989" y="132"/>
                    <a:pt x="9767" y="14"/>
                  </a:cubicBezTo>
                  <a:cubicBezTo>
                    <a:pt x="9546" y="-103"/>
                    <a:pt x="9214" y="484"/>
                    <a:pt x="8660" y="2656"/>
                  </a:cubicBezTo>
                  <a:cubicBezTo>
                    <a:pt x="8106" y="4827"/>
                    <a:pt x="7331" y="8584"/>
                    <a:pt x="6943" y="11519"/>
                  </a:cubicBezTo>
                  <a:cubicBezTo>
                    <a:pt x="6555" y="14454"/>
                    <a:pt x="6555" y="16567"/>
                    <a:pt x="6721" y="17858"/>
                  </a:cubicBezTo>
                  <a:cubicBezTo>
                    <a:pt x="6887" y="19149"/>
                    <a:pt x="7220" y="19619"/>
                    <a:pt x="7663" y="19854"/>
                  </a:cubicBezTo>
                  <a:cubicBezTo>
                    <a:pt x="8106" y="20088"/>
                    <a:pt x="8660" y="20088"/>
                    <a:pt x="9601" y="19325"/>
                  </a:cubicBezTo>
                  <a:cubicBezTo>
                    <a:pt x="10543" y="18562"/>
                    <a:pt x="11872" y="17036"/>
                    <a:pt x="12703" y="15921"/>
                  </a:cubicBezTo>
                  <a:cubicBezTo>
                    <a:pt x="13534" y="14806"/>
                    <a:pt x="13866" y="14101"/>
                    <a:pt x="14032" y="13397"/>
                  </a:cubicBezTo>
                  <a:cubicBezTo>
                    <a:pt x="14198" y="12693"/>
                    <a:pt x="14198" y="11988"/>
                    <a:pt x="13866" y="11636"/>
                  </a:cubicBezTo>
                  <a:cubicBezTo>
                    <a:pt x="13534" y="11284"/>
                    <a:pt x="12869" y="11284"/>
                    <a:pt x="12149" y="11871"/>
                  </a:cubicBezTo>
                  <a:cubicBezTo>
                    <a:pt x="11429" y="12458"/>
                    <a:pt x="10654" y="13632"/>
                    <a:pt x="10211" y="14571"/>
                  </a:cubicBezTo>
                  <a:cubicBezTo>
                    <a:pt x="9767" y="15510"/>
                    <a:pt x="9657" y="16214"/>
                    <a:pt x="9601" y="16919"/>
                  </a:cubicBezTo>
                  <a:cubicBezTo>
                    <a:pt x="9546" y="17623"/>
                    <a:pt x="9546" y="18327"/>
                    <a:pt x="9823" y="18738"/>
                  </a:cubicBezTo>
                  <a:cubicBezTo>
                    <a:pt x="10100" y="19149"/>
                    <a:pt x="10654" y="19267"/>
                    <a:pt x="11595" y="18973"/>
                  </a:cubicBezTo>
                  <a:cubicBezTo>
                    <a:pt x="12537" y="18680"/>
                    <a:pt x="13866" y="17975"/>
                    <a:pt x="14752" y="17330"/>
                  </a:cubicBezTo>
                  <a:cubicBezTo>
                    <a:pt x="15638" y="16684"/>
                    <a:pt x="16081" y="16097"/>
                    <a:pt x="16469" y="15569"/>
                  </a:cubicBezTo>
                  <a:cubicBezTo>
                    <a:pt x="16857" y="15040"/>
                    <a:pt x="17189" y="14571"/>
                    <a:pt x="17189" y="14688"/>
                  </a:cubicBezTo>
                  <a:cubicBezTo>
                    <a:pt x="17189" y="14806"/>
                    <a:pt x="16857" y="15510"/>
                    <a:pt x="16580" y="16156"/>
                  </a:cubicBezTo>
                  <a:cubicBezTo>
                    <a:pt x="16303" y="16801"/>
                    <a:pt x="16081" y="17388"/>
                    <a:pt x="15915" y="18151"/>
                  </a:cubicBezTo>
                  <a:cubicBezTo>
                    <a:pt x="15749" y="18914"/>
                    <a:pt x="15638" y="19854"/>
                    <a:pt x="15804" y="20030"/>
                  </a:cubicBezTo>
                  <a:cubicBezTo>
                    <a:pt x="15971" y="20206"/>
                    <a:pt x="16414" y="19619"/>
                    <a:pt x="17189" y="18093"/>
                  </a:cubicBezTo>
                  <a:cubicBezTo>
                    <a:pt x="17964" y="16567"/>
                    <a:pt x="19072" y="14101"/>
                    <a:pt x="19847" y="12634"/>
                  </a:cubicBezTo>
                  <a:cubicBezTo>
                    <a:pt x="20623" y="11167"/>
                    <a:pt x="21066" y="10697"/>
                    <a:pt x="21287" y="10814"/>
                  </a:cubicBezTo>
                  <a:cubicBezTo>
                    <a:pt x="21509" y="10932"/>
                    <a:pt x="21509" y="11636"/>
                    <a:pt x="21509" y="13514"/>
                  </a:cubicBezTo>
                  <a:cubicBezTo>
                    <a:pt x="21509" y="15393"/>
                    <a:pt x="21509" y="18445"/>
                    <a:pt x="2150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557415" y="3975755"/>
              <a:ext cx="261702" cy="13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389" fill="norm" stroke="1" extrusionOk="0">
                  <a:moveTo>
                    <a:pt x="6850" y="5788"/>
                  </a:moveTo>
                  <a:cubicBezTo>
                    <a:pt x="6159" y="4863"/>
                    <a:pt x="5467" y="3937"/>
                    <a:pt x="4776" y="3937"/>
                  </a:cubicBezTo>
                  <a:cubicBezTo>
                    <a:pt x="4085" y="3937"/>
                    <a:pt x="3394" y="4863"/>
                    <a:pt x="2616" y="6714"/>
                  </a:cubicBezTo>
                  <a:cubicBezTo>
                    <a:pt x="1839" y="8566"/>
                    <a:pt x="975" y="11343"/>
                    <a:pt x="456" y="13503"/>
                  </a:cubicBezTo>
                  <a:cubicBezTo>
                    <a:pt x="-62" y="15663"/>
                    <a:pt x="-235" y="17206"/>
                    <a:pt x="456" y="18594"/>
                  </a:cubicBezTo>
                  <a:cubicBezTo>
                    <a:pt x="1147" y="19983"/>
                    <a:pt x="2703" y="21217"/>
                    <a:pt x="5035" y="19674"/>
                  </a:cubicBezTo>
                  <a:cubicBezTo>
                    <a:pt x="7368" y="18131"/>
                    <a:pt x="10479" y="13811"/>
                    <a:pt x="12293" y="10880"/>
                  </a:cubicBezTo>
                  <a:cubicBezTo>
                    <a:pt x="14107" y="7948"/>
                    <a:pt x="14626" y="6406"/>
                    <a:pt x="15058" y="4708"/>
                  </a:cubicBezTo>
                  <a:cubicBezTo>
                    <a:pt x="15490" y="3011"/>
                    <a:pt x="15835" y="1160"/>
                    <a:pt x="15490" y="388"/>
                  </a:cubicBezTo>
                  <a:cubicBezTo>
                    <a:pt x="15144" y="-383"/>
                    <a:pt x="14107" y="-74"/>
                    <a:pt x="12725" y="1931"/>
                  </a:cubicBezTo>
                  <a:cubicBezTo>
                    <a:pt x="11343" y="3937"/>
                    <a:pt x="9615" y="7640"/>
                    <a:pt x="8751" y="10571"/>
                  </a:cubicBezTo>
                  <a:cubicBezTo>
                    <a:pt x="7887" y="13503"/>
                    <a:pt x="7887" y="15663"/>
                    <a:pt x="9269" y="17206"/>
                  </a:cubicBezTo>
                  <a:cubicBezTo>
                    <a:pt x="10651" y="18748"/>
                    <a:pt x="13416" y="19674"/>
                    <a:pt x="15663" y="19983"/>
                  </a:cubicBezTo>
                  <a:cubicBezTo>
                    <a:pt x="17909" y="20291"/>
                    <a:pt x="19637" y="19983"/>
                    <a:pt x="21365" y="19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276316" y="4009114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263616" y="398371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353415" y="3967786"/>
              <a:ext cx="157852" cy="15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897" fill="norm" stroke="1" extrusionOk="0">
                  <a:moveTo>
                    <a:pt x="4198" y="3844"/>
                  </a:moveTo>
                  <a:cubicBezTo>
                    <a:pt x="3334" y="6971"/>
                    <a:pt x="2470" y="10097"/>
                    <a:pt x="1750" y="12797"/>
                  </a:cubicBezTo>
                  <a:cubicBezTo>
                    <a:pt x="1030" y="15497"/>
                    <a:pt x="454" y="17771"/>
                    <a:pt x="166" y="18055"/>
                  </a:cubicBezTo>
                  <a:cubicBezTo>
                    <a:pt x="-122" y="18339"/>
                    <a:pt x="-122" y="16634"/>
                    <a:pt x="886" y="13365"/>
                  </a:cubicBezTo>
                  <a:cubicBezTo>
                    <a:pt x="1894" y="10097"/>
                    <a:pt x="3910" y="5265"/>
                    <a:pt x="5926" y="2565"/>
                  </a:cubicBezTo>
                  <a:cubicBezTo>
                    <a:pt x="7942" y="-135"/>
                    <a:pt x="9958" y="-703"/>
                    <a:pt x="12262" y="860"/>
                  </a:cubicBezTo>
                  <a:cubicBezTo>
                    <a:pt x="14566" y="2423"/>
                    <a:pt x="17158" y="6118"/>
                    <a:pt x="18598" y="9529"/>
                  </a:cubicBezTo>
                  <a:cubicBezTo>
                    <a:pt x="20038" y="12939"/>
                    <a:pt x="20326" y="16065"/>
                    <a:pt x="20614" y="17913"/>
                  </a:cubicBezTo>
                  <a:cubicBezTo>
                    <a:pt x="20902" y="19760"/>
                    <a:pt x="21190" y="20329"/>
                    <a:pt x="21478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898616" y="3959473"/>
              <a:ext cx="361951" cy="39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3349"/>
                  </a:moveTo>
                  <a:cubicBezTo>
                    <a:pt x="884" y="4372"/>
                    <a:pt x="1768" y="5395"/>
                    <a:pt x="2400" y="6247"/>
                  </a:cubicBezTo>
                  <a:cubicBezTo>
                    <a:pt x="3032" y="7100"/>
                    <a:pt x="3411" y="7782"/>
                    <a:pt x="3600" y="8464"/>
                  </a:cubicBezTo>
                  <a:cubicBezTo>
                    <a:pt x="3789" y="9146"/>
                    <a:pt x="3789" y="9829"/>
                    <a:pt x="3474" y="10056"/>
                  </a:cubicBezTo>
                  <a:cubicBezTo>
                    <a:pt x="3158" y="10283"/>
                    <a:pt x="2526" y="10056"/>
                    <a:pt x="2147" y="9658"/>
                  </a:cubicBezTo>
                  <a:cubicBezTo>
                    <a:pt x="1768" y="9260"/>
                    <a:pt x="1642" y="8692"/>
                    <a:pt x="1832" y="7839"/>
                  </a:cubicBezTo>
                  <a:cubicBezTo>
                    <a:pt x="2021" y="6986"/>
                    <a:pt x="2526" y="5850"/>
                    <a:pt x="3537" y="5054"/>
                  </a:cubicBezTo>
                  <a:cubicBezTo>
                    <a:pt x="4547" y="4258"/>
                    <a:pt x="6063" y="3803"/>
                    <a:pt x="7137" y="3633"/>
                  </a:cubicBezTo>
                  <a:cubicBezTo>
                    <a:pt x="8211" y="3462"/>
                    <a:pt x="8842" y="3576"/>
                    <a:pt x="9158" y="3917"/>
                  </a:cubicBezTo>
                  <a:cubicBezTo>
                    <a:pt x="9474" y="4258"/>
                    <a:pt x="9474" y="4826"/>
                    <a:pt x="9789" y="5054"/>
                  </a:cubicBezTo>
                  <a:cubicBezTo>
                    <a:pt x="10105" y="5281"/>
                    <a:pt x="10737" y="5167"/>
                    <a:pt x="11368" y="4940"/>
                  </a:cubicBezTo>
                  <a:cubicBezTo>
                    <a:pt x="12000" y="4713"/>
                    <a:pt x="12632" y="4372"/>
                    <a:pt x="12632" y="4201"/>
                  </a:cubicBezTo>
                  <a:cubicBezTo>
                    <a:pt x="12632" y="4031"/>
                    <a:pt x="12000" y="4031"/>
                    <a:pt x="11432" y="4315"/>
                  </a:cubicBezTo>
                  <a:cubicBezTo>
                    <a:pt x="10863" y="4599"/>
                    <a:pt x="10358" y="5167"/>
                    <a:pt x="9979" y="6020"/>
                  </a:cubicBezTo>
                  <a:cubicBezTo>
                    <a:pt x="9600" y="6873"/>
                    <a:pt x="9347" y="8010"/>
                    <a:pt x="9284" y="8862"/>
                  </a:cubicBezTo>
                  <a:cubicBezTo>
                    <a:pt x="9221" y="9715"/>
                    <a:pt x="9347" y="10283"/>
                    <a:pt x="9853" y="10624"/>
                  </a:cubicBezTo>
                  <a:cubicBezTo>
                    <a:pt x="10358" y="10965"/>
                    <a:pt x="11242" y="11079"/>
                    <a:pt x="12695" y="10681"/>
                  </a:cubicBezTo>
                  <a:cubicBezTo>
                    <a:pt x="14147" y="10283"/>
                    <a:pt x="16168" y="9374"/>
                    <a:pt x="17368" y="8635"/>
                  </a:cubicBezTo>
                  <a:cubicBezTo>
                    <a:pt x="18568" y="7896"/>
                    <a:pt x="18947" y="7327"/>
                    <a:pt x="18884" y="7327"/>
                  </a:cubicBezTo>
                  <a:cubicBezTo>
                    <a:pt x="18821" y="7327"/>
                    <a:pt x="18316" y="7896"/>
                    <a:pt x="18000" y="9772"/>
                  </a:cubicBezTo>
                  <a:cubicBezTo>
                    <a:pt x="17684" y="11647"/>
                    <a:pt x="17558" y="14831"/>
                    <a:pt x="17495" y="16763"/>
                  </a:cubicBezTo>
                  <a:cubicBezTo>
                    <a:pt x="17432" y="18696"/>
                    <a:pt x="17432" y="19378"/>
                    <a:pt x="17305" y="20003"/>
                  </a:cubicBezTo>
                  <a:cubicBezTo>
                    <a:pt x="17179" y="20629"/>
                    <a:pt x="16926" y="21197"/>
                    <a:pt x="16484" y="21367"/>
                  </a:cubicBezTo>
                  <a:cubicBezTo>
                    <a:pt x="16042" y="21538"/>
                    <a:pt x="15411" y="21311"/>
                    <a:pt x="15095" y="20515"/>
                  </a:cubicBezTo>
                  <a:cubicBezTo>
                    <a:pt x="14779" y="19719"/>
                    <a:pt x="14779" y="18355"/>
                    <a:pt x="15032" y="15854"/>
                  </a:cubicBezTo>
                  <a:cubicBezTo>
                    <a:pt x="15284" y="13353"/>
                    <a:pt x="15789" y="9715"/>
                    <a:pt x="16295" y="7043"/>
                  </a:cubicBezTo>
                  <a:cubicBezTo>
                    <a:pt x="16800" y="4372"/>
                    <a:pt x="17305" y="2666"/>
                    <a:pt x="17811" y="1643"/>
                  </a:cubicBezTo>
                  <a:cubicBezTo>
                    <a:pt x="18316" y="620"/>
                    <a:pt x="18821" y="279"/>
                    <a:pt x="19389" y="109"/>
                  </a:cubicBezTo>
                  <a:cubicBezTo>
                    <a:pt x="19958" y="-62"/>
                    <a:pt x="20589" y="-62"/>
                    <a:pt x="20968" y="336"/>
                  </a:cubicBezTo>
                  <a:cubicBezTo>
                    <a:pt x="21347" y="734"/>
                    <a:pt x="21474" y="1530"/>
                    <a:pt x="21600" y="2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285966" y="4029811"/>
              <a:ext cx="349251" cy="11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4252"/>
                  </a:moveTo>
                  <a:cubicBezTo>
                    <a:pt x="2095" y="5010"/>
                    <a:pt x="4189" y="5768"/>
                    <a:pt x="5564" y="5768"/>
                  </a:cubicBezTo>
                  <a:cubicBezTo>
                    <a:pt x="6938" y="5768"/>
                    <a:pt x="7593" y="5010"/>
                    <a:pt x="8182" y="3873"/>
                  </a:cubicBezTo>
                  <a:cubicBezTo>
                    <a:pt x="8771" y="2737"/>
                    <a:pt x="9295" y="1221"/>
                    <a:pt x="8967" y="463"/>
                  </a:cubicBezTo>
                  <a:cubicBezTo>
                    <a:pt x="8640" y="-295"/>
                    <a:pt x="7462" y="-295"/>
                    <a:pt x="6218" y="1789"/>
                  </a:cubicBezTo>
                  <a:cubicBezTo>
                    <a:pt x="4975" y="3873"/>
                    <a:pt x="3665" y="8042"/>
                    <a:pt x="2945" y="11263"/>
                  </a:cubicBezTo>
                  <a:cubicBezTo>
                    <a:pt x="2225" y="14484"/>
                    <a:pt x="2095" y="16758"/>
                    <a:pt x="2356" y="18084"/>
                  </a:cubicBezTo>
                  <a:cubicBezTo>
                    <a:pt x="2618" y="19410"/>
                    <a:pt x="3273" y="19789"/>
                    <a:pt x="5171" y="19221"/>
                  </a:cubicBezTo>
                  <a:cubicBezTo>
                    <a:pt x="7069" y="18652"/>
                    <a:pt x="10211" y="17137"/>
                    <a:pt x="12436" y="15052"/>
                  </a:cubicBezTo>
                  <a:cubicBezTo>
                    <a:pt x="14662" y="12968"/>
                    <a:pt x="15971" y="10316"/>
                    <a:pt x="16625" y="8042"/>
                  </a:cubicBezTo>
                  <a:cubicBezTo>
                    <a:pt x="17280" y="5768"/>
                    <a:pt x="17280" y="3873"/>
                    <a:pt x="16953" y="2926"/>
                  </a:cubicBezTo>
                  <a:cubicBezTo>
                    <a:pt x="16625" y="1979"/>
                    <a:pt x="15971" y="1979"/>
                    <a:pt x="15382" y="2547"/>
                  </a:cubicBezTo>
                  <a:cubicBezTo>
                    <a:pt x="14793" y="3116"/>
                    <a:pt x="14269" y="4252"/>
                    <a:pt x="13876" y="5958"/>
                  </a:cubicBezTo>
                  <a:cubicBezTo>
                    <a:pt x="13484" y="7663"/>
                    <a:pt x="13222" y="9937"/>
                    <a:pt x="13025" y="12210"/>
                  </a:cubicBezTo>
                  <a:cubicBezTo>
                    <a:pt x="12829" y="14484"/>
                    <a:pt x="12698" y="16758"/>
                    <a:pt x="12960" y="18463"/>
                  </a:cubicBezTo>
                  <a:cubicBezTo>
                    <a:pt x="13222" y="20168"/>
                    <a:pt x="13876" y="21305"/>
                    <a:pt x="15382" y="21116"/>
                  </a:cubicBezTo>
                  <a:cubicBezTo>
                    <a:pt x="16887" y="20926"/>
                    <a:pt x="19244" y="19410"/>
                    <a:pt x="21600" y="1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704546" y="3875160"/>
              <a:ext cx="98215" cy="29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67" fill="norm" stroke="1" extrusionOk="0">
                  <a:moveTo>
                    <a:pt x="20360" y="3746"/>
                  </a:moveTo>
                  <a:cubicBezTo>
                    <a:pt x="20810" y="2358"/>
                    <a:pt x="21260" y="969"/>
                    <a:pt x="20360" y="352"/>
                  </a:cubicBezTo>
                  <a:cubicBezTo>
                    <a:pt x="19460" y="-265"/>
                    <a:pt x="17210" y="-111"/>
                    <a:pt x="13835" y="1124"/>
                  </a:cubicBezTo>
                  <a:cubicBezTo>
                    <a:pt x="10460" y="2358"/>
                    <a:pt x="5960" y="4672"/>
                    <a:pt x="3260" y="7604"/>
                  </a:cubicBezTo>
                  <a:cubicBezTo>
                    <a:pt x="560" y="10535"/>
                    <a:pt x="-340" y="14084"/>
                    <a:pt x="110" y="16321"/>
                  </a:cubicBezTo>
                  <a:cubicBezTo>
                    <a:pt x="560" y="18558"/>
                    <a:pt x="2360" y="19484"/>
                    <a:pt x="4385" y="20178"/>
                  </a:cubicBezTo>
                  <a:cubicBezTo>
                    <a:pt x="6410" y="20872"/>
                    <a:pt x="8660" y="21335"/>
                    <a:pt x="10460" y="21258"/>
                  </a:cubicBezTo>
                  <a:cubicBezTo>
                    <a:pt x="12260" y="21181"/>
                    <a:pt x="13610" y="20564"/>
                    <a:pt x="14960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641651" y="4022177"/>
              <a:ext cx="260266" cy="13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11" fill="norm" stroke="1" extrusionOk="0">
                  <a:moveTo>
                    <a:pt x="7832" y="14897"/>
                  </a:moveTo>
                  <a:cubicBezTo>
                    <a:pt x="5393" y="11906"/>
                    <a:pt x="2954" y="8916"/>
                    <a:pt x="1561" y="6589"/>
                  </a:cubicBezTo>
                  <a:cubicBezTo>
                    <a:pt x="167" y="4263"/>
                    <a:pt x="-181" y="2602"/>
                    <a:pt x="80" y="1605"/>
                  </a:cubicBezTo>
                  <a:cubicBezTo>
                    <a:pt x="342" y="608"/>
                    <a:pt x="1213" y="276"/>
                    <a:pt x="3303" y="608"/>
                  </a:cubicBezTo>
                  <a:cubicBezTo>
                    <a:pt x="5393" y="940"/>
                    <a:pt x="8703" y="1937"/>
                    <a:pt x="10706" y="4928"/>
                  </a:cubicBezTo>
                  <a:cubicBezTo>
                    <a:pt x="12709" y="7919"/>
                    <a:pt x="13406" y="12903"/>
                    <a:pt x="13754" y="16226"/>
                  </a:cubicBezTo>
                  <a:cubicBezTo>
                    <a:pt x="14103" y="19549"/>
                    <a:pt x="14103" y="21211"/>
                    <a:pt x="14103" y="21211"/>
                  </a:cubicBezTo>
                  <a:cubicBezTo>
                    <a:pt x="14103" y="21211"/>
                    <a:pt x="14103" y="19549"/>
                    <a:pt x="14364" y="16559"/>
                  </a:cubicBezTo>
                  <a:cubicBezTo>
                    <a:pt x="14625" y="13568"/>
                    <a:pt x="15148" y="9248"/>
                    <a:pt x="15671" y="6091"/>
                  </a:cubicBezTo>
                  <a:cubicBezTo>
                    <a:pt x="16193" y="2934"/>
                    <a:pt x="16716" y="940"/>
                    <a:pt x="17674" y="276"/>
                  </a:cubicBezTo>
                  <a:cubicBezTo>
                    <a:pt x="18632" y="-389"/>
                    <a:pt x="20025" y="276"/>
                    <a:pt x="21419" y="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885249" y="4057636"/>
              <a:ext cx="275882" cy="17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05" fill="norm" stroke="1" extrusionOk="0">
                  <a:moveTo>
                    <a:pt x="9074" y="1048"/>
                  </a:moveTo>
                  <a:cubicBezTo>
                    <a:pt x="8425" y="276"/>
                    <a:pt x="7775" y="-495"/>
                    <a:pt x="6232" y="405"/>
                  </a:cubicBezTo>
                  <a:cubicBezTo>
                    <a:pt x="4689" y="1305"/>
                    <a:pt x="2253" y="3876"/>
                    <a:pt x="1035" y="5805"/>
                  </a:cubicBezTo>
                  <a:cubicBezTo>
                    <a:pt x="-183" y="7734"/>
                    <a:pt x="-183" y="9019"/>
                    <a:pt x="304" y="10691"/>
                  </a:cubicBezTo>
                  <a:cubicBezTo>
                    <a:pt x="791" y="12362"/>
                    <a:pt x="1766" y="14419"/>
                    <a:pt x="2984" y="14934"/>
                  </a:cubicBezTo>
                  <a:cubicBezTo>
                    <a:pt x="4202" y="15448"/>
                    <a:pt x="5664" y="14419"/>
                    <a:pt x="6719" y="12362"/>
                  </a:cubicBezTo>
                  <a:cubicBezTo>
                    <a:pt x="7775" y="10305"/>
                    <a:pt x="8425" y="7219"/>
                    <a:pt x="8993" y="4776"/>
                  </a:cubicBezTo>
                  <a:cubicBezTo>
                    <a:pt x="9561" y="2334"/>
                    <a:pt x="10049" y="534"/>
                    <a:pt x="10292" y="276"/>
                  </a:cubicBezTo>
                  <a:cubicBezTo>
                    <a:pt x="10536" y="19"/>
                    <a:pt x="10536" y="1305"/>
                    <a:pt x="10536" y="3234"/>
                  </a:cubicBezTo>
                  <a:cubicBezTo>
                    <a:pt x="10536" y="5162"/>
                    <a:pt x="10536" y="7734"/>
                    <a:pt x="10536" y="9919"/>
                  </a:cubicBezTo>
                  <a:cubicBezTo>
                    <a:pt x="10536" y="12105"/>
                    <a:pt x="10536" y="13905"/>
                    <a:pt x="10698" y="13905"/>
                  </a:cubicBezTo>
                  <a:cubicBezTo>
                    <a:pt x="10861" y="13905"/>
                    <a:pt x="11185" y="12105"/>
                    <a:pt x="11997" y="9662"/>
                  </a:cubicBezTo>
                  <a:cubicBezTo>
                    <a:pt x="12809" y="7219"/>
                    <a:pt x="14109" y="4134"/>
                    <a:pt x="15164" y="2334"/>
                  </a:cubicBezTo>
                  <a:cubicBezTo>
                    <a:pt x="16220" y="534"/>
                    <a:pt x="17032" y="19"/>
                    <a:pt x="18088" y="1819"/>
                  </a:cubicBezTo>
                  <a:cubicBezTo>
                    <a:pt x="19143" y="3619"/>
                    <a:pt x="20443" y="7734"/>
                    <a:pt x="20930" y="11076"/>
                  </a:cubicBezTo>
                  <a:cubicBezTo>
                    <a:pt x="21417" y="14419"/>
                    <a:pt x="21092" y="16991"/>
                    <a:pt x="20524" y="18534"/>
                  </a:cubicBezTo>
                  <a:cubicBezTo>
                    <a:pt x="19955" y="20076"/>
                    <a:pt x="19143" y="20591"/>
                    <a:pt x="18331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20692" y="4648452"/>
              <a:ext cx="417025" cy="65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15" fill="norm" stroke="1" extrusionOk="0">
                  <a:moveTo>
                    <a:pt x="5755" y="9796"/>
                  </a:moveTo>
                  <a:cubicBezTo>
                    <a:pt x="5972" y="8968"/>
                    <a:pt x="6189" y="8140"/>
                    <a:pt x="6298" y="7519"/>
                  </a:cubicBezTo>
                  <a:cubicBezTo>
                    <a:pt x="6406" y="6898"/>
                    <a:pt x="6406" y="6484"/>
                    <a:pt x="6080" y="6277"/>
                  </a:cubicBezTo>
                  <a:cubicBezTo>
                    <a:pt x="5755" y="6070"/>
                    <a:pt x="5104" y="6070"/>
                    <a:pt x="4072" y="6553"/>
                  </a:cubicBezTo>
                  <a:cubicBezTo>
                    <a:pt x="3041" y="7036"/>
                    <a:pt x="1630" y="8002"/>
                    <a:pt x="816" y="8899"/>
                  </a:cubicBezTo>
                  <a:cubicBezTo>
                    <a:pt x="2" y="9796"/>
                    <a:pt x="-215" y="10624"/>
                    <a:pt x="219" y="11142"/>
                  </a:cubicBezTo>
                  <a:cubicBezTo>
                    <a:pt x="653" y="11660"/>
                    <a:pt x="1739" y="11867"/>
                    <a:pt x="2824" y="11832"/>
                  </a:cubicBezTo>
                  <a:cubicBezTo>
                    <a:pt x="3910" y="11798"/>
                    <a:pt x="4995" y="11522"/>
                    <a:pt x="5809" y="11039"/>
                  </a:cubicBezTo>
                  <a:cubicBezTo>
                    <a:pt x="6623" y="10555"/>
                    <a:pt x="7166" y="9865"/>
                    <a:pt x="7329" y="8865"/>
                  </a:cubicBezTo>
                  <a:cubicBezTo>
                    <a:pt x="7492" y="7864"/>
                    <a:pt x="7274" y="6553"/>
                    <a:pt x="7492" y="5380"/>
                  </a:cubicBezTo>
                  <a:cubicBezTo>
                    <a:pt x="7709" y="4207"/>
                    <a:pt x="8360" y="3171"/>
                    <a:pt x="9554" y="2309"/>
                  </a:cubicBezTo>
                  <a:cubicBezTo>
                    <a:pt x="10748" y="1446"/>
                    <a:pt x="12484" y="756"/>
                    <a:pt x="13678" y="377"/>
                  </a:cubicBezTo>
                  <a:cubicBezTo>
                    <a:pt x="14872" y="-3"/>
                    <a:pt x="15524" y="-72"/>
                    <a:pt x="15849" y="66"/>
                  </a:cubicBezTo>
                  <a:cubicBezTo>
                    <a:pt x="16175" y="204"/>
                    <a:pt x="16175" y="549"/>
                    <a:pt x="15578" y="1446"/>
                  </a:cubicBezTo>
                  <a:cubicBezTo>
                    <a:pt x="14981" y="2343"/>
                    <a:pt x="13787" y="3793"/>
                    <a:pt x="12484" y="5518"/>
                  </a:cubicBezTo>
                  <a:cubicBezTo>
                    <a:pt x="11182" y="7243"/>
                    <a:pt x="9771" y="9244"/>
                    <a:pt x="8577" y="11280"/>
                  </a:cubicBezTo>
                  <a:cubicBezTo>
                    <a:pt x="7383" y="13316"/>
                    <a:pt x="6406" y="15386"/>
                    <a:pt x="5918" y="16870"/>
                  </a:cubicBezTo>
                  <a:cubicBezTo>
                    <a:pt x="5429" y="18354"/>
                    <a:pt x="5429" y="19251"/>
                    <a:pt x="5592" y="19906"/>
                  </a:cubicBezTo>
                  <a:cubicBezTo>
                    <a:pt x="5755" y="20562"/>
                    <a:pt x="6080" y="20976"/>
                    <a:pt x="6569" y="21217"/>
                  </a:cubicBezTo>
                  <a:cubicBezTo>
                    <a:pt x="7057" y="21459"/>
                    <a:pt x="7709" y="21528"/>
                    <a:pt x="8631" y="21148"/>
                  </a:cubicBezTo>
                  <a:cubicBezTo>
                    <a:pt x="9554" y="20769"/>
                    <a:pt x="10748" y="19941"/>
                    <a:pt x="11399" y="18940"/>
                  </a:cubicBezTo>
                  <a:cubicBezTo>
                    <a:pt x="12050" y="17940"/>
                    <a:pt x="12159" y="16766"/>
                    <a:pt x="11942" y="16007"/>
                  </a:cubicBezTo>
                  <a:cubicBezTo>
                    <a:pt x="11725" y="15248"/>
                    <a:pt x="11182" y="14903"/>
                    <a:pt x="10911" y="14558"/>
                  </a:cubicBezTo>
                  <a:cubicBezTo>
                    <a:pt x="10639" y="14213"/>
                    <a:pt x="10639" y="13868"/>
                    <a:pt x="11616" y="13419"/>
                  </a:cubicBezTo>
                  <a:cubicBezTo>
                    <a:pt x="12593" y="12971"/>
                    <a:pt x="14547" y="12419"/>
                    <a:pt x="16338" y="12108"/>
                  </a:cubicBezTo>
                  <a:cubicBezTo>
                    <a:pt x="18129" y="11798"/>
                    <a:pt x="19757" y="11729"/>
                    <a:pt x="21385" y="11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73885" y="4851547"/>
              <a:ext cx="111382" cy="11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21" fill="norm" stroke="1" extrusionOk="0">
                  <a:moveTo>
                    <a:pt x="5551" y="13114"/>
                  </a:moveTo>
                  <a:cubicBezTo>
                    <a:pt x="4328" y="14657"/>
                    <a:pt x="3105" y="16200"/>
                    <a:pt x="2087" y="17936"/>
                  </a:cubicBezTo>
                  <a:cubicBezTo>
                    <a:pt x="1068" y="19671"/>
                    <a:pt x="253" y="21600"/>
                    <a:pt x="49" y="21407"/>
                  </a:cubicBezTo>
                  <a:cubicBezTo>
                    <a:pt x="-155" y="21214"/>
                    <a:pt x="253" y="18900"/>
                    <a:pt x="1679" y="15621"/>
                  </a:cubicBezTo>
                  <a:cubicBezTo>
                    <a:pt x="3105" y="12343"/>
                    <a:pt x="5551" y="8100"/>
                    <a:pt x="7385" y="5014"/>
                  </a:cubicBezTo>
                  <a:cubicBezTo>
                    <a:pt x="9219" y="1929"/>
                    <a:pt x="10441" y="0"/>
                    <a:pt x="11868" y="0"/>
                  </a:cubicBezTo>
                  <a:cubicBezTo>
                    <a:pt x="13294" y="0"/>
                    <a:pt x="14924" y="1929"/>
                    <a:pt x="16554" y="4629"/>
                  </a:cubicBezTo>
                  <a:cubicBezTo>
                    <a:pt x="18185" y="7329"/>
                    <a:pt x="19815" y="10800"/>
                    <a:pt x="21445" y="14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40305" y="4428214"/>
              <a:ext cx="187812" cy="24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17" fill="norm" stroke="1" extrusionOk="0">
                  <a:moveTo>
                    <a:pt x="10495" y="0"/>
                  </a:moveTo>
                  <a:cubicBezTo>
                    <a:pt x="9775" y="5858"/>
                    <a:pt x="9055" y="11715"/>
                    <a:pt x="8815" y="15468"/>
                  </a:cubicBezTo>
                  <a:cubicBezTo>
                    <a:pt x="8575" y="19220"/>
                    <a:pt x="8815" y="20868"/>
                    <a:pt x="8695" y="21234"/>
                  </a:cubicBezTo>
                  <a:cubicBezTo>
                    <a:pt x="8575" y="21600"/>
                    <a:pt x="8095" y="20685"/>
                    <a:pt x="7375" y="19953"/>
                  </a:cubicBezTo>
                  <a:cubicBezTo>
                    <a:pt x="6655" y="19220"/>
                    <a:pt x="5695" y="18671"/>
                    <a:pt x="4135" y="18031"/>
                  </a:cubicBezTo>
                  <a:cubicBezTo>
                    <a:pt x="2575" y="17390"/>
                    <a:pt x="415" y="16658"/>
                    <a:pt x="55" y="15925"/>
                  </a:cubicBezTo>
                  <a:cubicBezTo>
                    <a:pt x="-305" y="15193"/>
                    <a:pt x="1135" y="14461"/>
                    <a:pt x="3295" y="12722"/>
                  </a:cubicBezTo>
                  <a:cubicBezTo>
                    <a:pt x="5455" y="10983"/>
                    <a:pt x="8335" y="8237"/>
                    <a:pt x="10255" y="6590"/>
                  </a:cubicBezTo>
                  <a:cubicBezTo>
                    <a:pt x="12175" y="4942"/>
                    <a:pt x="13135" y="4393"/>
                    <a:pt x="14095" y="3844"/>
                  </a:cubicBezTo>
                  <a:cubicBezTo>
                    <a:pt x="15055" y="3295"/>
                    <a:pt x="16015" y="2746"/>
                    <a:pt x="16375" y="2929"/>
                  </a:cubicBezTo>
                  <a:cubicBezTo>
                    <a:pt x="16735" y="3112"/>
                    <a:pt x="16495" y="4027"/>
                    <a:pt x="16015" y="6224"/>
                  </a:cubicBezTo>
                  <a:cubicBezTo>
                    <a:pt x="15535" y="8420"/>
                    <a:pt x="14815" y="11898"/>
                    <a:pt x="14455" y="14095"/>
                  </a:cubicBezTo>
                  <a:cubicBezTo>
                    <a:pt x="14095" y="16292"/>
                    <a:pt x="14095" y="17207"/>
                    <a:pt x="14095" y="17207"/>
                  </a:cubicBezTo>
                  <a:cubicBezTo>
                    <a:pt x="14095" y="17207"/>
                    <a:pt x="14095" y="16292"/>
                    <a:pt x="14695" y="15285"/>
                  </a:cubicBezTo>
                  <a:cubicBezTo>
                    <a:pt x="15295" y="14278"/>
                    <a:pt x="16495" y="13180"/>
                    <a:pt x="17455" y="13088"/>
                  </a:cubicBezTo>
                  <a:cubicBezTo>
                    <a:pt x="18415" y="12997"/>
                    <a:pt x="19135" y="13912"/>
                    <a:pt x="19735" y="15102"/>
                  </a:cubicBezTo>
                  <a:cubicBezTo>
                    <a:pt x="20335" y="16292"/>
                    <a:pt x="20815" y="17756"/>
                    <a:pt x="21295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40816" y="4457069"/>
              <a:ext cx="290728" cy="16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60" fill="norm" stroke="1" extrusionOk="0">
                  <a:moveTo>
                    <a:pt x="0" y="10089"/>
                  </a:moveTo>
                  <a:cubicBezTo>
                    <a:pt x="783" y="9819"/>
                    <a:pt x="1565" y="9549"/>
                    <a:pt x="2191" y="9954"/>
                  </a:cubicBezTo>
                  <a:cubicBezTo>
                    <a:pt x="2817" y="10359"/>
                    <a:pt x="3287" y="11439"/>
                    <a:pt x="3835" y="12654"/>
                  </a:cubicBezTo>
                  <a:cubicBezTo>
                    <a:pt x="4383" y="13869"/>
                    <a:pt x="5009" y="15219"/>
                    <a:pt x="5400" y="16839"/>
                  </a:cubicBezTo>
                  <a:cubicBezTo>
                    <a:pt x="5791" y="18459"/>
                    <a:pt x="5948" y="20349"/>
                    <a:pt x="5713" y="20754"/>
                  </a:cubicBezTo>
                  <a:cubicBezTo>
                    <a:pt x="5478" y="21159"/>
                    <a:pt x="4852" y="20079"/>
                    <a:pt x="4539" y="18864"/>
                  </a:cubicBezTo>
                  <a:cubicBezTo>
                    <a:pt x="4226" y="17649"/>
                    <a:pt x="4226" y="16299"/>
                    <a:pt x="4930" y="14949"/>
                  </a:cubicBezTo>
                  <a:cubicBezTo>
                    <a:pt x="5635" y="13599"/>
                    <a:pt x="7043" y="12249"/>
                    <a:pt x="8139" y="11574"/>
                  </a:cubicBezTo>
                  <a:cubicBezTo>
                    <a:pt x="9235" y="10899"/>
                    <a:pt x="10017" y="10899"/>
                    <a:pt x="10878" y="10764"/>
                  </a:cubicBezTo>
                  <a:cubicBezTo>
                    <a:pt x="11739" y="10629"/>
                    <a:pt x="12678" y="10359"/>
                    <a:pt x="12757" y="10224"/>
                  </a:cubicBezTo>
                  <a:cubicBezTo>
                    <a:pt x="12835" y="10089"/>
                    <a:pt x="12052" y="10089"/>
                    <a:pt x="11348" y="10629"/>
                  </a:cubicBezTo>
                  <a:cubicBezTo>
                    <a:pt x="10643" y="11169"/>
                    <a:pt x="10017" y="12249"/>
                    <a:pt x="10017" y="13194"/>
                  </a:cubicBezTo>
                  <a:cubicBezTo>
                    <a:pt x="10017" y="14139"/>
                    <a:pt x="10643" y="14949"/>
                    <a:pt x="11348" y="15219"/>
                  </a:cubicBezTo>
                  <a:cubicBezTo>
                    <a:pt x="12052" y="15489"/>
                    <a:pt x="12835" y="15219"/>
                    <a:pt x="14009" y="13464"/>
                  </a:cubicBezTo>
                  <a:cubicBezTo>
                    <a:pt x="15183" y="11709"/>
                    <a:pt x="16748" y="8469"/>
                    <a:pt x="17530" y="6039"/>
                  </a:cubicBezTo>
                  <a:cubicBezTo>
                    <a:pt x="18313" y="3609"/>
                    <a:pt x="18313" y="1989"/>
                    <a:pt x="17922" y="1044"/>
                  </a:cubicBezTo>
                  <a:cubicBezTo>
                    <a:pt x="17530" y="99"/>
                    <a:pt x="16748" y="-171"/>
                    <a:pt x="16043" y="99"/>
                  </a:cubicBezTo>
                  <a:cubicBezTo>
                    <a:pt x="15339" y="369"/>
                    <a:pt x="14713" y="1179"/>
                    <a:pt x="14478" y="2259"/>
                  </a:cubicBezTo>
                  <a:cubicBezTo>
                    <a:pt x="14243" y="3339"/>
                    <a:pt x="14400" y="4689"/>
                    <a:pt x="15339" y="6714"/>
                  </a:cubicBezTo>
                  <a:cubicBezTo>
                    <a:pt x="16278" y="8739"/>
                    <a:pt x="18000" y="11439"/>
                    <a:pt x="19174" y="13329"/>
                  </a:cubicBezTo>
                  <a:cubicBezTo>
                    <a:pt x="20348" y="15219"/>
                    <a:pt x="20974" y="16299"/>
                    <a:pt x="21287" y="17514"/>
                  </a:cubicBezTo>
                  <a:cubicBezTo>
                    <a:pt x="21600" y="18729"/>
                    <a:pt x="21600" y="20079"/>
                    <a:pt x="21052" y="20754"/>
                  </a:cubicBezTo>
                  <a:cubicBezTo>
                    <a:pt x="20504" y="21429"/>
                    <a:pt x="19409" y="21429"/>
                    <a:pt x="18626" y="20754"/>
                  </a:cubicBezTo>
                  <a:cubicBezTo>
                    <a:pt x="17843" y="20079"/>
                    <a:pt x="17374" y="18729"/>
                    <a:pt x="17061" y="16164"/>
                  </a:cubicBezTo>
                  <a:cubicBezTo>
                    <a:pt x="16748" y="13599"/>
                    <a:pt x="16591" y="9819"/>
                    <a:pt x="16435" y="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45616" y="4339314"/>
              <a:ext cx="107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4615"/>
                    <a:pt x="2541" y="9231"/>
                    <a:pt x="3176" y="12000"/>
                  </a:cubicBezTo>
                  <a:cubicBezTo>
                    <a:pt x="3812" y="14769"/>
                    <a:pt x="3812" y="15692"/>
                    <a:pt x="3600" y="16615"/>
                  </a:cubicBezTo>
                  <a:cubicBezTo>
                    <a:pt x="3388" y="17538"/>
                    <a:pt x="2965" y="18462"/>
                    <a:pt x="2329" y="18369"/>
                  </a:cubicBezTo>
                  <a:cubicBezTo>
                    <a:pt x="1694" y="18277"/>
                    <a:pt x="847" y="17169"/>
                    <a:pt x="847" y="16154"/>
                  </a:cubicBezTo>
                  <a:cubicBezTo>
                    <a:pt x="847" y="15138"/>
                    <a:pt x="1694" y="14215"/>
                    <a:pt x="3176" y="13385"/>
                  </a:cubicBezTo>
                  <a:cubicBezTo>
                    <a:pt x="4659" y="12554"/>
                    <a:pt x="6776" y="11815"/>
                    <a:pt x="8047" y="11908"/>
                  </a:cubicBezTo>
                  <a:cubicBezTo>
                    <a:pt x="9318" y="12000"/>
                    <a:pt x="9741" y="12923"/>
                    <a:pt x="10800" y="14400"/>
                  </a:cubicBezTo>
                  <a:cubicBezTo>
                    <a:pt x="11859" y="15877"/>
                    <a:pt x="13553" y="17908"/>
                    <a:pt x="15459" y="19200"/>
                  </a:cubicBezTo>
                  <a:cubicBezTo>
                    <a:pt x="17365" y="20492"/>
                    <a:pt x="19482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050597" y="4447264"/>
              <a:ext cx="55887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87" fill="norm" stroke="1" extrusionOk="0">
                  <a:moveTo>
                    <a:pt x="17922" y="12729"/>
                  </a:moveTo>
                  <a:cubicBezTo>
                    <a:pt x="17922" y="10800"/>
                    <a:pt x="17922" y="8871"/>
                    <a:pt x="15922" y="7714"/>
                  </a:cubicBezTo>
                  <a:cubicBezTo>
                    <a:pt x="13922" y="6557"/>
                    <a:pt x="9922" y="6171"/>
                    <a:pt x="7122" y="6943"/>
                  </a:cubicBezTo>
                  <a:cubicBezTo>
                    <a:pt x="4322" y="7714"/>
                    <a:pt x="2722" y="9643"/>
                    <a:pt x="1522" y="11571"/>
                  </a:cubicBezTo>
                  <a:cubicBezTo>
                    <a:pt x="322" y="13500"/>
                    <a:pt x="-478" y="15429"/>
                    <a:pt x="322" y="17164"/>
                  </a:cubicBezTo>
                  <a:cubicBezTo>
                    <a:pt x="1122" y="18900"/>
                    <a:pt x="3522" y="20443"/>
                    <a:pt x="6722" y="21021"/>
                  </a:cubicBezTo>
                  <a:cubicBezTo>
                    <a:pt x="9922" y="21600"/>
                    <a:pt x="13922" y="21214"/>
                    <a:pt x="16722" y="20057"/>
                  </a:cubicBezTo>
                  <a:cubicBezTo>
                    <a:pt x="19522" y="18900"/>
                    <a:pt x="21122" y="16971"/>
                    <a:pt x="21122" y="13500"/>
                  </a:cubicBezTo>
                  <a:cubicBezTo>
                    <a:pt x="21122" y="10029"/>
                    <a:pt x="19522" y="5014"/>
                    <a:pt x="179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148816" y="4352014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18"/>
                    <a:pt x="0" y="10036"/>
                    <a:pt x="3600" y="13636"/>
                  </a:cubicBezTo>
                  <a:cubicBezTo>
                    <a:pt x="7200" y="17236"/>
                    <a:pt x="144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171774" y="4284280"/>
              <a:ext cx="116743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15757"/>
                  </a:moveTo>
                  <a:cubicBezTo>
                    <a:pt x="17803" y="15049"/>
                    <a:pt x="14331" y="14341"/>
                    <a:pt x="11631" y="13987"/>
                  </a:cubicBezTo>
                  <a:cubicBezTo>
                    <a:pt x="8931" y="13633"/>
                    <a:pt x="7003" y="13633"/>
                    <a:pt x="4881" y="14607"/>
                  </a:cubicBezTo>
                  <a:cubicBezTo>
                    <a:pt x="2760" y="15580"/>
                    <a:pt x="445" y="17528"/>
                    <a:pt x="60" y="18767"/>
                  </a:cubicBezTo>
                  <a:cubicBezTo>
                    <a:pt x="-326" y="20007"/>
                    <a:pt x="1217" y="20538"/>
                    <a:pt x="3338" y="20892"/>
                  </a:cubicBezTo>
                  <a:cubicBezTo>
                    <a:pt x="5460" y="21246"/>
                    <a:pt x="8160" y="21423"/>
                    <a:pt x="11245" y="19830"/>
                  </a:cubicBezTo>
                  <a:cubicBezTo>
                    <a:pt x="14331" y="18236"/>
                    <a:pt x="17803" y="14872"/>
                    <a:pt x="19538" y="11508"/>
                  </a:cubicBezTo>
                  <a:cubicBezTo>
                    <a:pt x="21274" y="8144"/>
                    <a:pt x="21274" y="4780"/>
                    <a:pt x="20695" y="2744"/>
                  </a:cubicBezTo>
                  <a:cubicBezTo>
                    <a:pt x="20117" y="708"/>
                    <a:pt x="18960" y="0"/>
                    <a:pt x="17803" y="0"/>
                  </a:cubicBezTo>
                  <a:cubicBezTo>
                    <a:pt x="16645" y="0"/>
                    <a:pt x="15488" y="708"/>
                    <a:pt x="14910" y="3010"/>
                  </a:cubicBezTo>
                  <a:cubicBezTo>
                    <a:pt x="14331" y="5311"/>
                    <a:pt x="14331" y="9207"/>
                    <a:pt x="14524" y="12216"/>
                  </a:cubicBezTo>
                  <a:cubicBezTo>
                    <a:pt x="14717" y="15226"/>
                    <a:pt x="15103" y="17351"/>
                    <a:pt x="16260" y="18767"/>
                  </a:cubicBezTo>
                  <a:cubicBezTo>
                    <a:pt x="17417" y="20184"/>
                    <a:pt x="19345" y="20892"/>
                    <a:pt x="21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715249" y="4786041"/>
              <a:ext cx="164925" cy="23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061" fill="norm" stroke="1" extrusionOk="0">
                  <a:moveTo>
                    <a:pt x="20896" y="2057"/>
                  </a:moveTo>
                  <a:cubicBezTo>
                    <a:pt x="17926" y="1681"/>
                    <a:pt x="14956" y="1305"/>
                    <a:pt x="12256" y="1587"/>
                  </a:cubicBezTo>
                  <a:cubicBezTo>
                    <a:pt x="9556" y="1869"/>
                    <a:pt x="7126" y="2808"/>
                    <a:pt x="5101" y="5250"/>
                  </a:cubicBezTo>
                  <a:cubicBezTo>
                    <a:pt x="3076" y="7692"/>
                    <a:pt x="1456" y="11636"/>
                    <a:pt x="646" y="14172"/>
                  </a:cubicBezTo>
                  <a:cubicBezTo>
                    <a:pt x="-164" y="16707"/>
                    <a:pt x="-164" y="17834"/>
                    <a:pt x="376" y="18867"/>
                  </a:cubicBezTo>
                  <a:cubicBezTo>
                    <a:pt x="916" y="19900"/>
                    <a:pt x="1996" y="20839"/>
                    <a:pt x="4696" y="21027"/>
                  </a:cubicBezTo>
                  <a:cubicBezTo>
                    <a:pt x="7396" y="21215"/>
                    <a:pt x="11716" y="20652"/>
                    <a:pt x="14956" y="18679"/>
                  </a:cubicBezTo>
                  <a:cubicBezTo>
                    <a:pt x="18196" y="16707"/>
                    <a:pt x="20356" y="13326"/>
                    <a:pt x="20896" y="10039"/>
                  </a:cubicBezTo>
                  <a:cubicBezTo>
                    <a:pt x="21436" y="6752"/>
                    <a:pt x="20356" y="3559"/>
                    <a:pt x="18871" y="1775"/>
                  </a:cubicBezTo>
                  <a:cubicBezTo>
                    <a:pt x="17386" y="-9"/>
                    <a:pt x="15496" y="-385"/>
                    <a:pt x="13606" y="366"/>
                  </a:cubicBezTo>
                  <a:cubicBezTo>
                    <a:pt x="11716" y="1118"/>
                    <a:pt x="9826" y="2996"/>
                    <a:pt x="7936" y="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961616" y="4948914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127686" y="4791172"/>
              <a:ext cx="142973" cy="21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692" fill="norm" stroke="1" extrusionOk="0">
                  <a:moveTo>
                    <a:pt x="14463" y="1147"/>
                  </a:moveTo>
                  <a:cubicBezTo>
                    <a:pt x="11421" y="1147"/>
                    <a:pt x="8379" y="1147"/>
                    <a:pt x="5793" y="2913"/>
                  </a:cubicBezTo>
                  <a:cubicBezTo>
                    <a:pt x="3207" y="4678"/>
                    <a:pt x="1077" y="8209"/>
                    <a:pt x="317" y="11324"/>
                  </a:cubicBezTo>
                  <a:cubicBezTo>
                    <a:pt x="-444" y="14439"/>
                    <a:pt x="164" y="17139"/>
                    <a:pt x="2142" y="18905"/>
                  </a:cubicBezTo>
                  <a:cubicBezTo>
                    <a:pt x="4119" y="20670"/>
                    <a:pt x="7466" y="21501"/>
                    <a:pt x="10964" y="19632"/>
                  </a:cubicBezTo>
                  <a:cubicBezTo>
                    <a:pt x="14463" y="17763"/>
                    <a:pt x="18114" y="13193"/>
                    <a:pt x="19635" y="9766"/>
                  </a:cubicBezTo>
                  <a:cubicBezTo>
                    <a:pt x="21156" y="6339"/>
                    <a:pt x="20548" y="4055"/>
                    <a:pt x="19483" y="2601"/>
                  </a:cubicBezTo>
                  <a:cubicBezTo>
                    <a:pt x="18418" y="1147"/>
                    <a:pt x="16897" y="524"/>
                    <a:pt x="15376" y="213"/>
                  </a:cubicBezTo>
                  <a:cubicBezTo>
                    <a:pt x="13855" y="-99"/>
                    <a:pt x="12333" y="-99"/>
                    <a:pt x="11421" y="420"/>
                  </a:cubicBezTo>
                  <a:cubicBezTo>
                    <a:pt x="10508" y="939"/>
                    <a:pt x="10204" y="1978"/>
                    <a:pt x="10964" y="3120"/>
                  </a:cubicBezTo>
                  <a:cubicBezTo>
                    <a:pt x="11725" y="4263"/>
                    <a:pt x="13550" y="5509"/>
                    <a:pt x="15376" y="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387440" y="4774060"/>
              <a:ext cx="78271" cy="25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8" h="21531" fill="norm" stroke="1" extrusionOk="0">
                  <a:moveTo>
                    <a:pt x="19345" y="4003"/>
                  </a:moveTo>
                  <a:cubicBezTo>
                    <a:pt x="19885" y="2941"/>
                    <a:pt x="20425" y="1879"/>
                    <a:pt x="19345" y="1170"/>
                  </a:cubicBezTo>
                  <a:cubicBezTo>
                    <a:pt x="18265" y="462"/>
                    <a:pt x="15565" y="108"/>
                    <a:pt x="12595" y="20"/>
                  </a:cubicBezTo>
                  <a:cubicBezTo>
                    <a:pt x="9625" y="-69"/>
                    <a:pt x="6385" y="108"/>
                    <a:pt x="3685" y="1436"/>
                  </a:cubicBezTo>
                  <a:cubicBezTo>
                    <a:pt x="985" y="2764"/>
                    <a:pt x="-1175" y="5242"/>
                    <a:pt x="715" y="7898"/>
                  </a:cubicBezTo>
                  <a:cubicBezTo>
                    <a:pt x="2605" y="10554"/>
                    <a:pt x="8545" y="13387"/>
                    <a:pt x="12325" y="15511"/>
                  </a:cubicBezTo>
                  <a:cubicBezTo>
                    <a:pt x="16105" y="17636"/>
                    <a:pt x="17725" y="19052"/>
                    <a:pt x="17455" y="20026"/>
                  </a:cubicBezTo>
                  <a:cubicBezTo>
                    <a:pt x="17185" y="21000"/>
                    <a:pt x="15025" y="21531"/>
                    <a:pt x="12865" y="21531"/>
                  </a:cubicBezTo>
                  <a:cubicBezTo>
                    <a:pt x="10705" y="21531"/>
                    <a:pt x="8545" y="21000"/>
                    <a:pt x="6385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317216" y="4762768"/>
              <a:ext cx="3238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235" y="13094"/>
                    <a:pt x="8471" y="5581"/>
                    <a:pt x="12071" y="2294"/>
                  </a:cubicBezTo>
                  <a:cubicBezTo>
                    <a:pt x="15671" y="-993"/>
                    <a:pt x="18635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108522" y="4806697"/>
              <a:ext cx="116745" cy="27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4" fill="norm" stroke="1" extrusionOk="0">
                  <a:moveTo>
                    <a:pt x="21274" y="1693"/>
                  </a:moveTo>
                  <a:cubicBezTo>
                    <a:pt x="17417" y="1028"/>
                    <a:pt x="13560" y="363"/>
                    <a:pt x="10667" y="114"/>
                  </a:cubicBezTo>
                  <a:cubicBezTo>
                    <a:pt x="7774" y="-135"/>
                    <a:pt x="5845" y="31"/>
                    <a:pt x="4495" y="530"/>
                  </a:cubicBezTo>
                  <a:cubicBezTo>
                    <a:pt x="3145" y="1028"/>
                    <a:pt x="2374" y="1859"/>
                    <a:pt x="1795" y="2773"/>
                  </a:cubicBezTo>
                  <a:cubicBezTo>
                    <a:pt x="1217" y="3687"/>
                    <a:pt x="831" y="4683"/>
                    <a:pt x="2181" y="6013"/>
                  </a:cubicBezTo>
                  <a:cubicBezTo>
                    <a:pt x="3531" y="7342"/>
                    <a:pt x="6617" y="9003"/>
                    <a:pt x="9703" y="10499"/>
                  </a:cubicBezTo>
                  <a:cubicBezTo>
                    <a:pt x="12788" y="11994"/>
                    <a:pt x="15874" y="13323"/>
                    <a:pt x="17803" y="14487"/>
                  </a:cubicBezTo>
                  <a:cubicBezTo>
                    <a:pt x="19731" y="15650"/>
                    <a:pt x="20503" y="16647"/>
                    <a:pt x="20503" y="17560"/>
                  </a:cubicBezTo>
                  <a:cubicBezTo>
                    <a:pt x="20503" y="18474"/>
                    <a:pt x="19731" y="19305"/>
                    <a:pt x="17995" y="19887"/>
                  </a:cubicBezTo>
                  <a:cubicBezTo>
                    <a:pt x="16260" y="20468"/>
                    <a:pt x="13560" y="20800"/>
                    <a:pt x="11245" y="21050"/>
                  </a:cubicBezTo>
                  <a:cubicBezTo>
                    <a:pt x="8931" y="21299"/>
                    <a:pt x="7003" y="21465"/>
                    <a:pt x="5074" y="21382"/>
                  </a:cubicBezTo>
                  <a:cubicBezTo>
                    <a:pt x="3145" y="21299"/>
                    <a:pt x="1217" y="20967"/>
                    <a:pt x="445" y="20302"/>
                  </a:cubicBezTo>
                  <a:cubicBezTo>
                    <a:pt x="-326" y="19637"/>
                    <a:pt x="60" y="18640"/>
                    <a:pt x="445" y="1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263366" y="4862876"/>
              <a:ext cx="196851" cy="12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673"/>
                  </a:moveTo>
                  <a:cubicBezTo>
                    <a:pt x="929" y="593"/>
                    <a:pt x="1858" y="-487"/>
                    <a:pt x="2090" y="233"/>
                  </a:cubicBezTo>
                  <a:cubicBezTo>
                    <a:pt x="2323" y="953"/>
                    <a:pt x="1858" y="3473"/>
                    <a:pt x="1394" y="5993"/>
                  </a:cubicBezTo>
                  <a:cubicBezTo>
                    <a:pt x="929" y="8513"/>
                    <a:pt x="465" y="11033"/>
                    <a:pt x="232" y="13193"/>
                  </a:cubicBezTo>
                  <a:cubicBezTo>
                    <a:pt x="0" y="15353"/>
                    <a:pt x="0" y="17153"/>
                    <a:pt x="1161" y="18233"/>
                  </a:cubicBezTo>
                  <a:cubicBezTo>
                    <a:pt x="2323" y="19313"/>
                    <a:pt x="4645" y="19673"/>
                    <a:pt x="6271" y="19313"/>
                  </a:cubicBezTo>
                  <a:cubicBezTo>
                    <a:pt x="7897" y="18953"/>
                    <a:pt x="8826" y="17873"/>
                    <a:pt x="9755" y="15713"/>
                  </a:cubicBezTo>
                  <a:cubicBezTo>
                    <a:pt x="10684" y="13553"/>
                    <a:pt x="11613" y="10313"/>
                    <a:pt x="12077" y="10313"/>
                  </a:cubicBezTo>
                  <a:cubicBezTo>
                    <a:pt x="12542" y="10313"/>
                    <a:pt x="12542" y="13553"/>
                    <a:pt x="14052" y="15893"/>
                  </a:cubicBezTo>
                  <a:cubicBezTo>
                    <a:pt x="15561" y="18233"/>
                    <a:pt x="18581" y="19673"/>
                    <a:pt x="2160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511016" y="4643298"/>
              <a:ext cx="202193" cy="42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8" fill="norm" stroke="1" extrusionOk="0">
                  <a:moveTo>
                    <a:pt x="19575" y="4191"/>
                  </a:moveTo>
                  <a:cubicBezTo>
                    <a:pt x="20250" y="3339"/>
                    <a:pt x="20925" y="2488"/>
                    <a:pt x="21262" y="1796"/>
                  </a:cubicBezTo>
                  <a:cubicBezTo>
                    <a:pt x="21600" y="1105"/>
                    <a:pt x="21600" y="573"/>
                    <a:pt x="21037" y="254"/>
                  </a:cubicBezTo>
                  <a:cubicBezTo>
                    <a:pt x="20475" y="-66"/>
                    <a:pt x="19350" y="-172"/>
                    <a:pt x="17662" y="466"/>
                  </a:cubicBezTo>
                  <a:cubicBezTo>
                    <a:pt x="15975" y="1105"/>
                    <a:pt x="13725" y="2488"/>
                    <a:pt x="11700" y="4457"/>
                  </a:cubicBezTo>
                  <a:cubicBezTo>
                    <a:pt x="9675" y="6425"/>
                    <a:pt x="7875" y="8979"/>
                    <a:pt x="6525" y="11692"/>
                  </a:cubicBezTo>
                  <a:cubicBezTo>
                    <a:pt x="5175" y="14405"/>
                    <a:pt x="4275" y="17278"/>
                    <a:pt x="3263" y="18928"/>
                  </a:cubicBezTo>
                  <a:cubicBezTo>
                    <a:pt x="2250" y="20577"/>
                    <a:pt x="1125" y="21002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3485053" y="4656412"/>
              <a:ext cx="432364" cy="39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93" fill="norm" stroke="1" extrusionOk="0">
                  <a:moveTo>
                    <a:pt x="344" y="18979"/>
                  </a:moveTo>
                  <a:cubicBezTo>
                    <a:pt x="134" y="17486"/>
                    <a:pt x="-77" y="15992"/>
                    <a:pt x="28" y="15073"/>
                  </a:cubicBezTo>
                  <a:cubicBezTo>
                    <a:pt x="134" y="14154"/>
                    <a:pt x="555" y="13809"/>
                    <a:pt x="1662" y="13292"/>
                  </a:cubicBezTo>
                  <a:cubicBezTo>
                    <a:pt x="2768" y="12775"/>
                    <a:pt x="4559" y="12086"/>
                    <a:pt x="7035" y="11166"/>
                  </a:cubicBezTo>
                  <a:cubicBezTo>
                    <a:pt x="9511" y="10247"/>
                    <a:pt x="12672" y="9098"/>
                    <a:pt x="14832" y="7662"/>
                  </a:cubicBezTo>
                  <a:cubicBezTo>
                    <a:pt x="16992" y="6226"/>
                    <a:pt x="18151" y="4503"/>
                    <a:pt x="18731" y="3181"/>
                  </a:cubicBezTo>
                  <a:cubicBezTo>
                    <a:pt x="19310" y="1860"/>
                    <a:pt x="19310" y="941"/>
                    <a:pt x="18836" y="424"/>
                  </a:cubicBezTo>
                  <a:cubicBezTo>
                    <a:pt x="18362" y="-93"/>
                    <a:pt x="17414" y="-208"/>
                    <a:pt x="16413" y="481"/>
                  </a:cubicBezTo>
                  <a:cubicBezTo>
                    <a:pt x="15412" y="1171"/>
                    <a:pt x="14358" y="2664"/>
                    <a:pt x="13779" y="5307"/>
                  </a:cubicBezTo>
                  <a:cubicBezTo>
                    <a:pt x="13199" y="7949"/>
                    <a:pt x="13094" y="11741"/>
                    <a:pt x="13041" y="14269"/>
                  </a:cubicBezTo>
                  <a:cubicBezTo>
                    <a:pt x="12988" y="16796"/>
                    <a:pt x="12988" y="18060"/>
                    <a:pt x="12936" y="19037"/>
                  </a:cubicBezTo>
                  <a:cubicBezTo>
                    <a:pt x="12883" y="20013"/>
                    <a:pt x="12778" y="20703"/>
                    <a:pt x="12462" y="21047"/>
                  </a:cubicBezTo>
                  <a:cubicBezTo>
                    <a:pt x="12145" y="21392"/>
                    <a:pt x="11619" y="21392"/>
                    <a:pt x="11039" y="20932"/>
                  </a:cubicBezTo>
                  <a:cubicBezTo>
                    <a:pt x="10460" y="20473"/>
                    <a:pt x="9827" y="19554"/>
                    <a:pt x="9406" y="18749"/>
                  </a:cubicBezTo>
                  <a:cubicBezTo>
                    <a:pt x="8984" y="17945"/>
                    <a:pt x="8774" y="17256"/>
                    <a:pt x="8668" y="16509"/>
                  </a:cubicBezTo>
                  <a:cubicBezTo>
                    <a:pt x="8563" y="15762"/>
                    <a:pt x="8563" y="14958"/>
                    <a:pt x="8774" y="14383"/>
                  </a:cubicBezTo>
                  <a:cubicBezTo>
                    <a:pt x="8984" y="13809"/>
                    <a:pt x="9406" y="13464"/>
                    <a:pt x="10143" y="13177"/>
                  </a:cubicBezTo>
                  <a:cubicBezTo>
                    <a:pt x="10881" y="12890"/>
                    <a:pt x="11935" y="12660"/>
                    <a:pt x="12936" y="12775"/>
                  </a:cubicBezTo>
                  <a:cubicBezTo>
                    <a:pt x="13937" y="12890"/>
                    <a:pt x="14885" y="13349"/>
                    <a:pt x="15728" y="14326"/>
                  </a:cubicBezTo>
                  <a:cubicBezTo>
                    <a:pt x="16571" y="15303"/>
                    <a:pt x="17308" y="16796"/>
                    <a:pt x="17835" y="17773"/>
                  </a:cubicBezTo>
                  <a:cubicBezTo>
                    <a:pt x="18362" y="18749"/>
                    <a:pt x="18678" y="19209"/>
                    <a:pt x="18836" y="19094"/>
                  </a:cubicBezTo>
                  <a:cubicBezTo>
                    <a:pt x="18994" y="18979"/>
                    <a:pt x="18994" y="18290"/>
                    <a:pt x="19152" y="16911"/>
                  </a:cubicBezTo>
                  <a:cubicBezTo>
                    <a:pt x="19310" y="15532"/>
                    <a:pt x="19626" y="13464"/>
                    <a:pt x="20048" y="12143"/>
                  </a:cubicBezTo>
                  <a:cubicBezTo>
                    <a:pt x="20469" y="10822"/>
                    <a:pt x="20996" y="10247"/>
                    <a:pt x="21523" y="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953917" y="4857053"/>
              <a:ext cx="134950" cy="18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216" fill="norm" stroke="1" extrusionOk="0">
                  <a:moveTo>
                    <a:pt x="17653" y="6096"/>
                  </a:moveTo>
                  <a:cubicBezTo>
                    <a:pt x="17653" y="4416"/>
                    <a:pt x="17653" y="2736"/>
                    <a:pt x="16847" y="1536"/>
                  </a:cubicBezTo>
                  <a:cubicBezTo>
                    <a:pt x="16041" y="336"/>
                    <a:pt x="14429" y="-384"/>
                    <a:pt x="11527" y="216"/>
                  </a:cubicBezTo>
                  <a:cubicBezTo>
                    <a:pt x="8626" y="816"/>
                    <a:pt x="4435" y="2736"/>
                    <a:pt x="2017" y="5016"/>
                  </a:cubicBezTo>
                  <a:cubicBezTo>
                    <a:pt x="-401" y="7296"/>
                    <a:pt x="-1046" y="9936"/>
                    <a:pt x="2339" y="12696"/>
                  </a:cubicBezTo>
                  <a:cubicBezTo>
                    <a:pt x="5724" y="15456"/>
                    <a:pt x="13139" y="18336"/>
                    <a:pt x="20554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166801" y="4841399"/>
              <a:ext cx="305898" cy="20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2" fill="norm" stroke="1" extrusionOk="0">
                  <a:moveTo>
                    <a:pt x="2542" y="8639"/>
                  </a:moveTo>
                  <a:cubicBezTo>
                    <a:pt x="1950" y="7971"/>
                    <a:pt x="1358" y="7303"/>
                    <a:pt x="1358" y="7303"/>
                  </a:cubicBezTo>
                  <a:cubicBezTo>
                    <a:pt x="1358" y="7303"/>
                    <a:pt x="1950" y="7971"/>
                    <a:pt x="3134" y="8417"/>
                  </a:cubicBezTo>
                  <a:cubicBezTo>
                    <a:pt x="4317" y="8862"/>
                    <a:pt x="6093" y="9085"/>
                    <a:pt x="7350" y="8862"/>
                  </a:cubicBezTo>
                  <a:cubicBezTo>
                    <a:pt x="8608" y="8639"/>
                    <a:pt x="9347" y="7971"/>
                    <a:pt x="9717" y="7080"/>
                  </a:cubicBezTo>
                  <a:cubicBezTo>
                    <a:pt x="10087" y="6190"/>
                    <a:pt x="10087" y="5076"/>
                    <a:pt x="9717" y="4408"/>
                  </a:cubicBezTo>
                  <a:cubicBezTo>
                    <a:pt x="9347" y="3740"/>
                    <a:pt x="8608" y="3518"/>
                    <a:pt x="7202" y="3852"/>
                  </a:cubicBezTo>
                  <a:cubicBezTo>
                    <a:pt x="5797" y="4186"/>
                    <a:pt x="3726" y="5076"/>
                    <a:pt x="2320" y="7303"/>
                  </a:cubicBezTo>
                  <a:cubicBezTo>
                    <a:pt x="915" y="9530"/>
                    <a:pt x="175" y="13093"/>
                    <a:pt x="27" y="15320"/>
                  </a:cubicBezTo>
                  <a:cubicBezTo>
                    <a:pt x="-121" y="17546"/>
                    <a:pt x="323" y="18437"/>
                    <a:pt x="1950" y="19105"/>
                  </a:cubicBezTo>
                  <a:cubicBezTo>
                    <a:pt x="3578" y="19773"/>
                    <a:pt x="6389" y="20219"/>
                    <a:pt x="9200" y="18994"/>
                  </a:cubicBezTo>
                  <a:cubicBezTo>
                    <a:pt x="12011" y="17769"/>
                    <a:pt x="14821" y="14874"/>
                    <a:pt x="16597" y="12091"/>
                  </a:cubicBezTo>
                  <a:cubicBezTo>
                    <a:pt x="18372" y="9307"/>
                    <a:pt x="19112" y="6635"/>
                    <a:pt x="19408" y="4742"/>
                  </a:cubicBezTo>
                  <a:cubicBezTo>
                    <a:pt x="19704" y="2850"/>
                    <a:pt x="19556" y="1736"/>
                    <a:pt x="18964" y="957"/>
                  </a:cubicBezTo>
                  <a:cubicBezTo>
                    <a:pt x="18372" y="177"/>
                    <a:pt x="17337" y="-268"/>
                    <a:pt x="16745" y="177"/>
                  </a:cubicBezTo>
                  <a:cubicBezTo>
                    <a:pt x="16153" y="623"/>
                    <a:pt x="16005" y="1959"/>
                    <a:pt x="16671" y="4520"/>
                  </a:cubicBezTo>
                  <a:cubicBezTo>
                    <a:pt x="17337" y="7080"/>
                    <a:pt x="18816" y="10866"/>
                    <a:pt x="19778" y="13204"/>
                  </a:cubicBezTo>
                  <a:cubicBezTo>
                    <a:pt x="20739" y="15542"/>
                    <a:pt x="21183" y="16433"/>
                    <a:pt x="21331" y="17435"/>
                  </a:cubicBezTo>
                  <a:cubicBezTo>
                    <a:pt x="21479" y="18437"/>
                    <a:pt x="21331" y="19551"/>
                    <a:pt x="20443" y="20219"/>
                  </a:cubicBezTo>
                  <a:cubicBezTo>
                    <a:pt x="19556" y="20887"/>
                    <a:pt x="17928" y="21109"/>
                    <a:pt x="16301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37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3371281" y="2459730"/>
              <a:ext cx="172277" cy="182859"/>
            </a:xfrm>
            <a:prstGeom prst="rect">
              <a:avLst/>
            </a:prstGeom>
            <a:effectLst/>
          </p:spPr>
        </p:pic>
        <p:pic>
          <p:nvPicPr>
            <p:cNvPr id="1039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3314166" y="2745191"/>
              <a:ext cx="260351" cy="181733"/>
            </a:xfrm>
            <a:prstGeom prst="rect">
              <a:avLst/>
            </a:prstGeom>
            <a:effectLst/>
          </p:spPr>
        </p:pic>
        <p:pic>
          <p:nvPicPr>
            <p:cNvPr id="1041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3549116" y="2885164"/>
              <a:ext cx="57151" cy="152401"/>
            </a:xfrm>
            <a:prstGeom prst="rect">
              <a:avLst/>
            </a:prstGeom>
            <a:effectLst/>
          </p:spPr>
        </p:pic>
        <p:sp>
          <p:nvSpPr>
            <p:cNvPr id="1043" name="Line"/>
            <p:cNvSpPr/>
            <p:nvPr/>
          </p:nvSpPr>
          <p:spPr>
            <a:xfrm>
              <a:off x="1605453" y="5787114"/>
              <a:ext cx="318064" cy="30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80" fill="norm" stroke="1" extrusionOk="0">
                  <a:moveTo>
                    <a:pt x="467" y="0"/>
                  </a:moveTo>
                  <a:cubicBezTo>
                    <a:pt x="181" y="3967"/>
                    <a:pt x="-105" y="7935"/>
                    <a:pt x="38" y="11241"/>
                  </a:cubicBezTo>
                  <a:cubicBezTo>
                    <a:pt x="181" y="14547"/>
                    <a:pt x="753" y="17192"/>
                    <a:pt x="1254" y="18882"/>
                  </a:cubicBezTo>
                  <a:cubicBezTo>
                    <a:pt x="1755" y="20571"/>
                    <a:pt x="2184" y="21306"/>
                    <a:pt x="2684" y="21453"/>
                  </a:cubicBezTo>
                  <a:cubicBezTo>
                    <a:pt x="3185" y="21600"/>
                    <a:pt x="3757" y="21159"/>
                    <a:pt x="4401" y="19616"/>
                  </a:cubicBezTo>
                  <a:cubicBezTo>
                    <a:pt x="5045" y="18073"/>
                    <a:pt x="5760" y="15429"/>
                    <a:pt x="6475" y="13812"/>
                  </a:cubicBezTo>
                  <a:cubicBezTo>
                    <a:pt x="7190" y="12196"/>
                    <a:pt x="7906" y="11608"/>
                    <a:pt x="8406" y="11682"/>
                  </a:cubicBezTo>
                  <a:cubicBezTo>
                    <a:pt x="8907" y="11755"/>
                    <a:pt x="9193" y="12490"/>
                    <a:pt x="9908" y="14106"/>
                  </a:cubicBezTo>
                  <a:cubicBezTo>
                    <a:pt x="10623" y="15722"/>
                    <a:pt x="11768" y="18220"/>
                    <a:pt x="12698" y="19616"/>
                  </a:cubicBezTo>
                  <a:cubicBezTo>
                    <a:pt x="13627" y="21012"/>
                    <a:pt x="14343" y="21306"/>
                    <a:pt x="14843" y="21012"/>
                  </a:cubicBezTo>
                  <a:cubicBezTo>
                    <a:pt x="15344" y="20718"/>
                    <a:pt x="15630" y="19837"/>
                    <a:pt x="16202" y="17486"/>
                  </a:cubicBezTo>
                  <a:cubicBezTo>
                    <a:pt x="16774" y="15135"/>
                    <a:pt x="17633" y="11314"/>
                    <a:pt x="18563" y="8596"/>
                  </a:cubicBezTo>
                  <a:cubicBezTo>
                    <a:pt x="19492" y="5878"/>
                    <a:pt x="20494" y="4261"/>
                    <a:pt x="21495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962467" y="6022064"/>
              <a:ext cx="96860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75" fill="norm" stroke="1" extrusionOk="0">
                  <a:moveTo>
                    <a:pt x="8087" y="1200"/>
                  </a:moveTo>
                  <a:cubicBezTo>
                    <a:pt x="5330" y="4400"/>
                    <a:pt x="2572" y="7600"/>
                    <a:pt x="1194" y="10200"/>
                  </a:cubicBezTo>
                  <a:cubicBezTo>
                    <a:pt x="-185" y="12800"/>
                    <a:pt x="-185" y="14800"/>
                    <a:pt x="275" y="16800"/>
                  </a:cubicBezTo>
                  <a:cubicBezTo>
                    <a:pt x="734" y="18800"/>
                    <a:pt x="1653" y="20800"/>
                    <a:pt x="4411" y="21200"/>
                  </a:cubicBezTo>
                  <a:cubicBezTo>
                    <a:pt x="7168" y="21600"/>
                    <a:pt x="11764" y="20400"/>
                    <a:pt x="14981" y="17800"/>
                  </a:cubicBezTo>
                  <a:cubicBezTo>
                    <a:pt x="18198" y="15200"/>
                    <a:pt x="20036" y="11200"/>
                    <a:pt x="20726" y="8200"/>
                  </a:cubicBezTo>
                  <a:cubicBezTo>
                    <a:pt x="21415" y="5200"/>
                    <a:pt x="20955" y="3200"/>
                    <a:pt x="19117" y="2000"/>
                  </a:cubicBezTo>
                  <a:cubicBezTo>
                    <a:pt x="17279" y="800"/>
                    <a:pt x="14062" y="400"/>
                    <a:pt x="108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253716" y="5919901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42" y="11375"/>
                    <a:pt x="10684" y="2735"/>
                    <a:pt x="14284" y="575"/>
                  </a:cubicBezTo>
                  <a:cubicBezTo>
                    <a:pt x="17884" y="-1585"/>
                    <a:pt x="1974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241016" y="6028414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840"/>
                    <a:pt x="11859" y="10080"/>
                    <a:pt x="15459" y="6480"/>
                  </a:cubicBezTo>
                  <a:cubicBezTo>
                    <a:pt x="19059" y="2880"/>
                    <a:pt x="203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624407" y="5851525"/>
              <a:ext cx="292972" cy="24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20" fill="norm" stroke="1" extrusionOk="0">
                  <a:moveTo>
                    <a:pt x="4455" y="2154"/>
                  </a:moveTo>
                  <a:cubicBezTo>
                    <a:pt x="6460" y="1410"/>
                    <a:pt x="8466" y="665"/>
                    <a:pt x="11089" y="292"/>
                  </a:cubicBezTo>
                  <a:cubicBezTo>
                    <a:pt x="13712" y="-80"/>
                    <a:pt x="16952" y="-80"/>
                    <a:pt x="18880" y="199"/>
                  </a:cubicBezTo>
                  <a:cubicBezTo>
                    <a:pt x="20809" y="479"/>
                    <a:pt x="21426" y="1037"/>
                    <a:pt x="21349" y="1596"/>
                  </a:cubicBezTo>
                  <a:cubicBezTo>
                    <a:pt x="21272" y="2154"/>
                    <a:pt x="20500" y="2713"/>
                    <a:pt x="18032" y="4668"/>
                  </a:cubicBezTo>
                  <a:cubicBezTo>
                    <a:pt x="15563" y="6623"/>
                    <a:pt x="11397" y="9975"/>
                    <a:pt x="8235" y="12582"/>
                  </a:cubicBezTo>
                  <a:cubicBezTo>
                    <a:pt x="5072" y="15189"/>
                    <a:pt x="2912" y="17051"/>
                    <a:pt x="1600" y="18354"/>
                  </a:cubicBezTo>
                  <a:cubicBezTo>
                    <a:pt x="289" y="19658"/>
                    <a:pt x="-174" y="20403"/>
                    <a:pt x="57" y="20868"/>
                  </a:cubicBezTo>
                  <a:cubicBezTo>
                    <a:pt x="289" y="21334"/>
                    <a:pt x="1215" y="21520"/>
                    <a:pt x="3606" y="21520"/>
                  </a:cubicBezTo>
                  <a:cubicBezTo>
                    <a:pt x="5997" y="21520"/>
                    <a:pt x="9855" y="21334"/>
                    <a:pt x="13712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832376" y="6009364"/>
              <a:ext cx="13889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19220" y="0"/>
                  </a:moveTo>
                  <a:cubicBezTo>
                    <a:pt x="17608" y="4050"/>
                    <a:pt x="15996" y="8100"/>
                    <a:pt x="13739" y="11700"/>
                  </a:cubicBezTo>
                  <a:cubicBezTo>
                    <a:pt x="11482" y="15300"/>
                    <a:pt x="8581" y="18450"/>
                    <a:pt x="6324" y="20025"/>
                  </a:cubicBezTo>
                  <a:cubicBezTo>
                    <a:pt x="4067" y="21600"/>
                    <a:pt x="2455" y="21600"/>
                    <a:pt x="1327" y="20250"/>
                  </a:cubicBezTo>
                  <a:cubicBezTo>
                    <a:pt x="199" y="18900"/>
                    <a:pt x="-446" y="16200"/>
                    <a:pt x="360" y="14400"/>
                  </a:cubicBezTo>
                  <a:cubicBezTo>
                    <a:pt x="1166" y="12600"/>
                    <a:pt x="3423" y="11700"/>
                    <a:pt x="6324" y="12600"/>
                  </a:cubicBezTo>
                  <a:cubicBezTo>
                    <a:pt x="9226" y="13500"/>
                    <a:pt x="12772" y="16200"/>
                    <a:pt x="15351" y="18000"/>
                  </a:cubicBezTo>
                  <a:cubicBezTo>
                    <a:pt x="17930" y="19800"/>
                    <a:pt x="19542" y="20700"/>
                    <a:pt x="21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964916" y="6009364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207"/>
                    <a:pt x="9600" y="12414"/>
                    <a:pt x="6000" y="16014"/>
                  </a:cubicBezTo>
                  <a:cubicBezTo>
                    <a:pt x="2400" y="19614"/>
                    <a:pt x="1200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047466" y="6096644"/>
              <a:ext cx="196851" cy="12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4673"/>
                  </a:moveTo>
                  <a:cubicBezTo>
                    <a:pt x="929" y="3209"/>
                    <a:pt x="1858" y="1745"/>
                    <a:pt x="3019" y="829"/>
                  </a:cubicBezTo>
                  <a:cubicBezTo>
                    <a:pt x="4181" y="-86"/>
                    <a:pt x="5574" y="-452"/>
                    <a:pt x="6852" y="829"/>
                  </a:cubicBezTo>
                  <a:cubicBezTo>
                    <a:pt x="8129" y="2111"/>
                    <a:pt x="9290" y="5040"/>
                    <a:pt x="8826" y="7785"/>
                  </a:cubicBezTo>
                  <a:cubicBezTo>
                    <a:pt x="8361" y="10531"/>
                    <a:pt x="6271" y="13094"/>
                    <a:pt x="4645" y="15290"/>
                  </a:cubicBezTo>
                  <a:cubicBezTo>
                    <a:pt x="3019" y="17487"/>
                    <a:pt x="1858" y="19317"/>
                    <a:pt x="2439" y="20233"/>
                  </a:cubicBezTo>
                  <a:cubicBezTo>
                    <a:pt x="3019" y="21148"/>
                    <a:pt x="5342" y="21148"/>
                    <a:pt x="8826" y="20965"/>
                  </a:cubicBezTo>
                  <a:cubicBezTo>
                    <a:pt x="12310" y="20782"/>
                    <a:pt x="16955" y="20416"/>
                    <a:pt x="21600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530066" y="5579725"/>
              <a:ext cx="174347" cy="41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77" fill="norm" stroke="1" extrusionOk="0">
                  <a:moveTo>
                    <a:pt x="0" y="3193"/>
                  </a:moveTo>
                  <a:cubicBezTo>
                    <a:pt x="1271" y="2201"/>
                    <a:pt x="2541" y="1210"/>
                    <a:pt x="4701" y="604"/>
                  </a:cubicBezTo>
                  <a:cubicBezTo>
                    <a:pt x="6861" y="-3"/>
                    <a:pt x="9911" y="-223"/>
                    <a:pt x="13087" y="273"/>
                  </a:cubicBezTo>
                  <a:cubicBezTo>
                    <a:pt x="16264" y="769"/>
                    <a:pt x="19567" y="1981"/>
                    <a:pt x="20584" y="3634"/>
                  </a:cubicBezTo>
                  <a:cubicBezTo>
                    <a:pt x="21600" y="5287"/>
                    <a:pt x="20329" y="7381"/>
                    <a:pt x="17534" y="9365"/>
                  </a:cubicBezTo>
                  <a:cubicBezTo>
                    <a:pt x="14739" y="11348"/>
                    <a:pt x="10419" y="13222"/>
                    <a:pt x="7369" y="14544"/>
                  </a:cubicBezTo>
                  <a:cubicBezTo>
                    <a:pt x="4320" y="15867"/>
                    <a:pt x="2541" y="16638"/>
                    <a:pt x="2033" y="17685"/>
                  </a:cubicBezTo>
                  <a:cubicBezTo>
                    <a:pt x="1525" y="18732"/>
                    <a:pt x="2287" y="20055"/>
                    <a:pt x="3049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523443" y="6110964"/>
              <a:ext cx="83369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212" fill="norm" stroke="1" extrusionOk="0">
                  <a:moveTo>
                    <a:pt x="4809" y="5400"/>
                  </a:moveTo>
                  <a:cubicBezTo>
                    <a:pt x="2175" y="7200"/>
                    <a:pt x="-459" y="9000"/>
                    <a:pt x="68" y="11700"/>
                  </a:cubicBezTo>
                  <a:cubicBezTo>
                    <a:pt x="595" y="14400"/>
                    <a:pt x="4282" y="18000"/>
                    <a:pt x="7443" y="19800"/>
                  </a:cubicBezTo>
                  <a:cubicBezTo>
                    <a:pt x="10604" y="21600"/>
                    <a:pt x="13239" y="21600"/>
                    <a:pt x="15609" y="20250"/>
                  </a:cubicBezTo>
                  <a:cubicBezTo>
                    <a:pt x="17980" y="18900"/>
                    <a:pt x="20087" y="16200"/>
                    <a:pt x="20614" y="12600"/>
                  </a:cubicBezTo>
                  <a:cubicBezTo>
                    <a:pt x="21141" y="9000"/>
                    <a:pt x="20087" y="4500"/>
                    <a:pt x="18243" y="2250"/>
                  </a:cubicBezTo>
                  <a:cubicBezTo>
                    <a:pt x="16400" y="0"/>
                    <a:pt x="13765" y="0"/>
                    <a:pt x="11395" y="0"/>
                  </a:cubicBezTo>
                  <a:cubicBezTo>
                    <a:pt x="9024" y="0"/>
                    <a:pt x="6917" y="0"/>
                    <a:pt x="48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53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4152366" y="1711412"/>
              <a:ext cx="63501" cy="881653"/>
            </a:xfrm>
            <a:prstGeom prst="rect">
              <a:avLst/>
            </a:prstGeom>
            <a:effectLst/>
          </p:spPr>
        </p:pic>
        <p:pic>
          <p:nvPicPr>
            <p:cNvPr id="1055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246183" y="1945364"/>
              <a:ext cx="86784" cy="647701"/>
            </a:xfrm>
            <a:prstGeom prst="rect">
              <a:avLst/>
            </a:prstGeom>
            <a:effectLst/>
          </p:spPr>
        </p:pic>
        <p:sp>
          <p:nvSpPr>
            <p:cNvPr id="1057" name="Line"/>
            <p:cNvSpPr/>
            <p:nvPr/>
          </p:nvSpPr>
          <p:spPr>
            <a:xfrm>
              <a:off x="4863566" y="5742664"/>
              <a:ext cx="311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55" y="0"/>
                  </a:moveTo>
                  <a:cubicBezTo>
                    <a:pt x="17633" y="2191"/>
                    <a:pt x="16310" y="4383"/>
                    <a:pt x="14694" y="7200"/>
                  </a:cubicBezTo>
                  <a:cubicBezTo>
                    <a:pt x="13078" y="10017"/>
                    <a:pt x="11167" y="13461"/>
                    <a:pt x="9404" y="15809"/>
                  </a:cubicBezTo>
                  <a:cubicBezTo>
                    <a:pt x="7641" y="18157"/>
                    <a:pt x="6024" y="19409"/>
                    <a:pt x="4629" y="20035"/>
                  </a:cubicBezTo>
                  <a:cubicBezTo>
                    <a:pt x="3233" y="20661"/>
                    <a:pt x="2057" y="20661"/>
                    <a:pt x="1249" y="20348"/>
                  </a:cubicBezTo>
                  <a:cubicBezTo>
                    <a:pt x="441" y="20035"/>
                    <a:pt x="0" y="19409"/>
                    <a:pt x="0" y="18078"/>
                  </a:cubicBezTo>
                  <a:cubicBezTo>
                    <a:pt x="0" y="16748"/>
                    <a:pt x="441" y="14713"/>
                    <a:pt x="1322" y="13226"/>
                  </a:cubicBezTo>
                  <a:cubicBezTo>
                    <a:pt x="2204" y="11739"/>
                    <a:pt x="3527" y="10800"/>
                    <a:pt x="5069" y="10409"/>
                  </a:cubicBezTo>
                  <a:cubicBezTo>
                    <a:pt x="6612" y="10017"/>
                    <a:pt x="8376" y="10174"/>
                    <a:pt x="10506" y="11348"/>
                  </a:cubicBezTo>
                  <a:cubicBezTo>
                    <a:pt x="12637" y="12522"/>
                    <a:pt x="15135" y="14713"/>
                    <a:pt x="17045" y="16591"/>
                  </a:cubicBezTo>
                  <a:cubicBezTo>
                    <a:pt x="18955" y="18470"/>
                    <a:pt x="20278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895316" y="6142714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4400"/>
                    <a:pt x="9704" y="7200"/>
                    <a:pt x="13304" y="3600"/>
                  </a:cubicBezTo>
                  <a:cubicBezTo>
                    <a:pt x="16904" y="0"/>
                    <a:pt x="192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954233" y="6257014"/>
              <a:ext cx="277634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82" fill="norm" stroke="1" extrusionOk="0">
                  <a:moveTo>
                    <a:pt x="1326" y="10800"/>
                  </a:moveTo>
                  <a:cubicBezTo>
                    <a:pt x="514" y="14400"/>
                    <a:pt x="-298" y="18000"/>
                    <a:pt x="108" y="19800"/>
                  </a:cubicBezTo>
                  <a:cubicBezTo>
                    <a:pt x="514" y="21600"/>
                    <a:pt x="2138" y="21600"/>
                    <a:pt x="5873" y="18000"/>
                  </a:cubicBezTo>
                  <a:cubicBezTo>
                    <a:pt x="9609" y="14400"/>
                    <a:pt x="15455" y="7200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08" name="Drawing"/>
          <p:cNvGrpSpPr/>
          <p:nvPr/>
        </p:nvGrpSpPr>
        <p:grpSpPr>
          <a:xfrm>
            <a:off x="435302" y="5152221"/>
            <a:ext cx="5590848" cy="2716560"/>
            <a:chOff x="0" y="0"/>
            <a:chExt cx="5590847" cy="2716559"/>
          </a:xfrm>
        </p:grpSpPr>
        <p:sp>
          <p:nvSpPr>
            <p:cNvPr id="1061" name="Line"/>
            <p:cNvSpPr/>
            <p:nvPr/>
          </p:nvSpPr>
          <p:spPr>
            <a:xfrm>
              <a:off x="614690" y="46059"/>
              <a:ext cx="138680" cy="45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13" fill="norm" stroke="1" extrusionOk="0">
                  <a:moveTo>
                    <a:pt x="19968" y="2489"/>
                  </a:moveTo>
                  <a:cubicBezTo>
                    <a:pt x="20613" y="1994"/>
                    <a:pt x="21258" y="1498"/>
                    <a:pt x="21097" y="1052"/>
                  </a:cubicBezTo>
                  <a:cubicBezTo>
                    <a:pt x="20936" y="607"/>
                    <a:pt x="19968" y="210"/>
                    <a:pt x="17551" y="62"/>
                  </a:cubicBezTo>
                  <a:cubicBezTo>
                    <a:pt x="15133" y="-87"/>
                    <a:pt x="11264" y="12"/>
                    <a:pt x="8040" y="607"/>
                  </a:cubicBezTo>
                  <a:cubicBezTo>
                    <a:pt x="4816" y="1201"/>
                    <a:pt x="2237" y="2291"/>
                    <a:pt x="948" y="3381"/>
                  </a:cubicBezTo>
                  <a:cubicBezTo>
                    <a:pt x="-342" y="4471"/>
                    <a:pt x="-342" y="5561"/>
                    <a:pt x="1109" y="6849"/>
                  </a:cubicBezTo>
                  <a:cubicBezTo>
                    <a:pt x="2559" y="8137"/>
                    <a:pt x="5461" y="9623"/>
                    <a:pt x="8685" y="11060"/>
                  </a:cubicBezTo>
                  <a:cubicBezTo>
                    <a:pt x="11909" y="12496"/>
                    <a:pt x="15455" y="13884"/>
                    <a:pt x="17712" y="15271"/>
                  </a:cubicBezTo>
                  <a:cubicBezTo>
                    <a:pt x="19968" y="16658"/>
                    <a:pt x="20936" y="18045"/>
                    <a:pt x="20613" y="19036"/>
                  </a:cubicBezTo>
                  <a:cubicBezTo>
                    <a:pt x="20291" y="20027"/>
                    <a:pt x="18679" y="20621"/>
                    <a:pt x="16906" y="20968"/>
                  </a:cubicBezTo>
                  <a:cubicBezTo>
                    <a:pt x="15133" y="21315"/>
                    <a:pt x="13198" y="21414"/>
                    <a:pt x="11425" y="21463"/>
                  </a:cubicBezTo>
                  <a:cubicBezTo>
                    <a:pt x="9652" y="21513"/>
                    <a:pt x="8040" y="21513"/>
                    <a:pt x="6428" y="21513"/>
                  </a:cubicBezTo>
                  <a:cubicBezTo>
                    <a:pt x="4816" y="21513"/>
                    <a:pt x="3204" y="21513"/>
                    <a:pt x="3365" y="21166"/>
                  </a:cubicBezTo>
                  <a:cubicBezTo>
                    <a:pt x="3527" y="20819"/>
                    <a:pt x="5461" y="20126"/>
                    <a:pt x="7395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09938" y="357326"/>
              <a:ext cx="158110" cy="13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79" fill="norm" stroke="1" extrusionOk="0">
                  <a:moveTo>
                    <a:pt x="2505" y="1393"/>
                  </a:moveTo>
                  <a:cubicBezTo>
                    <a:pt x="2217" y="6879"/>
                    <a:pt x="1929" y="12365"/>
                    <a:pt x="1497" y="15965"/>
                  </a:cubicBezTo>
                  <a:cubicBezTo>
                    <a:pt x="1065" y="19565"/>
                    <a:pt x="489" y="21279"/>
                    <a:pt x="201" y="21279"/>
                  </a:cubicBezTo>
                  <a:cubicBezTo>
                    <a:pt x="-87" y="21279"/>
                    <a:pt x="-87" y="19565"/>
                    <a:pt x="345" y="16822"/>
                  </a:cubicBezTo>
                  <a:cubicBezTo>
                    <a:pt x="777" y="14079"/>
                    <a:pt x="1641" y="10308"/>
                    <a:pt x="2361" y="7565"/>
                  </a:cubicBezTo>
                  <a:cubicBezTo>
                    <a:pt x="3081" y="4822"/>
                    <a:pt x="3657" y="3108"/>
                    <a:pt x="4377" y="2936"/>
                  </a:cubicBezTo>
                  <a:cubicBezTo>
                    <a:pt x="5097" y="2765"/>
                    <a:pt x="5961" y="4136"/>
                    <a:pt x="6537" y="6365"/>
                  </a:cubicBezTo>
                  <a:cubicBezTo>
                    <a:pt x="7113" y="8593"/>
                    <a:pt x="7401" y="11679"/>
                    <a:pt x="7545" y="12365"/>
                  </a:cubicBezTo>
                  <a:cubicBezTo>
                    <a:pt x="7689" y="13050"/>
                    <a:pt x="7689" y="11336"/>
                    <a:pt x="7977" y="9622"/>
                  </a:cubicBezTo>
                  <a:cubicBezTo>
                    <a:pt x="8265" y="7908"/>
                    <a:pt x="8841" y="6193"/>
                    <a:pt x="9561" y="4650"/>
                  </a:cubicBezTo>
                  <a:cubicBezTo>
                    <a:pt x="10281" y="3108"/>
                    <a:pt x="11145" y="1736"/>
                    <a:pt x="12297" y="879"/>
                  </a:cubicBezTo>
                  <a:cubicBezTo>
                    <a:pt x="13449" y="22"/>
                    <a:pt x="14889" y="-321"/>
                    <a:pt x="15753" y="365"/>
                  </a:cubicBezTo>
                  <a:cubicBezTo>
                    <a:pt x="16617" y="1050"/>
                    <a:pt x="16905" y="2765"/>
                    <a:pt x="17049" y="4993"/>
                  </a:cubicBezTo>
                  <a:cubicBezTo>
                    <a:pt x="17193" y="7222"/>
                    <a:pt x="17193" y="9965"/>
                    <a:pt x="17913" y="11508"/>
                  </a:cubicBezTo>
                  <a:cubicBezTo>
                    <a:pt x="18633" y="13050"/>
                    <a:pt x="20073" y="13393"/>
                    <a:pt x="21513" y="13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01243" y="124370"/>
              <a:ext cx="335105" cy="32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19" fill="norm" stroke="1" extrusionOk="0">
                  <a:moveTo>
                    <a:pt x="4798" y="15288"/>
                  </a:moveTo>
                  <a:cubicBezTo>
                    <a:pt x="4662" y="14600"/>
                    <a:pt x="4526" y="13912"/>
                    <a:pt x="4118" y="13706"/>
                  </a:cubicBezTo>
                  <a:cubicBezTo>
                    <a:pt x="3711" y="13499"/>
                    <a:pt x="3032" y="13775"/>
                    <a:pt x="2284" y="14738"/>
                  </a:cubicBezTo>
                  <a:cubicBezTo>
                    <a:pt x="1537" y="15701"/>
                    <a:pt x="722" y="17352"/>
                    <a:pt x="315" y="18590"/>
                  </a:cubicBezTo>
                  <a:cubicBezTo>
                    <a:pt x="-93" y="19828"/>
                    <a:pt x="-93" y="20654"/>
                    <a:pt x="247" y="20929"/>
                  </a:cubicBezTo>
                  <a:cubicBezTo>
                    <a:pt x="586" y="21204"/>
                    <a:pt x="1265" y="20929"/>
                    <a:pt x="1809" y="20447"/>
                  </a:cubicBezTo>
                  <a:cubicBezTo>
                    <a:pt x="2352" y="19966"/>
                    <a:pt x="2760" y="19278"/>
                    <a:pt x="3167" y="18659"/>
                  </a:cubicBezTo>
                  <a:cubicBezTo>
                    <a:pt x="3575" y="18040"/>
                    <a:pt x="3982" y="17489"/>
                    <a:pt x="4118" y="17558"/>
                  </a:cubicBezTo>
                  <a:cubicBezTo>
                    <a:pt x="4254" y="17627"/>
                    <a:pt x="4118" y="18315"/>
                    <a:pt x="4254" y="19003"/>
                  </a:cubicBezTo>
                  <a:cubicBezTo>
                    <a:pt x="4390" y="19690"/>
                    <a:pt x="4798" y="20378"/>
                    <a:pt x="5273" y="20516"/>
                  </a:cubicBezTo>
                  <a:cubicBezTo>
                    <a:pt x="5749" y="20654"/>
                    <a:pt x="6292" y="20241"/>
                    <a:pt x="7107" y="18590"/>
                  </a:cubicBezTo>
                  <a:cubicBezTo>
                    <a:pt x="7922" y="16939"/>
                    <a:pt x="9009" y="14050"/>
                    <a:pt x="9824" y="11092"/>
                  </a:cubicBezTo>
                  <a:cubicBezTo>
                    <a:pt x="10639" y="8134"/>
                    <a:pt x="11182" y="5107"/>
                    <a:pt x="11454" y="3112"/>
                  </a:cubicBezTo>
                  <a:cubicBezTo>
                    <a:pt x="11726" y="1117"/>
                    <a:pt x="11726" y="154"/>
                    <a:pt x="11658" y="17"/>
                  </a:cubicBezTo>
                  <a:cubicBezTo>
                    <a:pt x="11590" y="-121"/>
                    <a:pt x="11454" y="567"/>
                    <a:pt x="11115" y="2837"/>
                  </a:cubicBezTo>
                  <a:cubicBezTo>
                    <a:pt x="10775" y="5107"/>
                    <a:pt x="10232" y="8959"/>
                    <a:pt x="9960" y="11986"/>
                  </a:cubicBezTo>
                  <a:cubicBezTo>
                    <a:pt x="9688" y="15013"/>
                    <a:pt x="9688" y="17214"/>
                    <a:pt x="9756" y="18659"/>
                  </a:cubicBezTo>
                  <a:cubicBezTo>
                    <a:pt x="9824" y="20103"/>
                    <a:pt x="9960" y="20791"/>
                    <a:pt x="10367" y="21135"/>
                  </a:cubicBezTo>
                  <a:cubicBezTo>
                    <a:pt x="10775" y="21479"/>
                    <a:pt x="11454" y="21479"/>
                    <a:pt x="12541" y="19897"/>
                  </a:cubicBezTo>
                  <a:cubicBezTo>
                    <a:pt x="13628" y="18315"/>
                    <a:pt x="15122" y="15150"/>
                    <a:pt x="16141" y="11986"/>
                  </a:cubicBezTo>
                  <a:cubicBezTo>
                    <a:pt x="17160" y="8822"/>
                    <a:pt x="17703" y="5657"/>
                    <a:pt x="17975" y="3662"/>
                  </a:cubicBezTo>
                  <a:cubicBezTo>
                    <a:pt x="18247" y="1668"/>
                    <a:pt x="18247" y="842"/>
                    <a:pt x="18111" y="1048"/>
                  </a:cubicBezTo>
                  <a:cubicBezTo>
                    <a:pt x="17975" y="1255"/>
                    <a:pt x="17703" y="2493"/>
                    <a:pt x="17499" y="5176"/>
                  </a:cubicBezTo>
                  <a:cubicBezTo>
                    <a:pt x="17296" y="7859"/>
                    <a:pt x="17160" y="11986"/>
                    <a:pt x="17228" y="14394"/>
                  </a:cubicBezTo>
                  <a:cubicBezTo>
                    <a:pt x="17296" y="16801"/>
                    <a:pt x="17567" y="17489"/>
                    <a:pt x="18043" y="17971"/>
                  </a:cubicBezTo>
                  <a:cubicBezTo>
                    <a:pt x="18518" y="18452"/>
                    <a:pt x="19198" y="18727"/>
                    <a:pt x="19809" y="18383"/>
                  </a:cubicBezTo>
                  <a:cubicBezTo>
                    <a:pt x="20420" y="18040"/>
                    <a:pt x="20964" y="17076"/>
                    <a:pt x="21507" y="1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354465" y="239004"/>
              <a:ext cx="96183" cy="1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298" fill="norm" stroke="1" extrusionOk="0">
                  <a:moveTo>
                    <a:pt x="4338" y="8747"/>
                  </a:moveTo>
                  <a:cubicBezTo>
                    <a:pt x="6636" y="8455"/>
                    <a:pt x="8934" y="8163"/>
                    <a:pt x="10543" y="7287"/>
                  </a:cubicBezTo>
                  <a:cubicBezTo>
                    <a:pt x="12151" y="6412"/>
                    <a:pt x="13070" y="4952"/>
                    <a:pt x="13760" y="3493"/>
                  </a:cubicBezTo>
                  <a:cubicBezTo>
                    <a:pt x="14449" y="2033"/>
                    <a:pt x="14909" y="574"/>
                    <a:pt x="13989" y="136"/>
                  </a:cubicBezTo>
                  <a:cubicBezTo>
                    <a:pt x="13070" y="-302"/>
                    <a:pt x="10772" y="282"/>
                    <a:pt x="8245" y="2471"/>
                  </a:cubicBezTo>
                  <a:cubicBezTo>
                    <a:pt x="5717" y="4660"/>
                    <a:pt x="2960" y="8455"/>
                    <a:pt x="1351" y="11374"/>
                  </a:cubicBezTo>
                  <a:cubicBezTo>
                    <a:pt x="-257" y="14293"/>
                    <a:pt x="-717" y="16336"/>
                    <a:pt x="1581" y="18087"/>
                  </a:cubicBezTo>
                  <a:cubicBezTo>
                    <a:pt x="3879" y="19839"/>
                    <a:pt x="8934" y="21298"/>
                    <a:pt x="12611" y="21298"/>
                  </a:cubicBezTo>
                  <a:cubicBezTo>
                    <a:pt x="16287" y="21298"/>
                    <a:pt x="18585" y="19839"/>
                    <a:pt x="20883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463347" y="226228"/>
              <a:ext cx="127001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825"/>
                  </a:moveTo>
                  <a:cubicBezTo>
                    <a:pt x="4320" y="8980"/>
                    <a:pt x="8640" y="12135"/>
                    <a:pt x="10800" y="14319"/>
                  </a:cubicBezTo>
                  <a:cubicBezTo>
                    <a:pt x="12960" y="16503"/>
                    <a:pt x="12960" y="17717"/>
                    <a:pt x="12600" y="18930"/>
                  </a:cubicBezTo>
                  <a:cubicBezTo>
                    <a:pt x="12240" y="20144"/>
                    <a:pt x="11520" y="21357"/>
                    <a:pt x="10620" y="21479"/>
                  </a:cubicBezTo>
                  <a:cubicBezTo>
                    <a:pt x="9720" y="21600"/>
                    <a:pt x="8640" y="20629"/>
                    <a:pt x="8640" y="17838"/>
                  </a:cubicBezTo>
                  <a:cubicBezTo>
                    <a:pt x="8640" y="15047"/>
                    <a:pt x="9720" y="10436"/>
                    <a:pt x="12060" y="7160"/>
                  </a:cubicBezTo>
                  <a:cubicBezTo>
                    <a:pt x="14400" y="3883"/>
                    <a:pt x="18000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209347" y="48428"/>
              <a:ext cx="517651" cy="40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6" fill="norm" stroke="1" extrusionOk="0">
                  <a:moveTo>
                    <a:pt x="6195" y="0"/>
                  </a:moveTo>
                  <a:cubicBezTo>
                    <a:pt x="5844" y="2449"/>
                    <a:pt x="5493" y="4899"/>
                    <a:pt x="5229" y="8128"/>
                  </a:cubicBezTo>
                  <a:cubicBezTo>
                    <a:pt x="4966" y="11357"/>
                    <a:pt x="4790" y="15365"/>
                    <a:pt x="4702" y="17703"/>
                  </a:cubicBezTo>
                  <a:cubicBezTo>
                    <a:pt x="4614" y="20041"/>
                    <a:pt x="4614" y="20709"/>
                    <a:pt x="4834" y="21099"/>
                  </a:cubicBezTo>
                  <a:cubicBezTo>
                    <a:pt x="5053" y="21489"/>
                    <a:pt x="5493" y="21600"/>
                    <a:pt x="5844" y="21322"/>
                  </a:cubicBezTo>
                  <a:cubicBezTo>
                    <a:pt x="6195" y="21043"/>
                    <a:pt x="6458" y="20375"/>
                    <a:pt x="6502" y="19373"/>
                  </a:cubicBezTo>
                  <a:cubicBezTo>
                    <a:pt x="6546" y="18371"/>
                    <a:pt x="6371" y="17035"/>
                    <a:pt x="5888" y="16089"/>
                  </a:cubicBezTo>
                  <a:cubicBezTo>
                    <a:pt x="5405" y="15142"/>
                    <a:pt x="4614" y="14586"/>
                    <a:pt x="3824" y="14307"/>
                  </a:cubicBezTo>
                  <a:cubicBezTo>
                    <a:pt x="3034" y="14029"/>
                    <a:pt x="2244" y="14029"/>
                    <a:pt x="1541" y="14029"/>
                  </a:cubicBezTo>
                  <a:cubicBezTo>
                    <a:pt x="839" y="14029"/>
                    <a:pt x="224" y="14029"/>
                    <a:pt x="49" y="13751"/>
                  </a:cubicBezTo>
                  <a:cubicBezTo>
                    <a:pt x="-127" y="13472"/>
                    <a:pt x="136" y="12915"/>
                    <a:pt x="1366" y="11301"/>
                  </a:cubicBezTo>
                  <a:cubicBezTo>
                    <a:pt x="2595" y="9687"/>
                    <a:pt x="4790" y="7014"/>
                    <a:pt x="6283" y="5122"/>
                  </a:cubicBezTo>
                  <a:cubicBezTo>
                    <a:pt x="7775" y="3229"/>
                    <a:pt x="8566" y="2115"/>
                    <a:pt x="9093" y="1336"/>
                  </a:cubicBezTo>
                  <a:cubicBezTo>
                    <a:pt x="9619" y="557"/>
                    <a:pt x="9883" y="111"/>
                    <a:pt x="10014" y="167"/>
                  </a:cubicBezTo>
                  <a:cubicBezTo>
                    <a:pt x="10146" y="223"/>
                    <a:pt x="10146" y="779"/>
                    <a:pt x="10058" y="2784"/>
                  </a:cubicBezTo>
                  <a:cubicBezTo>
                    <a:pt x="9971" y="4788"/>
                    <a:pt x="9795" y="8239"/>
                    <a:pt x="9619" y="11134"/>
                  </a:cubicBezTo>
                  <a:cubicBezTo>
                    <a:pt x="9444" y="14029"/>
                    <a:pt x="9268" y="16367"/>
                    <a:pt x="9093" y="17981"/>
                  </a:cubicBezTo>
                  <a:cubicBezTo>
                    <a:pt x="8917" y="19596"/>
                    <a:pt x="8741" y="20487"/>
                    <a:pt x="8653" y="20598"/>
                  </a:cubicBezTo>
                  <a:cubicBezTo>
                    <a:pt x="8566" y="20709"/>
                    <a:pt x="8566" y="20041"/>
                    <a:pt x="8566" y="19039"/>
                  </a:cubicBezTo>
                  <a:cubicBezTo>
                    <a:pt x="8566" y="18037"/>
                    <a:pt x="8566" y="16701"/>
                    <a:pt x="8653" y="15755"/>
                  </a:cubicBezTo>
                  <a:cubicBezTo>
                    <a:pt x="8741" y="14808"/>
                    <a:pt x="8917" y="14252"/>
                    <a:pt x="9180" y="13806"/>
                  </a:cubicBezTo>
                  <a:cubicBezTo>
                    <a:pt x="9444" y="13361"/>
                    <a:pt x="9795" y="13027"/>
                    <a:pt x="10102" y="13138"/>
                  </a:cubicBezTo>
                  <a:cubicBezTo>
                    <a:pt x="10410" y="13249"/>
                    <a:pt x="10673" y="13806"/>
                    <a:pt x="11068" y="14641"/>
                  </a:cubicBezTo>
                  <a:cubicBezTo>
                    <a:pt x="11463" y="15476"/>
                    <a:pt x="11990" y="16590"/>
                    <a:pt x="12517" y="17202"/>
                  </a:cubicBezTo>
                  <a:cubicBezTo>
                    <a:pt x="13044" y="17814"/>
                    <a:pt x="13571" y="17926"/>
                    <a:pt x="14141" y="17369"/>
                  </a:cubicBezTo>
                  <a:cubicBezTo>
                    <a:pt x="14712" y="16812"/>
                    <a:pt x="15327" y="15588"/>
                    <a:pt x="15722" y="14697"/>
                  </a:cubicBezTo>
                  <a:cubicBezTo>
                    <a:pt x="16117" y="13806"/>
                    <a:pt x="16293" y="13249"/>
                    <a:pt x="16249" y="12748"/>
                  </a:cubicBezTo>
                  <a:cubicBezTo>
                    <a:pt x="16205" y="12247"/>
                    <a:pt x="15941" y="11802"/>
                    <a:pt x="15634" y="11746"/>
                  </a:cubicBezTo>
                  <a:cubicBezTo>
                    <a:pt x="15327" y="11691"/>
                    <a:pt x="14975" y="12025"/>
                    <a:pt x="14624" y="12804"/>
                  </a:cubicBezTo>
                  <a:cubicBezTo>
                    <a:pt x="14273" y="13584"/>
                    <a:pt x="13922" y="14808"/>
                    <a:pt x="13746" y="15755"/>
                  </a:cubicBezTo>
                  <a:cubicBezTo>
                    <a:pt x="13571" y="16701"/>
                    <a:pt x="13571" y="17369"/>
                    <a:pt x="13702" y="17981"/>
                  </a:cubicBezTo>
                  <a:cubicBezTo>
                    <a:pt x="13834" y="18594"/>
                    <a:pt x="14097" y="19151"/>
                    <a:pt x="14668" y="19429"/>
                  </a:cubicBezTo>
                  <a:cubicBezTo>
                    <a:pt x="15239" y="19707"/>
                    <a:pt x="16117" y="19707"/>
                    <a:pt x="17302" y="19318"/>
                  </a:cubicBezTo>
                  <a:cubicBezTo>
                    <a:pt x="18488" y="18928"/>
                    <a:pt x="19980" y="18148"/>
                    <a:pt x="21473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266747" y="251628"/>
              <a:ext cx="125844" cy="5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63" fill="norm" stroke="1" extrusionOk="0">
                  <a:moveTo>
                    <a:pt x="7436" y="5109"/>
                  </a:moveTo>
                  <a:cubicBezTo>
                    <a:pt x="6728" y="7708"/>
                    <a:pt x="6020" y="10307"/>
                    <a:pt x="5666" y="12906"/>
                  </a:cubicBezTo>
                  <a:cubicBezTo>
                    <a:pt x="5311" y="15505"/>
                    <a:pt x="5311" y="18105"/>
                    <a:pt x="5311" y="19628"/>
                  </a:cubicBezTo>
                  <a:cubicBezTo>
                    <a:pt x="5311" y="21152"/>
                    <a:pt x="5311" y="21600"/>
                    <a:pt x="5134" y="21017"/>
                  </a:cubicBezTo>
                  <a:cubicBezTo>
                    <a:pt x="4957" y="20435"/>
                    <a:pt x="4603" y="18822"/>
                    <a:pt x="4249" y="16402"/>
                  </a:cubicBezTo>
                  <a:cubicBezTo>
                    <a:pt x="3895" y="13982"/>
                    <a:pt x="3541" y="10755"/>
                    <a:pt x="4249" y="8201"/>
                  </a:cubicBezTo>
                  <a:cubicBezTo>
                    <a:pt x="4957" y="5646"/>
                    <a:pt x="6728" y="3764"/>
                    <a:pt x="7790" y="2599"/>
                  </a:cubicBezTo>
                  <a:cubicBezTo>
                    <a:pt x="8852" y="1434"/>
                    <a:pt x="9207" y="986"/>
                    <a:pt x="10092" y="627"/>
                  </a:cubicBezTo>
                  <a:cubicBezTo>
                    <a:pt x="10977" y="269"/>
                    <a:pt x="12393" y="0"/>
                    <a:pt x="13810" y="0"/>
                  </a:cubicBezTo>
                  <a:cubicBezTo>
                    <a:pt x="15226" y="0"/>
                    <a:pt x="16643" y="269"/>
                    <a:pt x="18236" y="1524"/>
                  </a:cubicBezTo>
                  <a:cubicBezTo>
                    <a:pt x="19830" y="2778"/>
                    <a:pt x="21600" y="5019"/>
                    <a:pt x="20892" y="6722"/>
                  </a:cubicBezTo>
                  <a:cubicBezTo>
                    <a:pt x="20184" y="8425"/>
                    <a:pt x="16997" y="9590"/>
                    <a:pt x="14518" y="10217"/>
                  </a:cubicBezTo>
                  <a:cubicBezTo>
                    <a:pt x="12039" y="10845"/>
                    <a:pt x="10269" y="10934"/>
                    <a:pt x="7967" y="10755"/>
                  </a:cubicBezTo>
                  <a:cubicBezTo>
                    <a:pt x="5666" y="10576"/>
                    <a:pt x="2833" y="10128"/>
                    <a:pt x="0" y="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463597" y="308778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615997" y="251628"/>
              <a:ext cx="107951" cy="1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900"/>
                  </a:moveTo>
                  <a:cubicBezTo>
                    <a:pt x="847" y="5400"/>
                    <a:pt x="1694" y="9900"/>
                    <a:pt x="2541" y="13050"/>
                  </a:cubicBezTo>
                  <a:cubicBezTo>
                    <a:pt x="3388" y="16200"/>
                    <a:pt x="4235" y="18000"/>
                    <a:pt x="5506" y="19350"/>
                  </a:cubicBezTo>
                  <a:cubicBezTo>
                    <a:pt x="6776" y="20700"/>
                    <a:pt x="8471" y="21600"/>
                    <a:pt x="9741" y="21300"/>
                  </a:cubicBezTo>
                  <a:cubicBezTo>
                    <a:pt x="11012" y="21000"/>
                    <a:pt x="11859" y="19500"/>
                    <a:pt x="13765" y="15750"/>
                  </a:cubicBezTo>
                  <a:cubicBezTo>
                    <a:pt x="15671" y="12000"/>
                    <a:pt x="18635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719574" y="0"/>
              <a:ext cx="499674" cy="42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5" fill="norm" stroke="1" extrusionOk="0">
                  <a:moveTo>
                    <a:pt x="4290" y="13540"/>
                  </a:moveTo>
                  <a:cubicBezTo>
                    <a:pt x="3925" y="13222"/>
                    <a:pt x="3561" y="12905"/>
                    <a:pt x="3150" y="12905"/>
                  </a:cubicBezTo>
                  <a:cubicBezTo>
                    <a:pt x="2740" y="12905"/>
                    <a:pt x="2285" y="13222"/>
                    <a:pt x="1738" y="14228"/>
                  </a:cubicBezTo>
                  <a:cubicBezTo>
                    <a:pt x="1191" y="15234"/>
                    <a:pt x="553" y="16928"/>
                    <a:pt x="234" y="18040"/>
                  </a:cubicBezTo>
                  <a:cubicBezTo>
                    <a:pt x="-85" y="19152"/>
                    <a:pt x="-85" y="19681"/>
                    <a:pt x="280" y="20157"/>
                  </a:cubicBezTo>
                  <a:cubicBezTo>
                    <a:pt x="644" y="20634"/>
                    <a:pt x="1373" y="21057"/>
                    <a:pt x="1874" y="21005"/>
                  </a:cubicBezTo>
                  <a:cubicBezTo>
                    <a:pt x="2376" y="20952"/>
                    <a:pt x="2649" y="20422"/>
                    <a:pt x="2831" y="19628"/>
                  </a:cubicBezTo>
                  <a:cubicBezTo>
                    <a:pt x="3014" y="18834"/>
                    <a:pt x="3105" y="17775"/>
                    <a:pt x="3150" y="16981"/>
                  </a:cubicBezTo>
                  <a:cubicBezTo>
                    <a:pt x="3196" y="16187"/>
                    <a:pt x="3196" y="15657"/>
                    <a:pt x="3242" y="15657"/>
                  </a:cubicBezTo>
                  <a:cubicBezTo>
                    <a:pt x="3287" y="15657"/>
                    <a:pt x="3378" y="16187"/>
                    <a:pt x="3515" y="16716"/>
                  </a:cubicBezTo>
                  <a:cubicBezTo>
                    <a:pt x="3652" y="17246"/>
                    <a:pt x="3834" y="17775"/>
                    <a:pt x="4153" y="18146"/>
                  </a:cubicBezTo>
                  <a:cubicBezTo>
                    <a:pt x="4472" y="18516"/>
                    <a:pt x="4928" y="18728"/>
                    <a:pt x="5520" y="18146"/>
                  </a:cubicBezTo>
                  <a:cubicBezTo>
                    <a:pt x="6112" y="17563"/>
                    <a:pt x="6842" y="16187"/>
                    <a:pt x="7571" y="13646"/>
                  </a:cubicBezTo>
                  <a:cubicBezTo>
                    <a:pt x="8300" y="11105"/>
                    <a:pt x="9029" y="7399"/>
                    <a:pt x="9393" y="5016"/>
                  </a:cubicBezTo>
                  <a:cubicBezTo>
                    <a:pt x="9758" y="2634"/>
                    <a:pt x="9758" y="1575"/>
                    <a:pt x="9576" y="887"/>
                  </a:cubicBezTo>
                  <a:cubicBezTo>
                    <a:pt x="9393" y="199"/>
                    <a:pt x="9029" y="-119"/>
                    <a:pt x="8710" y="40"/>
                  </a:cubicBezTo>
                  <a:cubicBezTo>
                    <a:pt x="8391" y="199"/>
                    <a:pt x="8118" y="834"/>
                    <a:pt x="7799" y="2952"/>
                  </a:cubicBezTo>
                  <a:cubicBezTo>
                    <a:pt x="7480" y="5069"/>
                    <a:pt x="7115" y="8669"/>
                    <a:pt x="6978" y="11740"/>
                  </a:cubicBezTo>
                  <a:cubicBezTo>
                    <a:pt x="6842" y="14810"/>
                    <a:pt x="6933" y="17352"/>
                    <a:pt x="7115" y="18887"/>
                  </a:cubicBezTo>
                  <a:cubicBezTo>
                    <a:pt x="7297" y="20422"/>
                    <a:pt x="7571" y="20952"/>
                    <a:pt x="7935" y="21216"/>
                  </a:cubicBezTo>
                  <a:cubicBezTo>
                    <a:pt x="8300" y="21481"/>
                    <a:pt x="8756" y="21481"/>
                    <a:pt x="9120" y="21216"/>
                  </a:cubicBezTo>
                  <a:cubicBezTo>
                    <a:pt x="9485" y="20952"/>
                    <a:pt x="9758" y="20422"/>
                    <a:pt x="10031" y="19469"/>
                  </a:cubicBezTo>
                  <a:cubicBezTo>
                    <a:pt x="10305" y="18516"/>
                    <a:pt x="10578" y="17140"/>
                    <a:pt x="10715" y="16134"/>
                  </a:cubicBezTo>
                  <a:cubicBezTo>
                    <a:pt x="10852" y="15128"/>
                    <a:pt x="10852" y="14493"/>
                    <a:pt x="10715" y="14387"/>
                  </a:cubicBezTo>
                  <a:cubicBezTo>
                    <a:pt x="10578" y="14281"/>
                    <a:pt x="10305" y="14705"/>
                    <a:pt x="10123" y="15181"/>
                  </a:cubicBezTo>
                  <a:cubicBezTo>
                    <a:pt x="9940" y="15657"/>
                    <a:pt x="9849" y="16187"/>
                    <a:pt x="9849" y="16716"/>
                  </a:cubicBezTo>
                  <a:cubicBezTo>
                    <a:pt x="9849" y="17246"/>
                    <a:pt x="9940" y="17775"/>
                    <a:pt x="10214" y="18146"/>
                  </a:cubicBezTo>
                  <a:cubicBezTo>
                    <a:pt x="10487" y="18516"/>
                    <a:pt x="10943" y="18728"/>
                    <a:pt x="11490" y="18463"/>
                  </a:cubicBezTo>
                  <a:cubicBezTo>
                    <a:pt x="12037" y="18199"/>
                    <a:pt x="12674" y="17457"/>
                    <a:pt x="13221" y="16716"/>
                  </a:cubicBezTo>
                  <a:cubicBezTo>
                    <a:pt x="13768" y="15975"/>
                    <a:pt x="14224" y="15234"/>
                    <a:pt x="14543" y="14546"/>
                  </a:cubicBezTo>
                  <a:cubicBezTo>
                    <a:pt x="14862" y="13857"/>
                    <a:pt x="15044" y="13222"/>
                    <a:pt x="15044" y="13169"/>
                  </a:cubicBezTo>
                  <a:cubicBezTo>
                    <a:pt x="15044" y="13116"/>
                    <a:pt x="14862" y="13646"/>
                    <a:pt x="14725" y="14546"/>
                  </a:cubicBezTo>
                  <a:cubicBezTo>
                    <a:pt x="14588" y="15446"/>
                    <a:pt x="14497" y="16716"/>
                    <a:pt x="14634" y="17563"/>
                  </a:cubicBezTo>
                  <a:cubicBezTo>
                    <a:pt x="14771" y="18410"/>
                    <a:pt x="15135" y="18834"/>
                    <a:pt x="15545" y="18940"/>
                  </a:cubicBezTo>
                  <a:cubicBezTo>
                    <a:pt x="15956" y="19046"/>
                    <a:pt x="16411" y="18834"/>
                    <a:pt x="17049" y="18252"/>
                  </a:cubicBezTo>
                  <a:cubicBezTo>
                    <a:pt x="17687" y="17669"/>
                    <a:pt x="18507" y="16716"/>
                    <a:pt x="19009" y="15922"/>
                  </a:cubicBezTo>
                  <a:cubicBezTo>
                    <a:pt x="19510" y="15128"/>
                    <a:pt x="19692" y="14493"/>
                    <a:pt x="19647" y="13963"/>
                  </a:cubicBezTo>
                  <a:cubicBezTo>
                    <a:pt x="19601" y="13434"/>
                    <a:pt x="19328" y="13010"/>
                    <a:pt x="19009" y="13010"/>
                  </a:cubicBezTo>
                  <a:cubicBezTo>
                    <a:pt x="18690" y="13010"/>
                    <a:pt x="18325" y="13434"/>
                    <a:pt x="18006" y="14069"/>
                  </a:cubicBezTo>
                  <a:cubicBezTo>
                    <a:pt x="17687" y="14705"/>
                    <a:pt x="17414" y="15552"/>
                    <a:pt x="17277" y="16293"/>
                  </a:cubicBezTo>
                  <a:cubicBezTo>
                    <a:pt x="17140" y="17034"/>
                    <a:pt x="17140" y="17669"/>
                    <a:pt x="17596" y="18093"/>
                  </a:cubicBezTo>
                  <a:cubicBezTo>
                    <a:pt x="18052" y="18516"/>
                    <a:pt x="18963" y="18728"/>
                    <a:pt x="19692" y="18675"/>
                  </a:cubicBezTo>
                  <a:cubicBezTo>
                    <a:pt x="20421" y="18622"/>
                    <a:pt x="20968" y="18305"/>
                    <a:pt x="21515" y="17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244647" y="410378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971025" y="1067383"/>
              <a:ext cx="397073" cy="50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5" fill="norm" stroke="1" extrusionOk="0">
                  <a:moveTo>
                    <a:pt x="6010" y="4963"/>
                  </a:moveTo>
                  <a:cubicBezTo>
                    <a:pt x="4982" y="5498"/>
                    <a:pt x="3953" y="6034"/>
                    <a:pt x="3153" y="6301"/>
                  </a:cubicBezTo>
                  <a:cubicBezTo>
                    <a:pt x="2353" y="6569"/>
                    <a:pt x="1782" y="6569"/>
                    <a:pt x="1325" y="6078"/>
                  </a:cubicBezTo>
                  <a:cubicBezTo>
                    <a:pt x="868" y="5587"/>
                    <a:pt x="525" y="4606"/>
                    <a:pt x="525" y="3579"/>
                  </a:cubicBezTo>
                  <a:cubicBezTo>
                    <a:pt x="525" y="2553"/>
                    <a:pt x="868" y="1482"/>
                    <a:pt x="1268" y="812"/>
                  </a:cubicBezTo>
                  <a:cubicBezTo>
                    <a:pt x="1668" y="143"/>
                    <a:pt x="2125" y="-125"/>
                    <a:pt x="2525" y="54"/>
                  </a:cubicBezTo>
                  <a:cubicBezTo>
                    <a:pt x="2925" y="232"/>
                    <a:pt x="3268" y="857"/>
                    <a:pt x="3782" y="2285"/>
                  </a:cubicBezTo>
                  <a:cubicBezTo>
                    <a:pt x="4296" y="3713"/>
                    <a:pt x="4982" y="5944"/>
                    <a:pt x="5039" y="8577"/>
                  </a:cubicBezTo>
                  <a:cubicBezTo>
                    <a:pt x="5096" y="11211"/>
                    <a:pt x="4525" y="14245"/>
                    <a:pt x="4010" y="16254"/>
                  </a:cubicBezTo>
                  <a:cubicBezTo>
                    <a:pt x="3496" y="18262"/>
                    <a:pt x="3039" y="19244"/>
                    <a:pt x="2353" y="20047"/>
                  </a:cubicBezTo>
                  <a:cubicBezTo>
                    <a:pt x="1668" y="20850"/>
                    <a:pt x="753" y="21475"/>
                    <a:pt x="296" y="21475"/>
                  </a:cubicBezTo>
                  <a:cubicBezTo>
                    <a:pt x="-161" y="21475"/>
                    <a:pt x="-161" y="20850"/>
                    <a:pt x="810" y="19511"/>
                  </a:cubicBezTo>
                  <a:cubicBezTo>
                    <a:pt x="1782" y="18173"/>
                    <a:pt x="3725" y="16120"/>
                    <a:pt x="5096" y="14870"/>
                  </a:cubicBezTo>
                  <a:cubicBezTo>
                    <a:pt x="6468" y="13620"/>
                    <a:pt x="7268" y="13174"/>
                    <a:pt x="7896" y="12817"/>
                  </a:cubicBezTo>
                  <a:cubicBezTo>
                    <a:pt x="8525" y="12460"/>
                    <a:pt x="8982" y="12192"/>
                    <a:pt x="9439" y="12192"/>
                  </a:cubicBezTo>
                  <a:cubicBezTo>
                    <a:pt x="9896" y="12192"/>
                    <a:pt x="10353" y="12460"/>
                    <a:pt x="10468" y="13397"/>
                  </a:cubicBezTo>
                  <a:cubicBezTo>
                    <a:pt x="10582" y="14335"/>
                    <a:pt x="10353" y="15941"/>
                    <a:pt x="10239" y="16968"/>
                  </a:cubicBezTo>
                  <a:cubicBezTo>
                    <a:pt x="10125" y="17994"/>
                    <a:pt x="10125" y="18440"/>
                    <a:pt x="10068" y="18887"/>
                  </a:cubicBezTo>
                  <a:cubicBezTo>
                    <a:pt x="10010" y="19333"/>
                    <a:pt x="9896" y="19779"/>
                    <a:pt x="9839" y="19779"/>
                  </a:cubicBezTo>
                  <a:cubicBezTo>
                    <a:pt x="9782" y="19779"/>
                    <a:pt x="9782" y="19333"/>
                    <a:pt x="10582" y="18083"/>
                  </a:cubicBezTo>
                  <a:cubicBezTo>
                    <a:pt x="11382" y="16834"/>
                    <a:pt x="12982" y="14781"/>
                    <a:pt x="14068" y="13576"/>
                  </a:cubicBezTo>
                  <a:cubicBezTo>
                    <a:pt x="15153" y="12371"/>
                    <a:pt x="15725" y="12014"/>
                    <a:pt x="16296" y="11791"/>
                  </a:cubicBezTo>
                  <a:cubicBezTo>
                    <a:pt x="16868" y="11568"/>
                    <a:pt x="17439" y="11478"/>
                    <a:pt x="17896" y="11701"/>
                  </a:cubicBezTo>
                  <a:cubicBezTo>
                    <a:pt x="18353" y="11925"/>
                    <a:pt x="18696" y="12460"/>
                    <a:pt x="19268" y="13442"/>
                  </a:cubicBezTo>
                  <a:cubicBezTo>
                    <a:pt x="19839" y="14424"/>
                    <a:pt x="20639" y="15852"/>
                    <a:pt x="21439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060672" y="1218644"/>
              <a:ext cx="121580" cy="40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86" fill="norm" stroke="1" extrusionOk="0">
                  <a:moveTo>
                    <a:pt x="1024" y="12932"/>
                  </a:moveTo>
                  <a:cubicBezTo>
                    <a:pt x="1024" y="16405"/>
                    <a:pt x="1024" y="19879"/>
                    <a:pt x="841" y="20693"/>
                  </a:cubicBezTo>
                  <a:cubicBezTo>
                    <a:pt x="658" y="21507"/>
                    <a:pt x="292" y="19662"/>
                    <a:pt x="109" y="16731"/>
                  </a:cubicBezTo>
                  <a:cubicBezTo>
                    <a:pt x="-74" y="13800"/>
                    <a:pt x="-74" y="9784"/>
                    <a:pt x="475" y="7071"/>
                  </a:cubicBezTo>
                  <a:cubicBezTo>
                    <a:pt x="1024" y="4357"/>
                    <a:pt x="2123" y="2946"/>
                    <a:pt x="3404" y="1969"/>
                  </a:cubicBezTo>
                  <a:cubicBezTo>
                    <a:pt x="4685" y="992"/>
                    <a:pt x="6150" y="450"/>
                    <a:pt x="7797" y="178"/>
                  </a:cubicBezTo>
                  <a:cubicBezTo>
                    <a:pt x="9445" y="-93"/>
                    <a:pt x="11275" y="-93"/>
                    <a:pt x="13472" y="450"/>
                  </a:cubicBezTo>
                  <a:cubicBezTo>
                    <a:pt x="15668" y="992"/>
                    <a:pt x="18231" y="2078"/>
                    <a:pt x="19695" y="3760"/>
                  </a:cubicBezTo>
                  <a:cubicBezTo>
                    <a:pt x="21160" y="5443"/>
                    <a:pt x="21526" y="7722"/>
                    <a:pt x="20245" y="9459"/>
                  </a:cubicBezTo>
                  <a:cubicBezTo>
                    <a:pt x="18963" y="11195"/>
                    <a:pt x="16034" y="12389"/>
                    <a:pt x="13472" y="13095"/>
                  </a:cubicBezTo>
                  <a:cubicBezTo>
                    <a:pt x="10909" y="13800"/>
                    <a:pt x="8712" y="14018"/>
                    <a:pt x="6882" y="13963"/>
                  </a:cubicBezTo>
                  <a:cubicBezTo>
                    <a:pt x="5051" y="13909"/>
                    <a:pt x="3587" y="13583"/>
                    <a:pt x="2123" y="1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206297" y="1235878"/>
              <a:ext cx="152401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860"/>
                  </a:moveTo>
                  <a:cubicBezTo>
                    <a:pt x="1500" y="4860"/>
                    <a:pt x="3000" y="4860"/>
                    <a:pt x="4950" y="7155"/>
                  </a:cubicBezTo>
                  <a:cubicBezTo>
                    <a:pt x="6900" y="9450"/>
                    <a:pt x="9300" y="14040"/>
                    <a:pt x="10350" y="17010"/>
                  </a:cubicBezTo>
                  <a:cubicBezTo>
                    <a:pt x="11400" y="19980"/>
                    <a:pt x="11100" y="21330"/>
                    <a:pt x="10500" y="21465"/>
                  </a:cubicBezTo>
                  <a:cubicBezTo>
                    <a:pt x="9900" y="21600"/>
                    <a:pt x="9000" y="20520"/>
                    <a:pt x="8550" y="18360"/>
                  </a:cubicBezTo>
                  <a:cubicBezTo>
                    <a:pt x="8100" y="16200"/>
                    <a:pt x="8100" y="12960"/>
                    <a:pt x="10350" y="9720"/>
                  </a:cubicBezTo>
                  <a:cubicBezTo>
                    <a:pt x="12600" y="6480"/>
                    <a:pt x="17100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322412" y="1238504"/>
              <a:ext cx="207736" cy="13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75" fill="norm" stroke="1" extrusionOk="0">
                  <a:moveTo>
                    <a:pt x="14213" y="8832"/>
                  </a:moveTo>
                  <a:cubicBezTo>
                    <a:pt x="12904" y="5746"/>
                    <a:pt x="11595" y="2661"/>
                    <a:pt x="10286" y="1118"/>
                  </a:cubicBezTo>
                  <a:cubicBezTo>
                    <a:pt x="8977" y="-425"/>
                    <a:pt x="7668" y="-425"/>
                    <a:pt x="5922" y="1461"/>
                  </a:cubicBezTo>
                  <a:cubicBezTo>
                    <a:pt x="4177" y="3346"/>
                    <a:pt x="1995" y="7118"/>
                    <a:pt x="904" y="10032"/>
                  </a:cubicBezTo>
                  <a:cubicBezTo>
                    <a:pt x="-187" y="12946"/>
                    <a:pt x="-187" y="15004"/>
                    <a:pt x="358" y="16204"/>
                  </a:cubicBezTo>
                  <a:cubicBezTo>
                    <a:pt x="904" y="17404"/>
                    <a:pt x="1995" y="17746"/>
                    <a:pt x="3631" y="16889"/>
                  </a:cubicBezTo>
                  <a:cubicBezTo>
                    <a:pt x="5268" y="16032"/>
                    <a:pt x="7449" y="13975"/>
                    <a:pt x="8977" y="12261"/>
                  </a:cubicBezTo>
                  <a:cubicBezTo>
                    <a:pt x="10504" y="10546"/>
                    <a:pt x="11377" y="9175"/>
                    <a:pt x="12031" y="9518"/>
                  </a:cubicBezTo>
                  <a:cubicBezTo>
                    <a:pt x="12686" y="9861"/>
                    <a:pt x="13122" y="11918"/>
                    <a:pt x="14322" y="13975"/>
                  </a:cubicBezTo>
                  <a:cubicBezTo>
                    <a:pt x="15522" y="16032"/>
                    <a:pt x="17486" y="18089"/>
                    <a:pt x="18795" y="19289"/>
                  </a:cubicBezTo>
                  <a:cubicBezTo>
                    <a:pt x="20104" y="20489"/>
                    <a:pt x="20758" y="20832"/>
                    <a:pt x="21413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536228" y="1206528"/>
              <a:ext cx="108220" cy="16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856" fill="norm" stroke="1" extrusionOk="0">
                  <a:moveTo>
                    <a:pt x="21237" y="3791"/>
                  </a:moveTo>
                  <a:cubicBezTo>
                    <a:pt x="19991" y="2151"/>
                    <a:pt x="18745" y="510"/>
                    <a:pt x="15837" y="100"/>
                  </a:cubicBezTo>
                  <a:cubicBezTo>
                    <a:pt x="12929" y="-310"/>
                    <a:pt x="8360" y="510"/>
                    <a:pt x="5037" y="3108"/>
                  </a:cubicBezTo>
                  <a:cubicBezTo>
                    <a:pt x="1714" y="5705"/>
                    <a:pt x="-363" y="10080"/>
                    <a:pt x="52" y="13498"/>
                  </a:cubicBezTo>
                  <a:cubicBezTo>
                    <a:pt x="468" y="16915"/>
                    <a:pt x="3375" y="19376"/>
                    <a:pt x="7114" y="20333"/>
                  </a:cubicBezTo>
                  <a:cubicBezTo>
                    <a:pt x="10852" y="21290"/>
                    <a:pt x="15422" y="20743"/>
                    <a:pt x="19991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735324" y="1039028"/>
              <a:ext cx="80574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52" fill="norm" stroke="1" extrusionOk="0">
                  <a:moveTo>
                    <a:pt x="21083" y="0"/>
                  </a:moveTo>
                  <a:cubicBezTo>
                    <a:pt x="18314" y="0"/>
                    <a:pt x="15545" y="0"/>
                    <a:pt x="11945" y="1775"/>
                  </a:cubicBezTo>
                  <a:cubicBezTo>
                    <a:pt x="8345" y="3551"/>
                    <a:pt x="3914" y="7101"/>
                    <a:pt x="1698" y="10208"/>
                  </a:cubicBezTo>
                  <a:cubicBezTo>
                    <a:pt x="-517" y="13315"/>
                    <a:pt x="-517" y="15978"/>
                    <a:pt x="1421" y="17827"/>
                  </a:cubicBezTo>
                  <a:cubicBezTo>
                    <a:pt x="3360" y="19677"/>
                    <a:pt x="7237" y="20712"/>
                    <a:pt x="10837" y="21156"/>
                  </a:cubicBezTo>
                  <a:cubicBezTo>
                    <a:pt x="14437" y="21600"/>
                    <a:pt x="17760" y="21452"/>
                    <a:pt x="21083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714297" y="1172378"/>
              <a:ext cx="177801" cy="15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5968"/>
                  </a:moveTo>
                  <a:cubicBezTo>
                    <a:pt x="4114" y="5968"/>
                    <a:pt x="8229" y="5968"/>
                    <a:pt x="11571" y="6679"/>
                  </a:cubicBezTo>
                  <a:cubicBezTo>
                    <a:pt x="14914" y="7389"/>
                    <a:pt x="17486" y="8811"/>
                    <a:pt x="18771" y="10942"/>
                  </a:cubicBezTo>
                  <a:cubicBezTo>
                    <a:pt x="20057" y="13074"/>
                    <a:pt x="20057" y="15916"/>
                    <a:pt x="19800" y="18047"/>
                  </a:cubicBezTo>
                  <a:cubicBezTo>
                    <a:pt x="19543" y="20179"/>
                    <a:pt x="19029" y="21600"/>
                    <a:pt x="18771" y="20889"/>
                  </a:cubicBezTo>
                  <a:cubicBezTo>
                    <a:pt x="18514" y="20179"/>
                    <a:pt x="18514" y="17337"/>
                    <a:pt x="19029" y="13500"/>
                  </a:cubicBezTo>
                  <a:cubicBezTo>
                    <a:pt x="19543" y="9663"/>
                    <a:pt x="20571" y="48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864273" y="1168256"/>
              <a:ext cx="288175" cy="16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039" fill="norm" stroke="1" extrusionOk="0">
                  <a:moveTo>
                    <a:pt x="9968" y="4634"/>
                  </a:moveTo>
                  <a:cubicBezTo>
                    <a:pt x="9035" y="3540"/>
                    <a:pt x="8103" y="2447"/>
                    <a:pt x="6471" y="3267"/>
                  </a:cubicBezTo>
                  <a:cubicBezTo>
                    <a:pt x="4839" y="4087"/>
                    <a:pt x="2509" y="6821"/>
                    <a:pt x="1188" y="9009"/>
                  </a:cubicBezTo>
                  <a:cubicBezTo>
                    <a:pt x="-133" y="11196"/>
                    <a:pt x="-444" y="12836"/>
                    <a:pt x="721" y="15024"/>
                  </a:cubicBezTo>
                  <a:cubicBezTo>
                    <a:pt x="1887" y="17211"/>
                    <a:pt x="4529" y="19945"/>
                    <a:pt x="7637" y="20082"/>
                  </a:cubicBezTo>
                  <a:cubicBezTo>
                    <a:pt x="10744" y="20219"/>
                    <a:pt x="14319" y="17758"/>
                    <a:pt x="16494" y="15161"/>
                  </a:cubicBezTo>
                  <a:cubicBezTo>
                    <a:pt x="18670" y="12563"/>
                    <a:pt x="19447" y="9829"/>
                    <a:pt x="19835" y="7095"/>
                  </a:cubicBezTo>
                  <a:cubicBezTo>
                    <a:pt x="20224" y="4361"/>
                    <a:pt x="20224" y="1626"/>
                    <a:pt x="19369" y="533"/>
                  </a:cubicBezTo>
                  <a:cubicBezTo>
                    <a:pt x="18514" y="-561"/>
                    <a:pt x="16805" y="-14"/>
                    <a:pt x="15717" y="2583"/>
                  </a:cubicBezTo>
                  <a:cubicBezTo>
                    <a:pt x="14629" y="5181"/>
                    <a:pt x="14163" y="9829"/>
                    <a:pt x="15173" y="13247"/>
                  </a:cubicBezTo>
                  <a:cubicBezTo>
                    <a:pt x="16183" y="16664"/>
                    <a:pt x="18670" y="18852"/>
                    <a:pt x="21156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196897" y="1350178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920797" y="1186021"/>
              <a:ext cx="148420" cy="50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17" fill="norm" stroke="1" extrusionOk="0">
                  <a:moveTo>
                    <a:pt x="0" y="5630"/>
                  </a:moveTo>
                  <a:cubicBezTo>
                    <a:pt x="608" y="8870"/>
                    <a:pt x="1217" y="12110"/>
                    <a:pt x="1673" y="14540"/>
                  </a:cubicBezTo>
                  <a:cubicBezTo>
                    <a:pt x="2130" y="16970"/>
                    <a:pt x="2434" y="18590"/>
                    <a:pt x="2586" y="19715"/>
                  </a:cubicBezTo>
                  <a:cubicBezTo>
                    <a:pt x="2738" y="20840"/>
                    <a:pt x="2738" y="21470"/>
                    <a:pt x="3042" y="21515"/>
                  </a:cubicBezTo>
                  <a:cubicBezTo>
                    <a:pt x="3346" y="21560"/>
                    <a:pt x="3955" y="21020"/>
                    <a:pt x="4411" y="19175"/>
                  </a:cubicBezTo>
                  <a:cubicBezTo>
                    <a:pt x="4868" y="17330"/>
                    <a:pt x="5172" y="14180"/>
                    <a:pt x="6237" y="11075"/>
                  </a:cubicBezTo>
                  <a:cubicBezTo>
                    <a:pt x="7301" y="7970"/>
                    <a:pt x="9127" y="4910"/>
                    <a:pt x="10496" y="3155"/>
                  </a:cubicBezTo>
                  <a:cubicBezTo>
                    <a:pt x="11865" y="1400"/>
                    <a:pt x="12777" y="950"/>
                    <a:pt x="13994" y="590"/>
                  </a:cubicBezTo>
                  <a:cubicBezTo>
                    <a:pt x="15211" y="230"/>
                    <a:pt x="16732" y="-40"/>
                    <a:pt x="18101" y="5"/>
                  </a:cubicBezTo>
                  <a:cubicBezTo>
                    <a:pt x="19470" y="50"/>
                    <a:pt x="20687" y="410"/>
                    <a:pt x="21144" y="1580"/>
                  </a:cubicBezTo>
                  <a:cubicBezTo>
                    <a:pt x="21600" y="2750"/>
                    <a:pt x="21296" y="4730"/>
                    <a:pt x="19470" y="6215"/>
                  </a:cubicBezTo>
                  <a:cubicBezTo>
                    <a:pt x="17645" y="7700"/>
                    <a:pt x="14299" y="8690"/>
                    <a:pt x="11256" y="9185"/>
                  </a:cubicBezTo>
                  <a:cubicBezTo>
                    <a:pt x="8214" y="9680"/>
                    <a:pt x="5476" y="9680"/>
                    <a:pt x="2738" y="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155747" y="1267628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200"/>
                    <a:pt x="6821" y="10800"/>
                    <a:pt x="10421" y="7200"/>
                  </a:cubicBezTo>
                  <a:cubicBezTo>
                    <a:pt x="14021" y="3600"/>
                    <a:pt x="1781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327197" y="1204128"/>
              <a:ext cx="120651" cy="18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1895" y="6207"/>
                    <a:pt x="3789" y="12414"/>
                    <a:pt x="5305" y="16014"/>
                  </a:cubicBezTo>
                  <a:cubicBezTo>
                    <a:pt x="6821" y="19614"/>
                    <a:pt x="7958" y="20607"/>
                    <a:pt x="9474" y="21103"/>
                  </a:cubicBezTo>
                  <a:cubicBezTo>
                    <a:pt x="10989" y="21600"/>
                    <a:pt x="12884" y="21600"/>
                    <a:pt x="14968" y="18745"/>
                  </a:cubicBezTo>
                  <a:cubicBezTo>
                    <a:pt x="17053" y="15890"/>
                    <a:pt x="19326" y="10179"/>
                    <a:pt x="21600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452846" y="1012545"/>
              <a:ext cx="414102" cy="36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94" fill="norm" stroke="1" extrusionOk="0">
                  <a:moveTo>
                    <a:pt x="4346" y="12212"/>
                  </a:moveTo>
                  <a:cubicBezTo>
                    <a:pt x="3798" y="12335"/>
                    <a:pt x="3250" y="12458"/>
                    <a:pt x="2482" y="13685"/>
                  </a:cubicBezTo>
                  <a:cubicBezTo>
                    <a:pt x="1715" y="14912"/>
                    <a:pt x="728" y="17244"/>
                    <a:pt x="290" y="18717"/>
                  </a:cubicBezTo>
                  <a:cubicBezTo>
                    <a:pt x="-149" y="20190"/>
                    <a:pt x="-39" y="20803"/>
                    <a:pt x="290" y="21110"/>
                  </a:cubicBezTo>
                  <a:cubicBezTo>
                    <a:pt x="619" y="21417"/>
                    <a:pt x="1167" y="21417"/>
                    <a:pt x="1989" y="20497"/>
                  </a:cubicBezTo>
                  <a:cubicBezTo>
                    <a:pt x="2811" y="19576"/>
                    <a:pt x="3908" y="17735"/>
                    <a:pt x="4566" y="16447"/>
                  </a:cubicBezTo>
                  <a:cubicBezTo>
                    <a:pt x="5224" y="15158"/>
                    <a:pt x="5443" y="14422"/>
                    <a:pt x="5388" y="14299"/>
                  </a:cubicBezTo>
                  <a:cubicBezTo>
                    <a:pt x="5333" y="14176"/>
                    <a:pt x="5004" y="14667"/>
                    <a:pt x="4840" y="15219"/>
                  </a:cubicBezTo>
                  <a:cubicBezTo>
                    <a:pt x="4675" y="15772"/>
                    <a:pt x="4675" y="16385"/>
                    <a:pt x="4840" y="16999"/>
                  </a:cubicBezTo>
                  <a:cubicBezTo>
                    <a:pt x="5004" y="17612"/>
                    <a:pt x="5333" y="18226"/>
                    <a:pt x="5772" y="18656"/>
                  </a:cubicBezTo>
                  <a:cubicBezTo>
                    <a:pt x="6210" y="19085"/>
                    <a:pt x="6759" y="19331"/>
                    <a:pt x="7307" y="19269"/>
                  </a:cubicBezTo>
                  <a:cubicBezTo>
                    <a:pt x="7855" y="19208"/>
                    <a:pt x="8403" y="18840"/>
                    <a:pt x="9390" y="16753"/>
                  </a:cubicBezTo>
                  <a:cubicBezTo>
                    <a:pt x="10377" y="14667"/>
                    <a:pt x="11802" y="10862"/>
                    <a:pt x="12679" y="8162"/>
                  </a:cubicBezTo>
                  <a:cubicBezTo>
                    <a:pt x="13557" y="5462"/>
                    <a:pt x="13886" y="3867"/>
                    <a:pt x="14050" y="2701"/>
                  </a:cubicBezTo>
                  <a:cubicBezTo>
                    <a:pt x="14214" y="1535"/>
                    <a:pt x="14214" y="799"/>
                    <a:pt x="13940" y="369"/>
                  </a:cubicBezTo>
                  <a:cubicBezTo>
                    <a:pt x="13666" y="-60"/>
                    <a:pt x="13118" y="-183"/>
                    <a:pt x="12460" y="369"/>
                  </a:cubicBezTo>
                  <a:cubicBezTo>
                    <a:pt x="11802" y="922"/>
                    <a:pt x="11035" y="2149"/>
                    <a:pt x="10377" y="4726"/>
                  </a:cubicBezTo>
                  <a:cubicBezTo>
                    <a:pt x="9719" y="7303"/>
                    <a:pt x="9171" y="11231"/>
                    <a:pt x="9006" y="13992"/>
                  </a:cubicBezTo>
                  <a:cubicBezTo>
                    <a:pt x="8842" y="16753"/>
                    <a:pt x="9061" y="18349"/>
                    <a:pt x="9390" y="19331"/>
                  </a:cubicBezTo>
                  <a:cubicBezTo>
                    <a:pt x="9719" y="20312"/>
                    <a:pt x="10158" y="20681"/>
                    <a:pt x="10651" y="20926"/>
                  </a:cubicBezTo>
                  <a:cubicBezTo>
                    <a:pt x="11144" y="21172"/>
                    <a:pt x="11693" y="21294"/>
                    <a:pt x="12350" y="20926"/>
                  </a:cubicBezTo>
                  <a:cubicBezTo>
                    <a:pt x="13008" y="20558"/>
                    <a:pt x="13776" y="19699"/>
                    <a:pt x="14543" y="18349"/>
                  </a:cubicBezTo>
                  <a:cubicBezTo>
                    <a:pt x="15311" y="16999"/>
                    <a:pt x="16078" y="15158"/>
                    <a:pt x="16462" y="13931"/>
                  </a:cubicBezTo>
                  <a:cubicBezTo>
                    <a:pt x="16846" y="12703"/>
                    <a:pt x="16846" y="12090"/>
                    <a:pt x="16572" y="11844"/>
                  </a:cubicBezTo>
                  <a:cubicBezTo>
                    <a:pt x="16298" y="11599"/>
                    <a:pt x="15749" y="11722"/>
                    <a:pt x="15311" y="12397"/>
                  </a:cubicBezTo>
                  <a:cubicBezTo>
                    <a:pt x="14872" y="13072"/>
                    <a:pt x="14543" y="14299"/>
                    <a:pt x="14489" y="15649"/>
                  </a:cubicBezTo>
                  <a:cubicBezTo>
                    <a:pt x="14434" y="16999"/>
                    <a:pt x="14653" y="18472"/>
                    <a:pt x="14982" y="19392"/>
                  </a:cubicBezTo>
                  <a:cubicBezTo>
                    <a:pt x="15311" y="20312"/>
                    <a:pt x="15749" y="20681"/>
                    <a:pt x="16736" y="20374"/>
                  </a:cubicBezTo>
                  <a:cubicBezTo>
                    <a:pt x="17723" y="20067"/>
                    <a:pt x="19258" y="19085"/>
                    <a:pt x="20135" y="18410"/>
                  </a:cubicBezTo>
                  <a:cubicBezTo>
                    <a:pt x="21012" y="17735"/>
                    <a:pt x="21232" y="17367"/>
                    <a:pt x="21451" y="16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842341" y="1237058"/>
              <a:ext cx="265907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988" fill="norm" stroke="1" extrusionOk="0">
                  <a:moveTo>
                    <a:pt x="2507" y="8028"/>
                  </a:moveTo>
                  <a:cubicBezTo>
                    <a:pt x="1650" y="8028"/>
                    <a:pt x="793" y="8028"/>
                    <a:pt x="365" y="9010"/>
                  </a:cubicBezTo>
                  <a:cubicBezTo>
                    <a:pt x="-64" y="9992"/>
                    <a:pt x="-64" y="11956"/>
                    <a:pt x="107" y="13919"/>
                  </a:cubicBezTo>
                  <a:cubicBezTo>
                    <a:pt x="279" y="15883"/>
                    <a:pt x="622" y="17846"/>
                    <a:pt x="1993" y="19221"/>
                  </a:cubicBezTo>
                  <a:cubicBezTo>
                    <a:pt x="3365" y="20596"/>
                    <a:pt x="5765" y="21381"/>
                    <a:pt x="7565" y="20006"/>
                  </a:cubicBezTo>
                  <a:cubicBezTo>
                    <a:pt x="9365" y="18632"/>
                    <a:pt x="10565" y="15097"/>
                    <a:pt x="11422" y="12348"/>
                  </a:cubicBezTo>
                  <a:cubicBezTo>
                    <a:pt x="12279" y="9599"/>
                    <a:pt x="12793" y="7636"/>
                    <a:pt x="13050" y="5672"/>
                  </a:cubicBezTo>
                  <a:cubicBezTo>
                    <a:pt x="13307" y="3708"/>
                    <a:pt x="13307" y="1745"/>
                    <a:pt x="12707" y="763"/>
                  </a:cubicBezTo>
                  <a:cubicBezTo>
                    <a:pt x="12107" y="-219"/>
                    <a:pt x="10907" y="-219"/>
                    <a:pt x="9965" y="566"/>
                  </a:cubicBezTo>
                  <a:cubicBezTo>
                    <a:pt x="9022" y="1352"/>
                    <a:pt x="8336" y="2923"/>
                    <a:pt x="7822" y="4690"/>
                  </a:cubicBezTo>
                  <a:cubicBezTo>
                    <a:pt x="7307" y="6457"/>
                    <a:pt x="6965" y="8421"/>
                    <a:pt x="6879" y="10385"/>
                  </a:cubicBezTo>
                  <a:cubicBezTo>
                    <a:pt x="6793" y="12348"/>
                    <a:pt x="6965" y="14312"/>
                    <a:pt x="8765" y="16079"/>
                  </a:cubicBezTo>
                  <a:cubicBezTo>
                    <a:pt x="10565" y="17846"/>
                    <a:pt x="13993" y="19417"/>
                    <a:pt x="16393" y="20203"/>
                  </a:cubicBezTo>
                  <a:cubicBezTo>
                    <a:pt x="18793" y="20988"/>
                    <a:pt x="20165" y="20988"/>
                    <a:pt x="21536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26697" y="1432728"/>
              <a:ext cx="412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8982"/>
                    <a:pt x="7754" y="16364"/>
                    <a:pt x="11354" y="12764"/>
                  </a:cubicBezTo>
                  <a:cubicBezTo>
                    <a:pt x="14954" y="9164"/>
                    <a:pt x="18277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36715" y="1381928"/>
              <a:ext cx="14130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600" fill="norm" stroke="1" extrusionOk="0">
                  <a:moveTo>
                    <a:pt x="2942" y="0"/>
                  </a:moveTo>
                  <a:cubicBezTo>
                    <a:pt x="1399" y="0"/>
                    <a:pt x="-144" y="0"/>
                    <a:pt x="10" y="200"/>
                  </a:cubicBezTo>
                  <a:cubicBezTo>
                    <a:pt x="165" y="400"/>
                    <a:pt x="2016" y="800"/>
                    <a:pt x="5565" y="2200"/>
                  </a:cubicBezTo>
                  <a:cubicBezTo>
                    <a:pt x="9113" y="3600"/>
                    <a:pt x="14359" y="6000"/>
                    <a:pt x="17445" y="8100"/>
                  </a:cubicBezTo>
                  <a:cubicBezTo>
                    <a:pt x="20530" y="10200"/>
                    <a:pt x="21456" y="12000"/>
                    <a:pt x="19759" y="14200"/>
                  </a:cubicBezTo>
                  <a:cubicBezTo>
                    <a:pt x="18062" y="16400"/>
                    <a:pt x="13742" y="19000"/>
                    <a:pt x="9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43163" y="2200822"/>
              <a:ext cx="239185" cy="30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382" y="2207"/>
                  </a:moveTo>
                  <a:cubicBezTo>
                    <a:pt x="191" y="1186"/>
                    <a:pt x="0" y="164"/>
                    <a:pt x="0" y="18"/>
                  </a:cubicBezTo>
                  <a:cubicBezTo>
                    <a:pt x="0" y="-128"/>
                    <a:pt x="191" y="602"/>
                    <a:pt x="573" y="3229"/>
                  </a:cubicBezTo>
                  <a:cubicBezTo>
                    <a:pt x="956" y="5856"/>
                    <a:pt x="1529" y="10380"/>
                    <a:pt x="2103" y="13591"/>
                  </a:cubicBezTo>
                  <a:cubicBezTo>
                    <a:pt x="2676" y="16802"/>
                    <a:pt x="3250" y="18699"/>
                    <a:pt x="3919" y="19867"/>
                  </a:cubicBezTo>
                  <a:cubicBezTo>
                    <a:pt x="4588" y="21034"/>
                    <a:pt x="5352" y="21472"/>
                    <a:pt x="5926" y="21326"/>
                  </a:cubicBezTo>
                  <a:cubicBezTo>
                    <a:pt x="6499" y="21180"/>
                    <a:pt x="6881" y="20450"/>
                    <a:pt x="7264" y="19502"/>
                  </a:cubicBezTo>
                  <a:cubicBezTo>
                    <a:pt x="7646" y="18553"/>
                    <a:pt x="8028" y="17386"/>
                    <a:pt x="8506" y="16510"/>
                  </a:cubicBezTo>
                  <a:cubicBezTo>
                    <a:pt x="8984" y="15634"/>
                    <a:pt x="9558" y="15050"/>
                    <a:pt x="10131" y="15123"/>
                  </a:cubicBezTo>
                  <a:cubicBezTo>
                    <a:pt x="10704" y="15196"/>
                    <a:pt x="11278" y="15926"/>
                    <a:pt x="12042" y="16802"/>
                  </a:cubicBezTo>
                  <a:cubicBezTo>
                    <a:pt x="12807" y="17677"/>
                    <a:pt x="13763" y="18699"/>
                    <a:pt x="14814" y="19356"/>
                  </a:cubicBezTo>
                  <a:cubicBezTo>
                    <a:pt x="15865" y="20013"/>
                    <a:pt x="17012" y="20304"/>
                    <a:pt x="17777" y="19867"/>
                  </a:cubicBezTo>
                  <a:cubicBezTo>
                    <a:pt x="18542" y="19429"/>
                    <a:pt x="18924" y="18261"/>
                    <a:pt x="19497" y="15780"/>
                  </a:cubicBezTo>
                  <a:cubicBezTo>
                    <a:pt x="20071" y="13299"/>
                    <a:pt x="20835" y="9504"/>
                    <a:pt x="21218" y="7242"/>
                  </a:cubicBezTo>
                  <a:cubicBezTo>
                    <a:pt x="21600" y="4980"/>
                    <a:pt x="21600" y="4250"/>
                    <a:pt x="21600" y="3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164897" y="2201078"/>
              <a:ext cx="127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27"/>
                    <a:pt x="0" y="4255"/>
                    <a:pt x="180" y="7282"/>
                  </a:cubicBezTo>
                  <a:cubicBezTo>
                    <a:pt x="360" y="10309"/>
                    <a:pt x="720" y="14236"/>
                    <a:pt x="900" y="16691"/>
                  </a:cubicBezTo>
                  <a:cubicBezTo>
                    <a:pt x="1080" y="19145"/>
                    <a:pt x="1080" y="20127"/>
                    <a:pt x="1260" y="20209"/>
                  </a:cubicBezTo>
                  <a:cubicBezTo>
                    <a:pt x="1440" y="20291"/>
                    <a:pt x="1800" y="19473"/>
                    <a:pt x="2520" y="18245"/>
                  </a:cubicBezTo>
                  <a:cubicBezTo>
                    <a:pt x="3240" y="17018"/>
                    <a:pt x="4320" y="15382"/>
                    <a:pt x="5400" y="14073"/>
                  </a:cubicBezTo>
                  <a:cubicBezTo>
                    <a:pt x="6480" y="12764"/>
                    <a:pt x="7560" y="11782"/>
                    <a:pt x="8640" y="11782"/>
                  </a:cubicBezTo>
                  <a:cubicBezTo>
                    <a:pt x="9720" y="11782"/>
                    <a:pt x="10800" y="12764"/>
                    <a:pt x="12960" y="14564"/>
                  </a:cubicBezTo>
                  <a:cubicBezTo>
                    <a:pt x="15120" y="16364"/>
                    <a:pt x="1836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299305" y="2123748"/>
              <a:ext cx="271993" cy="32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9" fill="norm" stroke="1" extrusionOk="0">
                  <a:moveTo>
                    <a:pt x="5442" y="17520"/>
                  </a:moveTo>
                  <a:cubicBezTo>
                    <a:pt x="5609" y="16827"/>
                    <a:pt x="5776" y="16135"/>
                    <a:pt x="5609" y="15512"/>
                  </a:cubicBezTo>
                  <a:cubicBezTo>
                    <a:pt x="5442" y="14889"/>
                    <a:pt x="4939" y="14335"/>
                    <a:pt x="4269" y="14197"/>
                  </a:cubicBezTo>
                  <a:cubicBezTo>
                    <a:pt x="3600" y="14058"/>
                    <a:pt x="2763" y="14335"/>
                    <a:pt x="2009" y="14820"/>
                  </a:cubicBezTo>
                  <a:cubicBezTo>
                    <a:pt x="1256" y="15304"/>
                    <a:pt x="586" y="15997"/>
                    <a:pt x="251" y="16758"/>
                  </a:cubicBezTo>
                  <a:cubicBezTo>
                    <a:pt x="-84" y="17520"/>
                    <a:pt x="-84" y="18350"/>
                    <a:pt x="251" y="18973"/>
                  </a:cubicBezTo>
                  <a:cubicBezTo>
                    <a:pt x="586" y="19597"/>
                    <a:pt x="1256" y="20012"/>
                    <a:pt x="2009" y="20150"/>
                  </a:cubicBezTo>
                  <a:cubicBezTo>
                    <a:pt x="2763" y="20289"/>
                    <a:pt x="3600" y="20150"/>
                    <a:pt x="4269" y="20358"/>
                  </a:cubicBezTo>
                  <a:cubicBezTo>
                    <a:pt x="4939" y="20566"/>
                    <a:pt x="5442" y="21120"/>
                    <a:pt x="6111" y="21327"/>
                  </a:cubicBezTo>
                  <a:cubicBezTo>
                    <a:pt x="6781" y="21535"/>
                    <a:pt x="7618" y="21397"/>
                    <a:pt x="9125" y="19458"/>
                  </a:cubicBezTo>
                  <a:cubicBezTo>
                    <a:pt x="10632" y="17520"/>
                    <a:pt x="12809" y="13781"/>
                    <a:pt x="14232" y="10458"/>
                  </a:cubicBezTo>
                  <a:cubicBezTo>
                    <a:pt x="15656" y="7135"/>
                    <a:pt x="16325" y="4227"/>
                    <a:pt x="16576" y="2427"/>
                  </a:cubicBezTo>
                  <a:cubicBezTo>
                    <a:pt x="16828" y="627"/>
                    <a:pt x="16660" y="-65"/>
                    <a:pt x="16409" y="4"/>
                  </a:cubicBezTo>
                  <a:cubicBezTo>
                    <a:pt x="16158" y="73"/>
                    <a:pt x="15823" y="904"/>
                    <a:pt x="15572" y="3327"/>
                  </a:cubicBezTo>
                  <a:cubicBezTo>
                    <a:pt x="15321" y="5750"/>
                    <a:pt x="15153" y="9766"/>
                    <a:pt x="15404" y="12535"/>
                  </a:cubicBezTo>
                  <a:cubicBezTo>
                    <a:pt x="15656" y="15304"/>
                    <a:pt x="16325" y="16827"/>
                    <a:pt x="17414" y="17727"/>
                  </a:cubicBezTo>
                  <a:cubicBezTo>
                    <a:pt x="18502" y="18627"/>
                    <a:pt x="20009" y="18904"/>
                    <a:pt x="21516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450647" y="2270928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7600"/>
                    <a:pt x="626" y="13600"/>
                    <a:pt x="4226" y="10000"/>
                  </a:cubicBezTo>
                  <a:cubicBezTo>
                    <a:pt x="7826" y="6400"/>
                    <a:pt x="1471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072947" y="2283628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072947" y="2189319"/>
              <a:ext cx="63501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0" y="14000"/>
                    <a:pt x="0" y="6800"/>
                    <a:pt x="1800" y="3200"/>
                  </a:cubicBezTo>
                  <a:cubicBezTo>
                    <a:pt x="3600" y="-400"/>
                    <a:pt x="7200" y="-400"/>
                    <a:pt x="10800" y="500"/>
                  </a:cubicBezTo>
                  <a:cubicBezTo>
                    <a:pt x="14400" y="1400"/>
                    <a:pt x="18000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147135" y="2192211"/>
              <a:ext cx="97263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6" fill="norm" stroke="1" extrusionOk="0">
                  <a:moveTo>
                    <a:pt x="21118" y="2057"/>
                  </a:moveTo>
                  <a:cubicBezTo>
                    <a:pt x="16063" y="1249"/>
                    <a:pt x="11007" y="442"/>
                    <a:pt x="7331" y="139"/>
                  </a:cubicBezTo>
                  <a:cubicBezTo>
                    <a:pt x="3654" y="-164"/>
                    <a:pt x="1356" y="38"/>
                    <a:pt x="437" y="643"/>
                  </a:cubicBezTo>
                  <a:cubicBezTo>
                    <a:pt x="-482" y="1249"/>
                    <a:pt x="-22" y="2258"/>
                    <a:pt x="2505" y="3470"/>
                  </a:cubicBezTo>
                  <a:cubicBezTo>
                    <a:pt x="5033" y="4681"/>
                    <a:pt x="9629" y="6094"/>
                    <a:pt x="13075" y="8415"/>
                  </a:cubicBezTo>
                  <a:cubicBezTo>
                    <a:pt x="16522" y="10737"/>
                    <a:pt x="18820" y="13967"/>
                    <a:pt x="17441" y="16288"/>
                  </a:cubicBezTo>
                  <a:cubicBezTo>
                    <a:pt x="16063" y="18610"/>
                    <a:pt x="11007" y="20023"/>
                    <a:pt x="5952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13394" y="2200696"/>
              <a:ext cx="280012" cy="34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65" fill="norm" stroke="1" extrusionOk="0">
                  <a:moveTo>
                    <a:pt x="6211" y="4292"/>
                  </a:moveTo>
                  <a:cubicBezTo>
                    <a:pt x="5727" y="3516"/>
                    <a:pt x="5243" y="2740"/>
                    <a:pt x="4599" y="2416"/>
                  </a:cubicBezTo>
                  <a:cubicBezTo>
                    <a:pt x="3954" y="2093"/>
                    <a:pt x="3148" y="2222"/>
                    <a:pt x="2181" y="3387"/>
                  </a:cubicBezTo>
                  <a:cubicBezTo>
                    <a:pt x="1214" y="4551"/>
                    <a:pt x="85" y="6749"/>
                    <a:pt x="5" y="9272"/>
                  </a:cubicBezTo>
                  <a:cubicBezTo>
                    <a:pt x="-76" y="11794"/>
                    <a:pt x="891" y="14639"/>
                    <a:pt x="2745" y="16321"/>
                  </a:cubicBezTo>
                  <a:cubicBezTo>
                    <a:pt x="4599" y="18002"/>
                    <a:pt x="7339" y="18519"/>
                    <a:pt x="9918" y="17679"/>
                  </a:cubicBezTo>
                  <a:cubicBezTo>
                    <a:pt x="12497" y="16838"/>
                    <a:pt x="14915" y="14639"/>
                    <a:pt x="15882" y="11600"/>
                  </a:cubicBezTo>
                  <a:cubicBezTo>
                    <a:pt x="16849" y="8560"/>
                    <a:pt x="16366" y="4680"/>
                    <a:pt x="14190" y="2481"/>
                  </a:cubicBezTo>
                  <a:cubicBezTo>
                    <a:pt x="12014" y="282"/>
                    <a:pt x="8145" y="-235"/>
                    <a:pt x="5646" y="88"/>
                  </a:cubicBezTo>
                  <a:cubicBezTo>
                    <a:pt x="3148" y="412"/>
                    <a:pt x="2020" y="1576"/>
                    <a:pt x="1617" y="2869"/>
                  </a:cubicBezTo>
                  <a:cubicBezTo>
                    <a:pt x="1214" y="4163"/>
                    <a:pt x="1536" y="5585"/>
                    <a:pt x="3954" y="7267"/>
                  </a:cubicBezTo>
                  <a:cubicBezTo>
                    <a:pt x="6372" y="8948"/>
                    <a:pt x="10885" y="10888"/>
                    <a:pt x="14109" y="12570"/>
                  </a:cubicBezTo>
                  <a:cubicBezTo>
                    <a:pt x="17333" y="14251"/>
                    <a:pt x="19267" y="15674"/>
                    <a:pt x="20315" y="16903"/>
                  </a:cubicBezTo>
                  <a:cubicBezTo>
                    <a:pt x="21363" y="18131"/>
                    <a:pt x="21524" y="19166"/>
                    <a:pt x="21121" y="19878"/>
                  </a:cubicBezTo>
                  <a:cubicBezTo>
                    <a:pt x="20718" y="20589"/>
                    <a:pt x="19751" y="20977"/>
                    <a:pt x="18784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60047" y="2194728"/>
              <a:ext cx="120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600" fill="norm" stroke="1" extrusionOk="0">
                  <a:moveTo>
                    <a:pt x="14040" y="0"/>
                  </a:moveTo>
                  <a:cubicBezTo>
                    <a:pt x="15840" y="147"/>
                    <a:pt x="17640" y="294"/>
                    <a:pt x="19080" y="1543"/>
                  </a:cubicBezTo>
                  <a:cubicBezTo>
                    <a:pt x="20520" y="2792"/>
                    <a:pt x="21600" y="5143"/>
                    <a:pt x="18360" y="8669"/>
                  </a:cubicBezTo>
                  <a:cubicBezTo>
                    <a:pt x="15120" y="12196"/>
                    <a:pt x="7560" y="16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-1" y="2212178"/>
              <a:ext cx="256849" cy="3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9" fill="norm" stroke="1" extrusionOk="0">
                  <a:moveTo>
                    <a:pt x="8665" y="98"/>
                  </a:moveTo>
                  <a:cubicBezTo>
                    <a:pt x="7085" y="-32"/>
                    <a:pt x="5504" y="-161"/>
                    <a:pt x="4011" y="615"/>
                  </a:cubicBezTo>
                  <a:cubicBezTo>
                    <a:pt x="2519" y="1391"/>
                    <a:pt x="1114" y="3073"/>
                    <a:pt x="411" y="5853"/>
                  </a:cubicBezTo>
                  <a:cubicBezTo>
                    <a:pt x="-291" y="8634"/>
                    <a:pt x="-291" y="12514"/>
                    <a:pt x="1992" y="15295"/>
                  </a:cubicBezTo>
                  <a:cubicBezTo>
                    <a:pt x="4275" y="18076"/>
                    <a:pt x="8841" y="19758"/>
                    <a:pt x="12441" y="20598"/>
                  </a:cubicBezTo>
                  <a:cubicBezTo>
                    <a:pt x="16041" y="21439"/>
                    <a:pt x="18675" y="21439"/>
                    <a:pt x="21309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682707" y="2023278"/>
              <a:ext cx="584041" cy="45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3" fill="norm" stroke="1" extrusionOk="0">
                  <a:moveTo>
                    <a:pt x="7220" y="0"/>
                  </a:moveTo>
                  <a:cubicBezTo>
                    <a:pt x="6832" y="2588"/>
                    <a:pt x="6443" y="5176"/>
                    <a:pt x="6133" y="8162"/>
                  </a:cubicBezTo>
                  <a:cubicBezTo>
                    <a:pt x="5822" y="11148"/>
                    <a:pt x="5589" y="14533"/>
                    <a:pt x="5627" y="16673"/>
                  </a:cubicBezTo>
                  <a:cubicBezTo>
                    <a:pt x="5666" y="18813"/>
                    <a:pt x="5977" y="19709"/>
                    <a:pt x="6327" y="20306"/>
                  </a:cubicBezTo>
                  <a:cubicBezTo>
                    <a:pt x="6676" y="20903"/>
                    <a:pt x="7065" y="21202"/>
                    <a:pt x="7181" y="21053"/>
                  </a:cubicBezTo>
                  <a:cubicBezTo>
                    <a:pt x="7298" y="20903"/>
                    <a:pt x="7143" y="20306"/>
                    <a:pt x="6366" y="18863"/>
                  </a:cubicBezTo>
                  <a:cubicBezTo>
                    <a:pt x="5589" y="17419"/>
                    <a:pt x="4190" y="15130"/>
                    <a:pt x="3335" y="13836"/>
                  </a:cubicBezTo>
                  <a:cubicBezTo>
                    <a:pt x="2481" y="12542"/>
                    <a:pt x="2170" y="12243"/>
                    <a:pt x="1626" y="11895"/>
                  </a:cubicBezTo>
                  <a:cubicBezTo>
                    <a:pt x="1082" y="11547"/>
                    <a:pt x="305" y="11148"/>
                    <a:pt x="72" y="10800"/>
                  </a:cubicBezTo>
                  <a:cubicBezTo>
                    <a:pt x="-161" y="10452"/>
                    <a:pt x="150" y="10153"/>
                    <a:pt x="1354" y="9058"/>
                  </a:cubicBezTo>
                  <a:cubicBezTo>
                    <a:pt x="2558" y="7963"/>
                    <a:pt x="4656" y="6072"/>
                    <a:pt x="6016" y="4728"/>
                  </a:cubicBezTo>
                  <a:cubicBezTo>
                    <a:pt x="7376" y="3384"/>
                    <a:pt x="7997" y="2588"/>
                    <a:pt x="8541" y="2090"/>
                  </a:cubicBezTo>
                  <a:cubicBezTo>
                    <a:pt x="9085" y="1593"/>
                    <a:pt x="9551" y="1394"/>
                    <a:pt x="9784" y="1543"/>
                  </a:cubicBezTo>
                  <a:cubicBezTo>
                    <a:pt x="10017" y="1692"/>
                    <a:pt x="10017" y="2190"/>
                    <a:pt x="9784" y="3832"/>
                  </a:cubicBezTo>
                  <a:cubicBezTo>
                    <a:pt x="9551" y="5475"/>
                    <a:pt x="9085" y="8262"/>
                    <a:pt x="8735" y="11248"/>
                  </a:cubicBezTo>
                  <a:cubicBezTo>
                    <a:pt x="8386" y="14234"/>
                    <a:pt x="8153" y="17419"/>
                    <a:pt x="8036" y="19261"/>
                  </a:cubicBezTo>
                  <a:cubicBezTo>
                    <a:pt x="7920" y="21102"/>
                    <a:pt x="7920" y="21600"/>
                    <a:pt x="7997" y="21500"/>
                  </a:cubicBezTo>
                  <a:cubicBezTo>
                    <a:pt x="8075" y="21401"/>
                    <a:pt x="8230" y="20704"/>
                    <a:pt x="8502" y="19759"/>
                  </a:cubicBezTo>
                  <a:cubicBezTo>
                    <a:pt x="8774" y="18813"/>
                    <a:pt x="9163" y="17618"/>
                    <a:pt x="9551" y="16922"/>
                  </a:cubicBezTo>
                  <a:cubicBezTo>
                    <a:pt x="9940" y="16225"/>
                    <a:pt x="10328" y="16026"/>
                    <a:pt x="10600" y="16175"/>
                  </a:cubicBezTo>
                  <a:cubicBezTo>
                    <a:pt x="10872" y="16324"/>
                    <a:pt x="11027" y="16822"/>
                    <a:pt x="11222" y="17320"/>
                  </a:cubicBezTo>
                  <a:cubicBezTo>
                    <a:pt x="11416" y="17818"/>
                    <a:pt x="11649" y="18315"/>
                    <a:pt x="11960" y="18664"/>
                  </a:cubicBezTo>
                  <a:cubicBezTo>
                    <a:pt x="12271" y="19012"/>
                    <a:pt x="12659" y="19211"/>
                    <a:pt x="13320" y="19112"/>
                  </a:cubicBezTo>
                  <a:cubicBezTo>
                    <a:pt x="13980" y="19012"/>
                    <a:pt x="14912" y="18614"/>
                    <a:pt x="15573" y="17917"/>
                  </a:cubicBezTo>
                  <a:cubicBezTo>
                    <a:pt x="16233" y="17220"/>
                    <a:pt x="16622" y="16225"/>
                    <a:pt x="16816" y="15429"/>
                  </a:cubicBezTo>
                  <a:cubicBezTo>
                    <a:pt x="17010" y="14632"/>
                    <a:pt x="17010" y="14035"/>
                    <a:pt x="16855" y="13587"/>
                  </a:cubicBezTo>
                  <a:cubicBezTo>
                    <a:pt x="16699" y="13139"/>
                    <a:pt x="16389" y="12841"/>
                    <a:pt x="16039" y="13040"/>
                  </a:cubicBezTo>
                  <a:cubicBezTo>
                    <a:pt x="15689" y="13239"/>
                    <a:pt x="15301" y="13935"/>
                    <a:pt x="15107" y="14931"/>
                  </a:cubicBezTo>
                  <a:cubicBezTo>
                    <a:pt x="14912" y="15926"/>
                    <a:pt x="14912" y="17220"/>
                    <a:pt x="16000" y="18116"/>
                  </a:cubicBezTo>
                  <a:cubicBezTo>
                    <a:pt x="17088" y="19012"/>
                    <a:pt x="19263" y="19510"/>
                    <a:pt x="21439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781097" y="2237054"/>
              <a:ext cx="117228" cy="47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68" fill="norm" stroke="1" extrusionOk="0">
                  <a:moveTo>
                    <a:pt x="6943" y="8301"/>
                  </a:moveTo>
                  <a:cubicBezTo>
                    <a:pt x="5786" y="11036"/>
                    <a:pt x="4629" y="13772"/>
                    <a:pt x="3664" y="15800"/>
                  </a:cubicBezTo>
                  <a:cubicBezTo>
                    <a:pt x="2700" y="17828"/>
                    <a:pt x="1929" y="19148"/>
                    <a:pt x="1350" y="20044"/>
                  </a:cubicBezTo>
                  <a:cubicBezTo>
                    <a:pt x="771" y="20940"/>
                    <a:pt x="386" y="21412"/>
                    <a:pt x="193" y="21365"/>
                  </a:cubicBezTo>
                  <a:cubicBezTo>
                    <a:pt x="0" y="21318"/>
                    <a:pt x="0" y="20752"/>
                    <a:pt x="579" y="18818"/>
                  </a:cubicBezTo>
                  <a:cubicBezTo>
                    <a:pt x="1157" y="16884"/>
                    <a:pt x="2314" y="13583"/>
                    <a:pt x="5014" y="10282"/>
                  </a:cubicBezTo>
                  <a:cubicBezTo>
                    <a:pt x="7714" y="6981"/>
                    <a:pt x="11957" y="3679"/>
                    <a:pt x="14850" y="1887"/>
                  </a:cubicBezTo>
                  <a:cubicBezTo>
                    <a:pt x="17743" y="95"/>
                    <a:pt x="19286" y="-188"/>
                    <a:pt x="20250" y="95"/>
                  </a:cubicBezTo>
                  <a:cubicBezTo>
                    <a:pt x="21214" y="378"/>
                    <a:pt x="21600" y="1227"/>
                    <a:pt x="21214" y="2595"/>
                  </a:cubicBezTo>
                  <a:cubicBezTo>
                    <a:pt x="20829" y="3962"/>
                    <a:pt x="19671" y="5849"/>
                    <a:pt x="16007" y="7169"/>
                  </a:cubicBezTo>
                  <a:cubicBezTo>
                    <a:pt x="12343" y="8490"/>
                    <a:pt x="6171" y="9244"/>
                    <a:pt x="0" y="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914447" y="232172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000"/>
                    <a:pt x="6000" y="14400"/>
                    <a:pt x="9600" y="10800"/>
                  </a:cubicBezTo>
                  <a:cubicBezTo>
                    <a:pt x="13200" y="7200"/>
                    <a:pt x="17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123997" y="2251878"/>
              <a:ext cx="95251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5023"/>
                    <a:pt x="960" y="10047"/>
                    <a:pt x="1680" y="13312"/>
                  </a:cubicBezTo>
                  <a:cubicBezTo>
                    <a:pt x="2400" y="16577"/>
                    <a:pt x="3360" y="18084"/>
                    <a:pt x="5040" y="19340"/>
                  </a:cubicBezTo>
                  <a:cubicBezTo>
                    <a:pt x="6720" y="20595"/>
                    <a:pt x="9120" y="21600"/>
                    <a:pt x="11040" y="21600"/>
                  </a:cubicBezTo>
                  <a:cubicBezTo>
                    <a:pt x="12960" y="21600"/>
                    <a:pt x="14400" y="20595"/>
                    <a:pt x="15600" y="17581"/>
                  </a:cubicBezTo>
                  <a:cubicBezTo>
                    <a:pt x="16800" y="14567"/>
                    <a:pt x="17760" y="9544"/>
                    <a:pt x="18720" y="6279"/>
                  </a:cubicBezTo>
                  <a:cubicBezTo>
                    <a:pt x="19680" y="3014"/>
                    <a:pt x="2064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199677" y="2036654"/>
              <a:ext cx="699021" cy="40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61" fill="norm" stroke="1" extrusionOk="0">
                  <a:moveTo>
                    <a:pt x="2953" y="14065"/>
                  </a:moveTo>
                  <a:cubicBezTo>
                    <a:pt x="2692" y="13730"/>
                    <a:pt x="2431" y="13394"/>
                    <a:pt x="1974" y="13562"/>
                  </a:cubicBezTo>
                  <a:cubicBezTo>
                    <a:pt x="1517" y="13730"/>
                    <a:pt x="865" y="14401"/>
                    <a:pt x="473" y="15688"/>
                  </a:cubicBezTo>
                  <a:cubicBezTo>
                    <a:pt x="82" y="16975"/>
                    <a:pt x="-49" y="18878"/>
                    <a:pt x="16" y="19997"/>
                  </a:cubicBezTo>
                  <a:cubicBezTo>
                    <a:pt x="82" y="21116"/>
                    <a:pt x="343" y="21452"/>
                    <a:pt x="767" y="21340"/>
                  </a:cubicBezTo>
                  <a:cubicBezTo>
                    <a:pt x="1191" y="21228"/>
                    <a:pt x="1778" y="20669"/>
                    <a:pt x="2202" y="19885"/>
                  </a:cubicBezTo>
                  <a:cubicBezTo>
                    <a:pt x="2627" y="19102"/>
                    <a:pt x="2888" y="18094"/>
                    <a:pt x="3051" y="17311"/>
                  </a:cubicBezTo>
                  <a:cubicBezTo>
                    <a:pt x="3214" y="16528"/>
                    <a:pt x="3279" y="15968"/>
                    <a:pt x="3246" y="15968"/>
                  </a:cubicBezTo>
                  <a:cubicBezTo>
                    <a:pt x="3214" y="15968"/>
                    <a:pt x="3083" y="16528"/>
                    <a:pt x="3018" y="17087"/>
                  </a:cubicBezTo>
                  <a:cubicBezTo>
                    <a:pt x="2953" y="17647"/>
                    <a:pt x="2953" y="18206"/>
                    <a:pt x="3116" y="18822"/>
                  </a:cubicBezTo>
                  <a:cubicBezTo>
                    <a:pt x="3279" y="19437"/>
                    <a:pt x="3605" y="20109"/>
                    <a:pt x="3964" y="20445"/>
                  </a:cubicBezTo>
                  <a:cubicBezTo>
                    <a:pt x="4323" y="20780"/>
                    <a:pt x="4715" y="20780"/>
                    <a:pt x="5335" y="19717"/>
                  </a:cubicBezTo>
                  <a:cubicBezTo>
                    <a:pt x="5955" y="18654"/>
                    <a:pt x="6803" y="16528"/>
                    <a:pt x="7521" y="13338"/>
                  </a:cubicBezTo>
                  <a:cubicBezTo>
                    <a:pt x="8239" y="10148"/>
                    <a:pt x="8826" y="5896"/>
                    <a:pt x="9120" y="3433"/>
                  </a:cubicBezTo>
                  <a:cubicBezTo>
                    <a:pt x="9413" y="971"/>
                    <a:pt x="9413" y="300"/>
                    <a:pt x="9250" y="76"/>
                  </a:cubicBezTo>
                  <a:cubicBezTo>
                    <a:pt x="9087" y="-148"/>
                    <a:pt x="8761" y="76"/>
                    <a:pt x="8402" y="1363"/>
                  </a:cubicBezTo>
                  <a:cubicBezTo>
                    <a:pt x="8043" y="2650"/>
                    <a:pt x="7651" y="5000"/>
                    <a:pt x="7456" y="7686"/>
                  </a:cubicBezTo>
                  <a:cubicBezTo>
                    <a:pt x="7260" y="10372"/>
                    <a:pt x="7260" y="13394"/>
                    <a:pt x="7292" y="15353"/>
                  </a:cubicBezTo>
                  <a:cubicBezTo>
                    <a:pt x="7325" y="17311"/>
                    <a:pt x="7390" y="18206"/>
                    <a:pt x="7553" y="18822"/>
                  </a:cubicBezTo>
                  <a:cubicBezTo>
                    <a:pt x="7717" y="19437"/>
                    <a:pt x="7978" y="19773"/>
                    <a:pt x="8206" y="19717"/>
                  </a:cubicBezTo>
                  <a:cubicBezTo>
                    <a:pt x="8434" y="19661"/>
                    <a:pt x="8630" y="19214"/>
                    <a:pt x="9022" y="18262"/>
                  </a:cubicBezTo>
                  <a:cubicBezTo>
                    <a:pt x="9413" y="17311"/>
                    <a:pt x="10001" y="15856"/>
                    <a:pt x="10359" y="14849"/>
                  </a:cubicBezTo>
                  <a:cubicBezTo>
                    <a:pt x="10718" y="13842"/>
                    <a:pt x="10849" y="13282"/>
                    <a:pt x="10816" y="13562"/>
                  </a:cubicBezTo>
                  <a:cubicBezTo>
                    <a:pt x="10784" y="13842"/>
                    <a:pt x="10588" y="14961"/>
                    <a:pt x="10490" y="15856"/>
                  </a:cubicBezTo>
                  <a:cubicBezTo>
                    <a:pt x="10392" y="16751"/>
                    <a:pt x="10392" y="17423"/>
                    <a:pt x="10392" y="18039"/>
                  </a:cubicBezTo>
                  <a:cubicBezTo>
                    <a:pt x="10392" y="18654"/>
                    <a:pt x="10392" y="19214"/>
                    <a:pt x="10555" y="19605"/>
                  </a:cubicBezTo>
                  <a:cubicBezTo>
                    <a:pt x="10718" y="19997"/>
                    <a:pt x="11045" y="20221"/>
                    <a:pt x="11371" y="20165"/>
                  </a:cubicBezTo>
                  <a:cubicBezTo>
                    <a:pt x="11697" y="20109"/>
                    <a:pt x="12024" y="19773"/>
                    <a:pt x="12382" y="19102"/>
                  </a:cubicBezTo>
                  <a:cubicBezTo>
                    <a:pt x="12741" y="18430"/>
                    <a:pt x="13133" y="17423"/>
                    <a:pt x="13459" y="16416"/>
                  </a:cubicBezTo>
                  <a:cubicBezTo>
                    <a:pt x="13785" y="15408"/>
                    <a:pt x="14046" y="14401"/>
                    <a:pt x="14177" y="14177"/>
                  </a:cubicBezTo>
                  <a:cubicBezTo>
                    <a:pt x="14307" y="13954"/>
                    <a:pt x="14307" y="14513"/>
                    <a:pt x="14340" y="15073"/>
                  </a:cubicBezTo>
                  <a:cubicBezTo>
                    <a:pt x="14373" y="15632"/>
                    <a:pt x="14438" y="16192"/>
                    <a:pt x="14634" y="16528"/>
                  </a:cubicBezTo>
                  <a:cubicBezTo>
                    <a:pt x="14830" y="16863"/>
                    <a:pt x="15156" y="16975"/>
                    <a:pt x="15776" y="16640"/>
                  </a:cubicBezTo>
                  <a:cubicBezTo>
                    <a:pt x="16396" y="16304"/>
                    <a:pt x="17309" y="15520"/>
                    <a:pt x="17864" y="14849"/>
                  </a:cubicBezTo>
                  <a:cubicBezTo>
                    <a:pt x="18419" y="14177"/>
                    <a:pt x="18614" y="13618"/>
                    <a:pt x="18778" y="13002"/>
                  </a:cubicBezTo>
                  <a:cubicBezTo>
                    <a:pt x="18941" y="12387"/>
                    <a:pt x="19071" y="11715"/>
                    <a:pt x="18941" y="11435"/>
                  </a:cubicBezTo>
                  <a:cubicBezTo>
                    <a:pt x="18810" y="11156"/>
                    <a:pt x="18419" y="11268"/>
                    <a:pt x="17962" y="11883"/>
                  </a:cubicBezTo>
                  <a:cubicBezTo>
                    <a:pt x="17505" y="12499"/>
                    <a:pt x="16983" y="13618"/>
                    <a:pt x="16722" y="14457"/>
                  </a:cubicBezTo>
                  <a:cubicBezTo>
                    <a:pt x="16461" y="15297"/>
                    <a:pt x="16461" y="15856"/>
                    <a:pt x="16689" y="16584"/>
                  </a:cubicBezTo>
                  <a:cubicBezTo>
                    <a:pt x="16918" y="17311"/>
                    <a:pt x="17375" y="18206"/>
                    <a:pt x="18223" y="18766"/>
                  </a:cubicBezTo>
                  <a:cubicBezTo>
                    <a:pt x="19071" y="19326"/>
                    <a:pt x="20311" y="19549"/>
                    <a:pt x="21551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974897" y="2455078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317797" y="2296328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317797" y="218837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438447" y="2015122"/>
              <a:ext cx="139701" cy="44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2520"/>
                  </a:moveTo>
                  <a:cubicBezTo>
                    <a:pt x="20618" y="1810"/>
                    <a:pt x="19636" y="1100"/>
                    <a:pt x="17509" y="593"/>
                  </a:cubicBezTo>
                  <a:cubicBezTo>
                    <a:pt x="15382" y="86"/>
                    <a:pt x="12109" y="-218"/>
                    <a:pt x="9491" y="188"/>
                  </a:cubicBezTo>
                  <a:cubicBezTo>
                    <a:pt x="6873" y="593"/>
                    <a:pt x="4909" y="1709"/>
                    <a:pt x="3600" y="3737"/>
                  </a:cubicBezTo>
                  <a:cubicBezTo>
                    <a:pt x="2291" y="5765"/>
                    <a:pt x="1636" y="8706"/>
                    <a:pt x="1473" y="11697"/>
                  </a:cubicBezTo>
                  <a:cubicBezTo>
                    <a:pt x="1309" y="14689"/>
                    <a:pt x="1636" y="17731"/>
                    <a:pt x="1473" y="19354"/>
                  </a:cubicBezTo>
                  <a:cubicBezTo>
                    <a:pt x="1309" y="20976"/>
                    <a:pt x="655" y="21179"/>
                    <a:pt x="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368597" y="2258228"/>
              <a:ext cx="222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9029"/>
                    <a:pt x="411" y="16457"/>
                    <a:pt x="4011" y="12857"/>
                  </a:cubicBezTo>
                  <a:cubicBezTo>
                    <a:pt x="7611" y="9257"/>
                    <a:pt x="14606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7" name="Drawing"/>
          <p:cNvGrpSpPr/>
          <p:nvPr/>
        </p:nvGrpSpPr>
        <p:grpSpPr>
          <a:xfrm>
            <a:off x="691159" y="975647"/>
            <a:ext cx="12110441" cy="3672554"/>
            <a:chOff x="0" y="-19050"/>
            <a:chExt cx="12110440" cy="3672552"/>
          </a:xfrm>
        </p:grpSpPr>
        <p:sp>
          <p:nvSpPr>
            <p:cNvPr id="1110" name="Line"/>
            <p:cNvSpPr/>
            <p:nvPr/>
          </p:nvSpPr>
          <p:spPr>
            <a:xfrm>
              <a:off x="0" y="881930"/>
              <a:ext cx="162519" cy="36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33" fill="norm" stroke="1" extrusionOk="0">
                  <a:moveTo>
                    <a:pt x="17353" y="3899"/>
                  </a:moveTo>
                  <a:cubicBezTo>
                    <a:pt x="15713" y="2533"/>
                    <a:pt x="14072" y="1168"/>
                    <a:pt x="12432" y="485"/>
                  </a:cubicBezTo>
                  <a:cubicBezTo>
                    <a:pt x="10791" y="-198"/>
                    <a:pt x="9151" y="-198"/>
                    <a:pt x="7100" y="733"/>
                  </a:cubicBezTo>
                  <a:cubicBezTo>
                    <a:pt x="5049" y="1664"/>
                    <a:pt x="2589" y="3526"/>
                    <a:pt x="1222" y="4768"/>
                  </a:cubicBezTo>
                  <a:cubicBezTo>
                    <a:pt x="-146" y="6009"/>
                    <a:pt x="-419" y="6630"/>
                    <a:pt x="675" y="7561"/>
                  </a:cubicBezTo>
                  <a:cubicBezTo>
                    <a:pt x="1768" y="8492"/>
                    <a:pt x="4229" y="9733"/>
                    <a:pt x="7784" y="11223"/>
                  </a:cubicBezTo>
                  <a:cubicBezTo>
                    <a:pt x="11338" y="12712"/>
                    <a:pt x="15986" y="14450"/>
                    <a:pt x="18447" y="15630"/>
                  </a:cubicBezTo>
                  <a:cubicBezTo>
                    <a:pt x="20908" y="16809"/>
                    <a:pt x="21181" y="17430"/>
                    <a:pt x="20908" y="18050"/>
                  </a:cubicBezTo>
                  <a:cubicBezTo>
                    <a:pt x="20634" y="18671"/>
                    <a:pt x="19814" y="19292"/>
                    <a:pt x="17900" y="19850"/>
                  </a:cubicBezTo>
                  <a:cubicBezTo>
                    <a:pt x="15986" y="20409"/>
                    <a:pt x="12978" y="20905"/>
                    <a:pt x="10791" y="21154"/>
                  </a:cubicBezTo>
                  <a:cubicBezTo>
                    <a:pt x="8604" y="21402"/>
                    <a:pt x="7237" y="21402"/>
                    <a:pt x="6553" y="21092"/>
                  </a:cubicBezTo>
                  <a:cubicBezTo>
                    <a:pt x="5870" y="20781"/>
                    <a:pt x="5870" y="20161"/>
                    <a:pt x="6553" y="19664"/>
                  </a:cubicBezTo>
                  <a:cubicBezTo>
                    <a:pt x="7237" y="19168"/>
                    <a:pt x="8604" y="18795"/>
                    <a:pt x="9971" y="18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00760" y="1082841"/>
              <a:ext cx="97502" cy="32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59" fill="norm" stroke="1" extrusionOk="0">
                  <a:moveTo>
                    <a:pt x="7639" y="5744"/>
                  </a:moveTo>
                  <a:cubicBezTo>
                    <a:pt x="9017" y="9206"/>
                    <a:pt x="10396" y="12667"/>
                    <a:pt x="11086" y="14744"/>
                  </a:cubicBezTo>
                  <a:cubicBezTo>
                    <a:pt x="11775" y="16821"/>
                    <a:pt x="11775" y="17514"/>
                    <a:pt x="12235" y="18483"/>
                  </a:cubicBezTo>
                  <a:cubicBezTo>
                    <a:pt x="12694" y="19452"/>
                    <a:pt x="13613" y="20698"/>
                    <a:pt x="13154" y="21114"/>
                  </a:cubicBezTo>
                  <a:cubicBezTo>
                    <a:pt x="12694" y="21529"/>
                    <a:pt x="10856" y="21114"/>
                    <a:pt x="8558" y="19106"/>
                  </a:cubicBezTo>
                  <a:cubicBezTo>
                    <a:pt x="6260" y="17098"/>
                    <a:pt x="3503" y="13498"/>
                    <a:pt x="1894" y="10660"/>
                  </a:cubicBezTo>
                  <a:cubicBezTo>
                    <a:pt x="286" y="7821"/>
                    <a:pt x="-174" y="5744"/>
                    <a:pt x="56" y="4291"/>
                  </a:cubicBezTo>
                  <a:cubicBezTo>
                    <a:pt x="286" y="2837"/>
                    <a:pt x="1205" y="2006"/>
                    <a:pt x="2583" y="1383"/>
                  </a:cubicBezTo>
                  <a:cubicBezTo>
                    <a:pt x="3962" y="760"/>
                    <a:pt x="5800" y="344"/>
                    <a:pt x="8098" y="137"/>
                  </a:cubicBezTo>
                  <a:cubicBezTo>
                    <a:pt x="10396" y="-71"/>
                    <a:pt x="13154" y="-71"/>
                    <a:pt x="15452" y="344"/>
                  </a:cubicBezTo>
                  <a:cubicBezTo>
                    <a:pt x="17749" y="760"/>
                    <a:pt x="19588" y="1591"/>
                    <a:pt x="20507" y="2767"/>
                  </a:cubicBezTo>
                  <a:cubicBezTo>
                    <a:pt x="21426" y="3944"/>
                    <a:pt x="21426" y="5467"/>
                    <a:pt x="20277" y="6714"/>
                  </a:cubicBezTo>
                  <a:cubicBezTo>
                    <a:pt x="19128" y="7960"/>
                    <a:pt x="16830" y="8929"/>
                    <a:pt x="14532" y="9621"/>
                  </a:cubicBezTo>
                  <a:cubicBezTo>
                    <a:pt x="12235" y="10314"/>
                    <a:pt x="9937" y="10729"/>
                    <a:pt x="9017" y="10452"/>
                  </a:cubicBezTo>
                  <a:cubicBezTo>
                    <a:pt x="8098" y="10175"/>
                    <a:pt x="8558" y="9206"/>
                    <a:pt x="9017" y="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37540" y="1018309"/>
              <a:ext cx="139701" cy="14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14195"/>
                  </a:moveTo>
                  <a:cubicBezTo>
                    <a:pt x="2945" y="12123"/>
                    <a:pt x="5891" y="10052"/>
                    <a:pt x="7855" y="8277"/>
                  </a:cubicBezTo>
                  <a:cubicBezTo>
                    <a:pt x="9818" y="6501"/>
                    <a:pt x="10800" y="5022"/>
                    <a:pt x="11127" y="3543"/>
                  </a:cubicBezTo>
                  <a:cubicBezTo>
                    <a:pt x="11455" y="2063"/>
                    <a:pt x="11127" y="584"/>
                    <a:pt x="9982" y="140"/>
                  </a:cubicBezTo>
                  <a:cubicBezTo>
                    <a:pt x="8836" y="-304"/>
                    <a:pt x="6873" y="288"/>
                    <a:pt x="5073" y="2211"/>
                  </a:cubicBezTo>
                  <a:cubicBezTo>
                    <a:pt x="3273" y="4134"/>
                    <a:pt x="1636" y="7389"/>
                    <a:pt x="818" y="10496"/>
                  </a:cubicBezTo>
                  <a:cubicBezTo>
                    <a:pt x="0" y="13603"/>
                    <a:pt x="0" y="16562"/>
                    <a:pt x="1800" y="18485"/>
                  </a:cubicBezTo>
                  <a:cubicBezTo>
                    <a:pt x="3600" y="20408"/>
                    <a:pt x="7200" y="21296"/>
                    <a:pt x="10800" y="20408"/>
                  </a:cubicBezTo>
                  <a:cubicBezTo>
                    <a:pt x="14400" y="19521"/>
                    <a:pt x="18000" y="16858"/>
                    <a:pt x="21600" y="14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87030" y="1007625"/>
              <a:ext cx="91811" cy="13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18" fill="norm" stroke="1" extrusionOk="0">
                  <a:moveTo>
                    <a:pt x="12457" y="4731"/>
                  </a:moveTo>
                  <a:cubicBezTo>
                    <a:pt x="11966" y="3044"/>
                    <a:pt x="11475" y="1356"/>
                    <a:pt x="10002" y="513"/>
                  </a:cubicBezTo>
                  <a:cubicBezTo>
                    <a:pt x="8529" y="-331"/>
                    <a:pt x="6075" y="-331"/>
                    <a:pt x="4111" y="2031"/>
                  </a:cubicBezTo>
                  <a:cubicBezTo>
                    <a:pt x="2148" y="4394"/>
                    <a:pt x="675" y="9119"/>
                    <a:pt x="184" y="12494"/>
                  </a:cubicBezTo>
                  <a:cubicBezTo>
                    <a:pt x="-307" y="15869"/>
                    <a:pt x="184" y="17894"/>
                    <a:pt x="1657" y="19244"/>
                  </a:cubicBezTo>
                  <a:cubicBezTo>
                    <a:pt x="3129" y="20594"/>
                    <a:pt x="5584" y="21269"/>
                    <a:pt x="9020" y="20931"/>
                  </a:cubicBezTo>
                  <a:cubicBezTo>
                    <a:pt x="12457" y="20594"/>
                    <a:pt x="16875" y="19244"/>
                    <a:pt x="21293" y="1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628418" y="992852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55040" y="9039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713903" y="724035"/>
              <a:ext cx="296738" cy="35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86" fill="norm" stroke="1" extrusionOk="0">
                  <a:moveTo>
                    <a:pt x="8148" y="13931"/>
                  </a:moveTo>
                  <a:cubicBezTo>
                    <a:pt x="6463" y="13931"/>
                    <a:pt x="4778" y="13931"/>
                    <a:pt x="3399" y="14570"/>
                  </a:cubicBezTo>
                  <a:cubicBezTo>
                    <a:pt x="2021" y="15209"/>
                    <a:pt x="948" y="16488"/>
                    <a:pt x="412" y="17638"/>
                  </a:cubicBezTo>
                  <a:cubicBezTo>
                    <a:pt x="-124" y="18788"/>
                    <a:pt x="-124" y="19811"/>
                    <a:pt x="336" y="20514"/>
                  </a:cubicBezTo>
                  <a:cubicBezTo>
                    <a:pt x="795" y="21217"/>
                    <a:pt x="1714" y="21600"/>
                    <a:pt x="2863" y="20961"/>
                  </a:cubicBezTo>
                  <a:cubicBezTo>
                    <a:pt x="4012" y="20322"/>
                    <a:pt x="5391" y="18660"/>
                    <a:pt x="6157" y="17446"/>
                  </a:cubicBezTo>
                  <a:cubicBezTo>
                    <a:pt x="6923" y="16232"/>
                    <a:pt x="7076" y="15465"/>
                    <a:pt x="7076" y="15529"/>
                  </a:cubicBezTo>
                  <a:cubicBezTo>
                    <a:pt x="7076" y="15593"/>
                    <a:pt x="6923" y="16488"/>
                    <a:pt x="6923" y="17254"/>
                  </a:cubicBezTo>
                  <a:cubicBezTo>
                    <a:pt x="6923" y="18021"/>
                    <a:pt x="7076" y="18660"/>
                    <a:pt x="7459" y="19172"/>
                  </a:cubicBezTo>
                  <a:cubicBezTo>
                    <a:pt x="7842" y="19683"/>
                    <a:pt x="8455" y="20066"/>
                    <a:pt x="9221" y="20258"/>
                  </a:cubicBezTo>
                  <a:cubicBezTo>
                    <a:pt x="9987" y="20450"/>
                    <a:pt x="10906" y="20450"/>
                    <a:pt x="12131" y="19172"/>
                  </a:cubicBezTo>
                  <a:cubicBezTo>
                    <a:pt x="13357" y="17893"/>
                    <a:pt x="14889" y="15337"/>
                    <a:pt x="15885" y="12142"/>
                  </a:cubicBezTo>
                  <a:cubicBezTo>
                    <a:pt x="16880" y="8947"/>
                    <a:pt x="17340" y="5112"/>
                    <a:pt x="17493" y="2876"/>
                  </a:cubicBezTo>
                  <a:cubicBezTo>
                    <a:pt x="17646" y="639"/>
                    <a:pt x="17493" y="0"/>
                    <a:pt x="17187" y="0"/>
                  </a:cubicBezTo>
                  <a:cubicBezTo>
                    <a:pt x="16880" y="0"/>
                    <a:pt x="16421" y="639"/>
                    <a:pt x="15961" y="2940"/>
                  </a:cubicBezTo>
                  <a:cubicBezTo>
                    <a:pt x="15502" y="5240"/>
                    <a:pt x="15042" y="9202"/>
                    <a:pt x="15961" y="12206"/>
                  </a:cubicBezTo>
                  <a:cubicBezTo>
                    <a:pt x="16880" y="15209"/>
                    <a:pt x="19178" y="17254"/>
                    <a:pt x="21476" y="19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434876" y="750465"/>
              <a:ext cx="712415" cy="25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006" fill="norm" stroke="1" extrusionOk="0">
                  <a:moveTo>
                    <a:pt x="4267" y="3778"/>
                  </a:moveTo>
                  <a:cubicBezTo>
                    <a:pt x="4011" y="3251"/>
                    <a:pt x="3755" y="2724"/>
                    <a:pt x="3402" y="2549"/>
                  </a:cubicBezTo>
                  <a:cubicBezTo>
                    <a:pt x="3050" y="2373"/>
                    <a:pt x="2601" y="2549"/>
                    <a:pt x="2088" y="3778"/>
                  </a:cubicBezTo>
                  <a:cubicBezTo>
                    <a:pt x="1575" y="5007"/>
                    <a:pt x="999" y="7290"/>
                    <a:pt x="614" y="9837"/>
                  </a:cubicBezTo>
                  <a:cubicBezTo>
                    <a:pt x="229" y="12383"/>
                    <a:pt x="37" y="15193"/>
                    <a:pt x="5" y="17037"/>
                  </a:cubicBezTo>
                  <a:cubicBezTo>
                    <a:pt x="-27" y="18880"/>
                    <a:pt x="101" y="19759"/>
                    <a:pt x="486" y="20373"/>
                  </a:cubicBezTo>
                  <a:cubicBezTo>
                    <a:pt x="870" y="20988"/>
                    <a:pt x="1511" y="21339"/>
                    <a:pt x="2409" y="20549"/>
                  </a:cubicBezTo>
                  <a:cubicBezTo>
                    <a:pt x="3306" y="19759"/>
                    <a:pt x="4460" y="17827"/>
                    <a:pt x="5165" y="15719"/>
                  </a:cubicBezTo>
                  <a:cubicBezTo>
                    <a:pt x="5870" y="13612"/>
                    <a:pt x="6126" y="11329"/>
                    <a:pt x="6190" y="9749"/>
                  </a:cubicBezTo>
                  <a:cubicBezTo>
                    <a:pt x="6254" y="8168"/>
                    <a:pt x="6126" y="7290"/>
                    <a:pt x="5902" y="6851"/>
                  </a:cubicBezTo>
                  <a:cubicBezTo>
                    <a:pt x="5677" y="6412"/>
                    <a:pt x="5357" y="6412"/>
                    <a:pt x="5101" y="6763"/>
                  </a:cubicBezTo>
                  <a:cubicBezTo>
                    <a:pt x="4844" y="7115"/>
                    <a:pt x="4652" y="7817"/>
                    <a:pt x="4428" y="9046"/>
                  </a:cubicBezTo>
                  <a:cubicBezTo>
                    <a:pt x="4203" y="10276"/>
                    <a:pt x="3947" y="12032"/>
                    <a:pt x="3883" y="13349"/>
                  </a:cubicBezTo>
                  <a:cubicBezTo>
                    <a:pt x="3819" y="14666"/>
                    <a:pt x="3947" y="15544"/>
                    <a:pt x="4203" y="16071"/>
                  </a:cubicBezTo>
                  <a:cubicBezTo>
                    <a:pt x="4460" y="16598"/>
                    <a:pt x="4844" y="16773"/>
                    <a:pt x="5133" y="16510"/>
                  </a:cubicBezTo>
                  <a:cubicBezTo>
                    <a:pt x="5421" y="16246"/>
                    <a:pt x="5613" y="15544"/>
                    <a:pt x="5838" y="14841"/>
                  </a:cubicBezTo>
                  <a:cubicBezTo>
                    <a:pt x="6062" y="14139"/>
                    <a:pt x="6318" y="13437"/>
                    <a:pt x="6543" y="12559"/>
                  </a:cubicBezTo>
                  <a:cubicBezTo>
                    <a:pt x="6767" y="11680"/>
                    <a:pt x="6959" y="10627"/>
                    <a:pt x="7152" y="10539"/>
                  </a:cubicBezTo>
                  <a:cubicBezTo>
                    <a:pt x="7344" y="10451"/>
                    <a:pt x="7536" y="11329"/>
                    <a:pt x="7985" y="11856"/>
                  </a:cubicBezTo>
                  <a:cubicBezTo>
                    <a:pt x="8434" y="12383"/>
                    <a:pt x="9139" y="12559"/>
                    <a:pt x="9844" y="11768"/>
                  </a:cubicBezTo>
                  <a:cubicBezTo>
                    <a:pt x="10549" y="10978"/>
                    <a:pt x="11254" y="9222"/>
                    <a:pt x="11670" y="7905"/>
                  </a:cubicBezTo>
                  <a:cubicBezTo>
                    <a:pt x="12087" y="6588"/>
                    <a:pt x="12215" y="5710"/>
                    <a:pt x="12247" y="4568"/>
                  </a:cubicBezTo>
                  <a:cubicBezTo>
                    <a:pt x="12279" y="3427"/>
                    <a:pt x="12215" y="2022"/>
                    <a:pt x="12023" y="1232"/>
                  </a:cubicBezTo>
                  <a:cubicBezTo>
                    <a:pt x="11831" y="441"/>
                    <a:pt x="11510" y="266"/>
                    <a:pt x="11222" y="705"/>
                  </a:cubicBezTo>
                  <a:cubicBezTo>
                    <a:pt x="10933" y="1144"/>
                    <a:pt x="10677" y="2198"/>
                    <a:pt x="10613" y="3163"/>
                  </a:cubicBezTo>
                  <a:cubicBezTo>
                    <a:pt x="10549" y="4129"/>
                    <a:pt x="10677" y="5007"/>
                    <a:pt x="11318" y="6851"/>
                  </a:cubicBezTo>
                  <a:cubicBezTo>
                    <a:pt x="11959" y="8695"/>
                    <a:pt x="13112" y="11505"/>
                    <a:pt x="13753" y="13349"/>
                  </a:cubicBezTo>
                  <a:cubicBezTo>
                    <a:pt x="14394" y="15193"/>
                    <a:pt x="14523" y="16071"/>
                    <a:pt x="14523" y="17037"/>
                  </a:cubicBezTo>
                  <a:cubicBezTo>
                    <a:pt x="14523" y="18002"/>
                    <a:pt x="14394" y="19056"/>
                    <a:pt x="14170" y="19671"/>
                  </a:cubicBezTo>
                  <a:cubicBezTo>
                    <a:pt x="13946" y="20285"/>
                    <a:pt x="13625" y="20461"/>
                    <a:pt x="13465" y="20110"/>
                  </a:cubicBezTo>
                  <a:cubicBezTo>
                    <a:pt x="13305" y="19759"/>
                    <a:pt x="13305" y="18880"/>
                    <a:pt x="13433" y="17476"/>
                  </a:cubicBezTo>
                  <a:cubicBezTo>
                    <a:pt x="13561" y="16071"/>
                    <a:pt x="13818" y="14139"/>
                    <a:pt x="14491" y="11768"/>
                  </a:cubicBezTo>
                  <a:cubicBezTo>
                    <a:pt x="15164" y="9398"/>
                    <a:pt x="16253" y="6588"/>
                    <a:pt x="16958" y="4480"/>
                  </a:cubicBezTo>
                  <a:cubicBezTo>
                    <a:pt x="17663" y="2373"/>
                    <a:pt x="17984" y="968"/>
                    <a:pt x="17952" y="354"/>
                  </a:cubicBezTo>
                  <a:cubicBezTo>
                    <a:pt x="17920" y="-261"/>
                    <a:pt x="17535" y="-85"/>
                    <a:pt x="17054" y="968"/>
                  </a:cubicBezTo>
                  <a:cubicBezTo>
                    <a:pt x="16574" y="2022"/>
                    <a:pt x="15997" y="3954"/>
                    <a:pt x="15804" y="5885"/>
                  </a:cubicBezTo>
                  <a:cubicBezTo>
                    <a:pt x="15612" y="7817"/>
                    <a:pt x="15804" y="9749"/>
                    <a:pt x="16830" y="10978"/>
                  </a:cubicBezTo>
                  <a:cubicBezTo>
                    <a:pt x="17855" y="12207"/>
                    <a:pt x="19714" y="12734"/>
                    <a:pt x="21573" y="1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85140" y="999202"/>
              <a:ext cx="20066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6" y="20825"/>
                    <a:pt x="1413" y="20049"/>
                    <a:pt x="2210" y="18997"/>
                  </a:cubicBezTo>
                  <a:cubicBezTo>
                    <a:pt x="3008" y="17945"/>
                    <a:pt x="3896" y="16615"/>
                    <a:pt x="4773" y="15452"/>
                  </a:cubicBezTo>
                  <a:cubicBezTo>
                    <a:pt x="5651" y="14289"/>
                    <a:pt x="6516" y="13292"/>
                    <a:pt x="7405" y="12351"/>
                  </a:cubicBezTo>
                  <a:cubicBezTo>
                    <a:pt x="8294" y="11409"/>
                    <a:pt x="9205" y="10523"/>
                    <a:pt x="10139" y="9637"/>
                  </a:cubicBezTo>
                  <a:cubicBezTo>
                    <a:pt x="11073" y="8751"/>
                    <a:pt x="12030" y="7865"/>
                    <a:pt x="12987" y="6978"/>
                  </a:cubicBezTo>
                  <a:cubicBezTo>
                    <a:pt x="13944" y="6092"/>
                    <a:pt x="14901" y="5206"/>
                    <a:pt x="15813" y="4431"/>
                  </a:cubicBezTo>
                  <a:cubicBezTo>
                    <a:pt x="16724" y="3655"/>
                    <a:pt x="17590" y="2991"/>
                    <a:pt x="18456" y="2382"/>
                  </a:cubicBezTo>
                  <a:cubicBezTo>
                    <a:pt x="19322" y="1772"/>
                    <a:pt x="20187" y="1218"/>
                    <a:pt x="20711" y="831"/>
                  </a:cubicBezTo>
                  <a:cubicBezTo>
                    <a:pt x="21235" y="443"/>
                    <a:pt x="21418" y="2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25309" y="1043652"/>
              <a:ext cx="1614032" cy="43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82" fill="norm" stroke="1" extrusionOk="0">
                  <a:moveTo>
                    <a:pt x="270" y="20761"/>
                  </a:moveTo>
                  <a:cubicBezTo>
                    <a:pt x="129" y="20971"/>
                    <a:pt x="-13" y="21181"/>
                    <a:pt x="1" y="21338"/>
                  </a:cubicBezTo>
                  <a:cubicBezTo>
                    <a:pt x="15" y="21495"/>
                    <a:pt x="185" y="21600"/>
                    <a:pt x="780" y="21233"/>
                  </a:cubicBezTo>
                  <a:cubicBezTo>
                    <a:pt x="1374" y="20866"/>
                    <a:pt x="2393" y="20027"/>
                    <a:pt x="3469" y="18926"/>
                  </a:cubicBezTo>
                  <a:cubicBezTo>
                    <a:pt x="4545" y="17825"/>
                    <a:pt x="5677" y="16462"/>
                    <a:pt x="6753" y="15204"/>
                  </a:cubicBezTo>
                  <a:cubicBezTo>
                    <a:pt x="7829" y="13946"/>
                    <a:pt x="8848" y="12792"/>
                    <a:pt x="9938" y="11586"/>
                  </a:cubicBezTo>
                  <a:cubicBezTo>
                    <a:pt x="11028" y="10381"/>
                    <a:pt x="12188" y="9122"/>
                    <a:pt x="13321" y="7969"/>
                  </a:cubicBezTo>
                  <a:cubicBezTo>
                    <a:pt x="14453" y="6816"/>
                    <a:pt x="15557" y="5767"/>
                    <a:pt x="16803" y="4614"/>
                  </a:cubicBezTo>
                  <a:cubicBezTo>
                    <a:pt x="18048" y="3460"/>
                    <a:pt x="19435" y="2202"/>
                    <a:pt x="20256" y="1416"/>
                  </a:cubicBezTo>
                  <a:cubicBezTo>
                    <a:pt x="21077" y="629"/>
                    <a:pt x="21332" y="315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916332" y="1748502"/>
              <a:ext cx="164159" cy="35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5" fill="norm" stroke="1" extrusionOk="0">
                  <a:moveTo>
                    <a:pt x="1539" y="0"/>
                  </a:moveTo>
                  <a:cubicBezTo>
                    <a:pt x="1539" y="4828"/>
                    <a:pt x="1539" y="9656"/>
                    <a:pt x="1539" y="12769"/>
                  </a:cubicBezTo>
                  <a:cubicBezTo>
                    <a:pt x="1539" y="15882"/>
                    <a:pt x="1539" y="17280"/>
                    <a:pt x="1677" y="18614"/>
                  </a:cubicBezTo>
                  <a:cubicBezTo>
                    <a:pt x="1815" y="19948"/>
                    <a:pt x="2092" y="21219"/>
                    <a:pt x="2231" y="21409"/>
                  </a:cubicBezTo>
                  <a:cubicBezTo>
                    <a:pt x="2369" y="21600"/>
                    <a:pt x="2369" y="20711"/>
                    <a:pt x="2231" y="19567"/>
                  </a:cubicBezTo>
                  <a:cubicBezTo>
                    <a:pt x="2092" y="18424"/>
                    <a:pt x="1815" y="17026"/>
                    <a:pt x="1262" y="16073"/>
                  </a:cubicBezTo>
                  <a:cubicBezTo>
                    <a:pt x="708" y="15120"/>
                    <a:pt x="-123" y="14612"/>
                    <a:pt x="15" y="14548"/>
                  </a:cubicBezTo>
                  <a:cubicBezTo>
                    <a:pt x="154" y="14485"/>
                    <a:pt x="1262" y="14866"/>
                    <a:pt x="2508" y="14802"/>
                  </a:cubicBezTo>
                  <a:cubicBezTo>
                    <a:pt x="3754" y="14739"/>
                    <a:pt x="5139" y="14231"/>
                    <a:pt x="7769" y="12198"/>
                  </a:cubicBezTo>
                  <a:cubicBezTo>
                    <a:pt x="10400" y="10165"/>
                    <a:pt x="14277" y="6607"/>
                    <a:pt x="16492" y="4384"/>
                  </a:cubicBezTo>
                  <a:cubicBezTo>
                    <a:pt x="18708" y="2160"/>
                    <a:pt x="19262" y="1271"/>
                    <a:pt x="19539" y="1271"/>
                  </a:cubicBezTo>
                  <a:cubicBezTo>
                    <a:pt x="19815" y="1271"/>
                    <a:pt x="19815" y="2160"/>
                    <a:pt x="19815" y="4511"/>
                  </a:cubicBezTo>
                  <a:cubicBezTo>
                    <a:pt x="19815" y="6861"/>
                    <a:pt x="19815" y="10673"/>
                    <a:pt x="20092" y="13341"/>
                  </a:cubicBezTo>
                  <a:cubicBezTo>
                    <a:pt x="20369" y="16009"/>
                    <a:pt x="20923" y="17534"/>
                    <a:pt x="2147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127057" y="1977102"/>
              <a:ext cx="57552" cy="12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05" fill="norm" stroke="1" extrusionOk="0">
                  <a:moveTo>
                    <a:pt x="1543" y="6374"/>
                  </a:moveTo>
                  <a:cubicBezTo>
                    <a:pt x="771" y="8144"/>
                    <a:pt x="0" y="9915"/>
                    <a:pt x="0" y="12570"/>
                  </a:cubicBezTo>
                  <a:cubicBezTo>
                    <a:pt x="0" y="15226"/>
                    <a:pt x="771" y="18767"/>
                    <a:pt x="3086" y="20184"/>
                  </a:cubicBezTo>
                  <a:cubicBezTo>
                    <a:pt x="5400" y="21600"/>
                    <a:pt x="9257" y="20892"/>
                    <a:pt x="12729" y="18413"/>
                  </a:cubicBezTo>
                  <a:cubicBezTo>
                    <a:pt x="16200" y="15934"/>
                    <a:pt x="19286" y="11685"/>
                    <a:pt x="20443" y="8675"/>
                  </a:cubicBezTo>
                  <a:cubicBezTo>
                    <a:pt x="21600" y="5666"/>
                    <a:pt x="20829" y="3895"/>
                    <a:pt x="18514" y="2656"/>
                  </a:cubicBezTo>
                  <a:cubicBezTo>
                    <a:pt x="16200" y="1416"/>
                    <a:pt x="12343" y="708"/>
                    <a:pt x="8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334490" y="179295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340840" y="196440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601985" y="1685944"/>
              <a:ext cx="215106" cy="32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7" fill="norm" stroke="1" extrusionOk="0">
                  <a:moveTo>
                    <a:pt x="10721" y="780"/>
                  </a:moveTo>
                  <a:cubicBezTo>
                    <a:pt x="9874" y="359"/>
                    <a:pt x="9027" y="-62"/>
                    <a:pt x="8180" y="8"/>
                  </a:cubicBezTo>
                  <a:cubicBezTo>
                    <a:pt x="7333" y="78"/>
                    <a:pt x="6486" y="639"/>
                    <a:pt x="5321" y="2533"/>
                  </a:cubicBezTo>
                  <a:cubicBezTo>
                    <a:pt x="4156" y="4426"/>
                    <a:pt x="2674" y="7652"/>
                    <a:pt x="1721" y="10528"/>
                  </a:cubicBezTo>
                  <a:cubicBezTo>
                    <a:pt x="768" y="13403"/>
                    <a:pt x="345" y="15928"/>
                    <a:pt x="133" y="17611"/>
                  </a:cubicBezTo>
                  <a:cubicBezTo>
                    <a:pt x="-79" y="19294"/>
                    <a:pt x="-79" y="20135"/>
                    <a:pt x="450" y="20696"/>
                  </a:cubicBezTo>
                  <a:cubicBezTo>
                    <a:pt x="980" y="21257"/>
                    <a:pt x="2039" y="21538"/>
                    <a:pt x="3521" y="21328"/>
                  </a:cubicBezTo>
                  <a:cubicBezTo>
                    <a:pt x="5003" y="21117"/>
                    <a:pt x="6909" y="20416"/>
                    <a:pt x="9239" y="18382"/>
                  </a:cubicBezTo>
                  <a:cubicBezTo>
                    <a:pt x="11568" y="16348"/>
                    <a:pt x="14321" y="12982"/>
                    <a:pt x="15592" y="10177"/>
                  </a:cubicBezTo>
                  <a:cubicBezTo>
                    <a:pt x="16862" y="7372"/>
                    <a:pt x="16650" y="5128"/>
                    <a:pt x="15592" y="3585"/>
                  </a:cubicBezTo>
                  <a:cubicBezTo>
                    <a:pt x="14533" y="2042"/>
                    <a:pt x="12627" y="1200"/>
                    <a:pt x="10933" y="780"/>
                  </a:cubicBezTo>
                  <a:cubicBezTo>
                    <a:pt x="9239" y="359"/>
                    <a:pt x="7756" y="359"/>
                    <a:pt x="6803" y="709"/>
                  </a:cubicBezTo>
                  <a:cubicBezTo>
                    <a:pt x="5850" y="1060"/>
                    <a:pt x="5427" y="1761"/>
                    <a:pt x="5215" y="3024"/>
                  </a:cubicBezTo>
                  <a:cubicBezTo>
                    <a:pt x="5003" y="4286"/>
                    <a:pt x="5003" y="6109"/>
                    <a:pt x="5321" y="7302"/>
                  </a:cubicBezTo>
                  <a:cubicBezTo>
                    <a:pt x="5639" y="8494"/>
                    <a:pt x="6274" y="9055"/>
                    <a:pt x="7015" y="9546"/>
                  </a:cubicBezTo>
                  <a:cubicBezTo>
                    <a:pt x="7756" y="10037"/>
                    <a:pt x="8603" y="10457"/>
                    <a:pt x="11039" y="10387"/>
                  </a:cubicBezTo>
                  <a:cubicBezTo>
                    <a:pt x="13474" y="10317"/>
                    <a:pt x="17497" y="9756"/>
                    <a:pt x="21521" y="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886940" y="1818352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918690" y="1919952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280640" y="1631651"/>
              <a:ext cx="241301" cy="29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0232" y="3888"/>
                  </a:moveTo>
                  <a:cubicBezTo>
                    <a:pt x="9095" y="3734"/>
                    <a:pt x="7958" y="3580"/>
                    <a:pt x="7011" y="3811"/>
                  </a:cubicBezTo>
                  <a:cubicBezTo>
                    <a:pt x="6063" y="4043"/>
                    <a:pt x="5305" y="4660"/>
                    <a:pt x="4168" y="6511"/>
                  </a:cubicBezTo>
                  <a:cubicBezTo>
                    <a:pt x="3032" y="8363"/>
                    <a:pt x="1516" y="11448"/>
                    <a:pt x="758" y="13454"/>
                  </a:cubicBezTo>
                  <a:cubicBezTo>
                    <a:pt x="0" y="15460"/>
                    <a:pt x="0" y="16386"/>
                    <a:pt x="0" y="17234"/>
                  </a:cubicBezTo>
                  <a:cubicBezTo>
                    <a:pt x="0" y="18083"/>
                    <a:pt x="0" y="18854"/>
                    <a:pt x="284" y="19548"/>
                  </a:cubicBezTo>
                  <a:cubicBezTo>
                    <a:pt x="568" y="20243"/>
                    <a:pt x="1137" y="20860"/>
                    <a:pt x="2084" y="21168"/>
                  </a:cubicBezTo>
                  <a:cubicBezTo>
                    <a:pt x="3032" y="21477"/>
                    <a:pt x="4358" y="21477"/>
                    <a:pt x="6537" y="20320"/>
                  </a:cubicBezTo>
                  <a:cubicBezTo>
                    <a:pt x="8716" y="19163"/>
                    <a:pt x="11747" y="16848"/>
                    <a:pt x="13547" y="14303"/>
                  </a:cubicBezTo>
                  <a:cubicBezTo>
                    <a:pt x="15347" y="11757"/>
                    <a:pt x="15916" y="8980"/>
                    <a:pt x="15916" y="6820"/>
                  </a:cubicBezTo>
                  <a:cubicBezTo>
                    <a:pt x="15916" y="4660"/>
                    <a:pt x="15347" y="3117"/>
                    <a:pt x="14021" y="2037"/>
                  </a:cubicBezTo>
                  <a:cubicBezTo>
                    <a:pt x="12695" y="957"/>
                    <a:pt x="10611" y="340"/>
                    <a:pt x="9000" y="108"/>
                  </a:cubicBezTo>
                  <a:cubicBezTo>
                    <a:pt x="7389" y="-123"/>
                    <a:pt x="6253" y="31"/>
                    <a:pt x="5400" y="417"/>
                  </a:cubicBezTo>
                  <a:cubicBezTo>
                    <a:pt x="4547" y="803"/>
                    <a:pt x="3979" y="1420"/>
                    <a:pt x="3600" y="2268"/>
                  </a:cubicBezTo>
                  <a:cubicBezTo>
                    <a:pt x="3221" y="3117"/>
                    <a:pt x="3032" y="4197"/>
                    <a:pt x="3411" y="5046"/>
                  </a:cubicBezTo>
                  <a:cubicBezTo>
                    <a:pt x="3789" y="5894"/>
                    <a:pt x="4737" y="6511"/>
                    <a:pt x="7200" y="6974"/>
                  </a:cubicBezTo>
                  <a:cubicBezTo>
                    <a:pt x="9663" y="7437"/>
                    <a:pt x="13642" y="7746"/>
                    <a:pt x="16295" y="7823"/>
                  </a:cubicBezTo>
                  <a:cubicBezTo>
                    <a:pt x="18947" y="7900"/>
                    <a:pt x="20274" y="7746"/>
                    <a:pt x="21600" y="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545033" y="1881852"/>
              <a:ext cx="61702" cy="11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6" h="21372" fill="norm" stroke="1" extrusionOk="0">
                  <a:moveTo>
                    <a:pt x="6811" y="0"/>
                  </a:moveTo>
                  <a:cubicBezTo>
                    <a:pt x="4786" y="3789"/>
                    <a:pt x="2761" y="7579"/>
                    <a:pt x="1411" y="11179"/>
                  </a:cubicBezTo>
                  <a:cubicBezTo>
                    <a:pt x="61" y="14779"/>
                    <a:pt x="-614" y="18189"/>
                    <a:pt x="736" y="19895"/>
                  </a:cubicBezTo>
                  <a:cubicBezTo>
                    <a:pt x="2086" y="21600"/>
                    <a:pt x="5461" y="21600"/>
                    <a:pt x="8499" y="21032"/>
                  </a:cubicBezTo>
                  <a:cubicBezTo>
                    <a:pt x="11536" y="20463"/>
                    <a:pt x="14236" y="19326"/>
                    <a:pt x="16598" y="17811"/>
                  </a:cubicBezTo>
                  <a:cubicBezTo>
                    <a:pt x="18961" y="16295"/>
                    <a:pt x="20986" y="14400"/>
                    <a:pt x="18623" y="12316"/>
                  </a:cubicBezTo>
                  <a:cubicBezTo>
                    <a:pt x="16261" y="10232"/>
                    <a:pt x="9511" y="7958"/>
                    <a:pt x="2761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163290" y="1735802"/>
              <a:ext cx="127001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45"/>
                  </a:moveTo>
                  <a:cubicBezTo>
                    <a:pt x="2160" y="6968"/>
                    <a:pt x="4320" y="12890"/>
                    <a:pt x="6300" y="16548"/>
                  </a:cubicBezTo>
                  <a:cubicBezTo>
                    <a:pt x="8280" y="20206"/>
                    <a:pt x="10080" y="21600"/>
                    <a:pt x="11340" y="21426"/>
                  </a:cubicBezTo>
                  <a:cubicBezTo>
                    <a:pt x="12600" y="21252"/>
                    <a:pt x="13320" y="19510"/>
                    <a:pt x="14040" y="16200"/>
                  </a:cubicBezTo>
                  <a:cubicBezTo>
                    <a:pt x="14760" y="12890"/>
                    <a:pt x="15480" y="8013"/>
                    <a:pt x="16740" y="5052"/>
                  </a:cubicBezTo>
                  <a:cubicBezTo>
                    <a:pt x="18000" y="2090"/>
                    <a:pt x="19800" y="1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341090" y="1696504"/>
              <a:ext cx="101601" cy="14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1600" y="4736"/>
                  </a:moveTo>
                  <a:cubicBezTo>
                    <a:pt x="20250" y="3215"/>
                    <a:pt x="18900" y="1694"/>
                    <a:pt x="17100" y="781"/>
                  </a:cubicBezTo>
                  <a:cubicBezTo>
                    <a:pt x="15300" y="-132"/>
                    <a:pt x="13050" y="-436"/>
                    <a:pt x="10350" y="933"/>
                  </a:cubicBezTo>
                  <a:cubicBezTo>
                    <a:pt x="7650" y="2302"/>
                    <a:pt x="4500" y="5344"/>
                    <a:pt x="3825" y="7322"/>
                  </a:cubicBezTo>
                  <a:cubicBezTo>
                    <a:pt x="3150" y="9299"/>
                    <a:pt x="4950" y="10212"/>
                    <a:pt x="6975" y="10972"/>
                  </a:cubicBezTo>
                  <a:cubicBezTo>
                    <a:pt x="9000" y="11733"/>
                    <a:pt x="11250" y="12341"/>
                    <a:pt x="12600" y="13406"/>
                  </a:cubicBezTo>
                  <a:cubicBezTo>
                    <a:pt x="13950" y="14471"/>
                    <a:pt x="14400" y="15992"/>
                    <a:pt x="13500" y="17209"/>
                  </a:cubicBezTo>
                  <a:cubicBezTo>
                    <a:pt x="12600" y="18426"/>
                    <a:pt x="10350" y="19339"/>
                    <a:pt x="7875" y="19947"/>
                  </a:cubicBezTo>
                  <a:cubicBezTo>
                    <a:pt x="5400" y="20556"/>
                    <a:pt x="2700" y="20860"/>
                    <a:pt x="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506190" y="179930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174100" y="1570702"/>
              <a:ext cx="172969" cy="32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30" fill="norm" stroke="1" extrusionOk="0">
                  <a:moveTo>
                    <a:pt x="3761" y="0"/>
                  </a:moveTo>
                  <a:cubicBezTo>
                    <a:pt x="4281" y="4127"/>
                    <a:pt x="4802" y="8255"/>
                    <a:pt x="5062" y="11419"/>
                  </a:cubicBezTo>
                  <a:cubicBezTo>
                    <a:pt x="5322" y="14583"/>
                    <a:pt x="5322" y="16785"/>
                    <a:pt x="5062" y="18436"/>
                  </a:cubicBezTo>
                  <a:cubicBezTo>
                    <a:pt x="4802" y="20087"/>
                    <a:pt x="4281" y="21187"/>
                    <a:pt x="3761" y="21394"/>
                  </a:cubicBezTo>
                  <a:cubicBezTo>
                    <a:pt x="3240" y="21600"/>
                    <a:pt x="2720" y="20912"/>
                    <a:pt x="2069" y="19674"/>
                  </a:cubicBezTo>
                  <a:cubicBezTo>
                    <a:pt x="1418" y="18436"/>
                    <a:pt x="638" y="16647"/>
                    <a:pt x="247" y="15409"/>
                  </a:cubicBezTo>
                  <a:cubicBezTo>
                    <a:pt x="-143" y="14171"/>
                    <a:pt x="-143" y="13483"/>
                    <a:pt x="768" y="13139"/>
                  </a:cubicBezTo>
                  <a:cubicBezTo>
                    <a:pt x="1679" y="12795"/>
                    <a:pt x="3500" y="12795"/>
                    <a:pt x="5452" y="12245"/>
                  </a:cubicBezTo>
                  <a:cubicBezTo>
                    <a:pt x="7404" y="11694"/>
                    <a:pt x="9486" y="10594"/>
                    <a:pt x="11698" y="8943"/>
                  </a:cubicBezTo>
                  <a:cubicBezTo>
                    <a:pt x="13910" y="7292"/>
                    <a:pt x="16252" y="5090"/>
                    <a:pt x="17944" y="3508"/>
                  </a:cubicBezTo>
                  <a:cubicBezTo>
                    <a:pt x="19635" y="1926"/>
                    <a:pt x="20676" y="963"/>
                    <a:pt x="21067" y="963"/>
                  </a:cubicBezTo>
                  <a:cubicBezTo>
                    <a:pt x="21457" y="963"/>
                    <a:pt x="21197" y="1926"/>
                    <a:pt x="20937" y="4746"/>
                  </a:cubicBezTo>
                  <a:cubicBezTo>
                    <a:pt x="20676" y="7567"/>
                    <a:pt x="20416" y="12245"/>
                    <a:pt x="20416" y="15271"/>
                  </a:cubicBezTo>
                  <a:cubicBezTo>
                    <a:pt x="20416" y="18298"/>
                    <a:pt x="20676" y="19674"/>
                    <a:pt x="20937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414240" y="1818352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553940" y="168500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566640" y="178660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784884" y="1581596"/>
              <a:ext cx="169107" cy="26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11" fill="norm" stroke="1" extrusionOk="0">
                  <a:moveTo>
                    <a:pt x="13305" y="148"/>
                  </a:moveTo>
                  <a:cubicBezTo>
                    <a:pt x="11972" y="-25"/>
                    <a:pt x="10638" y="-198"/>
                    <a:pt x="9038" y="580"/>
                  </a:cubicBezTo>
                  <a:cubicBezTo>
                    <a:pt x="7438" y="1357"/>
                    <a:pt x="5572" y="3085"/>
                    <a:pt x="3838" y="5764"/>
                  </a:cubicBezTo>
                  <a:cubicBezTo>
                    <a:pt x="2105" y="8442"/>
                    <a:pt x="505" y="12071"/>
                    <a:pt x="105" y="14663"/>
                  </a:cubicBezTo>
                  <a:cubicBezTo>
                    <a:pt x="-295" y="17255"/>
                    <a:pt x="505" y="18810"/>
                    <a:pt x="1572" y="19760"/>
                  </a:cubicBezTo>
                  <a:cubicBezTo>
                    <a:pt x="2638" y="20711"/>
                    <a:pt x="3972" y="21056"/>
                    <a:pt x="5438" y="21229"/>
                  </a:cubicBezTo>
                  <a:cubicBezTo>
                    <a:pt x="6905" y="21402"/>
                    <a:pt x="8505" y="21402"/>
                    <a:pt x="10772" y="20192"/>
                  </a:cubicBezTo>
                  <a:cubicBezTo>
                    <a:pt x="13038" y="18983"/>
                    <a:pt x="15972" y="16564"/>
                    <a:pt x="17572" y="13712"/>
                  </a:cubicBezTo>
                  <a:cubicBezTo>
                    <a:pt x="19172" y="10861"/>
                    <a:pt x="19438" y="7578"/>
                    <a:pt x="18772" y="5245"/>
                  </a:cubicBezTo>
                  <a:cubicBezTo>
                    <a:pt x="18105" y="2912"/>
                    <a:pt x="16505" y="1530"/>
                    <a:pt x="13972" y="925"/>
                  </a:cubicBezTo>
                  <a:cubicBezTo>
                    <a:pt x="11438" y="320"/>
                    <a:pt x="7972" y="493"/>
                    <a:pt x="5838" y="925"/>
                  </a:cubicBezTo>
                  <a:cubicBezTo>
                    <a:pt x="3705" y="1357"/>
                    <a:pt x="2905" y="2048"/>
                    <a:pt x="2505" y="2826"/>
                  </a:cubicBezTo>
                  <a:cubicBezTo>
                    <a:pt x="2105" y="3604"/>
                    <a:pt x="2105" y="4468"/>
                    <a:pt x="2772" y="5159"/>
                  </a:cubicBezTo>
                  <a:cubicBezTo>
                    <a:pt x="3438" y="5850"/>
                    <a:pt x="4772" y="6368"/>
                    <a:pt x="7972" y="6800"/>
                  </a:cubicBezTo>
                  <a:cubicBezTo>
                    <a:pt x="11172" y="7232"/>
                    <a:pt x="16238" y="7578"/>
                    <a:pt x="21305" y="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138140" y="1583402"/>
              <a:ext cx="17608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0" y="0"/>
                  </a:moveTo>
                  <a:cubicBezTo>
                    <a:pt x="4629" y="1662"/>
                    <a:pt x="9257" y="3323"/>
                    <a:pt x="12600" y="4708"/>
                  </a:cubicBezTo>
                  <a:cubicBezTo>
                    <a:pt x="15943" y="6092"/>
                    <a:pt x="18000" y="7200"/>
                    <a:pt x="19414" y="8123"/>
                  </a:cubicBezTo>
                  <a:cubicBezTo>
                    <a:pt x="20829" y="9046"/>
                    <a:pt x="21600" y="9785"/>
                    <a:pt x="21343" y="10338"/>
                  </a:cubicBezTo>
                  <a:cubicBezTo>
                    <a:pt x="21086" y="10892"/>
                    <a:pt x="19800" y="11262"/>
                    <a:pt x="16071" y="13108"/>
                  </a:cubicBezTo>
                  <a:cubicBezTo>
                    <a:pt x="12343" y="14954"/>
                    <a:pt x="6171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519140" y="1544573"/>
              <a:ext cx="273051" cy="25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7" fill="norm" stroke="1" extrusionOk="0">
                  <a:moveTo>
                    <a:pt x="10549" y="4275"/>
                  </a:moveTo>
                  <a:cubicBezTo>
                    <a:pt x="9712" y="3924"/>
                    <a:pt x="8874" y="3572"/>
                    <a:pt x="7284" y="4450"/>
                  </a:cubicBezTo>
                  <a:cubicBezTo>
                    <a:pt x="5693" y="5329"/>
                    <a:pt x="3349" y="7436"/>
                    <a:pt x="1926" y="9894"/>
                  </a:cubicBezTo>
                  <a:cubicBezTo>
                    <a:pt x="502" y="12353"/>
                    <a:pt x="0" y="15163"/>
                    <a:pt x="0" y="17007"/>
                  </a:cubicBezTo>
                  <a:cubicBezTo>
                    <a:pt x="0" y="18850"/>
                    <a:pt x="502" y="19729"/>
                    <a:pt x="2093" y="20343"/>
                  </a:cubicBezTo>
                  <a:cubicBezTo>
                    <a:pt x="3684" y="20958"/>
                    <a:pt x="6363" y="21309"/>
                    <a:pt x="9544" y="19465"/>
                  </a:cubicBezTo>
                  <a:cubicBezTo>
                    <a:pt x="12726" y="17621"/>
                    <a:pt x="16409" y="13582"/>
                    <a:pt x="18251" y="10685"/>
                  </a:cubicBezTo>
                  <a:cubicBezTo>
                    <a:pt x="20093" y="7787"/>
                    <a:pt x="20093" y="6031"/>
                    <a:pt x="18502" y="4187"/>
                  </a:cubicBezTo>
                  <a:cubicBezTo>
                    <a:pt x="16912" y="2343"/>
                    <a:pt x="13730" y="411"/>
                    <a:pt x="11302" y="60"/>
                  </a:cubicBezTo>
                  <a:cubicBezTo>
                    <a:pt x="8874" y="-291"/>
                    <a:pt x="7200" y="938"/>
                    <a:pt x="6195" y="2431"/>
                  </a:cubicBezTo>
                  <a:cubicBezTo>
                    <a:pt x="5191" y="3924"/>
                    <a:pt x="4856" y="5680"/>
                    <a:pt x="5693" y="6733"/>
                  </a:cubicBezTo>
                  <a:cubicBezTo>
                    <a:pt x="6530" y="7787"/>
                    <a:pt x="8540" y="8138"/>
                    <a:pt x="11386" y="8314"/>
                  </a:cubicBezTo>
                  <a:cubicBezTo>
                    <a:pt x="14233" y="8489"/>
                    <a:pt x="17916" y="8489"/>
                    <a:pt x="21600" y="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776596" y="1790689"/>
              <a:ext cx="83468" cy="8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0557" fill="norm" stroke="1" extrusionOk="0">
                  <a:moveTo>
                    <a:pt x="10204" y="2197"/>
                  </a:moveTo>
                  <a:cubicBezTo>
                    <a:pt x="8096" y="3817"/>
                    <a:pt x="5989" y="5437"/>
                    <a:pt x="4145" y="7327"/>
                  </a:cubicBezTo>
                  <a:cubicBezTo>
                    <a:pt x="2301" y="9217"/>
                    <a:pt x="721" y="11377"/>
                    <a:pt x="194" y="13807"/>
                  </a:cubicBezTo>
                  <a:cubicBezTo>
                    <a:pt x="-333" y="16237"/>
                    <a:pt x="194" y="18937"/>
                    <a:pt x="2038" y="20017"/>
                  </a:cubicBezTo>
                  <a:cubicBezTo>
                    <a:pt x="3882" y="21097"/>
                    <a:pt x="7043" y="20557"/>
                    <a:pt x="10467" y="18397"/>
                  </a:cubicBezTo>
                  <a:cubicBezTo>
                    <a:pt x="13891" y="16237"/>
                    <a:pt x="17579" y="12457"/>
                    <a:pt x="19423" y="8947"/>
                  </a:cubicBezTo>
                  <a:cubicBezTo>
                    <a:pt x="21267" y="5437"/>
                    <a:pt x="21267" y="2197"/>
                    <a:pt x="19160" y="847"/>
                  </a:cubicBezTo>
                  <a:cubicBezTo>
                    <a:pt x="17052" y="-503"/>
                    <a:pt x="12838" y="37"/>
                    <a:pt x="8623" y="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4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96340" y="2142627"/>
              <a:ext cx="1664832" cy="151976"/>
            </a:xfrm>
            <a:prstGeom prst="rect">
              <a:avLst/>
            </a:prstGeom>
            <a:effectLst/>
          </p:spPr>
        </p:pic>
        <p:pic>
          <p:nvPicPr>
            <p:cNvPr id="114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55040" y="2197411"/>
              <a:ext cx="1943101" cy="262292"/>
            </a:xfrm>
            <a:prstGeom prst="rect">
              <a:avLst/>
            </a:prstGeom>
            <a:effectLst/>
          </p:spPr>
        </p:pic>
        <p:sp>
          <p:nvSpPr>
            <p:cNvPr id="1144" name="Line"/>
            <p:cNvSpPr/>
            <p:nvPr/>
          </p:nvSpPr>
          <p:spPr>
            <a:xfrm>
              <a:off x="267655" y="3001102"/>
              <a:ext cx="147218" cy="5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38" fill="norm" stroke="1" extrusionOk="0">
                  <a:moveTo>
                    <a:pt x="4569" y="6584"/>
                  </a:moveTo>
                  <a:cubicBezTo>
                    <a:pt x="4873" y="8800"/>
                    <a:pt x="5177" y="11015"/>
                    <a:pt x="5329" y="13349"/>
                  </a:cubicBezTo>
                  <a:cubicBezTo>
                    <a:pt x="5481" y="15683"/>
                    <a:pt x="5481" y="18136"/>
                    <a:pt x="5329" y="19600"/>
                  </a:cubicBezTo>
                  <a:cubicBezTo>
                    <a:pt x="5177" y="21063"/>
                    <a:pt x="4873" y="21538"/>
                    <a:pt x="4569" y="21538"/>
                  </a:cubicBezTo>
                  <a:cubicBezTo>
                    <a:pt x="4264" y="21538"/>
                    <a:pt x="3960" y="21063"/>
                    <a:pt x="3352" y="19600"/>
                  </a:cubicBezTo>
                  <a:cubicBezTo>
                    <a:pt x="2743" y="18136"/>
                    <a:pt x="1831" y="15683"/>
                    <a:pt x="1070" y="13112"/>
                  </a:cubicBezTo>
                  <a:cubicBezTo>
                    <a:pt x="309" y="10540"/>
                    <a:pt x="-299" y="7850"/>
                    <a:pt x="157" y="5833"/>
                  </a:cubicBezTo>
                  <a:cubicBezTo>
                    <a:pt x="614" y="3815"/>
                    <a:pt x="2135" y="2470"/>
                    <a:pt x="3504" y="1600"/>
                  </a:cubicBezTo>
                  <a:cubicBezTo>
                    <a:pt x="4873" y="729"/>
                    <a:pt x="6090" y="334"/>
                    <a:pt x="7611" y="136"/>
                  </a:cubicBezTo>
                  <a:cubicBezTo>
                    <a:pt x="9132" y="-62"/>
                    <a:pt x="10957" y="-62"/>
                    <a:pt x="12783" y="254"/>
                  </a:cubicBezTo>
                  <a:cubicBezTo>
                    <a:pt x="14608" y="571"/>
                    <a:pt x="16433" y="1204"/>
                    <a:pt x="18107" y="2193"/>
                  </a:cubicBezTo>
                  <a:cubicBezTo>
                    <a:pt x="19780" y="3182"/>
                    <a:pt x="21301" y="4527"/>
                    <a:pt x="21149" y="5674"/>
                  </a:cubicBezTo>
                  <a:cubicBezTo>
                    <a:pt x="20997" y="6822"/>
                    <a:pt x="19171" y="7771"/>
                    <a:pt x="17498" y="8285"/>
                  </a:cubicBezTo>
                  <a:cubicBezTo>
                    <a:pt x="15825" y="8800"/>
                    <a:pt x="14304" y="8879"/>
                    <a:pt x="12478" y="8958"/>
                  </a:cubicBezTo>
                  <a:cubicBezTo>
                    <a:pt x="10653" y="9037"/>
                    <a:pt x="8524" y="9116"/>
                    <a:pt x="7611" y="9353"/>
                  </a:cubicBezTo>
                  <a:cubicBezTo>
                    <a:pt x="6698" y="9591"/>
                    <a:pt x="7002" y="9986"/>
                    <a:pt x="7307" y="1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32790" y="3272502"/>
              <a:ext cx="146051" cy="20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6680"/>
                  </a:moveTo>
                  <a:cubicBezTo>
                    <a:pt x="1878" y="6235"/>
                    <a:pt x="3757" y="5790"/>
                    <a:pt x="6261" y="6903"/>
                  </a:cubicBezTo>
                  <a:cubicBezTo>
                    <a:pt x="8765" y="8016"/>
                    <a:pt x="11896" y="10689"/>
                    <a:pt x="13461" y="12693"/>
                  </a:cubicBezTo>
                  <a:cubicBezTo>
                    <a:pt x="15026" y="14697"/>
                    <a:pt x="15026" y="16033"/>
                    <a:pt x="15026" y="17258"/>
                  </a:cubicBezTo>
                  <a:cubicBezTo>
                    <a:pt x="15026" y="18482"/>
                    <a:pt x="15026" y="19596"/>
                    <a:pt x="14243" y="20375"/>
                  </a:cubicBezTo>
                  <a:cubicBezTo>
                    <a:pt x="13461" y="21155"/>
                    <a:pt x="11896" y="21600"/>
                    <a:pt x="10330" y="20821"/>
                  </a:cubicBezTo>
                  <a:cubicBezTo>
                    <a:pt x="8765" y="20041"/>
                    <a:pt x="7200" y="18037"/>
                    <a:pt x="7826" y="14920"/>
                  </a:cubicBezTo>
                  <a:cubicBezTo>
                    <a:pt x="8452" y="11802"/>
                    <a:pt x="11270" y="7571"/>
                    <a:pt x="13930" y="4899"/>
                  </a:cubicBezTo>
                  <a:cubicBezTo>
                    <a:pt x="16591" y="2227"/>
                    <a:pt x="19096" y="1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79105" y="3043902"/>
              <a:ext cx="141036" cy="48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24" fill="norm" stroke="1" extrusionOk="0">
                  <a:moveTo>
                    <a:pt x="13345" y="1132"/>
                  </a:moveTo>
                  <a:cubicBezTo>
                    <a:pt x="13658" y="566"/>
                    <a:pt x="13971" y="0"/>
                    <a:pt x="13658" y="0"/>
                  </a:cubicBezTo>
                  <a:cubicBezTo>
                    <a:pt x="13345" y="0"/>
                    <a:pt x="12406" y="566"/>
                    <a:pt x="10215" y="2264"/>
                  </a:cubicBezTo>
                  <a:cubicBezTo>
                    <a:pt x="8023" y="3962"/>
                    <a:pt x="4580" y="6791"/>
                    <a:pt x="2388" y="9668"/>
                  </a:cubicBezTo>
                  <a:cubicBezTo>
                    <a:pt x="197" y="12545"/>
                    <a:pt x="-742" y="15469"/>
                    <a:pt x="667" y="17497"/>
                  </a:cubicBezTo>
                  <a:cubicBezTo>
                    <a:pt x="2075" y="19525"/>
                    <a:pt x="5832" y="20657"/>
                    <a:pt x="9588" y="21128"/>
                  </a:cubicBezTo>
                  <a:cubicBezTo>
                    <a:pt x="13345" y="21600"/>
                    <a:pt x="17101" y="21411"/>
                    <a:pt x="20858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896340" y="3234510"/>
              <a:ext cx="305341" cy="21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5" fill="norm" stroke="1" extrusionOk="0">
                  <a:moveTo>
                    <a:pt x="0" y="1914"/>
                  </a:moveTo>
                  <a:cubicBezTo>
                    <a:pt x="447" y="7688"/>
                    <a:pt x="894" y="13462"/>
                    <a:pt x="1043" y="16884"/>
                  </a:cubicBezTo>
                  <a:cubicBezTo>
                    <a:pt x="1192" y="20306"/>
                    <a:pt x="1043" y="21375"/>
                    <a:pt x="894" y="21375"/>
                  </a:cubicBezTo>
                  <a:cubicBezTo>
                    <a:pt x="745" y="21375"/>
                    <a:pt x="596" y="20306"/>
                    <a:pt x="596" y="17419"/>
                  </a:cubicBezTo>
                  <a:cubicBezTo>
                    <a:pt x="596" y="14531"/>
                    <a:pt x="745" y="9826"/>
                    <a:pt x="1043" y="6939"/>
                  </a:cubicBezTo>
                  <a:cubicBezTo>
                    <a:pt x="1341" y="4052"/>
                    <a:pt x="1788" y="2983"/>
                    <a:pt x="2309" y="2769"/>
                  </a:cubicBezTo>
                  <a:cubicBezTo>
                    <a:pt x="2830" y="2555"/>
                    <a:pt x="3426" y="3197"/>
                    <a:pt x="3948" y="4908"/>
                  </a:cubicBezTo>
                  <a:cubicBezTo>
                    <a:pt x="4469" y="6619"/>
                    <a:pt x="4916" y="9399"/>
                    <a:pt x="5214" y="11324"/>
                  </a:cubicBezTo>
                  <a:cubicBezTo>
                    <a:pt x="5512" y="13248"/>
                    <a:pt x="5661" y="14318"/>
                    <a:pt x="5735" y="14211"/>
                  </a:cubicBezTo>
                  <a:cubicBezTo>
                    <a:pt x="5810" y="14104"/>
                    <a:pt x="5810" y="12821"/>
                    <a:pt x="6182" y="10361"/>
                  </a:cubicBezTo>
                  <a:cubicBezTo>
                    <a:pt x="6554" y="7902"/>
                    <a:pt x="7299" y="4266"/>
                    <a:pt x="8044" y="2234"/>
                  </a:cubicBezTo>
                  <a:cubicBezTo>
                    <a:pt x="8789" y="203"/>
                    <a:pt x="9534" y="-225"/>
                    <a:pt x="10055" y="96"/>
                  </a:cubicBezTo>
                  <a:cubicBezTo>
                    <a:pt x="10577" y="417"/>
                    <a:pt x="10874" y="1486"/>
                    <a:pt x="11023" y="3731"/>
                  </a:cubicBezTo>
                  <a:cubicBezTo>
                    <a:pt x="11172" y="5977"/>
                    <a:pt x="11172" y="9399"/>
                    <a:pt x="11321" y="11751"/>
                  </a:cubicBezTo>
                  <a:cubicBezTo>
                    <a:pt x="11470" y="14104"/>
                    <a:pt x="11768" y="15387"/>
                    <a:pt x="12066" y="15494"/>
                  </a:cubicBezTo>
                  <a:cubicBezTo>
                    <a:pt x="12364" y="15601"/>
                    <a:pt x="12662" y="14531"/>
                    <a:pt x="13407" y="12500"/>
                  </a:cubicBezTo>
                  <a:cubicBezTo>
                    <a:pt x="14152" y="10468"/>
                    <a:pt x="15343" y="7474"/>
                    <a:pt x="16088" y="5335"/>
                  </a:cubicBezTo>
                  <a:cubicBezTo>
                    <a:pt x="16833" y="3197"/>
                    <a:pt x="17131" y="1914"/>
                    <a:pt x="17057" y="1807"/>
                  </a:cubicBezTo>
                  <a:cubicBezTo>
                    <a:pt x="16982" y="1700"/>
                    <a:pt x="16535" y="2769"/>
                    <a:pt x="16237" y="4908"/>
                  </a:cubicBezTo>
                  <a:cubicBezTo>
                    <a:pt x="15939" y="7046"/>
                    <a:pt x="15790" y="10254"/>
                    <a:pt x="15790" y="12393"/>
                  </a:cubicBezTo>
                  <a:cubicBezTo>
                    <a:pt x="15790" y="14531"/>
                    <a:pt x="15939" y="15601"/>
                    <a:pt x="16386" y="16242"/>
                  </a:cubicBezTo>
                  <a:cubicBezTo>
                    <a:pt x="16833" y="16884"/>
                    <a:pt x="17578" y="17098"/>
                    <a:pt x="18248" y="16884"/>
                  </a:cubicBezTo>
                  <a:cubicBezTo>
                    <a:pt x="18919" y="16670"/>
                    <a:pt x="19514" y="16028"/>
                    <a:pt x="20110" y="14211"/>
                  </a:cubicBezTo>
                  <a:cubicBezTo>
                    <a:pt x="20706" y="12393"/>
                    <a:pt x="21302" y="9399"/>
                    <a:pt x="21451" y="7260"/>
                  </a:cubicBezTo>
                  <a:cubicBezTo>
                    <a:pt x="21600" y="5122"/>
                    <a:pt x="21302" y="3838"/>
                    <a:pt x="20706" y="3090"/>
                  </a:cubicBezTo>
                  <a:cubicBezTo>
                    <a:pt x="20110" y="2341"/>
                    <a:pt x="19217" y="2127"/>
                    <a:pt x="18695" y="2555"/>
                  </a:cubicBezTo>
                  <a:cubicBezTo>
                    <a:pt x="18174" y="2983"/>
                    <a:pt x="18025" y="4052"/>
                    <a:pt x="17876" y="5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207490" y="3204381"/>
              <a:ext cx="279401" cy="18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5011"/>
                  </a:moveTo>
                  <a:cubicBezTo>
                    <a:pt x="818" y="4266"/>
                    <a:pt x="1636" y="3521"/>
                    <a:pt x="2782" y="4390"/>
                  </a:cubicBezTo>
                  <a:cubicBezTo>
                    <a:pt x="3927" y="5259"/>
                    <a:pt x="5400" y="7742"/>
                    <a:pt x="6300" y="10473"/>
                  </a:cubicBezTo>
                  <a:cubicBezTo>
                    <a:pt x="7200" y="13204"/>
                    <a:pt x="7527" y="16183"/>
                    <a:pt x="7445" y="18169"/>
                  </a:cubicBezTo>
                  <a:cubicBezTo>
                    <a:pt x="7364" y="20156"/>
                    <a:pt x="6873" y="21149"/>
                    <a:pt x="6300" y="21273"/>
                  </a:cubicBezTo>
                  <a:cubicBezTo>
                    <a:pt x="5727" y="21397"/>
                    <a:pt x="5073" y="20652"/>
                    <a:pt x="4745" y="18666"/>
                  </a:cubicBezTo>
                  <a:cubicBezTo>
                    <a:pt x="4418" y="16680"/>
                    <a:pt x="4418" y="13452"/>
                    <a:pt x="4909" y="10721"/>
                  </a:cubicBezTo>
                  <a:cubicBezTo>
                    <a:pt x="5400" y="7990"/>
                    <a:pt x="6382" y="5756"/>
                    <a:pt x="7282" y="4514"/>
                  </a:cubicBezTo>
                  <a:cubicBezTo>
                    <a:pt x="8182" y="3273"/>
                    <a:pt x="9000" y="3025"/>
                    <a:pt x="9491" y="3769"/>
                  </a:cubicBezTo>
                  <a:cubicBezTo>
                    <a:pt x="9982" y="4514"/>
                    <a:pt x="10145" y="6252"/>
                    <a:pt x="10473" y="7618"/>
                  </a:cubicBezTo>
                  <a:cubicBezTo>
                    <a:pt x="10800" y="8983"/>
                    <a:pt x="11291" y="9976"/>
                    <a:pt x="11945" y="10349"/>
                  </a:cubicBezTo>
                  <a:cubicBezTo>
                    <a:pt x="12600" y="10721"/>
                    <a:pt x="13418" y="10473"/>
                    <a:pt x="14318" y="9107"/>
                  </a:cubicBezTo>
                  <a:cubicBezTo>
                    <a:pt x="15218" y="7742"/>
                    <a:pt x="16200" y="5259"/>
                    <a:pt x="16691" y="3397"/>
                  </a:cubicBezTo>
                  <a:cubicBezTo>
                    <a:pt x="17182" y="1535"/>
                    <a:pt x="17182" y="294"/>
                    <a:pt x="16773" y="45"/>
                  </a:cubicBezTo>
                  <a:cubicBezTo>
                    <a:pt x="16364" y="-203"/>
                    <a:pt x="15545" y="542"/>
                    <a:pt x="14482" y="2900"/>
                  </a:cubicBezTo>
                  <a:cubicBezTo>
                    <a:pt x="13418" y="5259"/>
                    <a:pt x="12109" y="9231"/>
                    <a:pt x="11455" y="12335"/>
                  </a:cubicBezTo>
                  <a:cubicBezTo>
                    <a:pt x="10800" y="15438"/>
                    <a:pt x="10800" y="17673"/>
                    <a:pt x="12600" y="18666"/>
                  </a:cubicBezTo>
                  <a:cubicBezTo>
                    <a:pt x="14400" y="19659"/>
                    <a:pt x="18000" y="19411"/>
                    <a:pt x="21600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767878" y="3203281"/>
              <a:ext cx="125413" cy="16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10" fill="norm" stroke="1" extrusionOk="0">
                  <a:moveTo>
                    <a:pt x="810" y="12414"/>
                  </a:moveTo>
                  <a:cubicBezTo>
                    <a:pt x="4050" y="9551"/>
                    <a:pt x="7290" y="6689"/>
                    <a:pt x="9090" y="4476"/>
                  </a:cubicBezTo>
                  <a:cubicBezTo>
                    <a:pt x="10890" y="2264"/>
                    <a:pt x="11250" y="703"/>
                    <a:pt x="10530" y="182"/>
                  </a:cubicBezTo>
                  <a:cubicBezTo>
                    <a:pt x="9810" y="-338"/>
                    <a:pt x="8010" y="182"/>
                    <a:pt x="6030" y="2655"/>
                  </a:cubicBezTo>
                  <a:cubicBezTo>
                    <a:pt x="4050" y="5127"/>
                    <a:pt x="1890" y="9551"/>
                    <a:pt x="810" y="12804"/>
                  </a:cubicBezTo>
                  <a:cubicBezTo>
                    <a:pt x="-270" y="16057"/>
                    <a:pt x="-270" y="18139"/>
                    <a:pt x="810" y="19440"/>
                  </a:cubicBezTo>
                  <a:cubicBezTo>
                    <a:pt x="1890" y="20742"/>
                    <a:pt x="4050" y="21262"/>
                    <a:pt x="7650" y="20351"/>
                  </a:cubicBezTo>
                  <a:cubicBezTo>
                    <a:pt x="11250" y="19440"/>
                    <a:pt x="16290" y="17098"/>
                    <a:pt x="21330" y="14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899590" y="3197299"/>
              <a:ext cx="127051" cy="16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31" fill="norm" stroke="1" extrusionOk="0">
                  <a:moveTo>
                    <a:pt x="1070" y="4076"/>
                  </a:moveTo>
                  <a:cubicBezTo>
                    <a:pt x="362" y="2112"/>
                    <a:pt x="-346" y="149"/>
                    <a:pt x="185" y="8"/>
                  </a:cubicBezTo>
                  <a:cubicBezTo>
                    <a:pt x="716" y="-132"/>
                    <a:pt x="2487" y="1551"/>
                    <a:pt x="4965" y="4777"/>
                  </a:cubicBezTo>
                  <a:cubicBezTo>
                    <a:pt x="7444" y="8003"/>
                    <a:pt x="10631" y="12772"/>
                    <a:pt x="12933" y="15858"/>
                  </a:cubicBezTo>
                  <a:cubicBezTo>
                    <a:pt x="15234" y="18943"/>
                    <a:pt x="16651" y="20346"/>
                    <a:pt x="17890" y="20907"/>
                  </a:cubicBezTo>
                  <a:cubicBezTo>
                    <a:pt x="19129" y="21468"/>
                    <a:pt x="20192" y="21187"/>
                    <a:pt x="21254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956790" y="3196302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4"/>
                    <a:pt x="16800" y="847"/>
                    <a:pt x="13680" y="3706"/>
                  </a:cubicBezTo>
                  <a:cubicBezTo>
                    <a:pt x="10560" y="6565"/>
                    <a:pt x="6720" y="11859"/>
                    <a:pt x="4320" y="15247"/>
                  </a:cubicBezTo>
                  <a:cubicBezTo>
                    <a:pt x="1920" y="18635"/>
                    <a:pt x="96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124976" y="3016385"/>
              <a:ext cx="149315" cy="33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8" fill="norm" stroke="1" extrusionOk="0">
                  <a:moveTo>
                    <a:pt x="5033" y="1367"/>
                  </a:moveTo>
                  <a:cubicBezTo>
                    <a:pt x="5033" y="684"/>
                    <a:pt x="5033" y="0"/>
                    <a:pt x="4881" y="0"/>
                  </a:cubicBezTo>
                  <a:cubicBezTo>
                    <a:pt x="4729" y="0"/>
                    <a:pt x="4424" y="684"/>
                    <a:pt x="3968" y="3418"/>
                  </a:cubicBezTo>
                  <a:cubicBezTo>
                    <a:pt x="3512" y="6152"/>
                    <a:pt x="2903" y="10937"/>
                    <a:pt x="2903" y="14218"/>
                  </a:cubicBezTo>
                  <a:cubicBezTo>
                    <a:pt x="2903" y="17499"/>
                    <a:pt x="3512" y="19276"/>
                    <a:pt x="4576" y="20301"/>
                  </a:cubicBezTo>
                  <a:cubicBezTo>
                    <a:pt x="5641" y="21327"/>
                    <a:pt x="7162" y="21600"/>
                    <a:pt x="8379" y="21395"/>
                  </a:cubicBezTo>
                  <a:cubicBezTo>
                    <a:pt x="9596" y="21190"/>
                    <a:pt x="10509" y="20506"/>
                    <a:pt x="10509" y="19344"/>
                  </a:cubicBezTo>
                  <a:cubicBezTo>
                    <a:pt x="10509" y="18182"/>
                    <a:pt x="9596" y="16542"/>
                    <a:pt x="8075" y="15243"/>
                  </a:cubicBezTo>
                  <a:cubicBezTo>
                    <a:pt x="6554" y="13944"/>
                    <a:pt x="4424" y="12987"/>
                    <a:pt x="2751" y="12304"/>
                  </a:cubicBezTo>
                  <a:cubicBezTo>
                    <a:pt x="1078" y="11620"/>
                    <a:pt x="-139" y="11210"/>
                    <a:pt x="13" y="10937"/>
                  </a:cubicBezTo>
                  <a:cubicBezTo>
                    <a:pt x="165" y="10663"/>
                    <a:pt x="1686" y="10527"/>
                    <a:pt x="4120" y="10868"/>
                  </a:cubicBezTo>
                  <a:cubicBezTo>
                    <a:pt x="6554" y="11210"/>
                    <a:pt x="9900" y="12030"/>
                    <a:pt x="12030" y="12714"/>
                  </a:cubicBezTo>
                  <a:cubicBezTo>
                    <a:pt x="14160" y="13397"/>
                    <a:pt x="15072" y="13944"/>
                    <a:pt x="15833" y="14559"/>
                  </a:cubicBezTo>
                  <a:cubicBezTo>
                    <a:pt x="16593" y="15175"/>
                    <a:pt x="17202" y="15858"/>
                    <a:pt x="17050" y="16473"/>
                  </a:cubicBezTo>
                  <a:cubicBezTo>
                    <a:pt x="16898" y="17089"/>
                    <a:pt x="15985" y="17635"/>
                    <a:pt x="14920" y="17704"/>
                  </a:cubicBezTo>
                  <a:cubicBezTo>
                    <a:pt x="13855" y="17772"/>
                    <a:pt x="12638" y="17362"/>
                    <a:pt x="12030" y="16815"/>
                  </a:cubicBezTo>
                  <a:cubicBezTo>
                    <a:pt x="11422" y="16268"/>
                    <a:pt x="11422" y="15585"/>
                    <a:pt x="13095" y="14765"/>
                  </a:cubicBezTo>
                  <a:cubicBezTo>
                    <a:pt x="14768" y="13944"/>
                    <a:pt x="18115" y="12987"/>
                    <a:pt x="21461" y="12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317522" y="3149925"/>
              <a:ext cx="452069" cy="16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034" fill="norm" stroke="1" extrusionOk="0">
                  <a:moveTo>
                    <a:pt x="58" y="8346"/>
                  </a:moveTo>
                  <a:cubicBezTo>
                    <a:pt x="563" y="8616"/>
                    <a:pt x="1067" y="8886"/>
                    <a:pt x="1471" y="7806"/>
                  </a:cubicBezTo>
                  <a:cubicBezTo>
                    <a:pt x="1875" y="6726"/>
                    <a:pt x="2178" y="4296"/>
                    <a:pt x="2026" y="3756"/>
                  </a:cubicBezTo>
                  <a:cubicBezTo>
                    <a:pt x="1875" y="3216"/>
                    <a:pt x="1269" y="4566"/>
                    <a:pt x="815" y="7131"/>
                  </a:cubicBezTo>
                  <a:cubicBezTo>
                    <a:pt x="361" y="9696"/>
                    <a:pt x="58" y="13476"/>
                    <a:pt x="7" y="16041"/>
                  </a:cubicBezTo>
                  <a:cubicBezTo>
                    <a:pt x="-43" y="18606"/>
                    <a:pt x="159" y="19956"/>
                    <a:pt x="563" y="20631"/>
                  </a:cubicBezTo>
                  <a:cubicBezTo>
                    <a:pt x="966" y="21306"/>
                    <a:pt x="1572" y="21306"/>
                    <a:pt x="2379" y="19281"/>
                  </a:cubicBezTo>
                  <a:cubicBezTo>
                    <a:pt x="3187" y="17256"/>
                    <a:pt x="4196" y="13206"/>
                    <a:pt x="4802" y="10371"/>
                  </a:cubicBezTo>
                  <a:cubicBezTo>
                    <a:pt x="5407" y="7536"/>
                    <a:pt x="5609" y="5916"/>
                    <a:pt x="5811" y="4431"/>
                  </a:cubicBezTo>
                  <a:cubicBezTo>
                    <a:pt x="6013" y="2946"/>
                    <a:pt x="6215" y="1596"/>
                    <a:pt x="6265" y="2541"/>
                  </a:cubicBezTo>
                  <a:cubicBezTo>
                    <a:pt x="6316" y="3486"/>
                    <a:pt x="6215" y="6726"/>
                    <a:pt x="6114" y="9021"/>
                  </a:cubicBezTo>
                  <a:cubicBezTo>
                    <a:pt x="6013" y="11316"/>
                    <a:pt x="5912" y="12666"/>
                    <a:pt x="5811" y="14016"/>
                  </a:cubicBezTo>
                  <a:cubicBezTo>
                    <a:pt x="5710" y="15366"/>
                    <a:pt x="5609" y="16716"/>
                    <a:pt x="5761" y="16716"/>
                  </a:cubicBezTo>
                  <a:cubicBezTo>
                    <a:pt x="5912" y="16716"/>
                    <a:pt x="6316" y="15366"/>
                    <a:pt x="6720" y="13341"/>
                  </a:cubicBezTo>
                  <a:cubicBezTo>
                    <a:pt x="7123" y="11316"/>
                    <a:pt x="7527" y="8616"/>
                    <a:pt x="7931" y="6861"/>
                  </a:cubicBezTo>
                  <a:cubicBezTo>
                    <a:pt x="8335" y="5106"/>
                    <a:pt x="8738" y="4296"/>
                    <a:pt x="8940" y="4566"/>
                  </a:cubicBezTo>
                  <a:cubicBezTo>
                    <a:pt x="9142" y="4836"/>
                    <a:pt x="9142" y="6186"/>
                    <a:pt x="9142" y="7536"/>
                  </a:cubicBezTo>
                  <a:cubicBezTo>
                    <a:pt x="9142" y="8886"/>
                    <a:pt x="9142" y="10236"/>
                    <a:pt x="9142" y="11586"/>
                  </a:cubicBezTo>
                  <a:cubicBezTo>
                    <a:pt x="9142" y="12936"/>
                    <a:pt x="9142" y="14286"/>
                    <a:pt x="9293" y="14421"/>
                  </a:cubicBezTo>
                  <a:cubicBezTo>
                    <a:pt x="9445" y="14556"/>
                    <a:pt x="9748" y="13476"/>
                    <a:pt x="10151" y="11451"/>
                  </a:cubicBezTo>
                  <a:cubicBezTo>
                    <a:pt x="10555" y="9426"/>
                    <a:pt x="11060" y="6456"/>
                    <a:pt x="11564" y="4701"/>
                  </a:cubicBezTo>
                  <a:cubicBezTo>
                    <a:pt x="12069" y="2946"/>
                    <a:pt x="12574" y="2406"/>
                    <a:pt x="12826" y="2946"/>
                  </a:cubicBezTo>
                  <a:cubicBezTo>
                    <a:pt x="13078" y="3486"/>
                    <a:pt x="13078" y="5106"/>
                    <a:pt x="13028" y="6591"/>
                  </a:cubicBezTo>
                  <a:cubicBezTo>
                    <a:pt x="12978" y="8076"/>
                    <a:pt x="12877" y="9426"/>
                    <a:pt x="12826" y="10776"/>
                  </a:cubicBezTo>
                  <a:cubicBezTo>
                    <a:pt x="12776" y="12126"/>
                    <a:pt x="12776" y="13476"/>
                    <a:pt x="12725" y="14961"/>
                  </a:cubicBezTo>
                  <a:cubicBezTo>
                    <a:pt x="12675" y="16446"/>
                    <a:pt x="12574" y="18066"/>
                    <a:pt x="12776" y="18471"/>
                  </a:cubicBezTo>
                  <a:cubicBezTo>
                    <a:pt x="12978" y="18876"/>
                    <a:pt x="13482" y="18066"/>
                    <a:pt x="14239" y="15366"/>
                  </a:cubicBezTo>
                  <a:cubicBezTo>
                    <a:pt x="14996" y="12666"/>
                    <a:pt x="16006" y="8076"/>
                    <a:pt x="16662" y="5106"/>
                  </a:cubicBezTo>
                  <a:cubicBezTo>
                    <a:pt x="17318" y="2136"/>
                    <a:pt x="17621" y="786"/>
                    <a:pt x="17520" y="246"/>
                  </a:cubicBezTo>
                  <a:cubicBezTo>
                    <a:pt x="17419" y="-294"/>
                    <a:pt x="16914" y="-24"/>
                    <a:pt x="16308" y="1866"/>
                  </a:cubicBezTo>
                  <a:cubicBezTo>
                    <a:pt x="15703" y="3756"/>
                    <a:pt x="14996" y="7266"/>
                    <a:pt x="14643" y="9696"/>
                  </a:cubicBezTo>
                  <a:cubicBezTo>
                    <a:pt x="14290" y="12126"/>
                    <a:pt x="14290" y="13476"/>
                    <a:pt x="14542" y="14286"/>
                  </a:cubicBezTo>
                  <a:cubicBezTo>
                    <a:pt x="14794" y="15096"/>
                    <a:pt x="15299" y="15366"/>
                    <a:pt x="16510" y="15096"/>
                  </a:cubicBezTo>
                  <a:cubicBezTo>
                    <a:pt x="17721" y="14826"/>
                    <a:pt x="19639" y="14016"/>
                    <a:pt x="21557" y="1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199464" y="2904202"/>
              <a:ext cx="598827" cy="42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19" fill="norm" stroke="1" extrusionOk="0">
                  <a:moveTo>
                    <a:pt x="4404" y="0"/>
                  </a:moveTo>
                  <a:cubicBezTo>
                    <a:pt x="3796" y="2459"/>
                    <a:pt x="3187" y="4919"/>
                    <a:pt x="2731" y="7806"/>
                  </a:cubicBezTo>
                  <a:cubicBezTo>
                    <a:pt x="2275" y="10693"/>
                    <a:pt x="1971" y="14008"/>
                    <a:pt x="1894" y="16307"/>
                  </a:cubicBezTo>
                  <a:cubicBezTo>
                    <a:pt x="1818" y="18606"/>
                    <a:pt x="1971" y="19889"/>
                    <a:pt x="2237" y="20638"/>
                  </a:cubicBezTo>
                  <a:cubicBezTo>
                    <a:pt x="2503" y="21386"/>
                    <a:pt x="2883" y="21600"/>
                    <a:pt x="3187" y="21493"/>
                  </a:cubicBezTo>
                  <a:cubicBezTo>
                    <a:pt x="3492" y="21386"/>
                    <a:pt x="3720" y="20958"/>
                    <a:pt x="3872" y="20156"/>
                  </a:cubicBezTo>
                  <a:cubicBezTo>
                    <a:pt x="4024" y="19354"/>
                    <a:pt x="4100" y="18178"/>
                    <a:pt x="3834" y="17216"/>
                  </a:cubicBezTo>
                  <a:cubicBezTo>
                    <a:pt x="3568" y="16253"/>
                    <a:pt x="2959" y="15505"/>
                    <a:pt x="2427" y="15077"/>
                  </a:cubicBezTo>
                  <a:cubicBezTo>
                    <a:pt x="1894" y="14650"/>
                    <a:pt x="1438" y="14543"/>
                    <a:pt x="1020" y="14436"/>
                  </a:cubicBezTo>
                  <a:cubicBezTo>
                    <a:pt x="602" y="14329"/>
                    <a:pt x="221" y="14222"/>
                    <a:pt x="69" y="13901"/>
                  </a:cubicBezTo>
                  <a:cubicBezTo>
                    <a:pt x="-83" y="13580"/>
                    <a:pt x="-7" y="13046"/>
                    <a:pt x="525" y="11762"/>
                  </a:cubicBezTo>
                  <a:cubicBezTo>
                    <a:pt x="1058" y="10479"/>
                    <a:pt x="2047" y="8448"/>
                    <a:pt x="2883" y="7004"/>
                  </a:cubicBezTo>
                  <a:cubicBezTo>
                    <a:pt x="3720" y="5560"/>
                    <a:pt x="4404" y="4705"/>
                    <a:pt x="4937" y="4170"/>
                  </a:cubicBezTo>
                  <a:cubicBezTo>
                    <a:pt x="5469" y="3636"/>
                    <a:pt x="5849" y="3422"/>
                    <a:pt x="6078" y="3850"/>
                  </a:cubicBezTo>
                  <a:cubicBezTo>
                    <a:pt x="6306" y="4277"/>
                    <a:pt x="6382" y="5347"/>
                    <a:pt x="6344" y="7752"/>
                  </a:cubicBezTo>
                  <a:cubicBezTo>
                    <a:pt x="6306" y="10158"/>
                    <a:pt x="6154" y="13901"/>
                    <a:pt x="6078" y="16040"/>
                  </a:cubicBezTo>
                  <a:cubicBezTo>
                    <a:pt x="6002" y="18178"/>
                    <a:pt x="6002" y="18713"/>
                    <a:pt x="5963" y="19248"/>
                  </a:cubicBezTo>
                  <a:cubicBezTo>
                    <a:pt x="5925" y="19782"/>
                    <a:pt x="5849" y="20317"/>
                    <a:pt x="5811" y="20317"/>
                  </a:cubicBezTo>
                  <a:cubicBezTo>
                    <a:pt x="5773" y="20317"/>
                    <a:pt x="5773" y="19782"/>
                    <a:pt x="5925" y="18873"/>
                  </a:cubicBezTo>
                  <a:cubicBezTo>
                    <a:pt x="6078" y="17964"/>
                    <a:pt x="6382" y="16681"/>
                    <a:pt x="6686" y="15612"/>
                  </a:cubicBezTo>
                  <a:cubicBezTo>
                    <a:pt x="6990" y="14543"/>
                    <a:pt x="7294" y="13687"/>
                    <a:pt x="7561" y="13901"/>
                  </a:cubicBezTo>
                  <a:cubicBezTo>
                    <a:pt x="7827" y="14115"/>
                    <a:pt x="8055" y="15398"/>
                    <a:pt x="8321" y="16521"/>
                  </a:cubicBezTo>
                  <a:cubicBezTo>
                    <a:pt x="8587" y="17644"/>
                    <a:pt x="8892" y="18606"/>
                    <a:pt x="9272" y="19194"/>
                  </a:cubicBezTo>
                  <a:cubicBezTo>
                    <a:pt x="9652" y="19782"/>
                    <a:pt x="10109" y="19996"/>
                    <a:pt x="10717" y="19675"/>
                  </a:cubicBezTo>
                  <a:cubicBezTo>
                    <a:pt x="11325" y="19354"/>
                    <a:pt x="12086" y="18499"/>
                    <a:pt x="12580" y="17430"/>
                  </a:cubicBezTo>
                  <a:cubicBezTo>
                    <a:pt x="13075" y="16360"/>
                    <a:pt x="13303" y="15077"/>
                    <a:pt x="13379" y="14168"/>
                  </a:cubicBezTo>
                  <a:cubicBezTo>
                    <a:pt x="13455" y="13259"/>
                    <a:pt x="13379" y="12725"/>
                    <a:pt x="13113" y="12511"/>
                  </a:cubicBezTo>
                  <a:cubicBezTo>
                    <a:pt x="12847" y="12297"/>
                    <a:pt x="12390" y="12404"/>
                    <a:pt x="11934" y="13046"/>
                  </a:cubicBezTo>
                  <a:cubicBezTo>
                    <a:pt x="11478" y="13687"/>
                    <a:pt x="11021" y="14863"/>
                    <a:pt x="10717" y="15719"/>
                  </a:cubicBezTo>
                  <a:cubicBezTo>
                    <a:pt x="10413" y="16574"/>
                    <a:pt x="10261" y="17109"/>
                    <a:pt x="10185" y="17857"/>
                  </a:cubicBezTo>
                  <a:cubicBezTo>
                    <a:pt x="10109" y="18606"/>
                    <a:pt x="10109" y="19568"/>
                    <a:pt x="10299" y="20103"/>
                  </a:cubicBezTo>
                  <a:cubicBezTo>
                    <a:pt x="10489" y="20638"/>
                    <a:pt x="10869" y="20745"/>
                    <a:pt x="11325" y="20370"/>
                  </a:cubicBezTo>
                  <a:cubicBezTo>
                    <a:pt x="11782" y="19996"/>
                    <a:pt x="12314" y="19141"/>
                    <a:pt x="12732" y="18446"/>
                  </a:cubicBezTo>
                  <a:cubicBezTo>
                    <a:pt x="13151" y="17750"/>
                    <a:pt x="13455" y="17216"/>
                    <a:pt x="13683" y="16681"/>
                  </a:cubicBezTo>
                  <a:cubicBezTo>
                    <a:pt x="13911" y="16147"/>
                    <a:pt x="14063" y="15612"/>
                    <a:pt x="14140" y="15612"/>
                  </a:cubicBezTo>
                  <a:cubicBezTo>
                    <a:pt x="14216" y="15612"/>
                    <a:pt x="14216" y="16147"/>
                    <a:pt x="14178" y="16681"/>
                  </a:cubicBezTo>
                  <a:cubicBezTo>
                    <a:pt x="14140" y="17216"/>
                    <a:pt x="14063" y="17750"/>
                    <a:pt x="14025" y="18285"/>
                  </a:cubicBezTo>
                  <a:cubicBezTo>
                    <a:pt x="13987" y="18820"/>
                    <a:pt x="13987" y="19354"/>
                    <a:pt x="14216" y="19301"/>
                  </a:cubicBezTo>
                  <a:cubicBezTo>
                    <a:pt x="14444" y="19248"/>
                    <a:pt x="14900" y="18606"/>
                    <a:pt x="15242" y="17964"/>
                  </a:cubicBezTo>
                  <a:cubicBezTo>
                    <a:pt x="15585" y="17323"/>
                    <a:pt x="15813" y="16681"/>
                    <a:pt x="16041" y="16147"/>
                  </a:cubicBezTo>
                  <a:cubicBezTo>
                    <a:pt x="16269" y="15612"/>
                    <a:pt x="16497" y="15184"/>
                    <a:pt x="16649" y="15291"/>
                  </a:cubicBezTo>
                  <a:cubicBezTo>
                    <a:pt x="16802" y="15398"/>
                    <a:pt x="16878" y="16040"/>
                    <a:pt x="16916" y="16628"/>
                  </a:cubicBezTo>
                  <a:cubicBezTo>
                    <a:pt x="16954" y="17216"/>
                    <a:pt x="16954" y="17750"/>
                    <a:pt x="16916" y="18446"/>
                  </a:cubicBezTo>
                  <a:cubicBezTo>
                    <a:pt x="16878" y="19141"/>
                    <a:pt x="16802" y="19996"/>
                    <a:pt x="16878" y="19943"/>
                  </a:cubicBezTo>
                  <a:cubicBezTo>
                    <a:pt x="16954" y="19889"/>
                    <a:pt x="17182" y="18927"/>
                    <a:pt x="17486" y="17750"/>
                  </a:cubicBezTo>
                  <a:cubicBezTo>
                    <a:pt x="17790" y="16574"/>
                    <a:pt x="18171" y="15184"/>
                    <a:pt x="18475" y="14275"/>
                  </a:cubicBezTo>
                  <a:cubicBezTo>
                    <a:pt x="18779" y="13366"/>
                    <a:pt x="19007" y="12939"/>
                    <a:pt x="19311" y="12618"/>
                  </a:cubicBezTo>
                  <a:cubicBezTo>
                    <a:pt x="19616" y="12297"/>
                    <a:pt x="19996" y="12083"/>
                    <a:pt x="20300" y="12244"/>
                  </a:cubicBezTo>
                  <a:cubicBezTo>
                    <a:pt x="20604" y="12404"/>
                    <a:pt x="20832" y="12939"/>
                    <a:pt x="20985" y="14061"/>
                  </a:cubicBezTo>
                  <a:cubicBezTo>
                    <a:pt x="21137" y="15184"/>
                    <a:pt x="21213" y="16895"/>
                    <a:pt x="21251" y="18018"/>
                  </a:cubicBezTo>
                  <a:cubicBezTo>
                    <a:pt x="21289" y="19141"/>
                    <a:pt x="21289" y="19675"/>
                    <a:pt x="21327" y="19996"/>
                  </a:cubicBezTo>
                  <a:cubicBezTo>
                    <a:pt x="21365" y="20317"/>
                    <a:pt x="21441" y="20424"/>
                    <a:pt x="21517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198340" y="2916902"/>
              <a:ext cx="317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954"/>
                    <a:pt x="11520" y="3909"/>
                    <a:pt x="14400" y="6943"/>
                  </a:cubicBezTo>
                  <a:cubicBezTo>
                    <a:pt x="17280" y="9977"/>
                    <a:pt x="17280" y="14091"/>
                    <a:pt x="18000" y="16714"/>
                  </a:cubicBezTo>
                  <a:cubicBezTo>
                    <a:pt x="18720" y="19337"/>
                    <a:pt x="20160" y="204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331690" y="3018502"/>
              <a:ext cx="241301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" y="4181"/>
                    <a:pt x="1137" y="8361"/>
                    <a:pt x="1516" y="11497"/>
                  </a:cubicBezTo>
                  <a:cubicBezTo>
                    <a:pt x="1895" y="14632"/>
                    <a:pt x="2084" y="16723"/>
                    <a:pt x="2274" y="18203"/>
                  </a:cubicBezTo>
                  <a:cubicBezTo>
                    <a:pt x="2463" y="19684"/>
                    <a:pt x="2653" y="20555"/>
                    <a:pt x="3221" y="20816"/>
                  </a:cubicBezTo>
                  <a:cubicBezTo>
                    <a:pt x="3789" y="21077"/>
                    <a:pt x="4737" y="20729"/>
                    <a:pt x="5589" y="19423"/>
                  </a:cubicBezTo>
                  <a:cubicBezTo>
                    <a:pt x="6442" y="18116"/>
                    <a:pt x="7200" y="15852"/>
                    <a:pt x="7863" y="14110"/>
                  </a:cubicBezTo>
                  <a:cubicBezTo>
                    <a:pt x="8526" y="12368"/>
                    <a:pt x="9095" y="11148"/>
                    <a:pt x="9474" y="11148"/>
                  </a:cubicBezTo>
                  <a:cubicBezTo>
                    <a:pt x="9853" y="11148"/>
                    <a:pt x="10042" y="12368"/>
                    <a:pt x="10326" y="13587"/>
                  </a:cubicBezTo>
                  <a:cubicBezTo>
                    <a:pt x="10611" y="14806"/>
                    <a:pt x="10989" y="16026"/>
                    <a:pt x="11274" y="17071"/>
                  </a:cubicBezTo>
                  <a:cubicBezTo>
                    <a:pt x="11558" y="18116"/>
                    <a:pt x="11747" y="18987"/>
                    <a:pt x="12032" y="19858"/>
                  </a:cubicBezTo>
                  <a:cubicBezTo>
                    <a:pt x="12316" y="20729"/>
                    <a:pt x="12695" y="21600"/>
                    <a:pt x="13263" y="21600"/>
                  </a:cubicBezTo>
                  <a:cubicBezTo>
                    <a:pt x="13832" y="21600"/>
                    <a:pt x="14589" y="20729"/>
                    <a:pt x="15537" y="18377"/>
                  </a:cubicBezTo>
                  <a:cubicBezTo>
                    <a:pt x="16484" y="16026"/>
                    <a:pt x="17621" y="12194"/>
                    <a:pt x="18189" y="9842"/>
                  </a:cubicBezTo>
                  <a:cubicBezTo>
                    <a:pt x="18758" y="7490"/>
                    <a:pt x="18758" y="6619"/>
                    <a:pt x="19042" y="5661"/>
                  </a:cubicBezTo>
                  <a:cubicBezTo>
                    <a:pt x="19326" y="4703"/>
                    <a:pt x="19895" y="3658"/>
                    <a:pt x="20368" y="3571"/>
                  </a:cubicBezTo>
                  <a:cubicBezTo>
                    <a:pt x="20842" y="3484"/>
                    <a:pt x="21221" y="4355"/>
                    <a:pt x="21600" y="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702884" y="2859752"/>
              <a:ext cx="980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20015" y="2762"/>
                    <a:pt x="20015" y="5523"/>
                    <a:pt x="15695" y="8532"/>
                  </a:cubicBezTo>
                  <a:cubicBezTo>
                    <a:pt x="11375" y="11540"/>
                    <a:pt x="2735" y="14795"/>
                    <a:pt x="575" y="17014"/>
                  </a:cubicBezTo>
                  <a:cubicBezTo>
                    <a:pt x="-1585" y="19233"/>
                    <a:pt x="2735" y="2041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227040" y="2554952"/>
              <a:ext cx="69851" cy="109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124"/>
                    <a:pt x="3927" y="2247"/>
                    <a:pt x="6218" y="3579"/>
                  </a:cubicBezTo>
                  <a:cubicBezTo>
                    <a:pt x="8509" y="4911"/>
                    <a:pt x="11127" y="6451"/>
                    <a:pt x="13418" y="7970"/>
                  </a:cubicBezTo>
                  <a:cubicBezTo>
                    <a:pt x="15709" y="9489"/>
                    <a:pt x="17673" y="10987"/>
                    <a:pt x="18982" y="12486"/>
                  </a:cubicBezTo>
                  <a:cubicBezTo>
                    <a:pt x="20291" y="13984"/>
                    <a:pt x="20945" y="15482"/>
                    <a:pt x="21273" y="17001"/>
                  </a:cubicBezTo>
                  <a:cubicBezTo>
                    <a:pt x="21600" y="18520"/>
                    <a:pt x="21600" y="20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779996" y="2897852"/>
              <a:ext cx="228095" cy="43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058" fill="norm" stroke="1" extrusionOk="0">
                  <a:moveTo>
                    <a:pt x="1152" y="0"/>
                  </a:moveTo>
                  <a:cubicBezTo>
                    <a:pt x="1152" y="4381"/>
                    <a:pt x="1152" y="8762"/>
                    <a:pt x="1252" y="12073"/>
                  </a:cubicBezTo>
                  <a:cubicBezTo>
                    <a:pt x="1352" y="15385"/>
                    <a:pt x="1552" y="17626"/>
                    <a:pt x="1652" y="19103"/>
                  </a:cubicBezTo>
                  <a:cubicBezTo>
                    <a:pt x="1752" y="20581"/>
                    <a:pt x="1752" y="21294"/>
                    <a:pt x="1552" y="20988"/>
                  </a:cubicBezTo>
                  <a:cubicBezTo>
                    <a:pt x="1352" y="20683"/>
                    <a:pt x="952" y="19358"/>
                    <a:pt x="652" y="18085"/>
                  </a:cubicBezTo>
                  <a:cubicBezTo>
                    <a:pt x="352" y="16811"/>
                    <a:pt x="152" y="15588"/>
                    <a:pt x="52" y="14620"/>
                  </a:cubicBezTo>
                  <a:cubicBezTo>
                    <a:pt x="-48" y="13652"/>
                    <a:pt x="-48" y="12939"/>
                    <a:pt x="452" y="12634"/>
                  </a:cubicBezTo>
                  <a:cubicBezTo>
                    <a:pt x="952" y="12328"/>
                    <a:pt x="1952" y="12430"/>
                    <a:pt x="3552" y="12328"/>
                  </a:cubicBezTo>
                  <a:cubicBezTo>
                    <a:pt x="5152" y="12226"/>
                    <a:pt x="7352" y="11920"/>
                    <a:pt x="9652" y="10494"/>
                  </a:cubicBezTo>
                  <a:cubicBezTo>
                    <a:pt x="11952" y="9068"/>
                    <a:pt x="14352" y="6520"/>
                    <a:pt x="16152" y="4432"/>
                  </a:cubicBezTo>
                  <a:cubicBezTo>
                    <a:pt x="17952" y="2343"/>
                    <a:pt x="19152" y="713"/>
                    <a:pt x="19752" y="203"/>
                  </a:cubicBezTo>
                  <a:cubicBezTo>
                    <a:pt x="20352" y="-306"/>
                    <a:pt x="20352" y="305"/>
                    <a:pt x="20052" y="2496"/>
                  </a:cubicBezTo>
                  <a:cubicBezTo>
                    <a:pt x="19752" y="4686"/>
                    <a:pt x="19152" y="8456"/>
                    <a:pt x="19352" y="11156"/>
                  </a:cubicBezTo>
                  <a:cubicBezTo>
                    <a:pt x="19552" y="13856"/>
                    <a:pt x="20552" y="15486"/>
                    <a:pt x="21552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063435" y="3164552"/>
              <a:ext cx="86338" cy="9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877" fill="norm" stroke="1" extrusionOk="0">
                  <a:moveTo>
                    <a:pt x="429" y="8100"/>
                  </a:moveTo>
                  <a:cubicBezTo>
                    <a:pt x="-74" y="10800"/>
                    <a:pt x="-576" y="13500"/>
                    <a:pt x="1684" y="16200"/>
                  </a:cubicBezTo>
                  <a:cubicBezTo>
                    <a:pt x="3945" y="18900"/>
                    <a:pt x="8968" y="21600"/>
                    <a:pt x="12736" y="20700"/>
                  </a:cubicBezTo>
                  <a:cubicBezTo>
                    <a:pt x="16503" y="19800"/>
                    <a:pt x="19015" y="15300"/>
                    <a:pt x="20019" y="11925"/>
                  </a:cubicBezTo>
                  <a:cubicBezTo>
                    <a:pt x="21024" y="8550"/>
                    <a:pt x="20522" y="6300"/>
                    <a:pt x="17508" y="4500"/>
                  </a:cubicBezTo>
                  <a:cubicBezTo>
                    <a:pt x="14494" y="2700"/>
                    <a:pt x="8968" y="1350"/>
                    <a:pt x="3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779356" y="2732752"/>
              <a:ext cx="117735" cy="47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5" fill="norm" stroke="1" extrusionOk="0">
                  <a:moveTo>
                    <a:pt x="12197" y="0"/>
                  </a:moveTo>
                  <a:cubicBezTo>
                    <a:pt x="10268" y="3345"/>
                    <a:pt x="8340" y="6690"/>
                    <a:pt x="6411" y="9796"/>
                  </a:cubicBezTo>
                  <a:cubicBezTo>
                    <a:pt x="4483" y="12903"/>
                    <a:pt x="2554" y="15770"/>
                    <a:pt x="1397" y="17490"/>
                  </a:cubicBezTo>
                  <a:cubicBezTo>
                    <a:pt x="240" y="19211"/>
                    <a:pt x="-146" y="19784"/>
                    <a:pt x="47" y="20358"/>
                  </a:cubicBezTo>
                  <a:cubicBezTo>
                    <a:pt x="240" y="20931"/>
                    <a:pt x="1011" y="21504"/>
                    <a:pt x="3325" y="21552"/>
                  </a:cubicBezTo>
                  <a:cubicBezTo>
                    <a:pt x="5640" y="21600"/>
                    <a:pt x="9497" y="21122"/>
                    <a:pt x="12775" y="20358"/>
                  </a:cubicBezTo>
                  <a:cubicBezTo>
                    <a:pt x="16054" y="19593"/>
                    <a:pt x="18754" y="18542"/>
                    <a:pt x="21454" y="17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782790" y="2946699"/>
              <a:ext cx="641351" cy="18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9581"/>
                  </a:moveTo>
                  <a:cubicBezTo>
                    <a:pt x="71" y="8381"/>
                    <a:pt x="143" y="7181"/>
                    <a:pt x="535" y="6101"/>
                  </a:cubicBezTo>
                  <a:cubicBezTo>
                    <a:pt x="927" y="5021"/>
                    <a:pt x="1640" y="4061"/>
                    <a:pt x="2139" y="3221"/>
                  </a:cubicBezTo>
                  <a:cubicBezTo>
                    <a:pt x="2638" y="2381"/>
                    <a:pt x="2923" y="1661"/>
                    <a:pt x="3600" y="3101"/>
                  </a:cubicBezTo>
                  <a:cubicBezTo>
                    <a:pt x="4277" y="4541"/>
                    <a:pt x="5347" y="8141"/>
                    <a:pt x="5881" y="10661"/>
                  </a:cubicBezTo>
                  <a:cubicBezTo>
                    <a:pt x="6416" y="13181"/>
                    <a:pt x="6416" y="14621"/>
                    <a:pt x="6380" y="16061"/>
                  </a:cubicBezTo>
                  <a:cubicBezTo>
                    <a:pt x="6345" y="17501"/>
                    <a:pt x="6273" y="18941"/>
                    <a:pt x="6059" y="19901"/>
                  </a:cubicBezTo>
                  <a:cubicBezTo>
                    <a:pt x="5846" y="20861"/>
                    <a:pt x="5489" y="21341"/>
                    <a:pt x="5275" y="20981"/>
                  </a:cubicBezTo>
                  <a:cubicBezTo>
                    <a:pt x="5061" y="20621"/>
                    <a:pt x="4990" y="19421"/>
                    <a:pt x="5133" y="16781"/>
                  </a:cubicBezTo>
                  <a:cubicBezTo>
                    <a:pt x="5275" y="14141"/>
                    <a:pt x="5632" y="10061"/>
                    <a:pt x="5988" y="7301"/>
                  </a:cubicBezTo>
                  <a:cubicBezTo>
                    <a:pt x="6345" y="4541"/>
                    <a:pt x="6701" y="3101"/>
                    <a:pt x="7057" y="2021"/>
                  </a:cubicBezTo>
                  <a:cubicBezTo>
                    <a:pt x="7414" y="941"/>
                    <a:pt x="7770" y="221"/>
                    <a:pt x="7984" y="581"/>
                  </a:cubicBezTo>
                  <a:cubicBezTo>
                    <a:pt x="8198" y="941"/>
                    <a:pt x="8269" y="2381"/>
                    <a:pt x="8305" y="5261"/>
                  </a:cubicBezTo>
                  <a:cubicBezTo>
                    <a:pt x="8341" y="8141"/>
                    <a:pt x="8341" y="12461"/>
                    <a:pt x="8376" y="15221"/>
                  </a:cubicBezTo>
                  <a:cubicBezTo>
                    <a:pt x="8412" y="17981"/>
                    <a:pt x="8483" y="19181"/>
                    <a:pt x="8697" y="19781"/>
                  </a:cubicBezTo>
                  <a:cubicBezTo>
                    <a:pt x="8911" y="20381"/>
                    <a:pt x="9267" y="20381"/>
                    <a:pt x="9695" y="19181"/>
                  </a:cubicBezTo>
                  <a:cubicBezTo>
                    <a:pt x="10123" y="17981"/>
                    <a:pt x="10622" y="15581"/>
                    <a:pt x="11014" y="13301"/>
                  </a:cubicBezTo>
                  <a:cubicBezTo>
                    <a:pt x="11406" y="11021"/>
                    <a:pt x="11691" y="8861"/>
                    <a:pt x="11834" y="8501"/>
                  </a:cubicBezTo>
                  <a:cubicBezTo>
                    <a:pt x="11976" y="8141"/>
                    <a:pt x="11976" y="9581"/>
                    <a:pt x="11976" y="10901"/>
                  </a:cubicBezTo>
                  <a:cubicBezTo>
                    <a:pt x="11976" y="12221"/>
                    <a:pt x="11976" y="13421"/>
                    <a:pt x="12083" y="14501"/>
                  </a:cubicBezTo>
                  <a:cubicBezTo>
                    <a:pt x="12190" y="15581"/>
                    <a:pt x="12404" y="16541"/>
                    <a:pt x="12939" y="16661"/>
                  </a:cubicBezTo>
                  <a:cubicBezTo>
                    <a:pt x="13473" y="16781"/>
                    <a:pt x="14329" y="16061"/>
                    <a:pt x="15184" y="13661"/>
                  </a:cubicBezTo>
                  <a:cubicBezTo>
                    <a:pt x="16040" y="11261"/>
                    <a:pt x="16895" y="7181"/>
                    <a:pt x="17358" y="4541"/>
                  </a:cubicBezTo>
                  <a:cubicBezTo>
                    <a:pt x="17822" y="1901"/>
                    <a:pt x="17893" y="701"/>
                    <a:pt x="17750" y="221"/>
                  </a:cubicBezTo>
                  <a:cubicBezTo>
                    <a:pt x="17608" y="-259"/>
                    <a:pt x="17251" y="-19"/>
                    <a:pt x="16788" y="1541"/>
                  </a:cubicBezTo>
                  <a:cubicBezTo>
                    <a:pt x="16325" y="3101"/>
                    <a:pt x="15754" y="5981"/>
                    <a:pt x="15469" y="8021"/>
                  </a:cubicBezTo>
                  <a:cubicBezTo>
                    <a:pt x="15184" y="10061"/>
                    <a:pt x="15184" y="11261"/>
                    <a:pt x="15220" y="12461"/>
                  </a:cubicBezTo>
                  <a:cubicBezTo>
                    <a:pt x="15255" y="13661"/>
                    <a:pt x="15327" y="14861"/>
                    <a:pt x="15576" y="15701"/>
                  </a:cubicBezTo>
                  <a:cubicBezTo>
                    <a:pt x="15826" y="16541"/>
                    <a:pt x="16253" y="17021"/>
                    <a:pt x="17287" y="16421"/>
                  </a:cubicBezTo>
                  <a:cubicBezTo>
                    <a:pt x="18321" y="15821"/>
                    <a:pt x="19960" y="14141"/>
                    <a:pt x="21600" y="1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430490" y="2643852"/>
              <a:ext cx="15538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9379" y="0"/>
                  </a:moveTo>
                  <a:cubicBezTo>
                    <a:pt x="12505" y="2016"/>
                    <a:pt x="15632" y="4032"/>
                    <a:pt x="17905" y="6300"/>
                  </a:cubicBezTo>
                  <a:cubicBezTo>
                    <a:pt x="20179" y="8568"/>
                    <a:pt x="21600" y="11088"/>
                    <a:pt x="20463" y="13320"/>
                  </a:cubicBezTo>
                  <a:cubicBezTo>
                    <a:pt x="19326" y="15552"/>
                    <a:pt x="15632" y="17496"/>
                    <a:pt x="11795" y="18828"/>
                  </a:cubicBezTo>
                  <a:cubicBezTo>
                    <a:pt x="7958" y="20160"/>
                    <a:pt x="3979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773140" y="3469352"/>
              <a:ext cx="140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8" y="20571"/>
                    <a:pt x="2476" y="19543"/>
                    <a:pt x="3665" y="18000"/>
                  </a:cubicBezTo>
                  <a:cubicBezTo>
                    <a:pt x="4854" y="16457"/>
                    <a:pt x="5995" y="14400"/>
                    <a:pt x="7135" y="12857"/>
                  </a:cubicBezTo>
                  <a:cubicBezTo>
                    <a:pt x="8275" y="11314"/>
                    <a:pt x="9415" y="10286"/>
                    <a:pt x="10621" y="9257"/>
                  </a:cubicBezTo>
                  <a:cubicBezTo>
                    <a:pt x="11826" y="8229"/>
                    <a:pt x="13097" y="7200"/>
                    <a:pt x="14400" y="6686"/>
                  </a:cubicBezTo>
                  <a:cubicBezTo>
                    <a:pt x="15703" y="6171"/>
                    <a:pt x="17039" y="6171"/>
                    <a:pt x="18244" y="5143"/>
                  </a:cubicBezTo>
                  <a:cubicBezTo>
                    <a:pt x="19450" y="4114"/>
                    <a:pt x="2052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370040" y="3621752"/>
              <a:ext cx="615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9" y="16800"/>
                    <a:pt x="5938" y="12000"/>
                    <a:pt x="9056" y="8400"/>
                  </a:cubicBezTo>
                  <a:cubicBezTo>
                    <a:pt x="12173" y="4800"/>
                    <a:pt x="15439" y="2400"/>
                    <a:pt x="17555" y="1200"/>
                  </a:cubicBezTo>
                  <a:cubicBezTo>
                    <a:pt x="19670" y="0"/>
                    <a:pt x="20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671790" y="345152"/>
              <a:ext cx="241301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379" y="4852"/>
                    <a:pt x="758" y="9704"/>
                    <a:pt x="1232" y="13148"/>
                  </a:cubicBezTo>
                  <a:cubicBezTo>
                    <a:pt x="1705" y="16591"/>
                    <a:pt x="2274" y="18626"/>
                    <a:pt x="2937" y="19878"/>
                  </a:cubicBezTo>
                  <a:cubicBezTo>
                    <a:pt x="3600" y="21130"/>
                    <a:pt x="4358" y="21600"/>
                    <a:pt x="5021" y="21522"/>
                  </a:cubicBezTo>
                  <a:cubicBezTo>
                    <a:pt x="5684" y="21443"/>
                    <a:pt x="6253" y="20817"/>
                    <a:pt x="6821" y="19330"/>
                  </a:cubicBezTo>
                  <a:cubicBezTo>
                    <a:pt x="7389" y="17843"/>
                    <a:pt x="7958" y="15496"/>
                    <a:pt x="8526" y="13696"/>
                  </a:cubicBezTo>
                  <a:cubicBezTo>
                    <a:pt x="9095" y="11896"/>
                    <a:pt x="9663" y="10643"/>
                    <a:pt x="10042" y="10487"/>
                  </a:cubicBezTo>
                  <a:cubicBezTo>
                    <a:pt x="10421" y="10330"/>
                    <a:pt x="10611" y="11270"/>
                    <a:pt x="10989" y="12913"/>
                  </a:cubicBezTo>
                  <a:cubicBezTo>
                    <a:pt x="11368" y="14557"/>
                    <a:pt x="11937" y="16904"/>
                    <a:pt x="12600" y="18470"/>
                  </a:cubicBezTo>
                  <a:cubicBezTo>
                    <a:pt x="13263" y="20035"/>
                    <a:pt x="14021" y="20817"/>
                    <a:pt x="14779" y="20896"/>
                  </a:cubicBezTo>
                  <a:cubicBezTo>
                    <a:pt x="15537" y="20974"/>
                    <a:pt x="16295" y="20348"/>
                    <a:pt x="17147" y="18078"/>
                  </a:cubicBezTo>
                  <a:cubicBezTo>
                    <a:pt x="18000" y="15809"/>
                    <a:pt x="18947" y="11896"/>
                    <a:pt x="19705" y="9000"/>
                  </a:cubicBezTo>
                  <a:cubicBezTo>
                    <a:pt x="20463" y="6104"/>
                    <a:pt x="21032" y="4226"/>
                    <a:pt x="21600" y="2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976590" y="45310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995640" y="567402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479764" y="282156"/>
              <a:ext cx="258827" cy="30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69" fill="norm" stroke="1" extrusionOk="0">
                  <a:moveTo>
                    <a:pt x="14625" y="2990"/>
                  </a:moveTo>
                  <a:cubicBezTo>
                    <a:pt x="13923" y="2558"/>
                    <a:pt x="13220" y="2126"/>
                    <a:pt x="12342" y="1910"/>
                  </a:cubicBezTo>
                  <a:cubicBezTo>
                    <a:pt x="11464" y="1694"/>
                    <a:pt x="10411" y="1694"/>
                    <a:pt x="9094" y="2486"/>
                  </a:cubicBezTo>
                  <a:cubicBezTo>
                    <a:pt x="7776" y="3278"/>
                    <a:pt x="6196" y="4862"/>
                    <a:pt x="4615" y="7382"/>
                  </a:cubicBezTo>
                  <a:cubicBezTo>
                    <a:pt x="3035" y="9902"/>
                    <a:pt x="1454" y="13358"/>
                    <a:pt x="664" y="15662"/>
                  </a:cubicBezTo>
                  <a:cubicBezTo>
                    <a:pt x="-126" y="17966"/>
                    <a:pt x="-126" y="19118"/>
                    <a:pt x="225" y="19910"/>
                  </a:cubicBezTo>
                  <a:cubicBezTo>
                    <a:pt x="576" y="20702"/>
                    <a:pt x="1279" y="21134"/>
                    <a:pt x="2947" y="21062"/>
                  </a:cubicBezTo>
                  <a:cubicBezTo>
                    <a:pt x="4615" y="20990"/>
                    <a:pt x="7250" y="20414"/>
                    <a:pt x="9972" y="18398"/>
                  </a:cubicBezTo>
                  <a:cubicBezTo>
                    <a:pt x="12694" y="16382"/>
                    <a:pt x="15503" y="12926"/>
                    <a:pt x="16820" y="9830"/>
                  </a:cubicBezTo>
                  <a:cubicBezTo>
                    <a:pt x="18137" y="6734"/>
                    <a:pt x="17962" y="3998"/>
                    <a:pt x="16733" y="2198"/>
                  </a:cubicBezTo>
                  <a:cubicBezTo>
                    <a:pt x="15503" y="398"/>
                    <a:pt x="13220" y="-466"/>
                    <a:pt x="10498" y="254"/>
                  </a:cubicBezTo>
                  <a:cubicBezTo>
                    <a:pt x="7776" y="974"/>
                    <a:pt x="4615" y="3278"/>
                    <a:pt x="2947" y="4862"/>
                  </a:cubicBezTo>
                  <a:cubicBezTo>
                    <a:pt x="1279" y="6446"/>
                    <a:pt x="1103" y="7310"/>
                    <a:pt x="1542" y="7958"/>
                  </a:cubicBezTo>
                  <a:cubicBezTo>
                    <a:pt x="1981" y="8606"/>
                    <a:pt x="3035" y="9038"/>
                    <a:pt x="5230" y="9110"/>
                  </a:cubicBezTo>
                  <a:cubicBezTo>
                    <a:pt x="7425" y="9182"/>
                    <a:pt x="10762" y="8894"/>
                    <a:pt x="13659" y="8246"/>
                  </a:cubicBezTo>
                  <a:cubicBezTo>
                    <a:pt x="16557" y="7598"/>
                    <a:pt x="19015" y="6590"/>
                    <a:pt x="21474" y="5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586190" y="118909"/>
              <a:ext cx="88901" cy="13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1" fill="norm" stroke="1" extrusionOk="0">
                  <a:moveTo>
                    <a:pt x="1543" y="2505"/>
                  </a:moveTo>
                  <a:cubicBezTo>
                    <a:pt x="1543" y="7588"/>
                    <a:pt x="1543" y="12670"/>
                    <a:pt x="1286" y="16005"/>
                  </a:cubicBezTo>
                  <a:cubicBezTo>
                    <a:pt x="1029" y="19341"/>
                    <a:pt x="514" y="20929"/>
                    <a:pt x="257" y="20135"/>
                  </a:cubicBezTo>
                  <a:cubicBezTo>
                    <a:pt x="0" y="19341"/>
                    <a:pt x="0" y="16164"/>
                    <a:pt x="0" y="13782"/>
                  </a:cubicBezTo>
                  <a:cubicBezTo>
                    <a:pt x="0" y="11400"/>
                    <a:pt x="0" y="9811"/>
                    <a:pt x="1029" y="7429"/>
                  </a:cubicBezTo>
                  <a:cubicBezTo>
                    <a:pt x="2057" y="5047"/>
                    <a:pt x="4114" y="1870"/>
                    <a:pt x="6429" y="600"/>
                  </a:cubicBezTo>
                  <a:cubicBezTo>
                    <a:pt x="8743" y="-671"/>
                    <a:pt x="11314" y="-36"/>
                    <a:pt x="13886" y="3617"/>
                  </a:cubicBezTo>
                  <a:cubicBezTo>
                    <a:pt x="16457" y="7270"/>
                    <a:pt x="19029" y="13941"/>
                    <a:pt x="21600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808440" y="440402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063036" y="244874"/>
              <a:ext cx="183555" cy="28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64" fill="norm" stroke="1" extrusionOk="0">
                  <a:moveTo>
                    <a:pt x="15571" y="3166"/>
                  </a:moveTo>
                  <a:cubicBezTo>
                    <a:pt x="12592" y="4254"/>
                    <a:pt x="9613" y="5342"/>
                    <a:pt x="7006" y="7517"/>
                  </a:cubicBezTo>
                  <a:cubicBezTo>
                    <a:pt x="4399" y="9693"/>
                    <a:pt x="2164" y="12956"/>
                    <a:pt x="1047" y="14976"/>
                  </a:cubicBezTo>
                  <a:cubicBezTo>
                    <a:pt x="-70" y="16997"/>
                    <a:pt x="-70" y="17774"/>
                    <a:pt x="54" y="18550"/>
                  </a:cubicBezTo>
                  <a:cubicBezTo>
                    <a:pt x="178" y="19327"/>
                    <a:pt x="427" y="20104"/>
                    <a:pt x="1171" y="20648"/>
                  </a:cubicBezTo>
                  <a:cubicBezTo>
                    <a:pt x="1916" y="21192"/>
                    <a:pt x="3158" y="21503"/>
                    <a:pt x="5268" y="21037"/>
                  </a:cubicBezTo>
                  <a:cubicBezTo>
                    <a:pt x="7378" y="20571"/>
                    <a:pt x="10358" y="19327"/>
                    <a:pt x="13089" y="16608"/>
                  </a:cubicBezTo>
                  <a:cubicBezTo>
                    <a:pt x="15820" y="13889"/>
                    <a:pt x="18302" y="9693"/>
                    <a:pt x="19544" y="7051"/>
                  </a:cubicBezTo>
                  <a:cubicBezTo>
                    <a:pt x="20785" y="4409"/>
                    <a:pt x="20785" y="3322"/>
                    <a:pt x="20537" y="2389"/>
                  </a:cubicBezTo>
                  <a:cubicBezTo>
                    <a:pt x="20289" y="1457"/>
                    <a:pt x="19792" y="680"/>
                    <a:pt x="18675" y="291"/>
                  </a:cubicBezTo>
                  <a:cubicBezTo>
                    <a:pt x="17558" y="-97"/>
                    <a:pt x="15820" y="-97"/>
                    <a:pt x="13709" y="291"/>
                  </a:cubicBezTo>
                  <a:cubicBezTo>
                    <a:pt x="11599" y="680"/>
                    <a:pt x="9116" y="1457"/>
                    <a:pt x="7378" y="2234"/>
                  </a:cubicBezTo>
                  <a:cubicBezTo>
                    <a:pt x="5640" y="3011"/>
                    <a:pt x="4647" y="3788"/>
                    <a:pt x="4027" y="4643"/>
                  </a:cubicBezTo>
                  <a:cubicBezTo>
                    <a:pt x="3406" y="5497"/>
                    <a:pt x="3158" y="6430"/>
                    <a:pt x="3654" y="7129"/>
                  </a:cubicBezTo>
                  <a:cubicBezTo>
                    <a:pt x="4151" y="7828"/>
                    <a:pt x="5392" y="8294"/>
                    <a:pt x="8496" y="8450"/>
                  </a:cubicBezTo>
                  <a:cubicBezTo>
                    <a:pt x="11599" y="8605"/>
                    <a:pt x="16564" y="8450"/>
                    <a:pt x="21530" y="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9277184" y="548352"/>
              <a:ext cx="104836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185" fill="norm" stroke="1" extrusionOk="0">
                  <a:moveTo>
                    <a:pt x="8950" y="0"/>
                  </a:moveTo>
                  <a:cubicBezTo>
                    <a:pt x="6042" y="3086"/>
                    <a:pt x="3134" y="6171"/>
                    <a:pt x="1473" y="9257"/>
                  </a:cubicBezTo>
                  <a:cubicBezTo>
                    <a:pt x="-189" y="12343"/>
                    <a:pt x="-604" y="15429"/>
                    <a:pt x="1058" y="17743"/>
                  </a:cubicBezTo>
                  <a:cubicBezTo>
                    <a:pt x="2719" y="20057"/>
                    <a:pt x="6458" y="21600"/>
                    <a:pt x="9988" y="21086"/>
                  </a:cubicBezTo>
                  <a:cubicBezTo>
                    <a:pt x="13519" y="20571"/>
                    <a:pt x="16842" y="18000"/>
                    <a:pt x="18711" y="15171"/>
                  </a:cubicBezTo>
                  <a:cubicBezTo>
                    <a:pt x="20581" y="12343"/>
                    <a:pt x="20996" y="9257"/>
                    <a:pt x="20165" y="7200"/>
                  </a:cubicBezTo>
                  <a:cubicBezTo>
                    <a:pt x="19334" y="5143"/>
                    <a:pt x="17258" y="4114"/>
                    <a:pt x="13934" y="4371"/>
                  </a:cubicBezTo>
                  <a:cubicBezTo>
                    <a:pt x="10611" y="4629"/>
                    <a:pt x="6042" y="6171"/>
                    <a:pt x="1473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382990" y="700752"/>
              <a:ext cx="958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3" y="20267"/>
                    <a:pt x="2766" y="18933"/>
                    <a:pt x="4387" y="17067"/>
                  </a:cubicBezTo>
                  <a:cubicBezTo>
                    <a:pt x="6008" y="15200"/>
                    <a:pt x="7868" y="12800"/>
                    <a:pt x="9727" y="10667"/>
                  </a:cubicBezTo>
                  <a:cubicBezTo>
                    <a:pt x="11587" y="8533"/>
                    <a:pt x="13446" y="6667"/>
                    <a:pt x="15425" y="4933"/>
                  </a:cubicBezTo>
                  <a:cubicBezTo>
                    <a:pt x="17404" y="3200"/>
                    <a:pt x="1950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543937" y="1038028"/>
              <a:ext cx="93054" cy="14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3" fill="norm" stroke="1" extrusionOk="0">
                  <a:moveTo>
                    <a:pt x="21102" y="3650"/>
                  </a:moveTo>
                  <a:cubicBezTo>
                    <a:pt x="19662" y="2397"/>
                    <a:pt x="18222" y="1145"/>
                    <a:pt x="16302" y="519"/>
                  </a:cubicBezTo>
                  <a:cubicBezTo>
                    <a:pt x="14382" y="-107"/>
                    <a:pt x="11982" y="-107"/>
                    <a:pt x="9102" y="206"/>
                  </a:cubicBezTo>
                  <a:cubicBezTo>
                    <a:pt x="6222" y="519"/>
                    <a:pt x="2862" y="1145"/>
                    <a:pt x="1182" y="2241"/>
                  </a:cubicBezTo>
                  <a:cubicBezTo>
                    <a:pt x="-498" y="3336"/>
                    <a:pt x="-498" y="4902"/>
                    <a:pt x="1902" y="6467"/>
                  </a:cubicBezTo>
                  <a:cubicBezTo>
                    <a:pt x="4302" y="8032"/>
                    <a:pt x="9102" y="9597"/>
                    <a:pt x="12702" y="10850"/>
                  </a:cubicBezTo>
                  <a:cubicBezTo>
                    <a:pt x="16302" y="12102"/>
                    <a:pt x="18702" y="13041"/>
                    <a:pt x="19902" y="14293"/>
                  </a:cubicBezTo>
                  <a:cubicBezTo>
                    <a:pt x="21102" y="15545"/>
                    <a:pt x="21102" y="17110"/>
                    <a:pt x="19902" y="18519"/>
                  </a:cubicBezTo>
                  <a:cubicBezTo>
                    <a:pt x="18702" y="19928"/>
                    <a:pt x="16302" y="21180"/>
                    <a:pt x="13182" y="21336"/>
                  </a:cubicBezTo>
                  <a:cubicBezTo>
                    <a:pt x="10062" y="21493"/>
                    <a:pt x="6222" y="20554"/>
                    <a:pt x="2382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656040" y="1026156"/>
              <a:ext cx="184151" cy="11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8" fill="norm" stroke="1" extrusionOk="0">
                  <a:moveTo>
                    <a:pt x="0" y="14251"/>
                  </a:moveTo>
                  <a:cubicBezTo>
                    <a:pt x="3476" y="13506"/>
                    <a:pt x="6952" y="12761"/>
                    <a:pt x="9559" y="11272"/>
                  </a:cubicBezTo>
                  <a:cubicBezTo>
                    <a:pt x="12166" y="9782"/>
                    <a:pt x="13903" y="7548"/>
                    <a:pt x="14897" y="5499"/>
                  </a:cubicBezTo>
                  <a:cubicBezTo>
                    <a:pt x="15890" y="3451"/>
                    <a:pt x="16138" y="1589"/>
                    <a:pt x="15641" y="658"/>
                  </a:cubicBezTo>
                  <a:cubicBezTo>
                    <a:pt x="15145" y="-273"/>
                    <a:pt x="13903" y="-273"/>
                    <a:pt x="12290" y="1030"/>
                  </a:cubicBezTo>
                  <a:cubicBezTo>
                    <a:pt x="10676" y="2334"/>
                    <a:pt x="8690" y="4941"/>
                    <a:pt x="7324" y="8293"/>
                  </a:cubicBezTo>
                  <a:cubicBezTo>
                    <a:pt x="5959" y="11644"/>
                    <a:pt x="5214" y="15741"/>
                    <a:pt x="5462" y="18161"/>
                  </a:cubicBezTo>
                  <a:cubicBezTo>
                    <a:pt x="5710" y="20582"/>
                    <a:pt x="6952" y="21327"/>
                    <a:pt x="9807" y="20582"/>
                  </a:cubicBezTo>
                  <a:cubicBezTo>
                    <a:pt x="12662" y="19837"/>
                    <a:pt x="17131" y="17603"/>
                    <a:pt x="21600" y="15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668184" y="911247"/>
              <a:ext cx="146607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53" fill="norm" stroke="1" extrusionOk="0">
                  <a:moveTo>
                    <a:pt x="3784" y="4738"/>
                  </a:moveTo>
                  <a:cubicBezTo>
                    <a:pt x="2859" y="6953"/>
                    <a:pt x="1933" y="9168"/>
                    <a:pt x="1162" y="11661"/>
                  </a:cubicBezTo>
                  <a:cubicBezTo>
                    <a:pt x="390" y="14153"/>
                    <a:pt x="-227" y="16922"/>
                    <a:pt x="82" y="17199"/>
                  </a:cubicBezTo>
                  <a:cubicBezTo>
                    <a:pt x="390" y="17476"/>
                    <a:pt x="1624" y="15261"/>
                    <a:pt x="2704" y="12768"/>
                  </a:cubicBezTo>
                  <a:cubicBezTo>
                    <a:pt x="3784" y="10276"/>
                    <a:pt x="4710" y="7507"/>
                    <a:pt x="5790" y="5015"/>
                  </a:cubicBezTo>
                  <a:cubicBezTo>
                    <a:pt x="6870" y="2522"/>
                    <a:pt x="8104" y="307"/>
                    <a:pt x="9339" y="30"/>
                  </a:cubicBezTo>
                  <a:cubicBezTo>
                    <a:pt x="10573" y="-247"/>
                    <a:pt x="11807" y="1415"/>
                    <a:pt x="13813" y="5291"/>
                  </a:cubicBezTo>
                  <a:cubicBezTo>
                    <a:pt x="15819" y="9168"/>
                    <a:pt x="18596" y="15261"/>
                    <a:pt x="21373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922507" y="942052"/>
              <a:ext cx="10818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17162" y="0"/>
                  </a:moveTo>
                  <a:cubicBezTo>
                    <a:pt x="15124" y="218"/>
                    <a:pt x="13087" y="436"/>
                    <a:pt x="10030" y="3491"/>
                  </a:cubicBezTo>
                  <a:cubicBezTo>
                    <a:pt x="6973" y="6545"/>
                    <a:pt x="2898" y="12436"/>
                    <a:pt x="1064" y="15927"/>
                  </a:cubicBezTo>
                  <a:cubicBezTo>
                    <a:pt x="-770" y="19418"/>
                    <a:pt x="-362" y="20509"/>
                    <a:pt x="3305" y="21055"/>
                  </a:cubicBezTo>
                  <a:cubicBezTo>
                    <a:pt x="6973" y="21600"/>
                    <a:pt x="13902" y="21600"/>
                    <a:pt x="208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134672" y="956729"/>
              <a:ext cx="200819" cy="19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809" fill="norm" stroke="1" extrusionOk="0">
                  <a:moveTo>
                    <a:pt x="12572" y="460"/>
                  </a:moveTo>
                  <a:cubicBezTo>
                    <a:pt x="11447" y="14"/>
                    <a:pt x="10322" y="-431"/>
                    <a:pt x="8409" y="794"/>
                  </a:cubicBezTo>
                  <a:cubicBezTo>
                    <a:pt x="6497" y="2018"/>
                    <a:pt x="3797" y="4913"/>
                    <a:pt x="2109" y="8142"/>
                  </a:cubicBezTo>
                  <a:cubicBezTo>
                    <a:pt x="422" y="11371"/>
                    <a:pt x="-253" y="14934"/>
                    <a:pt x="85" y="17383"/>
                  </a:cubicBezTo>
                  <a:cubicBezTo>
                    <a:pt x="422" y="19833"/>
                    <a:pt x="1772" y="21169"/>
                    <a:pt x="4472" y="20724"/>
                  </a:cubicBezTo>
                  <a:cubicBezTo>
                    <a:pt x="7172" y="20278"/>
                    <a:pt x="11222" y="18051"/>
                    <a:pt x="13472" y="14934"/>
                  </a:cubicBezTo>
                  <a:cubicBezTo>
                    <a:pt x="15722" y="11816"/>
                    <a:pt x="16172" y="7808"/>
                    <a:pt x="15160" y="5359"/>
                  </a:cubicBezTo>
                  <a:cubicBezTo>
                    <a:pt x="14147" y="2909"/>
                    <a:pt x="11672" y="2018"/>
                    <a:pt x="9535" y="1573"/>
                  </a:cubicBezTo>
                  <a:cubicBezTo>
                    <a:pt x="7397" y="1128"/>
                    <a:pt x="5597" y="1128"/>
                    <a:pt x="4247" y="1462"/>
                  </a:cubicBezTo>
                  <a:cubicBezTo>
                    <a:pt x="2897" y="1796"/>
                    <a:pt x="1997" y="2464"/>
                    <a:pt x="2109" y="3800"/>
                  </a:cubicBezTo>
                  <a:cubicBezTo>
                    <a:pt x="2222" y="5136"/>
                    <a:pt x="3347" y="7140"/>
                    <a:pt x="6384" y="7697"/>
                  </a:cubicBezTo>
                  <a:cubicBezTo>
                    <a:pt x="9422" y="8254"/>
                    <a:pt x="14372" y="7363"/>
                    <a:pt x="17185" y="6361"/>
                  </a:cubicBezTo>
                  <a:cubicBezTo>
                    <a:pt x="19997" y="5359"/>
                    <a:pt x="20672" y="4245"/>
                    <a:pt x="21347" y="3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169168" y="852437"/>
              <a:ext cx="166323" cy="11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35" fill="norm" stroke="1" extrusionOk="0">
                  <a:moveTo>
                    <a:pt x="1799" y="4935"/>
                  </a:moveTo>
                  <a:cubicBezTo>
                    <a:pt x="979" y="8935"/>
                    <a:pt x="158" y="12935"/>
                    <a:pt x="22" y="15935"/>
                  </a:cubicBezTo>
                  <a:cubicBezTo>
                    <a:pt x="-115" y="18935"/>
                    <a:pt x="432" y="20935"/>
                    <a:pt x="979" y="20935"/>
                  </a:cubicBezTo>
                  <a:cubicBezTo>
                    <a:pt x="1526" y="20935"/>
                    <a:pt x="2072" y="18935"/>
                    <a:pt x="3029" y="15935"/>
                  </a:cubicBezTo>
                  <a:cubicBezTo>
                    <a:pt x="3986" y="12935"/>
                    <a:pt x="5353" y="8935"/>
                    <a:pt x="6584" y="6135"/>
                  </a:cubicBezTo>
                  <a:cubicBezTo>
                    <a:pt x="7814" y="3335"/>
                    <a:pt x="8908" y="1735"/>
                    <a:pt x="10138" y="735"/>
                  </a:cubicBezTo>
                  <a:cubicBezTo>
                    <a:pt x="11369" y="-265"/>
                    <a:pt x="12736" y="-665"/>
                    <a:pt x="14650" y="2335"/>
                  </a:cubicBezTo>
                  <a:cubicBezTo>
                    <a:pt x="16563" y="5335"/>
                    <a:pt x="19024" y="11735"/>
                    <a:pt x="21485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335490" y="878552"/>
              <a:ext cx="11955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600" fill="norm" stroke="1" extrusionOk="0">
                  <a:moveTo>
                    <a:pt x="6374" y="0"/>
                  </a:moveTo>
                  <a:cubicBezTo>
                    <a:pt x="9561" y="2520"/>
                    <a:pt x="12748" y="5040"/>
                    <a:pt x="15757" y="7680"/>
                  </a:cubicBezTo>
                  <a:cubicBezTo>
                    <a:pt x="18767" y="10320"/>
                    <a:pt x="21600" y="13080"/>
                    <a:pt x="18944" y="15420"/>
                  </a:cubicBezTo>
                  <a:cubicBezTo>
                    <a:pt x="16289" y="17760"/>
                    <a:pt x="814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642157" y="1554076"/>
              <a:ext cx="162984" cy="4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5610" y="8266"/>
                  </a:moveTo>
                  <a:cubicBezTo>
                    <a:pt x="5330" y="10728"/>
                    <a:pt x="5049" y="13190"/>
                    <a:pt x="4909" y="15205"/>
                  </a:cubicBezTo>
                  <a:cubicBezTo>
                    <a:pt x="4769" y="17219"/>
                    <a:pt x="4769" y="18786"/>
                    <a:pt x="4629" y="19849"/>
                  </a:cubicBezTo>
                  <a:cubicBezTo>
                    <a:pt x="4488" y="20912"/>
                    <a:pt x="4208" y="21472"/>
                    <a:pt x="3787" y="21416"/>
                  </a:cubicBezTo>
                  <a:cubicBezTo>
                    <a:pt x="3366" y="21360"/>
                    <a:pt x="2805" y="20689"/>
                    <a:pt x="1964" y="18226"/>
                  </a:cubicBezTo>
                  <a:cubicBezTo>
                    <a:pt x="1122" y="15764"/>
                    <a:pt x="0" y="11511"/>
                    <a:pt x="0" y="8434"/>
                  </a:cubicBezTo>
                  <a:cubicBezTo>
                    <a:pt x="0" y="5356"/>
                    <a:pt x="1122" y="3453"/>
                    <a:pt x="2945" y="2166"/>
                  </a:cubicBezTo>
                  <a:cubicBezTo>
                    <a:pt x="4769" y="879"/>
                    <a:pt x="7294" y="208"/>
                    <a:pt x="10099" y="40"/>
                  </a:cubicBezTo>
                  <a:cubicBezTo>
                    <a:pt x="12904" y="-128"/>
                    <a:pt x="15990" y="208"/>
                    <a:pt x="18094" y="1607"/>
                  </a:cubicBezTo>
                  <a:cubicBezTo>
                    <a:pt x="20197" y="3006"/>
                    <a:pt x="21319" y="5468"/>
                    <a:pt x="20758" y="7426"/>
                  </a:cubicBezTo>
                  <a:cubicBezTo>
                    <a:pt x="20197" y="9385"/>
                    <a:pt x="17953" y="10840"/>
                    <a:pt x="16130" y="11735"/>
                  </a:cubicBezTo>
                  <a:cubicBezTo>
                    <a:pt x="14306" y="12631"/>
                    <a:pt x="12904" y="12966"/>
                    <a:pt x="10940" y="13078"/>
                  </a:cubicBezTo>
                  <a:cubicBezTo>
                    <a:pt x="8977" y="13190"/>
                    <a:pt x="6452" y="13078"/>
                    <a:pt x="6031" y="13022"/>
                  </a:cubicBezTo>
                  <a:cubicBezTo>
                    <a:pt x="5610" y="12966"/>
                    <a:pt x="7294" y="12966"/>
                    <a:pt x="9257" y="13470"/>
                  </a:cubicBezTo>
                  <a:cubicBezTo>
                    <a:pt x="11221" y="13974"/>
                    <a:pt x="13465" y="14981"/>
                    <a:pt x="15569" y="16156"/>
                  </a:cubicBezTo>
                  <a:cubicBezTo>
                    <a:pt x="17673" y="17331"/>
                    <a:pt x="19636" y="18674"/>
                    <a:pt x="2160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816253" y="1783215"/>
              <a:ext cx="134938" cy="13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526" fill="norm" stroke="1" extrusionOk="0">
                  <a:moveTo>
                    <a:pt x="5234" y="8253"/>
                  </a:moveTo>
                  <a:cubicBezTo>
                    <a:pt x="6563" y="7286"/>
                    <a:pt x="7893" y="6319"/>
                    <a:pt x="8225" y="4707"/>
                  </a:cubicBezTo>
                  <a:cubicBezTo>
                    <a:pt x="8557" y="3095"/>
                    <a:pt x="7893" y="839"/>
                    <a:pt x="6896" y="194"/>
                  </a:cubicBezTo>
                  <a:cubicBezTo>
                    <a:pt x="5899" y="-451"/>
                    <a:pt x="4570" y="516"/>
                    <a:pt x="3407" y="3095"/>
                  </a:cubicBezTo>
                  <a:cubicBezTo>
                    <a:pt x="2243" y="5674"/>
                    <a:pt x="1247" y="9865"/>
                    <a:pt x="582" y="12928"/>
                  </a:cubicBezTo>
                  <a:cubicBezTo>
                    <a:pt x="-83" y="15991"/>
                    <a:pt x="-415" y="17925"/>
                    <a:pt x="914" y="19215"/>
                  </a:cubicBezTo>
                  <a:cubicBezTo>
                    <a:pt x="2243" y="20504"/>
                    <a:pt x="5234" y="21149"/>
                    <a:pt x="8890" y="19698"/>
                  </a:cubicBezTo>
                  <a:cubicBezTo>
                    <a:pt x="12545" y="18248"/>
                    <a:pt x="16865" y="14701"/>
                    <a:pt x="21185" y="1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7970240" y="1792952"/>
              <a:ext cx="2777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9257" y="0"/>
                  </a:moveTo>
                  <a:cubicBezTo>
                    <a:pt x="12343" y="3233"/>
                    <a:pt x="15429" y="6465"/>
                    <a:pt x="17743" y="9478"/>
                  </a:cubicBezTo>
                  <a:cubicBezTo>
                    <a:pt x="20057" y="12490"/>
                    <a:pt x="21600" y="15282"/>
                    <a:pt x="18514" y="17265"/>
                  </a:cubicBezTo>
                  <a:cubicBezTo>
                    <a:pt x="15429" y="19249"/>
                    <a:pt x="7714" y="20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951190" y="174215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021040" y="1748539"/>
              <a:ext cx="63464" cy="11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936" fill="norm" stroke="1" extrusionOk="0">
                  <a:moveTo>
                    <a:pt x="0" y="11361"/>
                  </a:moveTo>
                  <a:cubicBezTo>
                    <a:pt x="6271" y="9088"/>
                    <a:pt x="12542" y="6814"/>
                    <a:pt x="16374" y="4730"/>
                  </a:cubicBezTo>
                  <a:cubicBezTo>
                    <a:pt x="20206" y="2646"/>
                    <a:pt x="21600" y="751"/>
                    <a:pt x="20555" y="182"/>
                  </a:cubicBezTo>
                  <a:cubicBezTo>
                    <a:pt x="19510" y="-386"/>
                    <a:pt x="16026" y="372"/>
                    <a:pt x="12194" y="2456"/>
                  </a:cubicBezTo>
                  <a:cubicBezTo>
                    <a:pt x="8361" y="4540"/>
                    <a:pt x="4181" y="7951"/>
                    <a:pt x="2090" y="10603"/>
                  </a:cubicBezTo>
                  <a:cubicBezTo>
                    <a:pt x="0" y="13256"/>
                    <a:pt x="0" y="15151"/>
                    <a:pt x="1045" y="16856"/>
                  </a:cubicBezTo>
                  <a:cubicBezTo>
                    <a:pt x="2090" y="18561"/>
                    <a:pt x="4181" y="20077"/>
                    <a:pt x="7316" y="20646"/>
                  </a:cubicBezTo>
                  <a:cubicBezTo>
                    <a:pt x="10452" y="21214"/>
                    <a:pt x="14632" y="20835"/>
                    <a:pt x="18813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136283" y="1732980"/>
              <a:ext cx="107008" cy="13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824" fill="norm" stroke="1" extrusionOk="0">
                  <a:moveTo>
                    <a:pt x="15058" y="2475"/>
                  </a:moveTo>
                  <a:cubicBezTo>
                    <a:pt x="12940" y="1463"/>
                    <a:pt x="10823" y="450"/>
                    <a:pt x="8705" y="113"/>
                  </a:cubicBezTo>
                  <a:cubicBezTo>
                    <a:pt x="6587" y="-225"/>
                    <a:pt x="4470" y="113"/>
                    <a:pt x="2776" y="2306"/>
                  </a:cubicBezTo>
                  <a:cubicBezTo>
                    <a:pt x="1082" y="4500"/>
                    <a:pt x="-189" y="8550"/>
                    <a:pt x="23" y="12094"/>
                  </a:cubicBezTo>
                  <a:cubicBezTo>
                    <a:pt x="235" y="15638"/>
                    <a:pt x="1929" y="18675"/>
                    <a:pt x="3835" y="20025"/>
                  </a:cubicBezTo>
                  <a:cubicBezTo>
                    <a:pt x="5740" y="21375"/>
                    <a:pt x="7858" y="21037"/>
                    <a:pt x="10823" y="18844"/>
                  </a:cubicBezTo>
                  <a:cubicBezTo>
                    <a:pt x="13787" y="16650"/>
                    <a:pt x="17599" y="12600"/>
                    <a:pt x="21411" y="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8238030" y="1611845"/>
              <a:ext cx="75111" cy="28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57" fill="norm" stroke="1" extrusionOk="0">
                  <a:moveTo>
                    <a:pt x="15891" y="2574"/>
                  </a:moveTo>
                  <a:cubicBezTo>
                    <a:pt x="16491" y="1486"/>
                    <a:pt x="17091" y="399"/>
                    <a:pt x="16191" y="88"/>
                  </a:cubicBezTo>
                  <a:cubicBezTo>
                    <a:pt x="15291" y="-223"/>
                    <a:pt x="12891" y="243"/>
                    <a:pt x="9891" y="2341"/>
                  </a:cubicBezTo>
                  <a:cubicBezTo>
                    <a:pt x="6891" y="4439"/>
                    <a:pt x="3291" y="8168"/>
                    <a:pt x="1491" y="10965"/>
                  </a:cubicBezTo>
                  <a:cubicBezTo>
                    <a:pt x="-309" y="13763"/>
                    <a:pt x="-309" y="15627"/>
                    <a:pt x="591" y="17104"/>
                  </a:cubicBezTo>
                  <a:cubicBezTo>
                    <a:pt x="1491" y="18580"/>
                    <a:pt x="3291" y="19668"/>
                    <a:pt x="6291" y="20367"/>
                  </a:cubicBezTo>
                  <a:cubicBezTo>
                    <a:pt x="9291" y="21066"/>
                    <a:pt x="13491" y="21377"/>
                    <a:pt x="16191" y="20989"/>
                  </a:cubicBezTo>
                  <a:cubicBezTo>
                    <a:pt x="18891" y="20600"/>
                    <a:pt x="20091" y="19512"/>
                    <a:pt x="21291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217890" y="1748502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722446" y="1688032"/>
              <a:ext cx="200295" cy="32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87" fill="norm" stroke="1" extrusionOk="0">
                  <a:moveTo>
                    <a:pt x="7191" y="624"/>
                  </a:moveTo>
                  <a:cubicBezTo>
                    <a:pt x="5827" y="2948"/>
                    <a:pt x="4462" y="5272"/>
                    <a:pt x="3780" y="8143"/>
                  </a:cubicBezTo>
                  <a:cubicBezTo>
                    <a:pt x="3098" y="11014"/>
                    <a:pt x="3098" y="14432"/>
                    <a:pt x="2984" y="16688"/>
                  </a:cubicBezTo>
                  <a:cubicBezTo>
                    <a:pt x="2871" y="18943"/>
                    <a:pt x="2643" y="20037"/>
                    <a:pt x="2302" y="20174"/>
                  </a:cubicBezTo>
                  <a:cubicBezTo>
                    <a:pt x="1961" y="20310"/>
                    <a:pt x="1507" y="19490"/>
                    <a:pt x="1052" y="16688"/>
                  </a:cubicBezTo>
                  <a:cubicBezTo>
                    <a:pt x="597" y="13885"/>
                    <a:pt x="142" y="9100"/>
                    <a:pt x="29" y="6366"/>
                  </a:cubicBezTo>
                  <a:cubicBezTo>
                    <a:pt x="-85" y="3632"/>
                    <a:pt x="142" y="2948"/>
                    <a:pt x="597" y="2128"/>
                  </a:cubicBezTo>
                  <a:cubicBezTo>
                    <a:pt x="1052" y="1308"/>
                    <a:pt x="1734" y="351"/>
                    <a:pt x="2530" y="77"/>
                  </a:cubicBezTo>
                  <a:cubicBezTo>
                    <a:pt x="3326" y="-196"/>
                    <a:pt x="4235" y="214"/>
                    <a:pt x="5258" y="1923"/>
                  </a:cubicBezTo>
                  <a:cubicBezTo>
                    <a:pt x="6281" y="3632"/>
                    <a:pt x="7418" y="6639"/>
                    <a:pt x="8100" y="9784"/>
                  </a:cubicBezTo>
                  <a:cubicBezTo>
                    <a:pt x="8782" y="12928"/>
                    <a:pt x="9010" y="16209"/>
                    <a:pt x="9464" y="18260"/>
                  </a:cubicBezTo>
                  <a:cubicBezTo>
                    <a:pt x="9919" y="20310"/>
                    <a:pt x="10601" y="21131"/>
                    <a:pt x="11397" y="21267"/>
                  </a:cubicBezTo>
                  <a:cubicBezTo>
                    <a:pt x="12193" y="21404"/>
                    <a:pt x="13102" y="20857"/>
                    <a:pt x="14239" y="18396"/>
                  </a:cubicBezTo>
                  <a:cubicBezTo>
                    <a:pt x="15376" y="15936"/>
                    <a:pt x="16740" y="11561"/>
                    <a:pt x="17650" y="8622"/>
                  </a:cubicBezTo>
                  <a:cubicBezTo>
                    <a:pt x="18559" y="5682"/>
                    <a:pt x="19014" y="4179"/>
                    <a:pt x="19582" y="3085"/>
                  </a:cubicBezTo>
                  <a:cubicBezTo>
                    <a:pt x="20151" y="1991"/>
                    <a:pt x="20833" y="1308"/>
                    <a:pt x="21174" y="1376"/>
                  </a:cubicBezTo>
                  <a:cubicBezTo>
                    <a:pt x="21515" y="1445"/>
                    <a:pt x="21515" y="2265"/>
                    <a:pt x="21515" y="3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919793" y="1620372"/>
              <a:ext cx="402998" cy="35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1" fill="norm" stroke="1" extrusionOk="0">
                  <a:moveTo>
                    <a:pt x="836" y="12411"/>
                  </a:moveTo>
                  <a:cubicBezTo>
                    <a:pt x="496" y="14340"/>
                    <a:pt x="157" y="16269"/>
                    <a:pt x="44" y="17554"/>
                  </a:cubicBezTo>
                  <a:cubicBezTo>
                    <a:pt x="-69" y="18840"/>
                    <a:pt x="44" y="19483"/>
                    <a:pt x="270" y="20126"/>
                  </a:cubicBezTo>
                  <a:cubicBezTo>
                    <a:pt x="496" y="20769"/>
                    <a:pt x="836" y="21411"/>
                    <a:pt x="1288" y="21476"/>
                  </a:cubicBezTo>
                  <a:cubicBezTo>
                    <a:pt x="1740" y="21540"/>
                    <a:pt x="2306" y="21026"/>
                    <a:pt x="2871" y="20126"/>
                  </a:cubicBezTo>
                  <a:cubicBezTo>
                    <a:pt x="3437" y="19226"/>
                    <a:pt x="4002" y="17940"/>
                    <a:pt x="4341" y="16976"/>
                  </a:cubicBezTo>
                  <a:cubicBezTo>
                    <a:pt x="4681" y="16011"/>
                    <a:pt x="4794" y="15369"/>
                    <a:pt x="4850" y="15369"/>
                  </a:cubicBezTo>
                  <a:cubicBezTo>
                    <a:pt x="4907" y="15369"/>
                    <a:pt x="4907" y="16011"/>
                    <a:pt x="4907" y="16654"/>
                  </a:cubicBezTo>
                  <a:cubicBezTo>
                    <a:pt x="4907" y="17297"/>
                    <a:pt x="4907" y="17940"/>
                    <a:pt x="5020" y="18583"/>
                  </a:cubicBezTo>
                  <a:cubicBezTo>
                    <a:pt x="5133" y="19226"/>
                    <a:pt x="5359" y="19869"/>
                    <a:pt x="5755" y="20190"/>
                  </a:cubicBezTo>
                  <a:cubicBezTo>
                    <a:pt x="6151" y="20511"/>
                    <a:pt x="6716" y="20511"/>
                    <a:pt x="7508" y="19804"/>
                  </a:cubicBezTo>
                  <a:cubicBezTo>
                    <a:pt x="8300" y="19097"/>
                    <a:pt x="9317" y="17683"/>
                    <a:pt x="10222" y="15240"/>
                  </a:cubicBezTo>
                  <a:cubicBezTo>
                    <a:pt x="11127" y="12797"/>
                    <a:pt x="11918" y="9326"/>
                    <a:pt x="12371" y="7269"/>
                  </a:cubicBezTo>
                  <a:cubicBezTo>
                    <a:pt x="12823" y="5211"/>
                    <a:pt x="12936" y="4569"/>
                    <a:pt x="12993" y="3926"/>
                  </a:cubicBezTo>
                  <a:cubicBezTo>
                    <a:pt x="13049" y="3283"/>
                    <a:pt x="13049" y="2640"/>
                    <a:pt x="12767" y="2576"/>
                  </a:cubicBezTo>
                  <a:cubicBezTo>
                    <a:pt x="12484" y="2511"/>
                    <a:pt x="11918" y="3026"/>
                    <a:pt x="11466" y="5147"/>
                  </a:cubicBezTo>
                  <a:cubicBezTo>
                    <a:pt x="11014" y="7269"/>
                    <a:pt x="10674" y="10997"/>
                    <a:pt x="10561" y="13569"/>
                  </a:cubicBezTo>
                  <a:cubicBezTo>
                    <a:pt x="10448" y="16140"/>
                    <a:pt x="10561" y="17554"/>
                    <a:pt x="10901" y="18583"/>
                  </a:cubicBezTo>
                  <a:cubicBezTo>
                    <a:pt x="11240" y="19611"/>
                    <a:pt x="11805" y="20254"/>
                    <a:pt x="12427" y="20383"/>
                  </a:cubicBezTo>
                  <a:cubicBezTo>
                    <a:pt x="13049" y="20511"/>
                    <a:pt x="13728" y="20126"/>
                    <a:pt x="14689" y="18133"/>
                  </a:cubicBezTo>
                  <a:cubicBezTo>
                    <a:pt x="15650" y="16140"/>
                    <a:pt x="16894" y="12540"/>
                    <a:pt x="17629" y="9519"/>
                  </a:cubicBezTo>
                  <a:cubicBezTo>
                    <a:pt x="18365" y="6497"/>
                    <a:pt x="18591" y="4054"/>
                    <a:pt x="18647" y="2447"/>
                  </a:cubicBezTo>
                  <a:cubicBezTo>
                    <a:pt x="18704" y="840"/>
                    <a:pt x="18591" y="69"/>
                    <a:pt x="18251" y="4"/>
                  </a:cubicBezTo>
                  <a:cubicBezTo>
                    <a:pt x="17912" y="-60"/>
                    <a:pt x="17347" y="583"/>
                    <a:pt x="16894" y="2447"/>
                  </a:cubicBezTo>
                  <a:cubicBezTo>
                    <a:pt x="16442" y="4311"/>
                    <a:pt x="16103" y="7397"/>
                    <a:pt x="16329" y="9904"/>
                  </a:cubicBezTo>
                  <a:cubicBezTo>
                    <a:pt x="16555" y="12411"/>
                    <a:pt x="17347" y="14340"/>
                    <a:pt x="18308" y="15626"/>
                  </a:cubicBezTo>
                  <a:cubicBezTo>
                    <a:pt x="19269" y="16911"/>
                    <a:pt x="20400" y="17554"/>
                    <a:pt x="21531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9792690" y="1786602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818090" y="1627852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951440" y="1491273"/>
              <a:ext cx="133351" cy="39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45" fill="norm" stroke="1" extrusionOk="0">
                  <a:moveTo>
                    <a:pt x="21262" y="1580"/>
                  </a:moveTo>
                  <a:cubicBezTo>
                    <a:pt x="16874" y="762"/>
                    <a:pt x="12487" y="-55"/>
                    <a:pt x="9112" y="3"/>
                  </a:cubicBezTo>
                  <a:cubicBezTo>
                    <a:pt x="5737" y="62"/>
                    <a:pt x="3374" y="996"/>
                    <a:pt x="1856" y="3097"/>
                  </a:cubicBezTo>
                  <a:cubicBezTo>
                    <a:pt x="337" y="5199"/>
                    <a:pt x="-338" y="8468"/>
                    <a:pt x="168" y="11446"/>
                  </a:cubicBezTo>
                  <a:cubicBezTo>
                    <a:pt x="675" y="14423"/>
                    <a:pt x="2362" y="17108"/>
                    <a:pt x="3037" y="18743"/>
                  </a:cubicBezTo>
                  <a:cubicBezTo>
                    <a:pt x="3712" y="20377"/>
                    <a:pt x="3374" y="20961"/>
                    <a:pt x="2700" y="21253"/>
                  </a:cubicBezTo>
                  <a:cubicBezTo>
                    <a:pt x="2025" y="21545"/>
                    <a:pt x="1012" y="21545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882542" y="1742152"/>
              <a:ext cx="20859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866" y="21600"/>
                  </a:moveTo>
                  <a:cubicBezTo>
                    <a:pt x="993" y="18982"/>
                    <a:pt x="120" y="16364"/>
                    <a:pt x="11" y="13745"/>
                  </a:cubicBezTo>
                  <a:cubicBezTo>
                    <a:pt x="-98" y="11127"/>
                    <a:pt x="557" y="8509"/>
                    <a:pt x="4266" y="6218"/>
                  </a:cubicBezTo>
                  <a:cubicBezTo>
                    <a:pt x="7975" y="3927"/>
                    <a:pt x="14738" y="1964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218140" y="2440652"/>
              <a:ext cx="186917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0" y="21600"/>
                  </a:moveTo>
                  <a:cubicBezTo>
                    <a:pt x="879" y="19350"/>
                    <a:pt x="1757" y="17100"/>
                    <a:pt x="2660" y="15075"/>
                  </a:cubicBezTo>
                  <a:cubicBezTo>
                    <a:pt x="3563" y="13050"/>
                    <a:pt x="4491" y="11250"/>
                    <a:pt x="5357" y="9675"/>
                  </a:cubicBezTo>
                  <a:cubicBezTo>
                    <a:pt x="6224" y="8100"/>
                    <a:pt x="7029" y="6750"/>
                    <a:pt x="7908" y="6075"/>
                  </a:cubicBezTo>
                  <a:cubicBezTo>
                    <a:pt x="8786" y="5400"/>
                    <a:pt x="9738" y="5400"/>
                    <a:pt x="10678" y="5625"/>
                  </a:cubicBezTo>
                  <a:cubicBezTo>
                    <a:pt x="11618" y="5850"/>
                    <a:pt x="12545" y="6300"/>
                    <a:pt x="13473" y="6975"/>
                  </a:cubicBezTo>
                  <a:cubicBezTo>
                    <a:pt x="14400" y="7650"/>
                    <a:pt x="15327" y="8550"/>
                    <a:pt x="16182" y="8775"/>
                  </a:cubicBezTo>
                  <a:cubicBezTo>
                    <a:pt x="17036" y="9000"/>
                    <a:pt x="17817" y="8550"/>
                    <a:pt x="18598" y="8325"/>
                  </a:cubicBezTo>
                  <a:cubicBezTo>
                    <a:pt x="19379" y="8100"/>
                    <a:pt x="20160" y="8100"/>
                    <a:pt x="20673" y="7650"/>
                  </a:cubicBezTo>
                  <a:cubicBezTo>
                    <a:pt x="21185" y="7200"/>
                    <a:pt x="21429" y="6300"/>
                    <a:pt x="21515" y="4950"/>
                  </a:cubicBezTo>
                  <a:cubicBezTo>
                    <a:pt x="21600" y="3600"/>
                    <a:pt x="21527" y="18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9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709890" y="2009277"/>
              <a:ext cx="1346201" cy="120226"/>
            </a:xfrm>
            <a:prstGeom prst="rect">
              <a:avLst/>
            </a:prstGeom>
            <a:effectLst/>
          </p:spPr>
        </p:pic>
        <p:pic>
          <p:nvPicPr>
            <p:cNvPr id="119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948927" y="2117745"/>
              <a:ext cx="1075414" cy="106582"/>
            </a:xfrm>
            <a:prstGeom prst="rect">
              <a:avLst/>
            </a:prstGeom>
            <a:effectLst/>
          </p:spPr>
        </p:pic>
        <p:pic>
          <p:nvPicPr>
            <p:cNvPr id="120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990150" y="2110050"/>
              <a:ext cx="3235302" cy="335944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917794" y="1165391"/>
              <a:ext cx="2278182" cy="947153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140340" y="-19051"/>
              <a:ext cx="1370483" cy="735960"/>
            </a:xfrm>
            <a:prstGeom prst="rect">
              <a:avLst/>
            </a:prstGeom>
            <a:effectLst/>
          </p:spPr>
        </p:pic>
        <p:sp>
          <p:nvSpPr>
            <p:cNvPr id="1207" name="Line"/>
            <p:cNvSpPr/>
            <p:nvPr/>
          </p:nvSpPr>
          <p:spPr>
            <a:xfrm>
              <a:off x="10554690" y="1456402"/>
              <a:ext cx="33777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6514"/>
                  </a:moveTo>
                  <a:cubicBezTo>
                    <a:pt x="0" y="5714"/>
                    <a:pt x="0" y="4914"/>
                    <a:pt x="135" y="4800"/>
                  </a:cubicBezTo>
                  <a:cubicBezTo>
                    <a:pt x="270" y="4686"/>
                    <a:pt x="540" y="5257"/>
                    <a:pt x="810" y="6571"/>
                  </a:cubicBezTo>
                  <a:cubicBezTo>
                    <a:pt x="1080" y="7886"/>
                    <a:pt x="1350" y="9943"/>
                    <a:pt x="1823" y="12343"/>
                  </a:cubicBezTo>
                  <a:cubicBezTo>
                    <a:pt x="2295" y="14743"/>
                    <a:pt x="2970" y="17486"/>
                    <a:pt x="3510" y="19200"/>
                  </a:cubicBezTo>
                  <a:cubicBezTo>
                    <a:pt x="4050" y="20914"/>
                    <a:pt x="4455" y="21600"/>
                    <a:pt x="4860" y="21600"/>
                  </a:cubicBezTo>
                  <a:cubicBezTo>
                    <a:pt x="5265" y="21600"/>
                    <a:pt x="5670" y="20914"/>
                    <a:pt x="6075" y="19714"/>
                  </a:cubicBezTo>
                  <a:cubicBezTo>
                    <a:pt x="6480" y="18514"/>
                    <a:pt x="6885" y="16800"/>
                    <a:pt x="7223" y="15657"/>
                  </a:cubicBezTo>
                  <a:cubicBezTo>
                    <a:pt x="7560" y="14514"/>
                    <a:pt x="7830" y="13943"/>
                    <a:pt x="8100" y="13371"/>
                  </a:cubicBezTo>
                  <a:cubicBezTo>
                    <a:pt x="8370" y="12800"/>
                    <a:pt x="8640" y="12229"/>
                    <a:pt x="9113" y="12114"/>
                  </a:cubicBezTo>
                  <a:cubicBezTo>
                    <a:pt x="9585" y="12000"/>
                    <a:pt x="10260" y="12343"/>
                    <a:pt x="10935" y="13486"/>
                  </a:cubicBezTo>
                  <a:cubicBezTo>
                    <a:pt x="11610" y="14629"/>
                    <a:pt x="12285" y="16571"/>
                    <a:pt x="12825" y="17943"/>
                  </a:cubicBezTo>
                  <a:cubicBezTo>
                    <a:pt x="13365" y="19314"/>
                    <a:pt x="13770" y="20114"/>
                    <a:pt x="14310" y="20229"/>
                  </a:cubicBezTo>
                  <a:cubicBezTo>
                    <a:pt x="14850" y="20343"/>
                    <a:pt x="15525" y="19771"/>
                    <a:pt x="16268" y="18171"/>
                  </a:cubicBezTo>
                  <a:cubicBezTo>
                    <a:pt x="17010" y="16571"/>
                    <a:pt x="17820" y="13943"/>
                    <a:pt x="18495" y="11371"/>
                  </a:cubicBezTo>
                  <a:cubicBezTo>
                    <a:pt x="19170" y="8800"/>
                    <a:pt x="19710" y="6286"/>
                    <a:pt x="20048" y="4629"/>
                  </a:cubicBezTo>
                  <a:cubicBezTo>
                    <a:pt x="20385" y="2971"/>
                    <a:pt x="20520" y="2171"/>
                    <a:pt x="20790" y="1429"/>
                  </a:cubicBezTo>
                  <a:cubicBezTo>
                    <a:pt x="21060" y="686"/>
                    <a:pt x="21465" y="0"/>
                    <a:pt x="21533" y="0"/>
                  </a:cubicBezTo>
                  <a:cubicBezTo>
                    <a:pt x="21600" y="0"/>
                    <a:pt x="21330" y="686"/>
                    <a:pt x="21195" y="1314"/>
                  </a:cubicBezTo>
                  <a:cubicBezTo>
                    <a:pt x="21060" y="1943"/>
                    <a:pt x="21060" y="2514"/>
                    <a:pt x="2106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0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025653" y="2066942"/>
              <a:ext cx="870524" cy="94311"/>
            </a:xfrm>
            <a:prstGeom prst="rect">
              <a:avLst/>
            </a:prstGeom>
            <a:effectLst/>
          </p:spPr>
        </p:pic>
        <p:pic>
          <p:nvPicPr>
            <p:cNvPr id="121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825337" y="1164302"/>
              <a:ext cx="2576979" cy="1016001"/>
            </a:xfrm>
            <a:prstGeom prst="rect">
              <a:avLst/>
            </a:prstGeom>
            <a:effectLst/>
          </p:spPr>
        </p:pic>
        <p:sp>
          <p:nvSpPr>
            <p:cNvPr id="1212" name="Line"/>
            <p:cNvSpPr/>
            <p:nvPr/>
          </p:nvSpPr>
          <p:spPr>
            <a:xfrm>
              <a:off x="11138890" y="1475452"/>
              <a:ext cx="22130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0"/>
                  </a:moveTo>
                  <a:cubicBezTo>
                    <a:pt x="5554" y="2125"/>
                    <a:pt x="11109" y="4249"/>
                    <a:pt x="14400" y="5548"/>
                  </a:cubicBezTo>
                  <a:cubicBezTo>
                    <a:pt x="17691" y="6846"/>
                    <a:pt x="18720" y="7318"/>
                    <a:pt x="19646" y="7731"/>
                  </a:cubicBezTo>
                  <a:cubicBezTo>
                    <a:pt x="20571" y="8144"/>
                    <a:pt x="21394" y="8498"/>
                    <a:pt x="21497" y="8911"/>
                  </a:cubicBezTo>
                  <a:cubicBezTo>
                    <a:pt x="21600" y="9325"/>
                    <a:pt x="20983" y="9797"/>
                    <a:pt x="18206" y="11213"/>
                  </a:cubicBezTo>
                  <a:cubicBezTo>
                    <a:pt x="15429" y="12630"/>
                    <a:pt x="10491" y="14990"/>
                    <a:pt x="7714" y="16407"/>
                  </a:cubicBezTo>
                  <a:cubicBezTo>
                    <a:pt x="4937" y="17823"/>
                    <a:pt x="4320" y="18295"/>
                    <a:pt x="4217" y="19003"/>
                  </a:cubicBezTo>
                  <a:cubicBezTo>
                    <a:pt x="4114" y="19711"/>
                    <a:pt x="4526" y="20656"/>
                    <a:pt x="4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634190" y="221205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545290" y="2199777"/>
              <a:ext cx="495301" cy="4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4431" y="9503"/>
                  </a:moveTo>
                  <a:cubicBezTo>
                    <a:pt x="3969" y="11663"/>
                    <a:pt x="3508" y="13823"/>
                    <a:pt x="2862" y="13823"/>
                  </a:cubicBezTo>
                  <a:cubicBezTo>
                    <a:pt x="2215" y="13823"/>
                    <a:pt x="1385" y="11663"/>
                    <a:pt x="1292" y="10583"/>
                  </a:cubicBezTo>
                  <a:cubicBezTo>
                    <a:pt x="1200" y="9503"/>
                    <a:pt x="1846" y="9503"/>
                    <a:pt x="3923" y="8963"/>
                  </a:cubicBezTo>
                  <a:cubicBezTo>
                    <a:pt x="6000" y="8423"/>
                    <a:pt x="9508" y="7343"/>
                    <a:pt x="12508" y="6263"/>
                  </a:cubicBezTo>
                  <a:cubicBezTo>
                    <a:pt x="15508" y="5183"/>
                    <a:pt x="18000" y="4103"/>
                    <a:pt x="19523" y="3023"/>
                  </a:cubicBezTo>
                  <a:cubicBezTo>
                    <a:pt x="21046" y="1943"/>
                    <a:pt x="21600" y="863"/>
                    <a:pt x="21600" y="323"/>
                  </a:cubicBezTo>
                  <a:cubicBezTo>
                    <a:pt x="21600" y="-217"/>
                    <a:pt x="21046" y="-217"/>
                    <a:pt x="19292" y="1403"/>
                  </a:cubicBezTo>
                  <a:cubicBezTo>
                    <a:pt x="17538" y="3023"/>
                    <a:pt x="14585" y="6263"/>
                    <a:pt x="11585" y="9503"/>
                  </a:cubicBezTo>
                  <a:cubicBezTo>
                    <a:pt x="8585" y="12743"/>
                    <a:pt x="5538" y="15983"/>
                    <a:pt x="3785" y="17603"/>
                  </a:cubicBezTo>
                  <a:cubicBezTo>
                    <a:pt x="2031" y="19223"/>
                    <a:pt x="1569" y="19223"/>
                    <a:pt x="1062" y="19763"/>
                  </a:cubicBezTo>
                  <a:cubicBezTo>
                    <a:pt x="554" y="20303"/>
                    <a:pt x="0" y="21383"/>
                    <a:pt x="0" y="21383"/>
                  </a:cubicBezTo>
                  <a:cubicBezTo>
                    <a:pt x="0" y="21383"/>
                    <a:pt x="554" y="20303"/>
                    <a:pt x="2446" y="18143"/>
                  </a:cubicBezTo>
                  <a:cubicBezTo>
                    <a:pt x="4338" y="15983"/>
                    <a:pt x="7569" y="12743"/>
                    <a:pt x="10662" y="11123"/>
                  </a:cubicBezTo>
                  <a:cubicBezTo>
                    <a:pt x="13754" y="9503"/>
                    <a:pt x="16708" y="9503"/>
                    <a:pt x="18415" y="9503"/>
                  </a:cubicBezTo>
                  <a:cubicBezTo>
                    <a:pt x="20123" y="9503"/>
                    <a:pt x="20585" y="9503"/>
                    <a:pt x="20492" y="10043"/>
                  </a:cubicBezTo>
                  <a:cubicBezTo>
                    <a:pt x="20400" y="10583"/>
                    <a:pt x="19754" y="11663"/>
                    <a:pt x="17585" y="12743"/>
                  </a:cubicBezTo>
                  <a:cubicBezTo>
                    <a:pt x="15415" y="13823"/>
                    <a:pt x="11723" y="14903"/>
                    <a:pt x="9277" y="15443"/>
                  </a:cubicBezTo>
                  <a:cubicBezTo>
                    <a:pt x="6831" y="15983"/>
                    <a:pt x="5631" y="15983"/>
                    <a:pt x="4800" y="15983"/>
                  </a:cubicBezTo>
                  <a:cubicBezTo>
                    <a:pt x="3969" y="15983"/>
                    <a:pt x="3508" y="15983"/>
                    <a:pt x="3554" y="14903"/>
                  </a:cubicBezTo>
                  <a:cubicBezTo>
                    <a:pt x="3600" y="13823"/>
                    <a:pt x="4154" y="11663"/>
                    <a:pt x="5908" y="9503"/>
                  </a:cubicBezTo>
                  <a:cubicBezTo>
                    <a:pt x="7662" y="7343"/>
                    <a:pt x="10615" y="5183"/>
                    <a:pt x="13154" y="4103"/>
                  </a:cubicBezTo>
                  <a:cubicBezTo>
                    <a:pt x="15692" y="3023"/>
                    <a:pt x="17815" y="3023"/>
                    <a:pt x="19108" y="3563"/>
                  </a:cubicBezTo>
                  <a:cubicBezTo>
                    <a:pt x="20400" y="4103"/>
                    <a:pt x="20862" y="5183"/>
                    <a:pt x="20723" y="6803"/>
                  </a:cubicBezTo>
                  <a:cubicBezTo>
                    <a:pt x="20585" y="8423"/>
                    <a:pt x="19846" y="10583"/>
                    <a:pt x="17631" y="12743"/>
                  </a:cubicBezTo>
                  <a:cubicBezTo>
                    <a:pt x="15415" y="14903"/>
                    <a:pt x="11723" y="17063"/>
                    <a:pt x="8723" y="18143"/>
                  </a:cubicBezTo>
                  <a:cubicBezTo>
                    <a:pt x="5723" y="19223"/>
                    <a:pt x="3415" y="19223"/>
                    <a:pt x="2031" y="19223"/>
                  </a:cubicBezTo>
                  <a:cubicBezTo>
                    <a:pt x="646" y="19223"/>
                    <a:pt x="185" y="19223"/>
                    <a:pt x="369" y="19763"/>
                  </a:cubicBezTo>
                  <a:cubicBezTo>
                    <a:pt x="554" y="20303"/>
                    <a:pt x="1385" y="21383"/>
                    <a:pt x="3462" y="19223"/>
                  </a:cubicBezTo>
                  <a:cubicBezTo>
                    <a:pt x="5538" y="17063"/>
                    <a:pt x="8862" y="11663"/>
                    <a:pt x="12000" y="9503"/>
                  </a:cubicBezTo>
                  <a:cubicBezTo>
                    <a:pt x="15138" y="7343"/>
                    <a:pt x="18092" y="8423"/>
                    <a:pt x="21046" y="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1492058" y="1517639"/>
              <a:ext cx="396397" cy="32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9" fill="norm" stroke="1" extrusionOk="0">
                  <a:moveTo>
                    <a:pt x="2189" y="5199"/>
                  </a:moveTo>
                  <a:cubicBezTo>
                    <a:pt x="3332" y="4357"/>
                    <a:pt x="4474" y="3516"/>
                    <a:pt x="6760" y="2744"/>
                  </a:cubicBezTo>
                  <a:cubicBezTo>
                    <a:pt x="9046" y="1973"/>
                    <a:pt x="12474" y="1272"/>
                    <a:pt x="14817" y="851"/>
                  </a:cubicBezTo>
                  <a:cubicBezTo>
                    <a:pt x="17160" y="430"/>
                    <a:pt x="18417" y="290"/>
                    <a:pt x="19446" y="150"/>
                  </a:cubicBezTo>
                  <a:cubicBezTo>
                    <a:pt x="20474" y="9"/>
                    <a:pt x="21274" y="-131"/>
                    <a:pt x="21389" y="220"/>
                  </a:cubicBezTo>
                  <a:cubicBezTo>
                    <a:pt x="21503" y="570"/>
                    <a:pt x="20932" y="1412"/>
                    <a:pt x="19617" y="3095"/>
                  </a:cubicBezTo>
                  <a:cubicBezTo>
                    <a:pt x="18303" y="4778"/>
                    <a:pt x="16246" y="7303"/>
                    <a:pt x="13903" y="9687"/>
                  </a:cubicBezTo>
                  <a:cubicBezTo>
                    <a:pt x="11560" y="12072"/>
                    <a:pt x="8932" y="14316"/>
                    <a:pt x="6703" y="15999"/>
                  </a:cubicBezTo>
                  <a:cubicBezTo>
                    <a:pt x="4474" y="17682"/>
                    <a:pt x="2646" y="18804"/>
                    <a:pt x="1503" y="19575"/>
                  </a:cubicBezTo>
                  <a:cubicBezTo>
                    <a:pt x="360" y="20347"/>
                    <a:pt x="-97" y="20768"/>
                    <a:pt x="17" y="21048"/>
                  </a:cubicBezTo>
                  <a:cubicBezTo>
                    <a:pt x="132" y="21329"/>
                    <a:pt x="817" y="21469"/>
                    <a:pt x="2817" y="21469"/>
                  </a:cubicBezTo>
                  <a:cubicBezTo>
                    <a:pt x="4817" y="21469"/>
                    <a:pt x="8132" y="21329"/>
                    <a:pt x="11274" y="21048"/>
                  </a:cubicBezTo>
                  <a:cubicBezTo>
                    <a:pt x="14417" y="20768"/>
                    <a:pt x="17389" y="20347"/>
                    <a:pt x="20360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1890206" y="1748502"/>
              <a:ext cx="220235" cy="1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6" fill="norm" stroke="1" extrusionOk="0">
                  <a:moveTo>
                    <a:pt x="14615" y="0"/>
                  </a:moveTo>
                  <a:cubicBezTo>
                    <a:pt x="14410" y="2602"/>
                    <a:pt x="14204" y="5205"/>
                    <a:pt x="12764" y="8067"/>
                  </a:cubicBezTo>
                  <a:cubicBezTo>
                    <a:pt x="11324" y="10930"/>
                    <a:pt x="8650" y="14053"/>
                    <a:pt x="6798" y="15614"/>
                  </a:cubicBezTo>
                  <a:cubicBezTo>
                    <a:pt x="4947" y="17176"/>
                    <a:pt x="3918" y="17176"/>
                    <a:pt x="2890" y="16916"/>
                  </a:cubicBezTo>
                  <a:cubicBezTo>
                    <a:pt x="1861" y="16655"/>
                    <a:pt x="833" y="16135"/>
                    <a:pt x="318" y="15224"/>
                  </a:cubicBezTo>
                  <a:cubicBezTo>
                    <a:pt x="-196" y="14313"/>
                    <a:pt x="-196" y="13012"/>
                    <a:pt x="1141" y="11711"/>
                  </a:cubicBezTo>
                  <a:cubicBezTo>
                    <a:pt x="2478" y="10410"/>
                    <a:pt x="5153" y="9108"/>
                    <a:pt x="6695" y="9108"/>
                  </a:cubicBezTo>
                  <a:cubicBezTo>
                    <a:pt x="8238" y="9108"/>
                    <a:pt x="8650" y="10410"/>
                    <a:pt x="10398" y="12752"/>
                  </a:cubicBezTo>
                  <a:cubicBezTo>
                    <a:pt x="12147" y="15094"/>
                    <a:pt x="15233" y="18477"/>
                    <a:pt x="17290" y="20039"/>
                  </a:cubicBezTo>
                  <a:cubicBezTo>
                    <a:pt x="19347" y="21600"/>
                    <a:pt x="20375" y="21340"/>
                    <a:pt x="21404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17" name="Drawing"/>
          <p:cNvGrpSpPr/>
          <p:nvPr/>
        </p:nvGrpSpPr>
        <p:grpSpPr>
          <a:xfrm>
            <a:off x="4286249" y="4699000"/>
            <a:ext cx="7091250" cy="3982668"/>
            <a:chOff x="0" y="0"/>
            <a:chExt cx="7091248" cy="3982667"/>
          </a:xfrm>
        </p:grpSpPr>
        <p:sp>
          <p:nvSpPr>
            <p:cNvPr id="1218" name="Line"/>
            <p:cNvSpPr/>
            <p:nvPr/>
          </p:nvSpPr>
          <p:spPr>
            <a:xfrm>
              <a:off x="412750" y="3041650"/>
              <a:ext cx="49339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" y="21211"/>
                    <a:pt x="408" y="20822"/>
                    <a:pt x="649" y="20238"/>
                  </a:cubicBezTo>
                  <a:cubicBezTo>
                    <a:pt x="890" y="19654"/>
                    <a:pt x="1168" y="18876"/>
                    <a:pt x="1455" y="18195"/>
                  </a:cubicBezTo>
                  <a:cubicBezTo>
                    <a:pt x="1742" y="17514"/>
                    <a:pt x="2039" y="16930"/>
                    <a:pt x="2344" y="16151"/>
                  </a:cubicBezTo>
                  <a:cubicBezTo>
                    <a:pt x="2650" y="15373"/>
                    <a:pt x="2965" y="14400"/>
                    <a:pt x="3294" y="13622"/>
                  </a:cubicBezTo>
                  <a:cubicBezTo>
                    <a:pt x="3623" y="12843"/>
                    <a:pt x="3966" y="12259"/>
                    <a:pt x="4290" y="11773"/>
                  </a:cubicBezTo>
                  <a:cubicBezTo>
                    <a:pt x="4615" y="11286"/>
                    <a:pt x="4920" y="10897"/>
                    <a:pt x="5249" y="10508"/>
                  </a:cubicBezTo>
                  <a:cubicBezTo>
                    <a:pt x="5578" y="10119"/>
                    <a:pt x="5931" y="9730"/>
                    <a:pt x="6283" y="9243"/>
                  </a:cubicBezTo>
                  <a:cubicBezTo>
                    <a:pt x="6635" y="8757"/>
                    <a:pt x="6987" y="8173"/>
                    <a:pt x="7334" y="7686"/>
                  </a:cubicBezTo>
                  <a:cubicBezTo>
                    <a:pt x="7682" y="7200"/>
                    <a:pt x="8025" y="6811"/>
                    <a:pt x="8381" y="6422"/>
                  </a:cubicBezTo>
                  <a:cubicBezTo>
                    <a:pt x="8738" y="6032"/>
                    <a:pt x="9109" y="5643"/>
                    <a:pt x="9493" y="5351"/>
                  </a:cubicBezTo>
                  <a:cubicBezTo>
                    <a:pt x="9878" y="5059"/>
                    <a:pt x="10276" y="4865"/>
                    <a:pt x="10629" y="4670"/>
                  </a:cubicBezTo>
                  <a:cubicBezTo>
                    <a:pt x="10981" y="4476"/>
                    <a:pt x="11286" y="4281"/>
                    <a:pt x="11602" y="3989"/>
                  </a:cubicBezTo>
                  <a:cubicBezTo>
                    <a:pt x="11917" y="3697"/>
                    <a:pt x="12241" y="3308"/>
                    <a:pt x="12565" y="3114"/>
                  </a:cubicBezTo>
                  <a:cubicBezTo>
                    <a:pt x="12890" y="2919"/>
                    <a:pt x="13214" y="2919"/>
                    <a:pt x="13547" y="2822"/>
                  </a:cubicBezTo>
                  <a:cubicBezTo>
                    <a:pt x="13881" y="2724"/>
                    <a:pt x="14224" y="2530"/>
                    <a:pt x="14548" y="2335"/>
                  </a:cubicBezTo>
                  <a:cubicBezTo>
                    <a:pt x="14873" y="2141"/>
                    <a:pt x="15178" y="1946"/>
                    <a:pt x="15535" y="1849"/>
                  </a:cubicBezTo>
                  <a:cubicBezTo>
                    <a:pt x="15892" y="1751"/>
                    <a:pt x="16300" y="1751"/>
                    <a:pt x="16698" y="1654"/>
                  </a:cubicBezTo>
                  <a:cubicBezTo>
                    <a:pt x="17097" y="1557"/>
                    <a:pt x="17486" y="1362"/>
                    <a:pt x="17866" y="1168"/>
                  </a:cubicBezTo>
                  <a:cubicBezTo>
                    <a:pt x="18246" y="973"/>
                    <a:pt x="18616" y="778"/>
                    <a:pt x="18968" y="584"/>
                  </a:cubicBezTo>
                  <a:cubicBezTo>
                    <a:pt x="19320" y="389"/>
                    <a:pt x="19654" y="195"/>
                    <a:pt x="20043" y="97"/>
                  </a:cubicBezTo>
                  <a:cubicBezTo>
                    <a:pt x="20432" y="0"/>
                    <a:pt x="20877" y="0"/>
                    <a:pt x="21146" y="0"/>
                  </a:cubicBezTo>
                  <a:cubicBezTo>
                    <a:pt x="21415" y="0"/>
                    <a:pt x="2150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66700" y="726016"/>
              <a:ext cx="6824549" cy="234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121" y="21541"/>
                    <a:pt x="241" y="21483"/>
                    <a:pt x="352" y="21385"/>
                  </a:cubicBezTo>
                  <a:cubicBezTo>
                    <a:pt x="462" y="21288"/>
                    <a:pt x="563" y="21151"/>
                    <a:pt x="703" y="21014"/>
                  </a:cubicBezTo>
                  <a:cubicBezTo>
                    <a:pt x="844" y="20877"/>
                    <a:pt x="1025" y="20741"/>
                    <a:pt x="1219" y="20526"/>
                  </a:cubicBezTo>
                  <a:cubicBezTo>
                    <a:pt x="1413" y="20311"/>
                    <a:pt x="1621" y="20018"/>
                    <a:pt x="1798" y="19745"/>
                  </a:cubicBezTo>
                  <a:cubicBezTo>
                    <a:pt x="1976" y="19471"/>
                    <a:pt x="2123" y="19217"/>
                    <a:pt x="2294" y="18895"/>
                  </a:cubicBezTo>
                  <a:cubicBezTo>
                    <a:pt x="2465" y="18573"/>
                    <a:pt x="2659" y="18182"/>
                    <a:pt x="2847" y="17753"/>
                  </a:cubicBezTo>
                  <a:cubicBezTo>
                    <a:pt x="3034" y="17323"/>
                    <a:pt x="3215" y="16854"/>
                    <a:pt x="3362" y="16454"/>
                  </a:cubicBezTo>
                  <a:cubicBezTo>
                    <a:pt x="3510" y="16054"/>
                    <a:pt x="3623" y="15722"/>
                    <a:pt x="3731" y="15370"/>
                  </a:cubicBezTo>
                  <a:cubicBezTo>
                    <a:pt x="3838" y="15018"/>
                    <a:pt x="3938" y="14647"/>
                    <a:pt x="4019" y="14315"/>
                  </a:cubicBezTo>
                  <a:cubicBezTo>
                    <a:pt x="4099" y="13983"/>
                    <a:pt x="4159" y="13690"/>
                    <a:pt x="4230" y="13349"/>
                  </a:cubicBezTo>
                  <a:cubicBezTo>
                    <a:pt x="4300" y="13007"/>
                    <a:pt x="4380" y="12616"/>
                    <a:pt x="4467" y="12226"/>
                  </a:cubicBezTo>
                  <a:cubicBezTo>
                    <a:pt x="4554" y="11835"/>
                    <a:pt x="4648" y="11444"/>
                    <a:pt x="4708" y="11103"/>
                  </a:cubicBezTo>
                  <a:cubicBezTo>
                    <a:pt x="4769" y="10761"/>
                    <a:pt x="4796" y="10468"/>
                    <a:pt x="4839" y="10048"/>
                  </a:cubicBezTo>
                  <a:cubicBezTo>
                    <a:pt x="4883" y="9628"/>
                    <a:pt x="4943" y="9081"/>
                    <a:pt x="5007" y="8554"/>
                  </a:cubicBezTo>
                  <a:cubicBezTo>
                    <a:pt x="5070" y="8027"/>
                    <a:pt x="5137" y="7519"/>
                    <a:pt x="5201" y="7060"/>
                  </a:cubicBezTo>
                  <a:cubicBezTo>
                    <a:pt x="5264" y="6601"/>
                    <a:pt x="5325" y="6191"/>
                    <a:pt x="5405" y="5703"/>
                  </a:cubicBezTo>
                  <a:cubicBezTo>
                    <a:pt x="5485" y="5214"/>
                    <a:pt x="5586" y="4648"/>
                    <a:pt x="5676" y="4160"/>
                  </a:cubicBezTo>
                  <a:cubicBezTo>
                    <a:pt x="5767" y="3672"/>
                    <a:pt x="5847" y="3261"/>
                    <a:pt x="5931" y="2890"/>
                  </a:cubicBezTo>
                  <a:cubicBezTo>
                    <a:pt x="6015" y="2519"/>
                    <a:pt x="6102" y="2187"/>
                    <a:pt x="6205" y="1875"/>
                  </a:cubicBezTo>
                  <a:cubicBezTo>
                    <a:pt x="6309" y="1562"/>
                    <a:pt x="6430" y="1269"/>
                    <a:pt x="6554" y="1035"/>
                  </a:cubicBezTo>
                  <a:cubicBezTo>
                    <a:pt x="6678" y="801"/>
                    <a:pt x="6805" y="625"/>
                    <a:pt x="6992" y="469"/>
                  </a:cubicBezTo>
                  <a:cubicBezTo>
                    <a:pt x="7180" y="312"/>
                    <a:pt x="7428" y="176"/>
                    <a:pt x="7655" y="98"/>
                  </a:cubicBezTo>
                  <a:cubicBezTo>
                    <a:pt x="7883" y="20"/>
                    <a:pt x="8091" y="0"/>
                    <a:pt x="8295" y="0"/>
                  </a:cubicBezTo>
                  <a:cubicBezTo>
                    <a:pt x="8499" y="0"/>
                    <a:pt x="8700" y="20"/>
                    <a:pt x="8881" y="59"/>
                  </a:cubicBezTo>
                  <a:cubicBezTo>
                    <a:pt x="9062" y="98"/>
                    <a:pt x="9223" y="156"/>
                    <a:pt x="9387" y="234"/>
                  </a:cubicBezTo>
                  <a:cubicBezTo>
                    <a:pt x="9551" y="312"/>
                    <a:pt x="9718" y="410"/>
                    <a:pt x="9899" y="547"/>
                  </a:cubicBezTo>
                  <a:cubicBezTo>
                    <a:pt x="10080" y="684"/>
                    <a:pt x="10274" y="859"/>
                    <a:pt x="10482" y="1084"/>
                  </a:cubicBezTo>
                  <a:cubicBezTo>
                    <a:pt x="10689" y="1308"/>
                    <a:pt x="10911" y="1582"/>
                    <a:pt x="11125" y="1865"/>
                  </a:cubicBezTo>
                  <a:cubicBezTo>
                    <a:pt x="11339" y="2148"/>
                    <a:pt x="11547" y="2441"/>
                    <a:pt x="11734" y="2734"/>
                  </a:cubicBezTo>
                  <a:cubicBezTo>
                    <a:pt x="11922" y="3027"/>
                    <a:pt x="12089" y="3320"/>
                    <a:pt x="12247" y="3662"/>
                  </a:cubicBezTo>
                  <a:cubicBezTo>
                    <a:pt x="12404" y="4004"/>
                    <a:pt x="12551" y="4394"/>
                    <a:pt x="12695" y="4804"/>
                  </a:cubicBezTo>
                  <a:cubicBezTo>
                    <a:pt x="12839" y="5214"/>
                    <a:pt x="12980" y="5644"/>
                    <a:pt x="13124" y="6142"/>
                  </a:cubicBezTo>
                  <a:cubicBezTo>
                    <a:pt x="13268" y="6640"/>
                    <a:pt x="13415" y="7207"/>
                    <a:pt x="13536" y="7714"/>
                  </a:cubicBezTo>
                  <a:cubicBezTo>
                    <a:pt x="13657" y="8222"/>
                    <a:pt x="13750" y="8671"/>
                    <a:pt x="13831" y="9091"/>
                  </a:cubicBezTo>
                  <a:cubicBezTo>
                    <a:pt x="13911" y="9511"/>
                    <a:pt x="13978" y="9902"/>
                    <a:pt x="14052" y="10361"/>
                  </a:cubicBezTo>
                  <a:cubicBezTo>
                    <a:pt x="14125" y="10820"/>
                    <a:pt x="14206" y="11347"/>
                    <a:pt x="14283" y="11894"/>
                  </a:cubicBezTo>
                  <a:cubicBezTo>
                    <a:pt x="14360" y="12441"/>
                    <a:pt x="14433" y="13007"/>
                    <a:pt x="14517" y="13563"/>
                  </a:cubicBezTo>
                  <a:cubicBezTo>
                    <a:pt x="14601" y="14120"/>
                    <a:pt x="14695" y="14667"/>
                    <a:pt x="14788" y="15136"/>
                  </a:cubicBezTo>
                  <a:cubicBezTo>
                    <a:pt x="14882" y="15604"/>
                    <a:pt x="14976" y="15995"/>
                    <a:pt x="15066" y="16337"/>
                  </a:cubicBezTo>
                  <a:cubicBezTo>
                    <a:pt x="15157" y="16678"/>
                    <a:pt x="15244" y="16971"/>
                    <a:pt x="15364" y="17264"/>
                  </a:cubicBezTo>
                  <a:cubicBezTo>
                    <a:pt x="15485" y="17557"/>
                    <a:pt x="15639" y="17850"/>
                    <a:pt x="15817" y="18104"/>
                  </a:cubicBezTo>
                  <a:cubicBezTo>
                    <a:pt x="15994" y="18358"/>
                    <a:pt x="16195" y="18573"/>
                    <a:pt x="16393" y="18739"/>
                  </a:cubicBezTo>
                  <a:cubicBezTo>
                    <a:pt x="16590" y="18905"/>
                    <a:pt x="16784" y="19022"/>
                    <a:pt x="17005" y="19110"/>
                  </a:cubicBezTo>
                  <a:cubicBezTo>
                    <a:pt x="17226" y="19198"/>
                    <a:pt x="17474" y="19256"/>
                    <a:pt x="17722" y="19305"/>
                  </a:cubicBezTo>
                  <a:cubicBezTo>
                    <a:pt x="17970" y="19354"/>
                    <a:pt x="18218" y="19393"/>
                    <a:pt x="18462" y="19422"/>
                  </a:cubicBezTo>
                  <a:cubicBezTo>
                    <a:pt x="18707" y="19452"/>
                    <a:pt x="18948" y="19471"/>
                    <a:pt x="19189" y="19491"/>
                  </a:cubicBezTo>
                  <a:cubicBezTo>
                    <a:pt x="19430" y="19510"/>
                    <a:pt x="19671" y="19530"/>
                    <a:pt x="19922" y="19540"/>
                  </a:cubicBezTo>
                  <a:cubicBezTo>
                    <a:pt x="20173" y="19549"/>
                    <a:pt x="20435" y="19549"/>
                    <a:pt x="20686" y="19579"/>
                  </a:cubicBezTo>
                  <a:cubicBezTo>
                    <a:pt x="20937" y="19608"/>
                    <a:pt x="21178" y="19667"/>
                    <a:pt x="21315" y="19706"/>
                  </a:cubicBezTo>
                  <a:cubicBezTo>
                    <a:pt x="21453" y="19745"/>
                    <a:pt x="21486" y="19764"/>
                    <a:pt x="21520" y="19813"/>
                  </a:cubicBezTo>
                  <a:cubicBezTo>
                    <a:pt x="21553" y="19862"/>
                    <a:pt x="21587" y="19940"/>
                    <a:pt x="21593" y="20018"/>
                  </a:cubicBezTo>
                  <a:cubicBezTo>
                    <a:pt x="21600" y="20096"/>
                    <a:pt x="21580" y="20174"/>
                    <a:pt x="21560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283199" y="2999316"/>
              <a:ext cx="16065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3" y="19722"/>
                    <a:pt x="2106" y="17843"/>
                    <a:pt x="3130" y="15496"/>
                  </a:cubicBezTo>
                  <a:cubicBezTo>
                    <a:pt x="4155" y="13148"/>
                    <a:pt x="5151" y="10330"/>
                    <a:pt x="6232" y="7983"/>
                  </a:cubicBezTo>
                  <a:cubicBezTo>
                    <a:pt x="7314" y="5635"/>
                    <a:pt x="8481" y="3757"/>
                    <a:pt x="9647" y="2348"/>
                  </a:cubicBezTo>
                  <a:cubicBezTo>
                    <a:pt x="10814" y="939"/>
                    <a:pt x="11981" y="0"/>
                    <a:pt x="13105" y="0"/>
                  </a:cubicBezTo>
                  <a:cubicBezTo>
                    <a:pt x="14229" y="0"/>
                    <a:pt x="15311" y="939"/>
                    <a:pt x="16421" y="2348"/>
                  </a:cubicBezTo>
                  <a:cubicBezTo>
                    <a:pt x="17530" y="3757"/>
                    <a:pt x="18669" y="5635"/>
                    <a:pt x="19537" y="7043"/>
                  </a:cubicBezTo>
                  <a:cubicBezTo>
                    <a:pt x="20405" y="8452"/>
                    <a:pt x="21002" y="9391"/>
                    <a:pt x="21600" y="1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292600" y="971549"/>
              <a:ext cx="533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20817"/>
                    <a:pt x="343" y="20035"/>
                    <a:pt x="1157" y="18939"/>
                  </a:cubicBezTo>
                  <a:cubicBezTo>
                    <a:pt x="1971" y="17843"/>
                    <a:pt x="3429" y="16435"/>
                    <a:pt x="5357" y="14322"/>
                  </a:cubicBezTo>
                  <a:cubicBezTo>
                    <a:pt x="7286" y="12209"/>
                    <a:pt x="9686" y="9391"/>
                    <a:pt x="12214" y="7122"/>
                  </a:cubicBezTo>
                  <a:cubicBezTo>
                    <a:pt x="14743" y="4852"/>
                    <a:pt x="17400" y="3130"/>
                    <a:pt x="18986" y="2035"/>
                  </a:cubicBezTo>
                  <a:cubicBezTo>
                    <a:pt x="20571" y="939"/>
                    <a:pt x="21086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654550" y="916730"/>
              <a:ext cx="194408" cy="1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72" fill="norm" stroke="1" extrusionOk="0">
                  <a:moveTo>
                    <a:pt x="0" y="1357"/>
                  </a:moveTo>
                  <a:cubicBezTo>
                    <a:pt x="3484" y="526"/>
                    <a:pt x="6968" y="-305"/>
                    <a:pt x="10568" y="110"/>
                  </a:cubicBezTo>
                  <a:cubicBezTo>
                    <a:pt x="14168" y="526"/>
                    <a:pt x="17884" y="2187"/>
                    <a:pt x="19742" y="4403"/>
                  </a:cubicBezTo>
                  <a:cubicBezTo>
                    <a:pt x="21600" y="6618"/>
                    <a:pt x="21600" y="9387"/>
                    <a:pt x="20903" y="11741"/>
                  </a:cubicBezTo>
                  <a:cubicBezTo>
                    <a:pt x="20206" y="14095"/>
                    <a:pt x="18813" y="16033"/>
                    <a:pt x="17768" y="17695"/>
                  </a:cubicBezTo>
                  <a:cubicBezTo>
                    <a:pt x="16723" y="19357"/>
                    <a:pt x="16026" y="20741"/>
                    <a:pt x="16374" y="21018"/>
                  </a:cubicBezTo>
                  <a:cubicBezTo>
                    <a:pt x="16723" y="21295"/>
                    <a:pt x="18116" y="20464"/>
                    <a:pt x="19510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079470" y="666750"/>
              <a:ext cx="330730" cy="2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0" fill="norm" stroke="1" extrusionOk="0">
                  <a:moveTo>
                    <a:pt x="1273" y="6308"/>
                  </a:moveTo>
                  <a:cubicBezTo>
                    <a:pt x="722" y="5735"/>
                    <a:pt x="172" y="5161"/>
                    <a:pt x="35" y="5543"/>
                  </a:cubicBezTo>
                  <a:cubicBezTo>
                    <a:pt x="-103" y="5926"/>
                    <a:pt x="172" y="7264"/>
                    <a:pt x="860" y="9749"/>
                  </a:cubicBezTo>
                  <a:cubicBezTo>
                    <a:pt x="1548" y="12234"/>
                    <a:pt x="2649" y="15865"/>
                    <a:pt x="3405" y="18064"/>
                  </a:cubicBezTo>
                  <a:cubicBezTo>
                    <a:pt x="4162" y="20262"/>
                    <a:pt x="4575" y="21027"/>
                    <a:pt x="5125" y="21313"/>
                  </a:cubicBezTo>
                  <a:cubicBezTo>
                    <a:pt x="5675" y="21600"/>
                    <a:pt x="6363" y="21409"/>
                    <a:pt x="7051" y="20166"/>
                  </a:cubicBezTo>
                  <a:cubicBezTo>
                    <a:pt x="7739" y="18924"/>
                    <a:pt x="8427" y="16630"/>
                    <a:pt x="8977" y="14910"/>
                  </a:cubicBezTo>
                  <a:cubicBezTo>
                    <a:pt x="9528" y="13189"/>
                    <a:pt x="9940" y="12042"/>
                    <a:pt x="10353" y="11947"/>
                  </a:cubicBezTo>
                  <a:cubicBezTo>
                    <a:pt x="10766" y="11851"/>
                    <a:pt x="11179" y="12807"/>
                    <a:pt x="11798" y="14336"/>
                  </a:cubicBezTo>
                  <a:cubicBezTo>
                    <a:pt x="12417" y="15865"/>
                    <a:pt x="13242" y="17968"/>
                    <a:pt x="13999" y="19115"/>
                  </a:cubicBezTo>
                  <a:cubicBezTo>
                    <a:pt x="14756" y="20262"/>
                    <a:pt x="15443" y="20453"/>
                    <a:pt x="16131" y="19497"/>
                  </a:cubicBezTo>
                  <a:cubicBezTo>
                    <a:pt x="16819" y="18542"/>
                    <a:pt x="17507" y="16439"/>
                    <a:pt x="18401" y="12998"/>
                  </a:cubicBezTo>
                  <a:cubicBezTo>
                    <a:pt x="19296" y="9558"/>
                    <a:pt x="20396" y="4779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556250" y="647700"/>
              <a:ext cx="1714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7600"/>
                    <a:pt x="533" y="13600"/>
                    <a:pt x="4133" y="10000"/>
                  </a:cubicBezTo>
                  <a:cubicBezTo>
                    <a:pt x="7733" y="6400"/>
                    <a:pt x="1466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568950" y="742949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588000" y="768349"/>
              <a:ext cx="279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709"/>
                    <a:pt x="11127" y="9818"/>
                    <a:pt x="14727" y="6218"/>
                  </a:cubicBezTo>
                  <a:cubicBezTo>
                    <a:pt x="18327" y="2618"/>
                    <a:pt x="1996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003823" y="510116"/>
              <a:ext cx="435077" cy="25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3" fill="norm" stroke="1" extrusionOk="0">
                  <a:moveTo>
                    <a:pt x="1726" y="6783"/>
                  </a:moveTo>
                  <a:cubicBezTo>
                    <a:pt x="996" y="6426"/>
                    <a:pt x="265" y="6069"/>
                    <a:pt x="57" y="5534"/>
                  </a:cubicBezTo>
                  <a:cubicBezTo>
                    <a:pt x="-152" y="4998"/>
                    <a:pt x="161" y="4284"/>
                    <a:pt x="1831" y="3392"/>
                  </a:cubicBezTo>
                  <a:cubicBezTo>
                    <a:pt x="3500" y="2499"/>
                    <a:pt x="6526" y="1428"/>
                    <a:pt x="8874" y="803"/>
                  </a:cubicBezTo>
                  <a:cubicBezTo>
                    <a:pt x="11222" y="179"/>
                    <a:pt x="12891" y="0"/>
                    <a:pt x="13987" y="0"/>
                  </a:cubicBezTo>
                  <a:cubicBezTo>
                    <a:pt x="15083" y="0"/>
                    <a:pt x="15605" y="179"/>
                    <a:pt x="15761" y="714"/>
                  </a:cubicBezTo>
                  <a:cubicBezTo>
                    <a:pt x="15918" y="1250"/>
                    <a:pt x="15709" y="2142"/>
                    <a:pt x="14144" y="4195"/>
                  </a:cubicBezTo>
                  <a:cubicBezTo>
                    <a:pt x="12578" y="6248"/>
                    <a:pt x="9657" y="9461"/>
                    <a:pt x="7257" y="12139"/>
                  </a:cubicBezTo>
                  <a:cubicBezTo>
                    <a:pt x="4857" y="14817"/>
                    <a:pt x="2978" y="16959"/>
                    <a:pt x="1831" y="18387"/>
                  </a:cubicBezTo>
                  <a:cubicBezTo>
                    <a:pt x="683" y="19815"/>
                    <a:pt x="265" y="20529"/>
                    <a:pt x="370" y="20975"/>
                  </a:cubicBezTo>
                  <a:cubicBezTo>
                    <a:pt x="474" y="21421"/>
                    <a:pt x="1100" y="21600"/>
                    <a:pt x="3187" y="21511"/>
                  </a:cubicBezTo>
                  <a:cubicBezTo>
                    <a:pt x="5274" y="21421"/>
                    <a:pt x="8822" y="21064"/>
                    <a:pt x="12109" y="20707"/>
                  </a:cubicBezTo>
                  <a:cubicBezTo>
                    <a:pt x="15396" y="20350"/>
                    <a:pt x="18422" y="19993"/>
                    <a:pt x="2144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384800" y="146050"/>
              <a:ext cx="237115" cy="23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7" fill="norm" stroke="1" extrusionOk="0">
                  <a:moveTo>
                    <a:pt x="0" y="1705"/>
                  </a:moveTo>
                  <a:cubicBezTo>
                    <a:pt x="956" y="1516"/>
                    <a:pt x="1912" y="1326"/>
                    <a:pt x="2676" y="1800"/>
                  </a:cubicBezTo>
                  <a:cubicBezTo>
                    <a:pt x="3441" y="2274"/>
                    <a:pt x="4014" y="3411"/>
                    <a:pt x="4779" y="5779"/>
                  </a:cubicBezTo>
                  <a:cubicBezTo>
                    <a:pt x="5543" y="8147"/>
                    <a:pt x="6499" y="11747"/>
                    <a:pt x="7073" y="14211"/>
                  </a:cubicBezTo>
                  <a:cubicBezTo>
                    <a:pt x="7646" y="16674"/>
                    <a:pt x="7837" y="18000"/>
                    <a:pt x="7933" y="19137"/>
                  </a:cubicBezTo>
                  <a:cubicBezTo>
                    <a:pt x="8028" y="20274"/>
                    <a:pt x="8028" y="21221"/>
                    <a:pt x="7646" y="21411"/>
                  </a:cubicBezTo>
                  <a:cubicBezTo>
                    <a:pt x="7264" y="21600"/>
                    <a:pt x="6499" y="21032"/>
                    <a:pt x="6021" y="20274"/>
                  </a:cubicBezTo>
                  <a:cubicBezTo>
                    <a:pt x="5543" y="19516"/>
                    <a:pt x="5352" y="18568"/>
                    <a:pt x="5257" y="17432"/>
                  </a:cubicBezTo>
                  <a:cubicBezTo>
                    <a:pt x="5161" y="16295"/>
                    <a:pt x="5161" y="14968"/>
                    <a:pt x="5735" y="14116"/>
                  </a:cubicBezTo>
                  <a:cubicBezTo>
                    <a:pt x="6308" y="13263"/>
                    <a:pt x="7455" y="12884"/>
                    <a:pt x="9653" y="11179"/>
                  </a:cubicBezTo>
                  <a:cubicBezTo>
                    <a:pt x="11851" y="9474"/>
                    <a:pt x="15101" y="6442"/>
                    <a:pt x="17299" y="4074"/>
                  </a:cubicBezTo>
                  <a:cubicBezTo>
                    <a:pt x="19497" y="1705"/>
                    <a:pt x="20644" y="0"/>
                    <a:pt x="21122" y="0"/>
                  </a:cubicBezTo>
                  <a:cubicBezTo>
                    <a:pt x="21600" y="0"/>
                    <a:pt x="21409" y="1705"/>
                    <a:pt x="21122" y="4832"/>
                  </a:cubicBezTo>
                  <a:cubicBezTo>
                    <a:pt x="20835" y="7958"/>
                    <a:pt x="20453" y="12505"/>
                    <a:pt x="20453" y="15253"/>
                  </a:cubicBezTo>
                  <a:cubicBezTo>
                    <a:pt x="20453" y="18000"/>
                    <a:pt x="20835" y="18947"/>
                    <a:pt x="21218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697651" y="273050"/>
              <a:ext cx="30050" cy="4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0441" fill="norm" stroke="1" extrusionOk="0">
                  <a:moveTo>
                    <a:pt x="7482" y="8452"/>
                  </a:moveTo>
                  <a:cubicBezTo>
                    <a:pt x="3162" y="12209"/>
                    <a:pt x="-1158" y="15965"/>
                    <a:pt x="282" y="18313"/>
                  </a:cubicBezTo>
                  <a:cubicBezTo>
                    <a:pt x="1722" y="20661"/>
                    <a:pt x="8922" y="21600"/>
                    <a:pt x="13242" y="18313"/>
                  </a:cubicBezTo>
                  <a:cubicBezTo>
                    <a:pt x="17562" y="15026"/>
                    <a:pt x="19002" y="7513"/>
                    <a:pt x="20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003677" y="0"/>
              <a:ext cx="73273" cy="26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12" fill="norm" stroke="1" extrusionOk="0">
                  <a:moveTo>
                    <a:pt x="15810" y="0"/>
                  </a:moveTo>
                  <a:cubicBezTo>
                    <a:pt x="10873" y="3429"/>
                    <a:pt x="5935" y="6857"/>
                    <a:pt x="3158" y="9943"/>
                  </a:cubicBezTo>
                  <a:cubicBezTo>
                    <a:pt x="381" y="13029"/>
                    <a:pt x="-236" y="15771"/>
                    <a:pt x="73" y="17657"/>
                  </a:cubicBezTo>
                  <a:cubicBezTo>
                    <a:pt x="381" y="19543"/>
                    <a:pt x="1615" y="20571"/>
                    <a:pt x="4084" y="21086"/>
                  </a:cubicBezTo>
                  <a:cubicBezTo>
                    <a:pt x="6553" y="21600"/>
                    <a:pt x="10255" y="21600"/>
                    <a:pt x="13341" y="21343"/>
                  </a:cubicBezTo>
                  <a:cubicBezTo>
                    <a:pt x="16427" y="21086"/>
                    <a:pt x="18895" y="20571"/>
                    <a:pt x="2136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956300" y="135466"/>
              <a:ext cx="514350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56"/>
                  </a:moveTo>
                  <a:cubicBezTo>
                    <a:pt x="267" y="1728"/>
                    <a:pt x="533" y="0"/>
                    <a:pt x="1467" y="0"/>
                  </a:cubicBezTo>
                  <a:cubicBezTo>
                    <a:pt x="2400" y="0"/>
                    <a:pt x="4000" y="1728"/>
                    <a:pt x="5022" y="3672"/>
                  </a:cubicBezTo>
                  <a:cubicBezTo>
                    <a:pt x="6044" y="5616"/>
                    <a:pt x="6489" y="7776"/>
                    <a:pt x="6711" y="10152"/>
                  </a:cubicBezTo>
                  <a:cubicBezTo>
                    <a:pt x="6933" y="12528"/>
                    <a:pt x="6933" y="15120"/>
                    <a:pt x="6756" y="17064"/>
                  </a:cubicBezTo>
                  <a:cubicBezTo>
                    <a:pt x="6578" y="19008"/>
                    <a:pt x="6222" y="20304"/>
                    <a:pt x="5867" y="20304"/>
                  </a:cubicBezTo>
                  <a:cubicBezTo>
                    <a:pt x="5511" y="20304"/>
                    <a:pt x="5156" y="19008"/>
                    <a:pt x="5111" y="17064"/>
                  </a:cubicBezTo>
                  <a:cubicBezTo>
                    <a:pt x="5067" y="15120"/>
                    <a:pt x="5333" y="12528"/>
                    <a:pt x="5689" y="10584"/>
                  </a:cubicBezTo>
                  <a:cubicBezTo>
                    <a:pt x="6044" y="8640"/>
                    <a:pt x="6489" y="7344"/>
                    <a:pt x="6978" y="6480"/>
                  </a:cubicBezTo>
                  <a:cubicBezTo>
                    <a:pt x="7467" y="5616"/>
                    <a:pt x="8000" y="5184"/>
                    <a:pt x="8356" y="6048"/>
                  </a:cubicBezTo>
                  <a:cubicBezTo>
                    <a:pt x="8711" y="6912"/>
                    <a:pt x="8889" y="9072"/>
                    <a:pt x="8978" y="11232"/>
                  </a:cubicBezTo>
                  <a:cubicBezTo>
                    <a:pt x="9067" y="13392"/>
                    <a:pt x="9067" y="15552"/>
                    <a:pt x="9289" y="16848"/>
                  </a:cubicBezTo>
                  <a:cubicBezTo>
                    <a:pt x="9511" y="18144"/>
                    <a:pt x="9956" y="18576"/>
                    <a:pt x="10356" y="17928"/>
                  </a:cubicBezTo>
                  <a:cubicBezTo>
                    <a:pt x="10756" y="17280"/>
                    <a:pt x="11111" y="15552"/>
                    <a:pt x="11422" y="13824"/>
                  </a:cubicBezTo>
                  <a:cubicBezTo>
                    <a:pt x="11733" y="12096"/>
                    <a:pt x="12000" y="10368"/>
                    <a:pt x="12222" y="10584"/>
                  </a:cubicBezTo>
                  <a:cubicBezTo>
                    <a:pt x="12444" y="10800"/>
                    <a:pt x="12622" y="12960"/>
                    <a:pt x="12889" y="14688"/>
                  </a:cubicBezTo>
                  <a:cubicBezTo>
                    <a:pt x="13156" y="16416"/>
                    <a:pt x="13511" y="17712"/>
                    <a:pt x="13911" y="18360"/>
                  </a:cubicBezTo>
                  <a:cubicBezTo>
                    <a:pt x="14311" y="19008"/>
                    <a:pt x="14756" y="19008"/>
                    <a:pt x="15200" y="18576"/>
                  </a:cubicBezTo>
                  <a:cubicBezTo>
                    <a:pt x="15644" y="18144"/>
                    <a:pt x="16089" y="17280"/>
                    <a:pt x="16489" y="16200"/>
                  </a:cubicBezTo>
                  <a:cubicBezTo>
                    <a:pt x="16889" y="15120"/>
                    <a:pt x="17244" y="13824"/>
                    <a:pt x="17467" y="12096"/>
                  </a:cubicBezTo>
                  <a:cubicBezTo>
                    <a:pt x="17689" y="10368"/>
                    <a:pt x="17778" y="8208"/>
                    <a:pt x="17556" y="7128"/>
                  </a:cubicBezTo>
                  <a:cubicBezTo>
                    <a:pt x="17333" y="6048"/>
                    <a:pt x="16800" y="6048"/>
                    <a:pt x="16444" y="7344"/>
                  </a:cubicBezTo>
                  <a:cubicBezTo>
                    <a:pt x="16089" y="8640"/>
                    <a:pt x="15911" y="11232"/>
                    <a:pt x="16178" y="13392"/>
                  </a:cubicBezTo>
                  <a:cubicBezTo>
                    <a:pt x="16444" y="15552"/>
                    <a:pt x="17156" y="17280"/>
                    <a:pt x="18133" y="18576"/>
                  </a:cubicBezTo>
                  <a:cubicBezTo>
                    <a:pt x="19111" y="19872"/>
                    <a:pt x="20356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098236" y="787400"/>
              <a:ext cx="1961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309"/>
                    <a:pt x="2735" y="2618"/>
                    <a:pt x="575" y="6218"/>
                  </a:cubicBezTo>
                  <a:cubicBezTo>
                    <a:pt x="-1585" y="9818"/>
                    <a:pt x="2735" y="157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162300" y="1346200"/>
              <a:ext cx="25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295650" y="1860550"/>
              <a:ext cx="95250" cy="12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5"/>
                    <a:pt x="2880" y="1091"/>
                    <a:pt x="4080" y="2000"/>
                  </a:cubicBezTo>
                  <a:cubicBezTo>
                    <a:pt x="5280" y="2909"/>
                    <a:pt x="6240" y="4182"/>
                    <a:pt x="7200" y="5309"/>
                  </a:cubicBezTo>
                  <a:cubicBezTo>
                    <a:pt x="8160" y="6436"/>
                    <a:pt x="9120" y="7418"/>
                    <a:pt x="9840" y="8618"/>
                  </a:cubicBezTo>
                  <a:cubicBezTo>
                    <a:pt x="10560" y="9818"/>
                    <a:pt x="11040" y="11236"/>
                    <a:pt x="11760" y="12364"/>
                  </a:cubicBezTo>
                  <a:cubicBezTo>
                    <a:pt x="12480" y="13491"/>
                    <a:pt x="13440" y="14327"/>
                    <a:pt x="14160" y="15182"/>
                  </a:cubicBezTo>
                  <a:cubicBezTo>
                    <a:pt x="14880" y="16036"/>
                    <a:pt x="15360" y="16909"/>
                    <a:pt x="15600" y="17655"/>
                  </a:cubicBezTo>
                  <a:cubicBezTo>
                    <a:pt x="15840" y="18400"/>
                    <a:pt x="15840" y="19018"/>
                    <a:pt x="16320" y="19509"/>
                  </a:cubicBezTo>
                  <a:cubicBezTo>
                    <a:pt x="16800" y="20000"/>
                    <a:pt x="17760" y="20364"/>
                    <a:pt x="18720" y="20691"/>
                  </a:cubicBezTo>
                  <a:cubicBezTo>
                    <a:pt x="19680" y="21018"/>
                    <a:pt x="20640" y="21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317634" y="3022615"/>
              <a:ext cx="109778" cy="12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25" fill="norm" stroke="1" extrusionOk="0">
                  <a:moveTo>
                    <a:pt x="14107" y="16756"/>
                  </a:moveTo>
                  <a:cubicBezTo>
                    <a:pt x="14922" y="14894"/>
                    <a:pt x="15737" y="13032"/>
                    <a:pt x="16145" y="11170"/>
                  </a:cubicBezTo>
                  <a:cubicBezTo>
                    <a:pt x="16552" y="9308"/>
                    <a:pt x="16552" y="7446"/>
                    <a:pt x="15330" y="6328"/>
                  </a:cubicBezTo>
                  <a:cubicBezTo>
                    <a:pt x="14107" y="5211"/>
                    <a:pt x="11662" y="4839"/>
                    <a:pt x="9624" y="5211"/>
                  </a:cubicBezTo>
                  <a:cubicBezTo>
                    <a:pt x="7586" y="5584"/>
                    <a:pt x="5956" y="6701"/>
                    <a:pt x="4530" y="8004"/>
                  </a:cubicBezTo>
                  <a:cubicBezTo>
                    <a:pt x="3103" y="9308"/>
                    <a:pt x="1881" y="10797"/>
                    <a:pt x="2085" y="12101"/>
                  </a:cubicBezTo>
                  <a:cubicBezTo>
                    <a:pt x="2288" y="13404"/>
                    <a:pt x="3918" y="14522"/>
                    <a:pt x="5752" y="14708"/>
                  </a:cubicBezTo>
                  <a:cubicBezTo>
                    <a:pt x="7586" y="14894"/>
                    <a:pt x="9624" y="14149"/>
                    <a:pt x="11458" y="13032"/>
                  </a:cubicBezTo>
                  <a:cubicBezTo>
                    <a:pt x="13292" y="11915"/>
                    <a:pt x="14922" y="10425"/>
                    <a:pt x="16145" y="8377"/>
                  </a:cubicBezTo>
                  <a:cubicBezTo>
                    <a:pt x="17368" y="6328"/>
                    <a:pt x="18183" y="3722"/>
                    <a:pt x="17571" y="2046"/>
                  </a:cubicBezTo>
                  <a:cubicBezTo>
                    <a:pt x="16960" y="370"/>
                    <a:pt x="14922" y="-375"/>
                    <a:pt x="12069" y="184"/>
                  </a:cubicBezTo>
                  <a:cubicBezTo>
                    <a:pt x="9217" y="742"/>
                    <a:pt x="5549" y="2604"/>
                    <a:pt x="3307" y="4466"/>
                  </a:cubicBezTo>
                  <a:cubicBezTo>
                    <a:pt x="1066" y="6328"/>
                    <a:pt x="251" y="8191"/>
                    <a:pt x="47" y="10053"/>
                  </a:cubicBezTo>
                  <a:cubicBezTo>
                    <a:pt x="-157" y="11915"/>
                    <a:pt x="251" y="13777"/>
                    <a:pt x="2492" y="14335"/>
                  </a:cubicBezTo>
                  <a:cubicBezTo>
                    <a:pt x="4734" y="14894"/>
                    <a:pt x="8809" y="14149"/>
                    <a:pt x="11458" y="13032"/>
                  </a:cubicBezTo>
                  <a:cubicBezTo>
                    <a:pt x="14107" y="11915"/>
                    <a:pt x="15330" y="10425"/>
                    <a:pt x="15941" y="8749"/>
                  </a:cubicBezTo>
                  <a:cubicBezTo>
                    <a:pt x="16552" y="7073"/>
                    <a:pt x="16552" y="5211"/>
                    <a:pt x="15534" y="4280"/>
                  </a:cubicBezTo>
                  <a:cubicBezTo>
                    <a:pt x="14515" y="3349"/>
                    <a:pt x="12477" y="3349"/>
                    <a:pt x="10643" y="4094"/>
                  </a:cubicBezTo>
                  <a:cubicBezTo>
                    <a:pt x="8809" y="4839"/>
                    <a:pt x="7179" y="6328"/>
                    <a:pt x="6160" y="8004"/>
                  </a:cubicBezTo>
                  <a:cubicBezTo>
                    <a:pt x="5141" y="9680"/>
                    <a:pt x="4734" y="11542"/>
                    <a:pt x="6568" y="13218"/>
                  </a:cubicBezTo>
                  <a:cubicBezTo>
                    <a:pt x="8401" y="14894"/>
                    <a:pt x="12477" y="16384"/>
                    <a:pt x="15330" y="16384"/>
                  </a:cubicBezTo>
                  <a:cubicBezTo>
                    <a:pt x="18183" y="16384"/>
                    <a:pt x="19813" y="14894"/>
                    <a:pt x="20628" y="12846"/>
                  </a:cubicBezTo>
                  <a:cubicBezTo>
                    <a:pt x="21443" y="10797"/>
                    <a:pt x="21443" y="8191"/>
                    <a:pt x="19405" y="6701"/>
                  </a:cubicBezTo>
                  <a:cubicBezTo>
                    <a:pt x="17368" y="5211"/>
                    <a:pt x="13292" y="4839"/>
                    <a:pt x="10032" y="5211"/>
                  </a:cubicBezTo>
                  <a:cubicBezTo>
                    <a:pt x="6771" y="5584"/>
                    <a:pt x="4326" y="6701"/>
                    <a:pt x="3511" y="8191"/>
                  </a:cubicBezTo>
                  <a:cubicBezTo>
                    <a:pt x="2696" y="9680"/>
                    <a:pt x="3511" y="11542"/>
                    <a:pt x="5956" y="13777"/>
                  </a:cubicBezTo>
                  <a:cubicBezTo>
                    <a:pt x="8401" y="16011"/>
                    <a:pt x="12477" y="18618"/>
                    <a:pt x="16552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325659" y="3257549"/>
              <a:ext cx="202474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9343" y="5774"/>
                  </a:moveTo>
                  <a:cubicBezTo>
                    <a:pt x="8688" y="4919"/>
                    <a:pt x="8034" y="4063"/>
                    <a:pt x="7161" y="3208"/>
                  </a:cubicBezTo>
                  <a:cubicBezTo>
                    <a:pt x="6288" y="2352"/>
                    <a:pt x="5198" y="1497"/>
                    <a:pt x="4216" y="1390"/>
                  </a:cubicBezTo>
                  <a:cubicBezTo>
                    <a:pt x="3234" y="1283"/>
                    <a:pt x="2361" y="1925"/>
                    <a:pt x="1488" y="4705"/>
                  </a:cubicBezTo>
                  <a:cubicBezTo>
                    <a:pt x="616" y="7485"/>
                    <a:pt x="-257" y="12404"/>
                    <a:pt x="70" y="15933"/>
                  </a:cubicBezTo>
                  <a:cubicBezTo>
                    <a:pt x="398" y="19461"/>
                    <a:pt x="1925" y="21600"/>
                    <a:pt x="5307" y="21600"/>
                  </a:cubicBezTo>
                  <a:cubicBezTo>
                    <a:pt x="8688" y="21600"/>
                    <a:pt x="13925" y="19461"/>
                    <a:pt x="17088" y="16681"/>
                  </a:cubicBezTo>
                  <a:cubicBezTo>
                    <a:pt x="20252" y="13901"/>
                    <a:pt x="21343" y="10479"/>
                    <a:pt x="20688" y="7592"/>
                  </a:cubicBezTo>
                  <a:cubicBezTo>
                    <a:pt x="20034" y="4705"/>
                    <a:pt x="17634" y="2352"/>
                    <a:pt x="15343" y="1176"/>
                  </a:cubicBezTo>
                  <a:cubicBezTo>
                    <a:pt x="13052" y="0"/>
                    <a:pt x="10870" y="0"/>
                    <a:pt x="8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3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495275" y="2938527"/>
              <a:ext cx="258526" cy="207401"/>
            </a:xfrm>
            <a:prstGeom prst="rect">
              <a:avLst/>
            </a:prstGeom>
            <a:effectLst/>
          </p:spPr>
        </p:pic>
        <p:pic>
          <p:nvPicPr>
            <p:cNvPr id="123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448087" y="3311731"/>
              <a:ext cx="361758" cy="297997"/>
            </a:xfrm>
            <a:prstGeom prst="rect">
              <a:avLst/>
            </a:prstGeom>
            <a:effectLst/>
          </p:spPr>
        </p:pic>
        <p:pic>
          <p:nvPicPr>
            <p:cNvPr id="124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694993" y="3473450"/>
              <a:ext cx="296108" cy="298451"/>
            </a:xfrm>
            <a:prstGeom prst="rect">
              <a:avLst/>
            </a:prstGeom>
            <a:effectLst/>
          </p:spPr>
        </p:pic>
        <p:pic>
          <p:nvPicPr>
            <p:cNvPr id="124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237679" y="2938319"/>
              <a:ext cx="196333" cy="165277"/>
            </a:xfrm>
            <a:prstGeom prst="rect">
              <a:avLst/>
            </a:prstGeom>
            <a:effectLst/>
          </p:spPr>
        </p:pic>
        <p:pic>
          <p:nvPicPr>
            <p:cNvPr id="124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365750" y="3238500"/>
              <a:ext cx="361950" cy="285713"/>
            </a:xfrm>
            <a:prstGeom prst="rect">
              <a:avLst/>
            </a:prstGeom>
            <a:effectLst/>
          </p:spPr>
        </p:pic>
        <p:pic>
          <p:nvPicPr>
            <p:cNvPr id="124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614559" y="3432439"/>
              <a:ext cx="159899" cy="137837"/>
            </a:xfrm>
            <a:prstGeom prst="rect">
              <a:avLst/>
            </a:prstGeom>
            <a:effectLst/>
          </p:spPr>
        </p:pic>
        <p:sp>
          <p:nvSpPr>
            <p:cNvPr id="1249" name="Line"/>
            <p:cNvSpPr/>
            <p:nvPr/>
          </p:nvSpPr>
          <p:spPr>
            <a:xfrm>
              <a:off x="29633" y="1860550"/>
              <a:ext cx="24976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2" y="0"/>
                  </a:moveTo>
                  <a:cubicBezTo>
                    <a:pt x="366" y="4500"/>
                    <a:pt x="0" y="9000"/>
                    <a:pt x="0" y="11700"/>
                  </a:cubicBezTo>
                  <a:cubicBezTo>
                    <a:pt x="0" y="14400"/>
                    <a:pt x="366" y="15300"/>
                    <a:pt x="824" y="16200"/>
                  </a:cubicBezTo>
                  <a:cubicBezTo>
                    <a:pt x="1281" y="17100"/>
                    <a:pt x="1831" y="18000"/>
                    <a:pt x="2563" y="18180"/>
                  </a:cubicBezTo>
                  <a:cubicBezTo>
                    <a:pt x="3295" y="18360"/>
                    <a:pt x="4210" y="17820"/>
                    <a:pt x="5034" y="16650"/>
                  </a:cubicBezTo>
                  <a:cubicBezTo>
                    <a:pt x="5858" y="15480"/>
                    <a:pt x="6590" y="13680"/>
                    <a:pt x="7322" y="12420"/>
                  </a:cubicBezTo>
                  <a:cubicBezTo>
                    <a:pt x="8054" y="11160"/>
                    <a:pt x="8786" y="10440"/>
                    <a:pt x="9244" y="10530"/>
                  </a:cubicBezTo>
                  <a:cubicBezTo>
                    <a:pt x="9702" y="10620"/>
                    <a:pt x="9885" y="11520"/>
                    <a:pt x="10251" y="13320"/>
                  </a:cubicBezTo>
                  <a:cubicBezTo>
                    <a:pt x="10617" y="15120"/>
                    <a:pt x="11166" y="17820"/>
                    <a:pt x="11807" y="19440"/>
                  </a:cubicBezTo>
                  <a:cubicBezTo>
                    <a:pt x="12447" y="21060"/>
                    <a:pt x="13180" y="21600"/>
                    <a:pt x="13912" y="21600"/>
                  </a:cubicBezTo>
                  <a:cubicBezTo>
                    <a:pt x="14644" y="21600"/>
                    <a:pt x="15376" y="21060"/>
                    <a:pt x="16292" y="18450"/>
                  </a:cubicBezTo>
                  <a:cubicBezTo>
                    <a:pt x="17207" y="15840"/>
                    <a:pt x="18305" y="11160"/>
                    <a:pt x="19129" y="8100"/>
                  </a:cubicBezTo>
                  <a:cubicBezTo>
                    <a:pt x="19953" y="5040"/>
                    <a:pt x="20502" y="3600"/>
                    <a:pt x="20868" y="2430"/>
                  </a:cubicBezTo>
                  <a:cubicBezTo>
                    <a:pt x="21234" y="1260"/>
                    <a:pt x="21417" y="360"/>
                    <a:pt x="21508" y="450"/>
                  </a:cubicBezTo>
                  <a:cubicBezTo>
                    <a:pt x="21600" y="540"/>
                    <a:pt x="21600" y="162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08239" y="2051050"/>
              <a:ext cx="85986" cy="7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31" fill="norm" stroke="1" extrusionOk="0">
                  <a:moveTo>
                    <a:pt x="8422" y="7406"/>
                  </a:moveTo>
                  <a:cubicBezTo>
                    <a:pt x="6879" y="4937"/>
                    <a:pt x="5336" y="2469"/>
                    <a:pt x="3793" y="2469"/>
                  </a:cubicBezTo>
                  <a:cubicBezTo>
                    <a:pt x="2250" y="2469"/>
                    <a:pt x="708" y="4937"/>
                    <a:pt x="193" y="7714"/>
                  </a:cubicBezTo>
                  <a:cubicBezTo>
                    <a:pt x="-321" y="10491"/>
                    <a:pt x="193" y="13577"/>
                    <a:pt x="1736" y="15737"/>
                  </a:cubicBezTo>
                  <a:cubicBezTo>
                    <a:pt x="3279" y="17897"/>
                    <a:pt x="5850" y="19131"/>
                    <a:pt x="8422" y="20057"/>
                  </a:cubicBezTo>
                  <a:cubicBezTo>
                    <a:pt x="10993" y="20983"/>
                    <a:pt x="13565" y="21600"/>
                    <a:pt x="15879" y="20983"/>
                  </a:cubicBezTo>
                  <a:cubicBezTo>
                    <a:pt x="18193" y="20366"/>
                    <a:pt x="20250" y="18514"/>
                    <a:pt x="20765" y="16046"/>
                  </a:cubicBezTo>
                  <a:cubicBezTo>
                    <a:pt x="21279" y="13577"/>
                    <a:pt x="20250" y="10491"/>
                    <a:pt x="17422" y="7714"/>
                  </a:cubicBezTo>
                  <a:cubicBezTo>
                    <a:pt x="14593" y="4937"/>
                    <a:pt x="9965" y="2469"/>
                    <a:pt x="5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00050" y="1746250"/>
              <a:ext cx="195873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8185" y="0"/>
                  </a:moveTo>
                  <a:cubicBezTo>
                    <a:pt x="11141" y="1088"/>
                    <a:pt x="14097" y="2177"/>
                    <a:pt x="16712" y="4144"/>
                  </a:cubicBezTo>
                  <a:cubicBezTo>
                    <a:pt x="19326" y="6112"/>
                    <a:pt x="21600" y="8958"/>
                    <a:pt x="20918" y="11512"/>
                  </a:cubicBezTo>
                  <a:cubicBezTo>
                    <a:pt x="20236" y="14065"/>
                    <a:pt x="16598" y="16326"/>
                    <a:pt x="12619" y="17958"/>
                  </a:cubicBezTo>
                  <a:cubicBezTo>
                    <a:pt x="8640" y="19591"/>
                    <a:pt x="432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5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283200" y="2743200"/>
              <a:ext cx="69850" cy="358046"/>
            </a:xfrm>
            <a:prstGeom prst="rect">
              <a:avLst/>
            </a:prstGeom>
            <a:effectLst/>
          </p:spPr>
        </p:pic>
        <p:pic>
          <p:nvPicPr>
            <p:cNvPr id="125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303799" y="2736850"/>
              <a:ext cx="284202" cy="333465"/>
            </a:xfrm>
            <a:prstGeom prst="rect">
              <a:avLst/>
            </a:prstGeom>
            <a:effectLst/>
          </p:spPr>
        </p:pic>
        <p:pic>
          <p:nvPicPr>
            <p:cNvPr id="125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439997" y="2762250"/>
              <a:ext cx="300403" cy="295535"/>
            </a:xfrm>
            <a:prstGeom prst="rect">
              <a:avLst/>
            </a:prstGeom>
            <a:effectLst/>
          </p:spPr>
        </p:pic>
        <p:pic>
          <p:nvPicPr>
            <p:cNvPr id="125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733269" y="2774950"/>
              <a:ext cx="305581" cy="260401"/>
            </a:xfrm>
            <a:prstGeom prst="rect">
              <a:avLst/>
            </a:prstGeom>
            <a:effectLst/>
          </p:spPr>
        </p:pic>
        <p:pic>
          <p:nvPicPr>
            <p:cNvPr id="126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933887" y="2800349"/>
              <a:ext cx="320863" cy="211492"/>
            </a:xfrm>
            <a:prstGeom prst="rect">
              <a:avLst/>
            </a:prstGeom>
            <a:effectLst/>
          </p:spPr>
        </p:pic>
        <p:pic>
          <p:nvPicPr>
            <p:cNvPr id="126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262042" y="2838450"/>
              <a:ext cx="272108" cy="204783"/>
            </a:xfrm>
            <a:prstGeom prst="rect">
              <a:avLst/>
            </a:prstGeom>
            <a:effectLst/>
          </p:spPr>
        </p:pic>
        <p:pic>
          <p:nvPicPr>
            <p:cNvPr id="126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483835" y="2870200"/>
              <a:ext cx="75716" cy="76201"/>
            </a:xfrm>
            <a:prstGeom prst="rect">
              <a:avLst/>
            </a:prstGeom>
            <a:effectLst/>
          </p:spPr>
        </p:pic>
        <p:pic>
          <p:nvPicPr>
            <p:cNvPr id="126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667500" y="2895600"/>
              <a:ext cx="323850" cy="177801"/>
            </a:xfrm>
            <a:prstGeom prst="rect">
              <a:avLst/>
            </a:prstGeom>
            <a:effectLst/>
          </p:spPr>
        </p:pic>
        <p:pic>
          <p:nvPicPr>
            <p:cNvPr id="1268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552950" y="1917700"/>
              <a:ext cx="57150" cy="139701"/>
            </a:xfrm>
            <a:prstGeom prst="rect">
              <a:avLst/>
            </a:prstGeom>
            <a:effectLst/>
          </p:spPr>
        </p:pic>
        <p:pic>
          <p:nvPicPr>
            <p:cNvPr id="1270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610100" y="2095500"/>
              <a:ext cx="50800" cy="203201"/>
            </a:xfrm>
            <a:prstGeom prst="rect">
              <a:avLst/>
            </a:prstGeom>
            <a:effectLst/>
          </p:spPr>
        </p:pic>
        <p:pic>
          <p:nvPicPr>
            <p:cNvPr id="1272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572000" y="2444750"/>
              <a:ext cx="82550" cy="196851"/>
            </a:xfrm>
            <a:prstGeom prst="rect">
              <a:avLst/>
            </a:prstGeom>
            <a:effectLst/>
          </p:spPr>
        </p:pic>
        <p:pic>
          <p:nvPicPr>
            <p:cNvPr id="1274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616450" y="2857500"/>
              <a:ext cx="57150" cy="158751"/>
            </a:xfrm>
            <a:prstGeom prst="rect">
              <a:avLst/>
            </a:prstGeom>
            <a:effectLst/>
          </p:spPr>
        </p:pic>
        <p:pic>
          <p:nvPicPr>
            <p:cNvPr id="127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648200" y="2755900"/>
              <a:ext cx="400050" cy="311151"/>
            </a:xfrm>
            <a:prstGeom prst="rect">
              <a:avLst/>
            </a:prstGeom>
            <a:effectLst/>
          </p:spPr>
        </p:pic>
        <p:pic>
          <p:nvPicPr>
            <p:cNvPr id="127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724400" y="2578100"/>
              <a:ext cx="501650" cy="450851"/>
            </a:xfrm>
            <a:prstGeom prst="rect">
              <a:avLst/>
            </a:prstGeom>
            <a:effectLst/>
          </p:spPr>
        </p:pic>
        <p:pic>
          <p:nvPicPr>
            <p:cNvPr id="128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794250" y="2514600"/>
              <a:ext cx="571500" cy="469901"/>
            </a:xfrm>
            <a:prstGeom prst="rect">
              <a:avLst/>
            </a:prstGeom>
            <a:effectLst/>
          </p:spPr>
        </p:pic>
        <p:pic>
          <p:nvPicPr>
            <p:cNvPr id="128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295900" y="2647950"/>
              <a:ext cx="438150" cy="393701"/>
            </a:xfrm>
            <a:prstGeom prst="rect">
              <a:avLst/>
            </a:prstGeom>
            <a:effectLst/>
          </p:spPr>
        </p:pic>
        <p:pic>
          <p:nvPicPr>
            <p:cNvPr id="128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727700" y="2768600"/>
              <a:ext cx="285750" cy="298451"/>
            </a:xfrm>
            <a:prstGeom prst="rect">
              <a:avLst/>
            </a:prstGeom>
            <a:effectLst/>
          </p:spPr>
        </p:pic>
        <p:pic>
          <p:nvPicPr>
            <p:cNvPr id="128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038850" y="2844800"/>
              <a:ext cx="209550" cy="203201"/>
            </a:xfrm>
            <a:prstGeom prst="rect">
              <a:avLst/>
            </a:prstGeom>
            <a:effectLst/>
          </p:spPr>
        </p:pic>
        <p:pic>
          <p:nvPicPr>
            <p:cNvPr id="128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330949" y="2806700"/>
              <a:ext cx="146051" cy="241301"/>
            </a:xfrm>
            <a:prstGeom prst="rect">
              <a:avLst/>
            </a:prstGeom>
            <a:effectLst/>
          </p:spPr>
        </p:pic>
        <p:pic>
          <p:nvPicPr>
            <p:cNvPr id="129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534149" y="2921000"/>
              <a:ext cx="146051" cy="88901"/>
            </a:xfrm>
            <a:prstGeom prst="rect">
              <a:avLst/>
            </a:prstGeom>
            <a:effectLst/>
          </p:spPr>
        </p:pic>
        <p:pic>
          <p:nvPicPr>
            <p:cNvPr id="129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781800" y="2863850"/>
              <a:ext cx="209550" cy="209551"/>
            </a:xfrm>
            <a:prstGeom prst="rect">
              <a:avLst/>
            </a:prstGeom>
            <a:effectLst/>
          </p:spPr>
        </p:pic>
        <p:sp>
          <p:nvSpPr>
            <p:cNvPr id="1294" name="Line"/>
            <p:cNvSpPr/>
            <p:nvPr/>
          </p:nvSpPr>
          <p:spPr>
            <a:xfrm>
              <a:off x="0" y="3467100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2373" y="3371850"/>
              <a:ext cx="9002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0"/>
                    <a:pt x="13024" y="0"/>
                    <a:pt x="9097" y="733"/>
                  </a:cubicBezTo>
                  <a:cubicBezTo>
                    <a:pt x="5170" y="1467"/>
                    <a:pt x="1243" y="2933"/>
                    <a:pt x="261" y="5267"/>
                  </a:cubicBezTo>
                  <a:cubicBezTo>
                    <a:pt x="-721" y="7600"/>
                    <a:pt x="1243" y="10800"/>
                    <a:pt x="3206" y="13667"/>
                  </a:cubicBezTo>
                  <a:cubicBezTo>
                    <a:pt x="5170" y="16533"/>
                    <a:pt x="7134" y="19067"/>
                    <a:pt x="9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1547" y="3575050"/>
              <a:ext cx="21070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117" y="21600"/>
                  </a:moveTo>
                  <a:cubicBezTo>
                    <a:pt x="-97" y="19200"/>
                    <a:pt x="-311" y="16800"/>
                    <a:pt x="2362" y="13600"/>
                  </a:cubicBezTo>
                  <a:cubicBezTo>
                    <a:pt x="5036" y="10400"/>
                    <a:pt x="10596" y="6400"/>
                    <a:pt x="14232" y="4000"/>
                  </a:cubicBezTo>
                  <a:cubicBezTo>
                    <a:pt x="17867" y="1600"/>
                    <a:pt x="19578" y="800"/>
                    <a:pt x="212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22299" y="3460750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40"/>
                    <a:pt x="7200" y="7879"/>
                    <a:pt x="3600" y="11479"/>
                  </a:cubicBezTo>
                  <a:cubicBezTo>
                    <a:pt x="0" y="15079"/>
                    <a:pt x="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96900" y="3482482"/>
              <a:ext cx="178357" cy="27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8" fill="norm" stroke="1" extrusionOk="0">
                  <a:moveTo>
                    <a:pt x="0" y="16867"/>
                  </a:moveTo>
                  <a:cubicBezTo>
                    <a:pt x="4574" y="14858"/>
                    <a:pt x="9148" y="12848"/>
                    <a:pt x="12198" y="10923"/>
                  </a:cubicBezTo>
                  <a:cubicBezTo>
                    <a:pt x="15247" y="8997"/>
                    <a:pt x="16772" y="7155"/>
                    <a:pt x="17915" y="5648"/>
                  </a:cubicBezTo>
                  <a:cubicBezTo>
                    <a:pt x="19059" y="4141"/>
                    <a:pt x="19821" y="2969"/>
                    <a:pt x="20456" y="1881"/>
                  </a:cubicBezTo>
                  <a:cubicBezTo>
                    <a:pt x="21092" y="793"/>
                    <a:pt x="21600" y="-212"/>
                    <a:pt x="21346" y="39"/>
                  </a:cubicBezTo>
                  <a:cubicBezTo>
                    <a:pt x="21092" y="290"/>
                    <a:pt x="20075" y="1797"/>
                    <a:pt x="19440" y="4560"/>
                  </a:cubicBezTo>
                  <a:cubicBezTo>
                    <a:pt x="18805" y="7323"/>
                    <a:pt x="18551" y="11341"/>
                    <a:pt x="18678" y="14355"/>
                  </a:cubicBezTo>
                  <a:cubicBezTo>
                    <a:pt x="18805" y="17369"/>
                    <a:pt x="19313" y="19379"/>
                    <a:pt x="19821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824960" y="3657600"/>
              <a:ext cx="60557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173" fill="norm" stroke="1" extrusionOk="0">
                  <a:moveTo>
                    <a:pt x="6663" y="7902"/>
                  </a:moveTo>
                  <a:cubicBezTo>
                    <a:pt x="3783" y="9483"/>
                    <a:pt x="903" y="11063"/>
                    <a:pt x="183" y="13171"/>
                  </a:cubicBezTo>
                  <a:cubicBezTo>
                    <a:pt x="-537" y="15278"/>
                    <a:pt x="903" y="17912"/>
                    <a:pt x="3783" y="19493"/>
                  </a:cubicBezTo>
                  <a:cubicBezTo>
                    <a:pt x="6663" y="21073"/>
                    <a:pt x="10983" y="21600"/>
                    <a:pt x="14223" y="20810"/>
                  </a:cubicBezTo>
                  <a:cubicBezTo>
                    <a:pt x="17463" y="20020"/>
                    <a:pt x="19623" y="17912"/>
                    <a:pt x="20343" y="15541"/>
                  </a:cubicBezTo>
                  <a:cubicBezTo>
                    <a:pt x="21063" y="13171"/>
                    <a:pt x="20343" y="10537"/>
                    <a:pt x="17103" y="7902"/>
                  </a:cubicBezTo>
                  <a:cubicBezTo>
                    <a:pt x="13863" y="5268"/>
                    <a:pt x="8103" y="2634"/>
                    <a:pt x="2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927099" y="354330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971550" y="368935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60796" y="3543728"/>
              <a:ext cx="183804" cy="22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671" fill="norm" stroke="1" extrusionOk="0">
                  <a:moveTo>
                    <a:pt x="10882" y="3463"/>
                  </a:moveTo>
                  <a:cubicBezTo>
                    <a:pt x="10396" y="2490"/>
                    <a:pt x="9911" y="1517"/>
                    <a:pt x="9062" y="1225"/>
                  </a:cubicBezTo>
                  <a:cubicBezTo>
                    <a:pt x="8212" y="933"/>
                    <a:pt x="6999" y="1322"/>
                    <a:pt x="5421" y="3657"/>
                  </a:cubicBezTo>
                  <a:cubicBezTo>
                    <a:pt x="3844" y="5993"/>
                    <a:pt x="1902" y="10274"/>
                    <a:pt x="931" y="13193"/>
                  </a:cubicBezTo>
                  <a:cubicBezTo>
                    <a:pt x="-40" y="16112"/>
                    <a:pt x="-40" y="17668"/>
                    <a:pt x="82" y="18933"/>
                  </a:cubicBezTo>
                  <a:cubicBezTo>
                    <a:pt x="203" y="20198"/>
                    <a:pt x="446" y="21171"/>
                    <a:pt x="2873" y="20393"/>
                  </a:cubicBezTo>
                  <a:cubicBezTo>
                    <a:pt x="5300" y="19614"/>
                    <a:pt x="9911" y="17085"/>
                    <a:pt x="12702" y="14263"/>
                  </a:cubicBezTo>
                  <a:cubicBezTo>
                    <a:pt x="15493" y="11441"/>
                    <a:pt x="16464" y="8328"/>
                    <a:pt x="15857" y="5701"/>
                  </a:cubicBezTo>
                  <a:cubicBezTo>
                    <a:pt x="15250" y="3074"/>
                    <a:pt x="13066" y="933"/>
                    <a:pt x="10760" y="252"/>
                  </a:cubicBezTo>
                  <a:cubicBezTo>
                    <a:pt x="8455" y="-429"/>
                    <a:pt x="6028" y="349"/>
                    <a:pt x="4208" y="1614"/>
                  </a:cubicBezTo>
                  <a:cubicBezTo>
                    <a:pt x="2387" y="2879"/>
                    <a:pt x="1174" y="4630"/>
                    <a:pt x="446" y="5993"/>
                  </a:cubicBezTo>
                  <a:cubicBezTo>
                    <a:pt x="-282" y="7355"/>
                    <a:pt x="-525" y="8328"/>
                    <a:pt x="2994" y="9301"/>
                  </a:cubicBezTo>
                  <a:cubicBezTo>
                    <a:pt x="6513" y="10274"/>
                    <a:pt x="13794" y="11247"/>
                    <a:pt x="21075" y="12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263650" y="3670300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250950" y="3790950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458783" y="3550595"/>
              <a:ext cx="154118" cy="25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04" fill="norm" stroke="1" extrusionOk="0">
                  <a:moveTo>
                    <a:pt x="19502" y="8351"/>
                  </a:moveTo>
                  <a:cubicBezTo>
                    <a:pt x="17750" y="7122"/>
                    <a:pt x="15999" y="5893"/>
                    <a:pt x="13518" y="5717"/>
                  </a:cubicBezTo>
                  <a:cubicBezTo>
                    <a:pt x="11037" y="5542"/>
                    <a:pt x="7826" y="6420"/>
                    <a:pt x="5199" y="8351"/>
                  </a:cubicBezTo>
                  <a:cubicBezTo>
                    <a:pt x="2572" y="10283"/>
                    <a:pt x="529" y="13268"/>
                    <a:pt x="91" y="15727"/>
                  </a:cubicBezTo>
                  <a:cubicBezTo>
                    <a:pt x="-347" y="18185"/>
                    <a:pt x="821" y="20117"/>
                    <a:pt x="3156" y="20820"/>
                  </a:cubicBezTo>
                  <a:cubicBezTo>
                    <a:pt x="5491" y="21522"/>
                    <a:pt x="8994" y="20995"/>
                    <a:pt x="12058" y="18449"/>
                  </a:cubicBezTo>
                  <a:cubicBezTo>
                    <a:pt x="15123" y="15902"/>
                    <a:pt x="17750" y="11337"/>
                    <a:pt x="18772" y="8088"/>
                  </a:cubicBezTo>
                  <a:cubicBezTo>
                    <a:pt x="19794" y="4839"/>
                    <a:pt x="19210" y="2907"/>
                    <a:pt x="17312" y="1678"/>
                  </a:cubicBezTo>
                  <a:cubicBezTo>
                    <a:pt x="15415" y="449"/>
                    <a:pt x="12204" y="-78"/>
                    <a:pt x="9431" y="10"/>
                  </a:cubicBezTo>
                  <a:cubicBezTo>
                    <a:pt x="6658" y="98"/>
                    <a:pt x="4323" y="800"/>
                    <a:pt x="3594" y="2117"/>
                  </a:cubicBezTo>
                  <a:cubicBezTo>
                    <a:pt x="2864" y="3434"/>
                    <a:pt x="3739" y="5366"/>
                    <a:pt x="6950" y="7122"/>
                  </a:cubicBezTo>
                  <a:cubicBezTo>
                    <a:pt x="10161" y="8878"/>
                    <a:pt x="15707" y="10459"/>
                    <a:pt x="21253" y="12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588558" y="3797300"/>
              <a:ext cx="9480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5285" y="0"/>
                  </a:moveTo>
                  <a:cubicBezTo>
                    <a:pt x="3447" y="1964"/>
                    <a:pt x="1608" y="3927"/>
                    <a:pt x="689" y="6545"/>
                  </a:cubicBezTo>
                  <a:cubicBezTo>
                    <a:pt x="-230" y="9164"/>
                    <a:pt x="-230" y="12436"/>
                    <a:pt x="689" y="15055"/>
                  </a:cubicBezTo>
                  <a:cubicBezTo>
                    <a:pt x="1608" y="17673"/>
                    <a:pt x="3447" y="19636"/>
                    <a:pt x="5744" y="20618"/>
                  </a:cubicBezTo>
                  <a:cubicBezTo>
                    <a:pt x="8042" y="21600"/>
                    <a:pt x="10800" y="21600"/>
                    <a:pt x="13327" y="21600"/>
                  </a:cubicBezTo>
                  <a:cubicBezTo>
                    <a:pt x="15855" y="21600"/>
                    <a:pt x="18153" y="21600"/>
                    <a:pt x="19532" y="19964"/>
                  </a:cubicBezTo>
                  <a:cubicBezTo>
                    <a:pt x="20910" y="18327"/>
                    <a:pt x="21370" y="15055"/>
                    <a:pt x="18153" y="11782"/>
                  </a:cubicBezTo>
                  <a:cubicBezTo>
                    <a:pt x="14936" y="8509"/>
                    <a:pt x="8042" y="5236"/>
                    <a:pt x="1149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847850" y="3702050"/>
              <a:ext cx="114300" cy="11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314"/>
                  </a:moveTo>
                  <a:cubicBezTo>
                    <a:pt x="1600" y="6557"/>
                    <a:pt x="3200" y="10800"/>
                    <a:pt x="4600" y="13886"/>
                  </a:cubicBezTo>
                  <a:cubicBezTo>
                    <a:pt x="6000" y="16971"/>
                    <a:pt x="7200" y="18900"/>
                    <a:pt x="8800" y="20057"/>
                  </a:cubicBezTo>
                  <a:cubicBezTo>
                    <a:pt x="10400" y="21214"/>
                    <a:pt x="12400" y="21600"/>
                    <a:pt x="14600" y="18129"/>
                  </a:cubicBezTo>
                  <a:cubicBezTo>
                    <a:pt x="16800" y="14657"/>
                    <a:pt x="19200" y="73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027546" y="3708378"/>
              <a:ext cx="87026" cy="13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156" fill="norm" stroke="1" extrusionOk="0">
                  <a:moveTo>
                    <a:pt x="18705" y="4912"/>
                  </a:moveTo>
                  <a:cubicBezTo>
                    <a:pt x="17233" y="3603"/>
                    <a:pt x="15760" y="2294"/>
                    <a:pt x="12814" y="1312"/>
                  </a:cubicBezTo>
                  <a:cubicBezTo>
                    <a:pt x="9869" y="331"/>
                    <a:pt x="5451" y="-324"/>
                    <a:pt x="2751" y="167"/>
                  </a:cubicBezTo>
                  <a:cubicBezTo>
                    <a:pt x="51" y="658"/>
                    <a:pt x="-931" y="2294"/>
                    <a:pt x="1033" y="4421"/>
                  </a:cubicBezTo>
                  <a:cubicBezTo>
                    <a:pt x="2996" y="6549"/>
                    <a:pt x="7905" y="9167"/>
                    <a:pt x="11342" y="10967"/>
                  </a:cubicBezTo>
                  <a:cubicBezTo>
                    <a:pt x="14778" y="12767"/>
                    <a:pt x="16742" y="13749"/>
                    <a:pt x="18214" y="15058"/>
                  </a:cubicBezTo>
                  <a:cubicBezTo>
                    <a:pt x="19687" y="16367"/>
                    <a:pt x="20669" y="18003"/>
                    <a:pt x="19933" y="19149"/>
                  </a:cubicBezTo>
                  <a:cubicBezTo>
                    <a:pt x="19196" y="20294"/>
                    <a:pt x="16742" y="20949"/>
                    <a:pt x="14042" y="21112"/>
                  </a:cubicBezTo>
                  <a:cubicBezTo>
                    <a:pt x="11342" y="21276"/>
                    <a:pt x="8396" y="20949"/>
                    <a:pt x="5451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359522" y="3604683"/>
              <a:ext cx="173402" cy="2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1" fill="norm" stroke="1" extrusionOk="0">
                  <a:moveTo>
                    <a:pt x="5014" y="680"/>
                  </a:moveTo>
                  <a:cubicBezTo>
                    <a:pt x="5014" y="4932"/>
                    <a:pt x="5014" y="9184"/>
                    <a:pt x="5014" y="12246"/>
                  </a:cubicBezTo>
                  <a:cubicBezTo>
                    <a:pt x="5014" y="15307"/>
                    <a:pt x="5014" y="17178"/>
                    <a:pt x="4884" y="18624"/>
                  </a:cubicBezTo>
                  <a:cubicBezTo>
                    <a:pt x="4754" y="20069"/>
                    <a:pt x="4493" y="21090"/>
                    <a:pt x="3843" y="21345"/>
                  </a:cubicBezTo>
                  <a:cubicBezTo>
                    <a:pt x="3192" y="21600"/>
                    <a:pt x="2151" y="21090"/>
                    <a:pt x="1501" y="20324"/>
                  </a:cubicBezTo>
                  <a:cubicBezTo>
                    <a:pt x="850" y="19559"/>
                    <a:pt x="590" y="18539"/>
                    <a:pt x="329" y="17178"/>
                  </a:cubicBezTo>
                  <a:cubicBezTo>
                    <a:pt x="69" y="15817"/>
                    <a:pt x="-191" y="14117"/>
                    <a:pt x="199" y="13521"/>
                  </a:cubicBezTo>
                  <a:cubicBezTo>
                    <a:pt x="590" y="12926"/>
                    <a:pt x="1631" y="13436"/>
                    <a:pt x="2802" y="13691"/>
                  </a:cubicBezTo>
                  <a:cubicBezTo>
                    <a:pt x="3973" y="13946"/>
                    <a:pt x="5274" y="13946"/>
                    <a:pt x="6966" y="13181"/>
                  </a:cubicBezTo>
                  <a:cubicBezTo>
                    <a:pt x="8657" y="12416"/>
                    <a:pt x="10739" y="10885"/>
                    <a:pt x="12951" y="8844"/>
                  </a:cubicBezTo>
                  <a:cubicBezTo>
                    <a:pt x="15163" y="6803"/>
                    <a:pt x="17505" y="4252"/>
                    <a:pt x="18937" y="2551"/>
                  </a:cubicBezTo>
                  <a:cubicBezTo>
                    <a:pt x="20368" y="850"/>
                    <a:pt x="20889" y="0"/>
                    <a:pt x="21149" y="0"/>
                  </a:cubicBezTo>
                  <a:cubicBezTo>
                    <a:pt x="21409" y="0"/>
                    <a:pt x="21409" y="850"/>
                    <a:pt x="20889" y="3231"/>
                  </a:cubicBezTo>
                  <a:cubicBezTo>
                    <a:pt x="20368" y="5613"/>
                    <a:pt x="19327" y="9524"/>
                    <a:pt x="18546" y="12756"/>
                  </a:cubicBezTo>
                  <a:cubicBezTo>
                    <a:pt x="17766" y="15987"/>
                    <a:pt x="17245" y="18539"/>
                    <a:pt x="16725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559050" y="380365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654300" y="371475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667000" y="3822700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770247" y="3666646"/>
              <a:ext cx="154503" cy="22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0989" fill="norm" stroke="1" extrusionOk="0">
                  <a:moveTo>
                    <a:pt x="14930" y="3255"/>
                  </a:moveTo>
                  <a:cubicBezTo>
                    <a:pt x="14369" y="2087"/>
                    <a:pt x="13808" y="920"/>
                    <a:pt x="12826" y="336"/>
                  </a:cubicBezTo>
                  <a:cubicBezTo>
                    <a:pt x="11844" y="-248"/>
                    <a:pt x="10442" y="-248"/>
                    <a:pt x="8198" y="1795"/>
                  </a:cubicBezTo>
                  <a:cubicBezTo>
                    <a:pt x="5953" y="3838"/>
                    <a:pt x="2868" y="7925"/>
                    <a:pt x="1325" y="11330"/>
                  </a:cubicBezTo>
                  <a:cubicBezTo>
                    <a:pt x="-218" y="14736"/>
                    <a:pt x="-218" y="17460"/>
                    <a:pt x="343" y="19114"/>
                  </a:cubicBezTo>
                  <a:cubicBezTo>
                    <a:pt x="904" y="20768"/>
                    <a:pt x="2026" y="21352"/>
                    <a:pt x="5252" y="20768"/>
                  </a:cubicBezTo>
                  <a:cubicBezTo>
                    <a:pt x="8478" y="20184"/>
                    <a:pt x="13808" y="18433"/>
                    <a:pt x="17034" y="15611"/>
                  </a:cubicBezTo>
                  <a:cubicBezTo>
                    <a:pt x="20260" y="12790"/>
                    <a:pt x="21382" y="8898"/>
                    <a:pt x="19699" y="6076"/>
                  </a:cubicBezTo>
                  <a:cubicBezTo>
                    <a:pt x="18016" y="3255"/>
                    <a:pt x="13527" y="1503"/>
                    <a:pt x="9881" y="1211"/>
                  </a:cubicBezTo>
                  <a:cubicBezTo>
                    <a:pt x="6234" y="920"/>
                    <a:pt x="3429" y="2087"/>
                    <a:pt x="2026" y="3741"/>
                  </a:cubicBezTo>
                  <a:cubicBezTo>
                    <a:pt x="624" y="5395"/>
                    <a:pt x="624" y="7536"/>
                    <a:pt x="2868" y="8898"/>
                  </a:cubicBezTo>
                  <a:cubicBezTo>
                    <a:pt x="5112" y="10260"/>
                    <a:pt x="9600" y="10844"/>
                    <a:pt x="12546" y="11136"/>
                  </a:cubicBezTo>
                  <a:cubicBezTo>
                    <a:pt x="15491" y="11428"/>
                    <a:pt x="16894" y="11428"/>
                    <a:pt x="18296" y="1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015118" y="3733800"/>
              <a:ext cx="22338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9263" y="600"/>
                    <a:pt x="17022" y="1200"/>
                    <a:pt x="14271" y="2850"/>
                  </a:cubicBezTo>
                  <a:cubicBezTo>
                    <a:pt x="11520" y="4500"/>
                    <a:pt x="8260" y="7200"/>
                    <a:pt x="6120" y="9000"/>
                  </a:cubicBezTo>
                  <a:cubicBezTo>
                    <a:pt x="3980" y="10800"/>
                    <a:pt x="2962" y="11700"/>
                    <a:pt x="1943" y="12600"/>
                  </a:cubicBezTo>
                  <a:cubicBezTo>
                    <a:pt x="924" y="13500"/>
                    <a:pt x="-95" y="14400"/>
                    <a:pt x="7" y="15150"/>
                  </a:cubicBezTo>
                  <a:cubicBezTo>
                    <a:pt x="109" y="15900"/>
                    <a:pt x="1331" y="16500"/>
                    <a:pt x="4184" y="17550"/>
                  </a:cubicBezTo>
                  <a:cubicBezTo>
                    <a:pt x="7037" y="18600"/>
                    <a:pt x="11520" y="20100"/>
                    <a:pt x="160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318699" y="3660020"/>
              <a:ext cx="169352" cy="23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93" fill="norm" stroke="1" extrusionOk="0">
                  <a:moveTo>
                    <a:pt x="20049" y="4899"/>
                  </a:moveTo>
                  <a:cubicBezTo>
                    <a:pt x="17415" y="4899"/>
                    <a:pt x="14781" y="4899"/>
                    <a:pt x="11883" y="6036"/>
                  </a:cubicBezTo>
                  <a:cubicBezTo>
                    <a:pt x="8986" y="7172"/>
                    <a:pt x="5825" y="9446"/>
                    <a:pt x="3717" y="11720"/>
                  </a:cubicBezTo>
                  <a:cubicBezTo>
                    <a:pt x="1610" y="13994"/>
                    <a:pt x="556" y="16267"/>
                    <a:pt x="161" y="17878"/>
                  </a:cubicBezTo>
                  <a:cubicBezTo>
                    <a:pt x="-234" y="19488"/>
                    <a:pt x="29" y="20436"/>
                    <a:pt x="1742" y="20909"/>
                  </a:cubicBezTo>
                  <a:cubicBezTo>
                    <a:pt x="3454" y="21383"/>
                    <a:pt x="6615" y="21383"/>
                    <a:pt x="10039" y="19962"/>
                  </a:cubicBezTo>
                  <a:cubicBezTo>
                    <a:pt x="13464" y="18541"/>
                    <a:pt x="17151" y="15699"/>
                    <a:pt x="19127" y="12288"/>
                  </a:cubicBezTo>
                  <a:cubicBezTo>
                    <a:pt x="21103" y="8878"/>
                    <a:pt x="21366" y="4899"/>
                    <a:pt x="20839" y="2625"/>
                  </a:cubicBezTo>
                  <a:cubicBezTo>
                    <a:pt x="20312" y="351"/>
                    <a:pt x="18995" y="-217"/>
                    <a:pt x="16229" y="67"/>
                  </a:cubicBezTo>
                  <a:cubicBezTo>
                    <a:pt x="13464" y="351"/>
                    <a:pt x="9249" y="1488"/>
                    <a:pt x="6878" y="3383"/>
                  </a:cubicBezTo>
                  <a:cubicBezTo>
                    <a:pt x="4507" y="5278"/>
                    <a:pt x="3981" y="7930"/>
                    <a:pt x="5956" y="10204"/>
                  </a:cubicBezTo>
                  <a:cubicBezTo>
                    <a:pt x="7932" y="12478"/>
                    <a:pt x="12410" y="14372"/>
                    <a:pt x="16888" y="16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445933" y="3892550"/>
              <a:ext cx="79413" cy="9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87" fill="norm" stroke="1" extrusionOk="0">
                  <a:moveTo>
                    <a:pt x="10523" y="0"/>
                  </a:moveTo>
                  <a:cubicBezTo>
                    <a:pt x="7754" y="502"/>
                    <a:pt x="4985" y="1005"/>
                    <a:pt x="3046" y="2512"/>
                  </a:cubicBezTo>
                  <a:cubicBezTo>
                    <a:pt x="1108" y="4019"/>
                    <a:pt x="0" y="6530"/>
                    <a:pt x="0" y="9544"/>
                  </a:cubicBezTo>
                  <a:cubicBezTo>
                    <a:pt x="0" y="12558"/>
                    <a:pt x="1108" y="16074"/>
                    <a:pt x="4154" y="18335"/>
                  </a:cubicBezTo>
                  <a:cubicBezTo>
                    <a:pt x="7200" y="20595"/>
                    <a:pt x="12185" y="21600"/>
                    <a:pt x="15785" y="21349"/>
                  </a:cubicBezTo>
                  <a:cubicBezTo>
                    <a:pt x="19385" y="21098"/>
                    <a:pt x="21600" y="19591"/>
                    <a:pt x="20492" y="16577"/>
                  </a:cubicBezTo>
                  <a:cubicBezTo>
                    <a:pt x="19385" y="13563"/>
                    <a:pt x="14954" y="9042"/>
                    <a:pt x="10523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47" name="Drawing"/>
          <p:cNvGrpSpPr/>
          <p:nvPr/>
        </p:nvGrpSpPr>
        <p:grpSpPr>
          <a:xfrm>
            <a:off x="408247" y="6431333"/>
            <a:ext cx="7870037" cy="2661603"/>
            <a:chOff x="0" y="0"/>
            <a:chExt cx="7870035" cy="2661601"/>
          </a:xfrm>
        </p:grpSpPr>
        <p:sp>
          <p:nvSpPr>
            <p:cNvPr id="1318" name="Line"/>
            <p:cNvSpPr/>
            <p:nvPr/>
          </p:nvSpPr>
          <p:spPr>
            <a:xfrm>
              <a:off x="277552" y="227834"/>
              <a:ext cx="131087" cy="52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99" fill="norm" stroke="1" extrusionOk="0">
                  <a:moveTo>
                    <a:pt x="0" y="6588"/>
                  </a:moveTo>
                  <a:cubicBezTo>
                    <a:pt x="0" y="8496"/>
                    <a:pt x="0" y="10404"/>
                    <a:pt x="338" y="12747"/>
                  </a:cubicBezTo>
                  <a:cubicBezTo>
                    <a:pt x="675" y="15089"/>
                    <a:pt x="1350" y="17865"/>
                    <a:pt x="1688" y="19469"/>
                  </a:cubicBezTo>
                  <a:cubicBezTo>
                    <a:pt x="2025" y="21074"/>
                    <a:pt x="2025" y="21508"/>
                    <a:pt x="2025" y="21378"/>
                  </a:cubicBezTo>
                  <a:cubicBezTo>
                    <a:pt x="2025" y="21248"/>
                    <a:pt x="2025" y="20554"/>
                    <a:pt x="1519" y="18602"/>
                  </a:cubicBezTo>
                  <a:cubicBezTo>
                    <a:pt x="1013" y="16650"/>
                    <a:pt x="0" y="13441"/>
                    <a:pt x="0" y="10621"/>
                  </a:cubicBezTo>
                  <a:cubicBezTo>
                    <a:pt x="0" y="7802"/>
                    <a:pt x="1013" y="5373"/>
                    <a:pt x="1856" y="3855"/>
                  </a:cubicBezTo>
                  <a:cubicBezTo>
                    <a:pt x="2700" y="2337"/>
                    <a:pt x="3375" y="1730"/>
                    <a:pt x="4387" y="1209"/>
                  </a:cubicBezTo>
                  <a:cubicBezTo>
                    <a:pt x="5400" y="689"/>
                    <a:pt x="6750" y="255"/>
                    <a:pt x="8269" y="81"/>
                  </a:cubicBezTo>
                  <a:cubicBezTo>
                    <a:pt x="9788" y="-92"/>
                    <a:pt x="11475" y="-5"/>
                    <a:pt x="13500" y="515"/>
                  </a:cubicBezTo>
                  <a:cubicBezTo>
                    <a:pt x="15525" y="1036"/>
                    <a:pt x="17888" y="1990"/>
                    <a:pt x="19406" y="2988"/>
                  </a:cubicBezTo>
                  <a:cubicBezTo>
                    <a:pt x="20925" y="3985"/>
                    <a:pt x="21600" y="5026"/>
                    <a:pt x="19913" y="6110"/>
                  </a:cubicBezTo>
                  <a:cubicBezTo>
                    <a:pt x="18225" y="7195"/>
                    <a:pt x="14175" y="8322"/>
                    <a:pt x="10800" y="8886"/>
                  </a:cubicBezTo>
                  <a:cubicBezTo>
                    <a:pt x="7425" y="9450"/>
                    <a:pt x="4725" y="9450"/>
                    <a:pt x="2025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06152" y="3504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71252" y="248866"/>
              <a:ext cx="1143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800" y="4652"/>
                    <a:pt x="1600" y="9305"/>
                    <a:pt x="2600" y="12295"/>
                  </a:cubicBezTo>
                  <a:cubicBezTo>
                    <a:pt x="3600" y="15286"/>
                    <a:pt x="4800" y="16615"/>
                    <a:pt x="6200" y="18111"/>
                  </a:cubicBezTo>
                  <a:cubicBezTo>
                    <a:pt x="7600" y="19606"/>
                    <a:pt x="9200" y="21268"/>
                    <a:pt x="10600" y="21434"/>
                  </a:cubicBezTo>
                  <a:cubicBezTo>
                    <a:pt x="12000" y="21600"/>
                    <a:pt x="13200" y="20271"/>
                    <a:pt x="14000" y="17446"/>
                  </a:cubicBezTo>
                  <a:cubicBezTo>
                    <a:pt x="14800" y="14622"/>
                    <a:pt x="15200" y="10302"/>
                    <a:pt x="16400" y="7643"/>
                  </a:cubicBezTo>
                  <a:cubicBezTo>
                    <a:pt x="17600" y="4985"/>
                    <a:pt x="19600" y="3988"/>
                    <a:pt x="21600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85552" y="42405"/>
              <a:ext cx="635001" cy="34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3888" y="15217"/>
                  </a:moveTo>
                  <a:cubicBezTo>
                    <a:pt x="3744" y="14559"/>
                    <a:pt x="3600" y="13900"/>
                    <a:pt x="3348" y="13505"/>
                  </a:cubicBezTo>
                  <a:cubicBezTo>
                    <a:pt x="3096" y="13110"/>
                    <a:pt x="2736" y="12978"/>
                    <a:pt x="2160" y="13637"/>
                  </a:cubicBezTo>
                  <a:cubicBezTo>
                    <a:pt x="1584" y="14295"/>
                    <a:pt x="792" y="15744"/>
                    <a:pt x="396" y="16798"/>
                  </a:cubicBezTo>
                  <a:cubicBezTo>
                    <a:pt x="0" y="17851"/>
                    <a:pt x="0" y="18510"/>
                    <a:pt x="0" y="19168"/>
                  </a:cubicBezTo>
                  <a:cubicBezTo>
                    <a:pt x="0" y="19827"/>
                    <a:pt x="0" y="20485"/>
                    <a:pt x="360" y="20749"/>
                  </a:cubicBezTo>
                  <a:cubicBezTo>
                    <a:pt x="720" y="21012"/>
                    <a:pt x="1440" y="20880"/>
                    <a:pt x="1980" y="20156"/>
                  </a:cubicBezTo>
                  <a:cubicBezTo>
                    <a:pt x="2520" y="19432"/>
                    <a:pt x="2880" y="18115"/>
                    <a:pt x="3096" y="17127"/>
                  </a:cubicBezTo>
                  <a:cubicBezTo>
                    <a:pt x="3312" y="16139"/>
                    <a:pt x="3384" y="15480"/>
                    <a:pt x="3420" y="15612"/>
                  </a:cubicBezTo>
                  <a:cubicBezTo>
                    <a:pt x="3456" y="15744"/>
                    <a:pt x="3456" y="16666"/>
                    <a:pt x="3420" y="17456"/>
                  </a:cubicBezTo>
                  <a:cubicBezTo>
                    <a:pt x="3384" y="18246"/>
                    <a:pt x="3312" y="18905"/>
                    <a:pt x="3420" y="19629"/>
                  </a:cubicBezTo>
                  <a:cubicBezTo>
                    <a:pt x="3528" y="20354"/>
                    <a:pt x="3816" y="21144"/>
                    <a:pt x="4140" y="21341"/>
                  </a:cubicBezTo>
                  <a:cubicBezTo>
                    <a:pt x="4464" y="21539"/>
                    <a:pt x="4824" y="21144"/>
                    <a:pt x="5364" y="19563"/>
                  </a:cubicBezTo>
                  <a:cubicBezTo>
                    <a:pt x="5904" y="17983"/>
                    <a:pt x="6624" y="15217"/>
                    <a:pt x="7236" y="11990"/>
                  </a:cubicBezTo>
                  <a:cubicBezTo>
                    <a:pt x="7848" y="8763"/>
                    <a:pt x="8352" y="5076"/>
                    <a:pt x="8604" y="2902"/>
                  </a:cubicBezTo>
                  <a:cubicBezTo>
                    <a:pt x="8856" y="729"/>
                    <a:pt x="8856" y="71"/>
                    <a:pt x="8712" y="5"/>
                  </a:cubicBezTo>
                  <a:cubicBezTo>
                    <a:pt x="8568" y="-61"/>
                    <a:pt x="8280" y="466"/>
                    <a:pt x="7920" y="2705"/>
                  </a:cubicBezTo>
                  <a:cubicBezTo>
                    <a:pt x="7560" y="4944"/>
                    <a:pt x="7128" y="8895"/>
                    <a:pt x="6912" y="11661"/>
                  </a:cubicBezTo>
                  <a:cubicBezTo>
                    <a:pt x="6696" y="14427"/>
                    <a:pt x="6696" y="16007"/>
                    <a:pt x="6840" y="17193"/>
                  </a:cubicBezTo>
                  <a:cubicBezTo>
                    <a:pt x="6984" y="18378"/>
                    <a:pt x="7272" y="19168"/>
                    <a:pt x="7596" y="19695"/>
                  </a:cubicBezTo>
                  <a:cubicBezTo>
                    <a:pt x="7920" y="20222"/>
                    <a:pt x="8280" y="20485"/>
                    <a:pt x="8604" y="20354"/>
                  </a:cubicBezTo>
                  <a:cubicBezTo>
                    <a:pt x="8928" y="20222"/>
                    <a:pt x="9216" y="19695"/>
                    <a:pt x="9468" y="19037"/>
                  </a:cubicBezTo>
                  <a:cubicBezTo>
                    <a:pt x="9720" y="18378"/>
                    <a:pt x="9936" y="17588"/>
                    <a:pt x="10116" y="16600"/>
                  </a:cubicBezTo>
                  <a:cubicBezTo>
                    <a:pt x="10296" y="15612"/>
                    <a:pt x="10440" y="14427"/>
                    <a:pt x="10476" y="14295"/>
                  </a:cubicBezTo>
                  <a:cubicBezTo>
                    <a:pt x="10512" y="14163"/>
                    <a:pt x="10440" y="15085"/>
                    <a:pt x="10404" y="15941"/>
                  </a:cubicBezTo>
                  <a:cubicBezTo>
                    <a:pt x="10368" y="16798"/>
                    <a:pt x="10368" y="17588"/>
                    <a:pt x="10404" y="18312"/>
                  </a:cubicBezTo>
                  <a:cubicBezTo>
                    <a:pt x="10440" y="19037"/>
                    <a:pt x="10512" y="19695"/>
                    <a:pt x="10728" y="20090"/>
                  </a:cubicBezTo>
                  <a:cubicBezTo>
                    <a:pt x="10944" y="20485"/>
                    <a:pt x="11304" y="20617"/>
                    <a:pt x="11628" y="20485"/>
                  </a:cubicBezTo>
                  <a:cubicBezTo>
                    <a:pt x="11952" y="20354"/>
                    <a:pt x="12240" y="19959"/>
                    <a:pt x="12564" y="19168"/>
                  </a:cubicBezTo>
                  <a:cubicBezTo>
                    <a:pt x="12888" y="18378"/>
                    <a:pt x="13248" y="17193"/>
                    <a:pt x="13536" y="16205"/>
                  </a:cubicBezTo>
                  <a:cubicBezTo>
                    <a:pt x="13824" y="15217"/>
                    <a:pt x="14040" y="14427"/>
                    <a:pt x="14112" y="14559"/>
                  </a:cubicBezTo>
                  <a:cubicBezTo>
                    <a:pt x="14184" y="14690"/>
                    <a:pt x="14112" y="15744"/>
                    <a:pt x="14112" y="16600"/>
                  </a:cubicBezTo>
                  <a:cubicBezTo>
                    <a:pt x="14112" y="17456"/>
                    <a:pt x="14184" y="18115"/>
                    <a:pt x="14400" y="18510"/>
                  </a:cubicBezTo>
                  <a:cubicBezTo>
                    <a:pt x="14616" y="18905"/>
                    <a:pt x="14976" y="19037"/>
                    <a:pt x="15300" y="18905"/>
                  </a:cubicBezTo>
                  <a:cubicBezTo>
                    <a:pt x="15624" y="18773"/>
                    <a:pt x="15912" y="18378"/>
                    <a:pt x="16416" y="17259"/>
                  </a:cubicBezTo>
                  <a:cubicBezTo>
                    <a:pt x="16920" y="16139"/>
                    <a:pt x="17640" y="14295"/>
                    <a:pt x="18036" y="13044"/>
                  </a:cubicBezTo>
                  <a:cubicBezTo>
                    <a:pt x="18432" y="11793"/>
                    <a:pt x="18504" y="11134"/>
                    <a:pt x="18360" y="10937"/>
                  </a:cubicBezTo>
                  <a:cubicBezTo>
                    <a:pt x="18216" y="10739"/>
                    <a:pt x="17856" y="11002"/>
                    <a:pt x="17532" y="11793"/>
                  </a:cubicBezTo>
                  <a:cubicBezTo>
                    <a:pt x="17208" y="12583"/>
                    <a:pt x="16920" y="13900"/>
                    <a:pt x="16740" y="15085"/>
                  </a:cubicBezTo>
                  <a:cubicBezTo>
                    <a:pt x="16560" y="16271"/>
                    <a:pt x="16488" y="17324"/>
                    <a:pt x="16596" y="18049"/>
                  </a:cubicBezTo>
                  <a:cubicBezTo>
                    <a:pt x="16704" y="18773"/>
                    <a:pt x="16992" y="19168"/>
                    <a:pt x="17856" y="19234"/>
                  </a:cubicBezTo>
                  <a:cubicBezTo>
                    <a:pt x="18720" y="19300"/>
                    <a:pt x="20160" y="19037"/>
                    <a:pt x="21600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655502" y="22346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693602" y="344116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360352" y="128216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13"/>
                    <a:pt x="9000" y="7826"/>
                    <a:pt x="10800" y="11191"/>
                  </a:cubicBezTo>
                  <a:cubicBezTo>
                    <a:pt x="12600" y="14557"/>
                    <a:pt x="11700" y="17374"/>
                    <a:pt x="13050" y="19017"/>
                  </a:cubicBezTo>
                  <a:cubicBezTo>
                    <a:pt x="14400" y="20661"/>
                    <a:pt x="18000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595302" y="242516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225839" y="122571"/>
              <a:ext cx="187671" cy="27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60" fill="norm" stroke="1" extrusionOk="0">
                  <a:moveTo>
                    <a:pt x="16346" y="430"/>
                  </a:moveTo>
                  <a:cubicBezTo>
                    <a:pt x="15146" y="107"/>
                    <a:pt x="13946" y="-215"/>
                    <a:pt x="11906" y="188"/>
                  </a:cubicBezTo>
                  <a:cubicBezTo>
                    <a:pt x="9866" y="591"/>
                    <a:pt x="6986" y="1719"/>
                    <a:pt x="4586" y="4057"/>
                  </a:cubicBezTo>
                  <a:cubicBezTo>
                    <a:pt x="2186" y="6394"/>
                    <a:pt x="266" y="9940"/>
                    <a:pt x="26" y="12922"/>
                  </a:cubicBezTo>
                  <a:cubicBezTo>
                    <a:pt x="-214" y="15904"/>
                    <a:pt x="1226" y="18322"/>
                    <a:pt x="3386" y="19692"/>
                  </a:cubicBezTo>
                  <a:cubicBezTo>
                    <a:pt x="5546" y="21063"/>
                    <a:pt x="8426" y="21385"/>
                    <a:pt x="11186" y="20740"/>
                  </a:cubicBezTo>
                  <a:cubicBezTo>
                    <a:pt x="13946" y="20095"/>
                    <a:pt x="16586" y="18484"/>
                    <a:pt x="18386" y="15582"/>
                  </a:cubicBezTo>
                  <a:cubicBezTo>
                    <a:pt x="20186" y="12681"/>
                    <a:pt x="21146" y="8489"/>
                    <a:pt x="21266" y="5991"/>
                  </a:cubicBezTo>
                  <a:cubicBezTo>
                    <a:pt x="21386" y="3492"/>
                    <a:pt x="20666" y="2686"/>
                    <a:pt x="19706" y="2042"/>
                  </a:cubicBezTo>
                  <a:cubicBezTo>
                    <a:pt x="18746" y="1397"/>
                    <a:pt x="17546" y="913"/>
                    <a:pt x="16226" y="752"/>
                  </a:cubicBezTo>
                  <a:cubicBezTo>
                    <a:pt x="14906" y="591"/>
                    <a:pt x="13466" y="752"/>
                    <a:pt x="12386" y="1155"/>
                  </a:cubicBezTo>
                  <a:cubicBezTo>
                    <a:pt x="11306" y="1558"/>
                    <a:pt x="10586" y="2203"/>
                    <a:pt x="10826" y="2606"/>
                  </a:cubicBezTo>
                  <a:cubicBezTo>
                    <a:pt x="11066" y="3009"/>
                    <a:pt x="12266" y="3170"/>
                    <a:pt x="13466" y="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319566" y="26616"/>
              <a:ext cx="50437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5" fill="norm" stroke="1" extrusionOk="0">
                  <a:moveTo>
                    <a:pt x="21446" y="1189"/>
                  </a:moveTo>
                  <a:cubicBezTo>
                    <a:pt x="17846" y="594"/>
                    <a:pt x="14246" y="0"/>
                    <a:pt x="11546" y="0"/>
                  </a:cubicBezTo>
                  <a:cubicBezTo>
                    <a:pt x="8846" y="0"/>
                    <a:pt x="7046" y="594"/>
                    <a:pt x="6146" y="2824"/>
                  </a:cubicBezTo>
                  <a:cubicBezTo>
                    <a:pt x="5246" y="5053"/>
                    <a:pt x="5246" y="8917"/>
                    <a:pt x="4346" y="12138"/>
                  </a:cubicBezTo>
                  <a:cubicBezTo>
                    <a:pt x="3446" y="15358"/>
                    <a:pt x="1646" y="17934"/>
                    <a:pt x="746" y="19470"/>
                  </a:cubicBezTo>
                  <a:cubicBezTo>
                    <a:pt x="-154" y="21006"/>
                    <a:pt x="-154" y="21501"/>
                    <a:pt x="296" y="21550"/>
                  </a:cubicBezTo>
                  <a:cubicBezTo>
                    <a:pt x="746" y="21600"/>
                    <a:pt x="1646" y="21204"/>
                    <a:pt x="2546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211252" y="30019"/>
              <a:ext cx="30480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0" y="20407"/>
                  </a:moveTo>
                  <a:cubicBezTo>
                    <a:pt x="1350" y="14516"/>
                    <a:pt x="2700" y="8625"/>
                    <a:pt x="5850" y="4698"/>
                  </a:cubicBezTo>
                  <a:cubicBezTo>
                    <a:pt x="9000" y="771"/>
                    <a:pt x="13950" y="-1193"/>
                    <a:pt x="16875" y="771"/>
                  </a:cubicBezTo>
                  <a:cubicBezTo>
                    <a:pt x="19800" y="2734"/>
                    <a:pt x="20700" y="8625"/>
                    <a:pt x="21600" y="14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167166" y="433016"/>
              <a:ext cx="342537" cy="6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79" fill="norm" stroke="1" extrusionOk="0">
                  <a:moveTo>
                    <a:pt x="375" y="0"/>
                  </a:moveTo>
                  <a:cubicBezTo>
                    <a:pt x="110" y="5760"/>
                    <a:pt x="-155" y="11520"/>
                    <a:pt x="110" y="15480"/>
                  </a:cubicBezTo>
                  <a:cubicBezTo>
                    <a:pt x="375" y="19440"/>
                    <a:pt x="1170" y="21600"/>
                    <a:pt x="3489" y="21240"/>
                  </a:cubicBezTo>
                  <a:cubicBezTo>
                    <a:pt x="5808" y="20880"/>
                    <a:pt x="9651" y="18000"/>
                    <a:pt x="12898" y="14760"/>
                  </a:cubicBezTo>
                  <a:cubicBezTo>
                    <a:pt x="16144" y="11520"/>
                    <a:pt x="18795" y="7920"/>
                    <a:pt x="21445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693674" y="-1"/>
              <a:ext cx="165279" cy="45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12" fill="norm" stroke="1" extrusionOk="0">
                  <a:moveTo>
                    <a:pt x="21350" y="1866"/>
                  </a:moveTo>
                  <a:cubicBezTo>
                    <a:pt x="21350" y="1163"/>
                    <a:pt x="21350" y="460"/>
                    <a:pt x="20530" y="158"/>
                  </a:cubicBezTo>
                  <a:cubicBezTo>
                    <a:pt x="19709" y="-143"/>
                    <a:pt x="18069" y="-43"/>
                    <a:pt x="15472" y="711"/>
                  </a:cubicBezTo>
                  <a:cubicBezTo>
                    <a:pt x="12874" y="1464"/>
                    <a:pt x="9320" y="2871"/>
                    <a:pt x="6175" y="5182"/>
                  </a:cubicBezTo>
                  <a:cubicBezTo>
                    <a:pt x="3031" y="7492"/>
                    <a:pt x="297" y="10707"/>
                    <a:pt x="23" y="13420"/>
                  </a:cubicBezTo>
                  <a:cubicBezTo>
                    <a:pt x="-250" y="16132"/>
                    <a:pt x="1937" y="18343"/>
                    <a:pt x="4808" y="19649"/>
                  </a:cubicBezTo>
                  <a:cubicBezTo>
                    <a:pt x="7679" y="20955"/>
                    <a:pt x="11234" y="21357"/>
                    <a:pt x="13558" y="21407"/>
                  </a:cubicBezTo>
                  <a:cubicBezTo>
                    <a:pt x="15882" y="21457"/>
                    <a:pt x="16975" y="21156"/>
                    <a:pt x="18069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88652" y="1741116"/>
              <a:ext cx="63501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87"/>
                    <a:pt x="7200" y="6574"/>
                    <a:pt x="9360" y="9978"/>
                  </a:cubicBezTo>
                  <a:cubicBezTo>
                    <a:pt x="11520" y="13383"/>
                    <a:pt x="12240" y="16904"/>
                    <a:pt x="13320" y="18959"/>
                  </a:cubicBezTo>
                  <a:cubicBezTo>
                    <a:pt x="14400" y="21013"/>
                    <a:pt x="15840" y="21600"/>
                    <a:pt x="17280" y="21600"/>
                  </a:cubicBezTo>
                  <a:cubicBezTo>
                    <a:pt x="18720" y="21600"/>
                    <a:pt x="20160" y="21013"/>
                    <a:pt x="2160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33102" y="1751899"/>
              <a:ext cx="228601" cy="31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5798"/>
                  </a:moveTo>
                  <a:cubicBezTo>
                    <a:pt x="2800" y="15375"/>
                    <a:pt x="5600" y="14951"/>
                    <a:pt x="8000" y="13398"/>
                  </a:cubicBezTo>
                  <a:cubicBezTo>
                    <a:pt x="10400" y="11845"/>
                    <a:pt x="12400" y="9163"/>
                    <a:pt x="13500" y="7469"/>
                  </a:cubicBezTo>
                  <a:cubicBezTo>
                    <a:pt x="14600" y="5775"/>
                    <a:pt x="14800" y="5069"/>
                    <a:pt x="15400" y="3728"/>
                  </a:cubicBezTo>
                  <a:cubicBezTo>
                    <a:pt x="16000" y="2386"/>
                    <a:pt x="17000" y="410"/>
                    <a:pt x="17500" y="57"/>
                  </a:cubicBezTo>
                  <a:cubicBezTo>
                    <a:pt x="18000" y="-296"/>
                    <a:pt x="18000" y="975"/>
                    <a:pt x="17900" y="4080"/>
                  </a:cubicBezTo>
                  <a:cubicBezTo>
                    <a:pt x="17800" y="7186"/>
                    <a:pt x="17600" y="12128"/>
                    <a:pt x="17700" y="15163"/>
                  </a:cubicBezTo>
                  <a:cubicBezTo>
                    <a:pt x="17800" y="18198"/>
                    <a:pt x="18200" y="19328"/>
                    <a:pt x="18900" y="20033"/>
                  </a:cubicBezTo>
                  <a:cubicBezTo>
                    <a:pt x="19600" y="20739"/>
                    <a:pt x="20600" y="21022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18852" y="1791916"/>
              <a:ext cx="228601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41"/>
                  </a:moveTo>
                  <a:cubicBezTo>
                    <a:pt x="400" y="7646"/>
                    <a:pt x="800" y="11851"/>
                    <a:pt x="1200" y="14623"/>
                  </a:cubicBezTo>
                  <a:cubicBezTo>
                    <a:pt x="1600" y="17395"/>
                    <a:pt x="2000" y="18733"/>
                    <a:pt x="2600" y="19784"/>
                  </a:cubicBezTo>
                  <a:cubicBezTo>
                    <a:pt x="3200" y="20835"/>
                    <a:pt x="4000" y="21600"/>
                    <a:pt x="4900" y="21600"/>
                  </a:cubicBezTo>
                  <a:cubicBezTo>
                    <a:pt x="5800" y="21600"/>
                    <a:pt x="6800" y="20835"/>
                    <a:pt x="7600" y="19975"/>
                  </a:cubicBezTo>
                  <a:cubicBezTo>
                    <a:pt x="8400" y="19115"/>
                    <a:pt x="9000" y="18159"/>
                    <a:pt x="9600" y="17108"/>
                  </a:cubicBezTo>
                  <a:cubicBezTo>
                    <a:pt x="10200" y="16057"/>
                    <a:pt x="10800" y="14910"/>
                    <a:pt x="11200" y="14814"/>
                  </a:cubicBezTo>
                  <a:cubicBezTo>
                    <a:pt x="11600" y="14719"/>
                    <a:pt x="11800" y="15674"/>
                    <a:pt x="12200" y="16726"/>
                  </a:cubicBezTo>
                  <a:cubicBezTo>
                    <a:pt x="12600" y="17777"/>
                    <a:pt x="13200" y="18924"/>
                    <a:pt x="13900" y="19784"/>
                  </a:cubicBezTo>
                  <a:cubicBezTo>
                    <a:pt x="14600" y="20644"/>
                    <a:pt x="15400" y="21218"/>
                    <a:pt x="16100" y="21122"/>
                  </a:cubicBezTo>
                  <a:cubicBezTo>
                    <a:pt x="16800" y="21027"/>
                    <a:pt x="17400" y="20262"/>
                    <a:pt x="18100" y="17873"/>
                  </a:cubicBezTo>
                  <a:cubicBezTo>
                    <a:pt x="18800" y="15483"/>
                    <a:pt x="19600" y="11469"/>
                    <a:pt x="20200" y="8219"/>
                  </a:cubicBezTo>
                  <a:cubicBezTo>
                    <a:pt x="20800" y="4970"/>
                    <a:pt x="21200" y="24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60152" y="1696666"/>
              <a:ext cx="128708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85" fill="norm" stroke="1" extrusionOk="0">
                  <a:moveTo>
                    <a:pt x="3086" y="0"/>
                  </a:moveTo>
                  <a:cubicBezTo>
                    <a:pt x="5829" y="919"/>
                    <a:pt x="8571" y="1838"/>
                    <a:pt x="11829" y="4079"/>
                  </a:cubicBezTo>
                  <a:cubicBezTo>
                    <a:pt x="15086" y="6319"/>
                    <a:pt x="18857" y="9881"/>
                    <a:pt x="20229" y="12638"/>
                  </a:cubicBezTo>
                  <a:cubicBezTo>
                    <a:pt x="21600" y="15396"/>
                    <a:pt x="20571" y="17349"/>
                    <a:pt x="18343" y="18728"/>
                  </a:cubicBezTo>
                  <a:cubicBezTo>
                    <a:pt x="16114" y="20106"/>
                    <a:pt x="12686" y="20911"/>
                    <a:pt x="9429" y="21255"/>
                  </a:cubicBezTo>
                  <a:cubicBezTo>
                    <a:pt x="6171" y="21600"/>
                    <a:pt x="3086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166552" y="1715716"/>
              <a:ext cx="190501" cy="31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024"/>
                  </a:moveTo>
                  <a:cubicBezTo>
                    <a:pt x="720" y="6048"/>
                    <a:pt x="1440" y="9072"/>
                    <a:pt x="2040" y="11808"/>
                  </a:cubicBezTo>
                  <a:cubicBezTo>
                    <a:pt x="2640" y="14544"/>
                    <a:pt x="3120" y="16992"/>
                    <a:pt x="3360" y="18648"/>
                  </a:cubicBezTo>
                  <a:cubicBezTo>
                    <a:pt x="3600" y="20304"/>
                    <a:pt x="3600" y="21168"/>
                    <a:pt x="3840" y="21168"/>
                  </a:cubicBezTo>
                  <a:cubicBezTo>
                    <a:pt x="4080" y="21168"/>
                    <a:pt x="4560" y="20304"/>
                    <a:pt x="4800" y="19512"/>
                  </a:cubicBezTo>
                  <a:cubicBezTo>
                    <a:pt x="5040" y="18720"/>
                    <a:pt x="5040" y="18000"/>
                    <a:pt x="5400" y="17136"/>
                  </a:cubicBezTo>
                  <a:cubicBezTo>
                    <a:pt x="5760" y="16272"/>
                    <a:pt x="6480" y="15264"/>
                    <a:pt x="7200" y="15120"/>
                  </a:cubicBezTo>
                  <a:cubicBezTo>
                    <a:pt x="7920" y="14976"/>
                    <a:pt x="8640" y="15696"/>
                    <a:pt x="9600" y="16776"/>
                  </a:cubicBezTo>
                  <a:cubicBezTo>
                    <a:pt x="10560" y="17856"/>
                    <a:pt x="11760" y="19296"/>
                    <a:pt x="12840" y="20232"/>
                  </a:cubicBezTo>
                  <a:cubicBezTo>
                    <a:pt x="13920" y="21168"/>
                    <a:pt x="14880" y="21600"/>
                    <a:pt x="15600" y="21312"/>
                  </a:cubicBezTo>
                  <a:cubicBezTo>
                    <a:pt x="16320" y="21024"/>
                    <a:pt x="16800" y="20016"/>
                    <a:pt x="17160" y="16992"/>
                  </a:cubicBezTo>
                  <a:cubicBezTo>
                    <a:pt x="17520" y="13968"/>
                    <a:pt x="17760" y="8928"/>
                    <a:pt x="18480" y="5760"/>
                  </a:cubicBezTo>
                  <a:cubicBezTo>
                    <a:pt x="19200" y="2592"/>
                    <a:pt x="20400" y="12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377282" y="1622894"/>
              <a:ext cx="475071" cy="4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87" fill="norm" stroke="1" extrusionOk="0">
                  <a:moveTo>
                    <a:pt x="811" y="5885"/>
                  </a:moveTo>
                  <a:cubicBezTo>
                    <a:pt x="907" y="8624"/>
                    <a:pt x="1003" y="11364"/>
                    <a:pt x="1051" y="13787"/>
                  </a:cubicBezTo>
                  <a:cubicBezTo>
                    <a:pt x="1099" y="16211"/>
                    <a:pt x="1099" y="18318"/>
                    <a:pt x="907" y="19635"/>
                  </a:cubicBezTo>
                  <a:cubicBezTo>
                    <a:pt x="715" y="20952"/>
                    <a:pt x="331" y="21479"/>
                    <a:pt x="139" y="21374"/>
                  </a:cubicBezTo>
                  <a:cubicBezTo>
                    <a:pt x="-53" y="21268"/>
                    <a:pt x="-53" y="20531"/>
                    <a:pt x="187" y="19266"/>
                  </a:cubicBezTo>
                  <a:cubicBezTo>
                    <a:pt x="427" y="18002"/>
                    <a:pt x="907" y="16211"/>
                    <a:pt x="1291" y="15104"/>
                  </a:cubicBezTo>
                  <a:cubicBezTo>
                    <a:pt x="1675" y="13998"/>
                    <a:pt x="1963" y="13577"/>
                    <a:pt x="2203" y="13629"/>
                  </a:cubicBezTo>
                  <a:cubicBezTo>
                    <a:pt x="2443" y="13682"/>
                    <a:pt x="2635" y="14209"/>
                    <a:pt x="3019" y="15262"/>
                  </a:cubicBezTo>
                  <a:cubicBezTo>
                    <a:pt x="3403" y="16316"/>
                    <a:pt x="3979" y="17897"/>
                    <a:pt x="4459" y="18845"/>
                  </a:cubicBezTo>
                  <a:cubicBezTo>
                    <a:pt x="4939" y="19793"/>
                    <a:pt x="5323" y="20109"/>
                    <a:pt x="5755" y="20162"/>
                  </a:cubicBezTo>
                  <a:cubicBezTo>
                    <a:pt x="6187" y="20215"/>
                    <a:pt x="6667" y="20004"/>
                    <a:pt x="7291" y="19266"/>
                  </a:cubicBezTo>
                  <a:cubicBezTo>
                    <a:pt x="7915" y="18529"/>
                    <a:pt x="8683" y="17264"/>
                    <a:pt x="9115" y="16316"/>
                  </a:cubicBezTo>
                  <a:cubicBezTo>
                    <a:pt x="9547" y="15368"/>
                    <a:pt x="9643" y="14736"/>
                    <a:pt x="9691" y="14156"/>
                  </a:cubicBezTo>
                  <a:cubicBezTo>
                    <a:pt x="9739" y="13577"/>
                    <a:pt x="9739" y="13050"/>
                    <a:pt x="9499" y="12839"/>
                  </a:cubicBezTo>
                  <a:cubicBezTo>
                    <a:pt x="9259" y="12628"/>
                    <a:pt x="8779" y="12734"/>
                    <a:pt x="8443" y="13050"/>
                  </a:cubicBezTo>
                  <a:cubicBezTo>
                    <a:pt x="8107" y="13366"/>
                    <a:pt x="7915" y="13893"/>
                    <a:pt x="7771" y="14472"/>
                  </a:cubicBezTo>
                  <a:cubicBezTo>
                    <a:pt x="7627" y="15052"/>
                    <a:pt x="7531" y="15684"/>
                    <a:pt x="7531" y="16263"/>
                  </a:cubicBezTo>
                  <a:cubicBezTo>
                    <a:pt x="7531" y="16843"/>
                    <a:pt x="7627" y="17370"/>
                    <a:pt x="7915" y="17475"/>
                  </a:cubicBezTo>
                  <a:cubicBezTo>
                    <a:pt x="8203" y="17580"/>
                    <a:pt x="8683" y="17264"/>
                    <a:pt x="9019" y="17370"/>
                  </a:cubicBezTo>
                  <a:cubicBezTo>
                    <a:pt x="9355" y="17475"/>
                    <a:pt x="9547" y="18002"/>
                    <a:pt x="9883" y="18213"/>
                  </a:cubicBezTo>
                  <a:cubicBezTo>
                    <a:pt x="10219" y="18423"/>
                    <a:pt x="10699" y="18318"/>
                    <a:pt x="11227" y="17739"/>
                  </a:cubicBezTo>
                  <a:cubicBezTo>
                    <a:pt x="11755" y="17159"/>
                    <a:pt x="12331" y="16105"/>
                    <a:pt x="13291" y="13945"/>
                  </a:cubicBezTo>
                  <a:cubicBezTo>
                    <a:pt x="14251" y="11785"/>
                    <a:pt x="15595" y="8519"/>
                    <a:pt x="16459" y="6254"/>
                  </a:cubicBezTo>
                  <a:cubicBezTo>
                    <a:pt x="17323" y="3988"/>
                    <a:pt x="17707" y="2724"/>
                    <a:pt x="17947" y="1776"/>
                  </a:cubicBezTo>
                  <a:cubicBezTo>
                    <a:pt x="18187" y="827"/>
                    <a:pt x="18283" y="195"/>
                    <a:pt x="18139" y="37"/>
                  </a:cubicBezTo>
                  <a:cubicBezTo>
                    <a:pt x="17995" y="-121"/>
                    <a:pt x="17611" y="195"/>
                    <a:pt x="17131" y="1565"/>
                  </a:cubicBezTo>
                  <a:cubicBezTo>
                    <a:pt x="16651" y="2935"/>
                    <a:pt x="16075" y="5358"/>
                    <a:pt x="15979" y="7834"/>
                  </a:cubicBezTo>
                  <a:cubicBezTo>
                    <a:pt x="15883" y="10310"/>
                    <a:pt x="16267" y="12839"/>
                    <a:pt x="17083" y="14367"/>
                  </a:cubicBezTo>
                  <a:cubicBezTo>
                    <a:pt x="17899" y="15895"/>
                    <a:pt x="19147" y="16421"/>
                    <a:pt x="19963" y="16527"/>
                  </a:cubicBezTo>
                  <a:cubicBezTo>
                    <a:pt x="20779" y="16632"/>
                    <a:pt x="21163" y="16316"/>
                    <a:pt x="21547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719002" y="182366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131752" y="182366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150802" y="176016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225601" y="1772866"/>
              <a:ext cx="8606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17312" y="0"/>
                  </a:moveTo>
                  <a:cubicBezTo>
                    <a:pt x="14741" y="240"/>
                    <a:pt x="12169" y="480"/>
                    <a:pt x="9083" y="840"/>
                  </a:cubicBezTo>
                  <a:cubicBezTo>
                    <a:pt x="5998" y="1200"/>
                    <a:pt x="2398" y="1680"/>
                    <a:pt x="855" y="2520"/>
                  </a:cubicBezTo>
                  <a:cubicBezTo>
                    <a:pt x="-688" y="3360"/>
                    <a:pt x="-174" y="4560"/>
                    <a:pt x="2655" y="6120"/>
                  </a:cubicBezTo>
                  <a:cubicBezTo>
                    <a:pt x="5483" y="7680"/>
                    <a:pt x="10626" y="9600"/>
                    <a:pt x="14483" y="11040"/>
                  </a:cubicBezTo>
                  <a:cubicBezTo>
                    <a:pt x="18341" y="12480"/>
                    <a:pt x="20912" y="13440"/>
                    <a:pt x="20912" y="14760"/>
                  </a:cubicBezTo>
                  <a:cubicBezTo>
                    <a:pt x="20912" y="16080"/>
                    <a:pt x="18341" y="17760"/>
                    <a:pt x="14483" y="18960"/>
                  </a:cubicBezTo>
                  <a:cubicBezTo>
                    <a:pt x="10626" y="20160"/>
                    <a:pt x="5483" y="20880"/>
                    <a:pt x="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641869" y="1781106"/>
              <a:ext cx="57469" cy="40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00" fill="norm" stroke="1" extrusionOk="0">
                  <a:moveTo>
                    <a:pt x="1543" y="4265"/>
                  </a:moveTo>
                  <a:cubicBezTo>
                    <a:pt x="1543" y="8853"/>
                    <a:pt x="1543" y="13442"/>
                    <a:pt x="1543" y="16128"/>
                  </a:cubicBezTo>
                  <a:cubicBezTo>
                    <a:pt x="1543" y="18814"/>
                    <a:pt x="1543" y="19597"/>
                    <a:pt x="1543" y="20269"/>
                  </a:cubicBezTo>
                  <a:cubicBezTo>
                    <a:pt x="1543" y="20940"/>
                    <a:pt x="1543" y="21500"/>
                    <a:pt x="1157" y="21500"/>
                  </a:cubicBezTo>
                  <a:cubicBezTo>
                    <a:pt x="771" y="21500"/>
                    <a:pt x="0" y="20940"/>
                    <a:pt x="0" y="18702"/>
                  </a:cubicBezTo>
                  <a:cubicBezTo>
                    <a:pt x="0" y="16464"/>
                    <a:pt x="771" y="12547"/>
                    <a:pt x="2314" y="9357"/>
                  </a:cubicBezTo>
                  <a:cubicBezTo>
                    <a:pt x="3857" y="6167"/>
                    <a:pt x="6171" y="3705"/>
                    <a:pt x="8100" y="2138"/>
                  </a:cubicBezTo>
                  <a:cubicBezTo>
                    <a:pt x="10029" y="572"/>
                    <a:pt x="11571" y="-100"/>
                    <a:pt x="13886" y="12"/>
                  </a:cubicBezTo>
                  <a:cubicBezTo>
                    <a:pt x="16200" y="124"/>
                    <a:pt x="19286" y="1019"/>
                    <a:pt x="20443" y="2530"/>
                  </a:cubicBezTo>
                  <a:cubicBezTo>
                    <a:pt x="21600" y="4041"/>
                    <a:pt x="20829" y="6167"/>
                    <a:pt x="17357" y="7678"/>
                  </a:cubicBezTo>
                  <a:cubicBezTo>
                    <a:pt x="13886" y="9189"/>
                    <a:pt x="7714" y="10084"/>
                    <a:pt x="1543" y="1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741352" y="186811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938202" y="1779216"/>
              <a:ext cx="69851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655" y="6271"/>
                    <a:pt x="1309" y="12542"/>
                    <a:pt x="2945" y="16374"/>
                  </a:cubicBezTo>
                  <a:cubicBezTo>
                    <a:pt x="4582" y="20206"/>
                    <a:pt x="7200" y="21600"/>
                    <a:pt x="9491" y="21426"/>
                  </a:cubicBezTo>
                  <a:cubicBezTo>
                    <a:pt x="11782" y="21252"/>
                    <a:pt x="13745" y="19510"/>
                    <a:pt x="15709" y="15677"/>
                  </a:cubicBezTo>
                  <a:cubicBezTo>
                    <a:pt x="17673" y="11845"/>
                    <a:pt x="19636" y="59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009641" y="1592837"/>
              <a:ext cx="481012" cy="36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58" fill="norm" stroke="1" extrusionOk="0">
                  <a:moveTo>
                    <a:pt x="5045" y="12048"/>
                  </a:moveTo>
                  <a:cubicBezTo>
                    <a:pt x="4761" y="11551"/>
                    <a:pt x="4476" y="11055"/>
                    <a:pt x="4097" y="10806"/>
                  </a:cubicBezTo>
                  <a:cubicBezTo>
                    <a:pt x="3718" y="10558"/>
                    <a:pt x="3245" y="10558"/>
                    <a:pt x="2534" y="11675"/>
                  </a:cubicBezTo>
                  <a:cubicBezTo>
                    <a:pt x="1824" y="12792"/>
                    <a:pt x="876" y="15027"/>
                    <a:pt x="403" y="16455"/>
                  </a:cubicBezTo>
                  <a:cubicBezTo>
                    <a:pt x="-71" y="17882"/>
                    <a:pt x="-71" y="18503"/>
                    <a:pt x="118" y="18999"/>
                  </a:cubicBezTo>
                  <a:cubicBezTo>
                    <a:pt x="308" y="19496"/>
                    <a:pt x="687" y="19868"/>
                    <a:pt x="1255" y="19310"/>
                  </a:cubicBezTo>
                  <a:cubicBezTo>
                    <a:pt x="1824" y="18751"/>
                    <a:pt x="2582" y="17261"/>
                    <a:pt x="3055" y="16144"/>
                  </a:cubicBezTo>
                  <a:cubicBezTo>
                    <a:pt x="3529" y="15027"/>
                    <a:pt x="3718" y="14282"/>
                    <a:pt x="3718" y="14220"/>
                  </a:cubicBezTo>
                  <a:cubicBezTo>
                    <a:pt x="3718" y="14158"/>
                    <a:pt x="3529" y="14779"/>
                    <a:pt x="3434" y="15399"/>
                  </a:cubicBezTo>
                  <a:cubicBezTo>
                    <a:pt x="3340" y="16020"/>
                    <a:pt x="3340" y="16641"/>
                    <a:pt x="3576" y="17013"/>
                  </a:cubicBezTo>
                  <a:cubicBezTo>
                    <a:pt x="3813" y="17386"/>
                    <a:pt x="4287" y="17510"/>
                    <a:pt x="5045" y="16206"/>
                  </a:cubicBezTo>
                  <a:cubicBezTo>
                    <a:pt x="5803" y="14903"/>
                    <a:pt x="6845" y="12172"/>
                    <a:pt x="7697" y="9441"/>
                  </a:cubicBezTo>
                  <a:cubicBezTo>
                    <a:pt x="8550" y="6710"/>
                    <a:pt x="9213" y="3979"/>
                    <a:pt x="9592" y="2241"/>
                  </a:cubicBezTo>
                  <a:cubicBezTo>
                    <a:pt x="9971" y="503"/>
                    <a:pt x="10066" y="-242"/>
                    <a:pt x="9924" y="68"/>
                  </a:cubicBezTo>
                  <a:cubicBezTo>
                    <a:pt x="9782" y="379"/>
                    <a:pt x="9403" y="1744"/>
                    <a:pt x="8929" y="4289"/>
                  </a:cubicBezTo>
                  <a:cubicBezTo>
                    <a:pt x="8455" y="6834"/>
                    <a:pt x="7887" y="10558"/>
                    <a:pt x="7603" y="12730"/>
                  </a:cubicBezTo>
                  <a:cubicBezTo>
                    <a:pt x="7318" y="14903"/>
                    <a:pt x="7318" y="15524"/>
                    <a:pt x="7318" y="16206"/>
                  </a:cubicBezTo>
                  <a:cubicBezTo>
                    <a:pt x="7318" y="16889"/>
                    <a:pt x="7318" y="17634"/>
                    <a:pt x="7555" y="17944"/>
                  </a:cubicBezTo>
                  <a:cubicBezTo>
                    <a:pt x="7792" y="18255"/>
                    <a:pt x="8266" y="18130"/>
                    <a:pt x="8692" y="17386"/>
                  </a:cubicBezTo>
                  <a:cubicBezTo>
                    <a:pt x="9118" y="16641"/>
                    <a:pt x="9497" y="15275"/>
                    <a:pt x="9782" y="14220"/>
                  </a:cubicBezTo>
                  <a:cubicBezTo>
                    <a:pt x="10066" y="13165"/>
                    <a:pt x="10255" y="12420"/>
                    <a:pt x="10303" y="12358"/>
                  </a:cubicBezTo>
                  <a:cubicBezTo>
                    <a:pt x="10350" y="12296"/>
                    <a:pt x="10255" y="12917"/>
                    <a:pt x="10113" y="13848"/>
                  </a:cubicBezTo>
                  <a:cubicBezTo>
                    <a:pt x="9971" y="14779"/>
                    <a:pt x="9782" y="16020"/>
                    <a:pt x="9734" y="16951"/>
                  </a:cubicBezTo>
                  <a:cubicBezTo>
                    <a:pt x="9687" y="17882"/>
                    <a:pt x="9782" y="18503"/>
                    <a:pt x="10066" y="18875"/>
                  </a:cubicBezTo>
                  <a:cubicBezTo>
                    <a:pt x="10350" y="19248"/>
                    <a:pt x="10824" y="19372"/>
                    <a:pt x="11250" y="19248"/>
                  </a:cubicBezTo>
                  <a:cubicBezTo>
                    <a:pt x="11676" y="19124"/>
                    <a:pt x="12055" y="18751"/>
                    <a:pt x="12340" y="18255"/>
                  </a:cubicBezTo>
                  <a:cubicBezTo>
                    <a:pt x="12624" y="17758"/>
                    <a:pt x="12813" y="17137"/>
                    <a:pt x="12908" y="16517"/>
                  </a:cubicBezTo>
                  <a:cubicBezTo>
                    <a:pt x="13003" y="15896"/>
                    <a:pt x="13003" y="15275"/>
                    <a:pt x="12908" y="15275"/>
                  </a:cubicBezTo>
                  <a:cubicBezTo>
                    <a:pt x="12813" y="15275"/>
                    <a:pt x="12624" y="15896"/>
                    <a:pt x="12576" y="16517"/>
                  </a:cubicBezTo>
                  <a:cubicBezTo>
                    <a:pt x="12529" y="17137"/>
                    <a:pt x="12624" y="17758"/>
                    <a:pt x="13240" y="18255"/>
                  </a:cubicBezTo>
                  <a:cubicBezTo>
                    <a:pt x="13855" y="18751"/>
                    <a:pt x="14992" y="19124"/>
                    <a:pt x="15940" y="18565"/>
                  </a:cubicBezTo>
                  <a:cubicBezTo>
                    <a:pt x="16887" y="18006"/>
                    <a:pt x="17645" y="16517"/>
                    <a:pt x="18071" y="15461"/>
                  </a:cubicBezTo>
                  <a:cubicBezTo>
                    <a:pt x="18497" y="14406"/>
                    <a:pt x="18592" y="13786"/>
                    <a:pt x="18403" y="13475"/>
                  </a:cubicBezTo>
                  <a:cubicBezTo>
                    <a:pt x="18213" y="13165"/>
                    <a:pt x="17740" y="13165"/>
                    <a:pt x="17076" y="13910"/>
                  </a:cubicBezTo>
                  <a:cubicBezTo>
                    <a:pt x="16413" y="14655"/>
                    <a:pt x="15561" y="16144"/>
                    <a:pt x="15134" y="17199"/>
                  </a:cubicBezTo>
                  <a:cubicBezTo>
                    <a:pt x="14708" y="18255"/>
                    <a:pt x="14708" y="18875"/>
                    <a:pt x="15182" y="19434"/>
                  </a:cubicBezTo>
                  <a:cubicBezTo>
                    <a:pt x="15655" y="19992"/>
                    <a:pt x="16603" y="20489"/>
                    <a:pt x="17740" y="20799"/>
                  </a:cubicBezTo>
                  <a:cubicBezTo>
                    <a:pt x="18876" y="21110"/>
                    <a:pt x="20203" y="21234"/>
                    <a:pt x="21529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852602" y="1855416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-1" y="1269099"/>
              <a:ext cx="7870037" cy="139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6" fill="norm" stroke="1" extrusionOk="0">
                  <a:moveTo>
                    <a:pt x="4594" y="2593"/>
                  </a:moveTo>
                  <a:cubicBezTo>
                    <a:pt x="4576" y="2035"/>
                    <a:pt x="4559" y="1477"/>
                    <a:pt x="4547" y="1116"/>
                  </a:cubicBezTo>
                  <a:cubicBezTo>
                    <a:pt x="4535" y="755"/>
                    <a:pt x="4530" y="591"/>
                    <a:pt x="4512" y="460"/>
                  </a:cubicBezTo>
                  <a:cubicBezTo>
                    <a:pt x="4495" y="328"/>
                    <a:pt x="4466" y="230"/>
                    <a:pt x="4376" y="181"/>
                  </a:cubicBezTo>
                  <a:cubicBezTo>
                    <a:pt x="4286" y="131"/>
                    <a:pt x="4135" y="131"/>
                    <a:pt x="3952" y="98"/>
                  </a:cubicBezTo>
                  <a:cubicBezTo>
                    <a:pt x="3769" y="66"/>
                    <a:pt x="3554" y="0"/>
                    <a:pt x="3345" y="0"/>
                  </a:cubicBezTo>
                  <a:cubicBezTo>
                    <a:pt x="3136" y="0"/>
                    <a:pt x="2933" y="66"/>
                    <a:pt x="2718" y="213"/>
                  </a:cubicBezTo>
                  <a:cubicBezTo>
                    <a:pt x="2503" y="361"/>
                    <a:pt x="2277" y="591"/>
                    <a:pt x="2050" y="870"/>
                  </a:cubicBezTo>
                  <a:cubicBezTo>
                    <a:pt x="1824" y="1149"/>
                    <a:pt x="1597" y="1477"/>
                    <a:pt x="1383" y="1970"/>
                  </a:cubicBezTo>
                  <a:cubicBezTo>
                    <a:pt x="1168" y="2462"/>
                    <a:pt x="964" y="3119"/>
                    <a:pt x="805" y="3791"/>
                  </a:cubicBezTo>
                  <a:cubicBezTo>
                    <a:pt x="645" y="4464"/>
                    <a:pt x="529" y="5154"/>
                    <a:pt x="424" y="5925"/>
                  </a:cubicBezTo>
                  <a:cubicBezTo>
                    <a:pt x="320" y="6697"/>
                    <a:pt x="227" y="7550"/>
                    <a:pt x="152" y="8535"/>
                  </a:cubicBezTo>
                  <a:cubicBezTo>
                    <a:pt x="76" y="9520"/>
                    <a:pt x="18" y="10636"/>
                    <a:pt x="4" y="11653"/>
                  </a:cubicBezTo>
                  <a:cubicBezTo>
                    <a:pt x="-11" y="12671"/>
                    <a:pt x="18" y="13590"/>
                    <a:pt x="88" y="14411"/>
                  </a:cubicBezTo>
                  <a:cubicBezTo>
                    <a:pt x="157" y="15232"/>
                    <a:pt x="268" y="15954"/>
                    <a:pt x="430" y="16594"/>
                  </a:cubicBezTo>
                  <a:cubicBezTo>
                    <a:pt x="593" y="17234"/>
                    <a:pt x="808" y="17792"/>
                    <a:pt x="1023" y="18235"/>
                  </a:cubicBezTo>
                  <a:cubicBezTo>
                    <a:pt x="1237" y="18678"/>
                    <a:pt x="1452" y="19007"/>
                    <a:pt x="1664" y="19286"/>
                  </a:cubicBezTo>
                  <a:cubicBezTo>
                    <a:pt x="1876" y="19565"/>
                    <a:pt x="2085" y="19795"/>
                    <a:pt x="2309" y="20024"/>
                  </a:cubicBezTo>
                  <a:cubicBezTo>
                    <a:pt x="2532" y="20254"/>
                    <a:pt x="2770" y="20484"/>
                    <a:pt x="2991" y="20648"/>
                  </a:cubicBezTo>
                  <a:cubicBezTo>
                    <a:pt x="3212" y="20812"/>
                    <a:pt x="3415" y="20911"/>
                    <a:pt x="3627" y="20993"/>
                  </a:cubicBezTo>
                  <a:cubicBezTo>
                    <a:pt x="3839" y="21075"/>
                    <a:pt x="4059" y="21140"/>
                    <a:pt x="4283" y="21206"/>
                  </a:cubicBezTo>
                  <a:cubicBezTo>
                    <a:pt x="4506" y="21272"/>
                    <a:pt x="4733" y="21337"/>
                    <a:pt x="4959" y="21387"/>
                  </a:cubicBezTo>
                  <a:cubicBezTo>
                    <a:pt x="5186" y="21436"/>
                    <a:pt x="5412" y="21469"/>
                    <a:pt x="5642" y="21502"/>
                  </a:cubicBezTo>
                  <a:cubicBezTo>
                    <a:pt x="5871" y="21534"/>
                    <a:pt x="6103" y="21567"/>
                    <a:pt x="6347" y="21584"/>
                  </a:cubicBezTo>
                  <a:cubicBezTo>
                    <a:pt x="6591" y="21600"/>
                    <a:pt x="6846" y="21600"/>
                    <a:pt x="7070" y="21584"/>
                  </a:cubicBezTo>
                  <a:cubicBezTo>
                    <a:pt x="7294" y="21567"/>
                    <a:pt x="7485" y="21534"/>
                    <a:pt x="7683" y="21502"/>
                  </a:cubicBezTo>
                  <a:cubicBezTo>
                    <a:pt x="7880" y="21469"/>
                    <a:pt x="8083" y="21436"/>
                    <a:pt x="8278" y="21387"/>
                  </a:cubicBezTo>
                  <a:cubicBezTo>
                    <a:pt x="8472" y="21337"/>
                    <a:pt x="8658" y="21272"/>
                    <a:pt x="8853" y="21206"/>
                  </a:cubicBezTo>
                  <a:cubicBezTo>
                    <a:pt x="9047" y="21140"/>
                    <a:pt x="9250" y="21075"/>
                    <a:pt x="9474" y="20993"/>
                  </a:cubicBezTo>
                  <a:cubicBezTo>
                    <a:pt x="9697" y="20911"/>
                    <a:pt x="9941" y="20812"/>
                    <a:pt x="10185" y="20714"/>
                  </a:cubicBezTo>
                  <a:cubicBezTo>
                    <a:pt x="10429" y="20615"/>
                    <a:pt x="10673" y="20517"/>
                    <a:pt x="10923" y="20402"/>
                  </a:cubicBezTo>
                  <a:cubicBezTo>
                    <a:pt x="11172" y="20287"/>
                    <a:pt x="11428" y="20156"/>
                    <a:pt x="11677" y="20041"/>
                  </a:cubicBezTo>
                  <a:cubicBezTo>
                    <a:pt x="11927" y="19926"/>
                    <a:pt x="12171" y="19827"/>
                    <a:pt x="12418" y="19729"/>
                  </a:cubicBezTo>
                  <a:cubicBezTo>
                    <a:pt x="12664" y="19630"/>
                    <a:pt x="12914" y="19532"/>
                    <a:pt x="13132" y="19450"/>
                  </a:cubicBezTo>
                  <a:cubicBezTo>
                    <a:pt x="13350" y="19368"/>
                    <a:pt x="13535" y="19302"/>
                    <a:pt x="13756" y="19220"/>
                  </a:cubicBezTo>
                  <a:cubicBezTo>
                    <a:pt x="13977" y="19138"/>
                    <a:pt x="14232" y="19040"/>
                    <a:pt x="14479" y="18957"/>
                  </a:cubicBezTo>
                  <a:cubicBezTo>
                    <a:pt x="14726" y="18875"/>
                    <a:pt x="14964" y="18810"/>
                    <a:pt x="15205" y="18760"/>
                  </a:cubicBezTo>
                  <a:cubicBezTo>
                    <a:pt x="15446" y="18711"/>
                    <a:pt x="15690" y="18678"/>
                    <a:pt x="15934" y="18662"/>
                  </a:cubicBezTo>
                  <a:cubicBezTo>
                    <a:pt x="16177" y="18646"/>
                    <a:pt x="16421" y="18646"/>
                    <a:pt x="16651" y="18629"/>
                  </a:cubicBezTo>
                  <a:cubicBezTo>
                    <a:pt x="16880" y="18613"/>
                    <a:pt x="17095" y="18580"/>
                    <a:pt x="17330" y="18564"/>
                  </a:cubicBezTo>
                  <a:cubicBezTo>
                    <a:pt x="17565" y="18547"/>
                    <a:pt x="17821" y="18547"/>
                    <a:pt x="18053" y="18531"/>
                  </a:cubicBezTo>
                  <a:cubicBezTo>
                    <a:pt x="18285" y="18514"/>
                    <a:pt x="18494" y="18481"/>
                    <a:pt x="18709" y="18465"/>
                  </a:cubicBezTo>
                  <a:cubicBezTo>
                    <a:pt x="18924" y="18449"/>
                    <a:pt x="19144" y="18449"/>
                    <a:pt x="19368" y="18432"/>
                  </a:cubicBezTo>
                  <a:cubicBezTo>
                    <a:pt x="19592" y="18416"/>
                    <a:pt x="19818" y="18383"/>
                    <a:pt x="20044" y="18350"/>
                  </a:cubicBezTo>
                  <a:cubicBezTo>
                    <a:pt x="20271" y="18317"/>
                    <a:pt x="20497" y="18284"/>
                    <a:pt x="20686" y="18153"/>
                  </a:cubicBezTo>
                  <a:cubicBezTo>
                    <a:pt x="20875" y="18022"/>
                    <a:pt x="21026" y="17792"/>
                    <a:pt x="21162" y="17431"/>
                  </a:cubicBezTo>
                  <a:cubicBezTo>
                    <a:pt x="21299" y="17070"/>
                    <a:pt x="21421" y="16578"/>
                    <a:pt x="21493" y="16052"/>
                  </a:cubicBezTo>
                  <a:cubicBezTo>
                    <a:pt x="21566" y="15527"/>
                    <a:pt x="21589" y="14969"/>
                    <a:pt x="21589" y="14411"/>
                  </a:cubicBezTo>
                  <a:cubicBezTo>
                    <a:pt x="21589" y="13853"/>
                    <a:pt x="21566" y="13295"/>
                    <a:pt x="21496" y="12835"/>
                  </a:cubicBezTo>
                  <a:cubicBezTo>
                    <a:pt x="21426" y="12376"/>
                    <a:pt x="21310" y="12015"/>
                    <a:pt x="21171" y="11604"/>
                  </a:cubicBezTo>
                  <a:cubicBezTo>
                    <a:pt x="21032" y="11194"/>
                    <a:pt x="20869" y="10734"/>
                    <a:pt x="20692" y="10390"/>
                  </a:cubicBezTo>
                  <a:cubicBezTo>
                    <a:pt x="20515" y="10045"/>
                    <a:pt x="20323" y="9815"/>
                    <a:pt x="20149" y="9585"/>
                  </a:cubicBezTo>
                  <a:cubicBezTo>
                    <a:pt x="19975" y="9356"/>
                    <a:pt x="19818" y="9126"/>
                    <a:pt x="19650" y="8929"/>
                  </a:cubicBezTo>
                  <a:cubicBezTo>
                    <a:pt x="19481" y="8732"/>
                    <a:pt x="19301" y="8568"/>
                    <a:pt x="19110" y="8436"/>
                  </a:cubicBezTo>
                  <a:cubicBezTo>
                    <a:pt x="18918" y="8305"/>
                    <a:pt x="18715" y="8207"/>
                    <a:pt x="18509" y="8108"/>
                  </a:cubicBezTo>
                  <a:cubicBezTo>
                    <a:pt x="18303" y="8010"/>
                    <a:pt x="18094" y="7911"/>
                    <a:pt x="17879" y="7796"/>
                  </a:cubicBezTo>
                  <a:cubicBezTo>
                    <a:pt x="17664" y="7681"/>
                    <a:pt x="17443" y="7550"/>
                    <a:pt x="17237" y="7435"/>
                  </a:cubicBezTo>
                  <a:cubicBezTo>
                    <a:pt x="17031" y="7320"/>
                    <a:pt x="16839" y="7222"/>
                    <a:pt x="16645" y="7140"/>
                  </a:cubicBezTo>
                  <a:cubicBezTo>
                    <a:pt x="16450" y="7058"/>
                    <a:pt x="16253" y="6992"/>
                    <a:pt x="16044" y="6943"/>
                  </a:cubicBezTo>
                  <a:cubicBezTo>
                    <a:pt x="15835" y="6894"/>
                    <a:pt x="15614" y="6861"/>
                    <a:pt x="15385" y="6844"/>
                  </a:cubicBezTo>
                  <a:cubicBezTo>
                    <a:pt x="15155" y="6828"/>
                    <a:pt x="14917" y="6828"/>
                    <a:pt x="14700" y="6812"/>
                  </a:cubicBezTo>
                  <a:cubicBezTo>
                    <a:pt x="14482" y="6795"/>
                    <a:pt x="14284" y="6762"/>
                    <a:pt x="14087" y="6697"/>
                  </a:cubicBezTo>
                  <a:cubicBezTo>
                    <a:pt x="13890" y="6631"/>
                    <a:pt x="13692" y="6533"/>
                    <a:pt x="13489" y="6418"/>
                  </a:cubicBezTo>
                  <a:cubicBezTo>
                    <a:pt x="13286" y="6303"/>
                    <a:pt x="13077" y="6171"/>
                    <a:pt x="12885" y="6057"/>
                  </a:cubicBezTo>
                  <a:cubicBezTo>
                    <a:pt x="12694" y="5942"/>
                    <a:pt x="12519" y="5843"/>
                    <a:pt x="12339" y="5695"/>
                  </a:cubicBezTo>
                  <a:cubicBezTo>
                    <a:pt x="12159" y="5548"/>
                    <a:pt x="11974" y="5351"/>
                    <a:pt x="11776" y="5170"/>
                  </a:cubicBezTo>
                  <a:cubicBezTo>
                    <a:pt x="11579" y="4990"/>
                    <a:pt x="11370" y="4826"/>
                    <a:pt x="11175" y="4694"/>
                  </a:cubicBezTo>
                  <a:cubicBezTo>
                    <a:pt x="10981" y="4563"/>
                    <a:pt x="10801" y="4464"/>
                    <a:pt x="10618" y="4366"/>
                  </a:cubicBezTo>
                  <a:cubicBezTo>
                    <a:pt x="10435" y="4267"/>
                    <a:pt x="10249" y="4169"/>
                    <a:pt x="10054" y="4038"/>
                  </a:cubicBezTo>
                  <a:cubicBezTo>
                    <a:pt x="9860" y="3906"/>
                    <a:pt x="9657" y="3742"/>
                    <a:pt x="9430" y="3545"/>
                  </a:cubicBezTo>
                  <a:cubicBezTo>
                    <a:pt x="9204" y="3348"/>
                    <a:pt x="8954" y="3119"/>
                    <a:pt x="8739" y="2905"/>
                  </a:cubicBezTo>
                  <a:cubicBezTo>
                    <a:pt x="8524" y="2692"/>
                    <a:pt x="8344" y="2495"/>
                    <a:pt x="8147" y="2298"/>
                  </a:cubicBezTo>
                  <a:cubicBezTo>
                    <a:pt x="7950" y="2101"/>
                    <a:pt x="7735" y="1904"/>
                    <a:pt x="7526" y="1723"/>
                  </a:cubicBezTo>
                  <a:cubicBezTo>
                    <a:pt x="7317" y="1543"/>
                    <a:pt x="7114" y="1379"/>
                    <a:pt x="6907" y="1215"/>
                  </a:cubicBezTo>
                  <a:cubicBezTo>
                    <a:pt x="6701" y="1050"/>
                    <a:pt x="6492" y="886"/>
                    <a:pt x="6283" y="755"/>
                  </a:cubicBezTo>
                  <a:cubicBezTo>
                    <a:pt x="6074" y="624"/>
                    <a:pt x="5865" y="525"/>
                    <a:pt x="5656" y="427"/>
                  </a:cubicBezTo>
                  <a:cubicBezTo>
                    <a:pt x="5447" y="328"/>
                    <a:pt x="5238" y="230"/>
                    <a:pt x="5029" y="197"/>
                  </a:cubicBezTo>
                  <a:cubicBezTo>
                    <a:pt x="4820" y="164"/>
                    <a:pt x="4611" y="197"/>
                    <a:pt x="4382" y="509"/>
                  </a:cubicBezTo>
                  <a:cubicBezTo>
                    <a:pt x="4152" y="821"/>
                    <a:pt x="3903" y="1412"/>
                    <a:pt x="3653" y="2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5" name="Drawing"/>
          <p:cNvGrpSpPr/>
          <p:nvPr/>
        </p:nvGrpSpPr>
        <p:grpSpPr>
          <a:xfrm>
            <a:off x="4602768" y="1081627"/>
            <a:ext cx="7945357" cy="5100845"/>
            <a:chOff x="0" y="0"/>
            <a:chExt cx="7945356" cy="5100843"/>
          </a:xfrm>
        </p:grpSpPr>
        <p:sp>
          <p:nvSpPr>
            <p:cNvPr id="1349" name="Line"/>
            <p:cNvSpPr/>
            <p:nvPr/>
          </p:nvSpPr>
          <p:spPr>
            <a:xfrm>
              <a:off x="789828" y="2546350"/>
              <a:ext cx="523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" y="18514"/>
                    <a:pt x="593" y="15429"/>
                    <a:pt x="899" y="12857"/>
                  </a:cubicBezTo>
                  <a:cubicBezTo>
                    <a:pt x="1204" y="10286"/>
                    <a:pt x="1519" y="8229"/>
                    <a:pt x="1820" y="6171"/>
                  </a:cubicBezTo>
                  <a:cubicBezTo>
                    <a:pt x="2121" y="4114"/>
                    <a:pt x="2409" y="2057"/>
                    <a:pt x="2719" y="1029"/>
                  </a:cubicBezTo>
                  <a:cubicBezTo>
                    <a:pt x="3028" y="0"/>
                    <a:pt x="3360" y="0"/>
                    <a:pt x="3718" y="0"/>
                  </a:cubicBezTo>
                  <a:cubicBezTo>
                    <a:pt x="4076" y="0"/>
                    <a:pt x="4460" y="0"/>
                    <a:pt x="4831" y="0"/>
                  </a:cubicBezTo>
                  <a:cubicBezTo>
                    <a:pt x="5201" y="0"/>
                    <a:pt x="5559" y="0"/>
                    <a:pt x="5904" y="0"/>
                  </a:cubicBezTo>
                  <a:cubicBezTo>
                    <a:pt x="6249" y="0"/>
                    <a:pt x="6580" y="0"/>
                    <a:pt x="6912" y="0"/>
                  </a:cubicBezTo>
                  <a:cubicBezTo>
                    <a:pt x="7244" y="0"/>
                    <a:pt x="7575" y="0"/>
                    <a:pt x="7911" y="514"/>
                  </a:cubicBezTo>
                  <a:cubicBezTo>
                    <a:pt x="8247" y="1029"/>
                    <a:pt x="8588" y="2057"/>
                    <a:pt x="8941" y="2571"/>
                  </a:cubicBezTo>
                  <a:cubicBezTo>
                    <a:pt x="9295" y="3086"/>
                    <a:pt x="9661" y="3086"/>
                    <a:pt x="9993" y="3086"/>
                  </a:cubicBezTo>
                  <a:cubicBezTo>
                    <a:pt x="10324" y="3086"/>
                    <a:pt x="10621" y="3086"/>
                    <a:pt x="10918" y="3086"/>
                  </a:cubicBezTo>
                  <a:cubicBezTo>
                    <a:pt x="11215" y="3086"/>
                    <a:pt x="11511" y="3086"/>
                    <a:pt x="11834" y="3086"/>
                  </a:cubicBezTo>
                  <a:cubicBezTo>
                    <a:pt x="12157" y="3086"/>
                    <a:pt x="12506" y="3086"/>
                    <a:pt x="12851" y="2571"/>
                  </a:cubicBezTo>
                  <a:cubicBezTo>
                    <a:pt x="13196" y="2057"/>
                    <a:pt x="13536" y="1029"/>
                    <a:pt x="13872" y="514"/>
                  </a:cubicBezTo>
                  <a:cubicBezTo>
                    <a:pt x="14208" y="0"/>
                    <a:pt x="14540" y="0"/>
                    <a:pt x="14871" y="0"/>
                  </a:cubicBezTo>
                  <a:cubicBezTo>
                    <a:pt x="15203" y="0"/>
                    <a:pt x="15535" y="0"/>
                    <a:pt x="15875" y="0"/>
                  </a:cubicBezTo>
                  <a:cubicBezTo>
                    <a:pt x="16215" y="0"/>
                    <a:pt x="16564" y="0"/>
                    <a:pt x="16905" y="0"/>
                  </a:cubicBezTo>
                  <a:cubicBezTo>
                    <a:pt x="17245" y="0"/>
                    <a:pt x="17577" y="0"/>
                    <a:pt x="17895" y="0"/>
                  </a:cubicBezTo>
                  <a:cubicBezTo>
                    <a:pt x="18214" y="0"/>
                    <a:pt x="18519" y="0"/>
                    <a:pt x="18820" y="0"/>
                  </a:cubicBezTo>
                  <a:cubicBezTo>
                    <a:pt x="19121" y="0"/>
                    <a:pt x="19418" y="0"/>
                    <a:pt x="19798" y="514"/>
                  </a:cubicBezTo>
                  <a:cubicBezTo>
                    <a:pt x="20177" y="1029"/>
                    <a:pt x="20640" y="2057"/>
                    <a:pt x="20954" y="3086"/>
                  </a:cubicBezTo>
                  <a:cubicBezTo>
                    <a:pt x="21268" y="4114"/>
                    <a:pt x="21434" y="5143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39028" y="494081"/>
              <a:ext cx="6083301" cy="196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21451"/>
                  </a:moveTo>
                  <a:cubicBezTo>
                    <a:pt x="218" y="21404"/>
                    <a:pt x="436" y="21358"/>
                    <a:pt x="628" y="21277"/>
                  </a:cubicBezTo>
                  <a:cubicBezTo>
                    <a:pt x="819" y="21196"/>
                    <a:pt x="985" y="21080"/>
                    <a:pt x="1191" y="20894"/>
                  </a:cubicBezTo>
                  <a:cubicBezTo>
                    <a:pt x="1398" y="20708"/>
                    <a:pt x="1646" y="20453"/>
                    <a:pt x="1864" y="20210"/>
                  </a:cubicBezTo>
                  <a:cubicBezTo>
                    <a:pt x="2082" y="19966"/>
                    <a:pt x="2270" y="19734"/>
                    <a:pt x="2465" y="19490"/>
                  </a:cubicBezTo>
                  <a:cubicBezTo>
                    <a:pt x="2661" y="19247"/>
                    <a:pt x="2863" y="18992"/>
                    <a:pt x="3040" y="18771"/>
                  </a:cubicBezTo>
                  <a:cubicBezTo>
                    <a:pt x="3217" y="18551"/>
                    <a:pt x="3367" y="18365"/>
                    <a:pt x="3491" y="18145"/>
                  </a:cubicBezTo>
                  <a:cubicBezTo>
                    <a:pt x="3615" y="17924"/>
                    <a:pt x="3713" y="17669"/>
                    <a:pt x="3837" y="17367"/>
                  </a:cubicBezTo>
                  <a:cubicBezTo>
                    <a:pt x="3961" y="17066"/>
                    <a:pt x="4111" y="16718"/>
                    <a:pt x="4265" y="16347"/>
                  </a:cubicBezTo>
                  <a:cubicBezTo>
                    <a:pt x="4419" y="15975"/>
                    <a:pt x="4577" y="15581"/>
                    <a:pt x="4724" y="15210"/>
                  </a:cubicBezTo>
                  <a:cubicBezTo>
                    <a:pt x="4870" y="14839"/>
                    <a:pt x="5005" y="14491"/>
                    <a:pt x="5129" y="14085"/>
                  </a:cubicBezTo>
                  <a:cubicBezTo>
                    <a:pt x="5253" y="13679"/>
                    <a:pt x="5366" y="13214"/>
                    <a:pt x="5475" y="12739"/>
                  </a:cubicBezTo>
                  <a:cubicBezTo>
                    <a:pt x="5584" y="12263"/>
                    <a:pt x="5689" y="11776"/>
                    <a:pt x="5810" y="11196"/>
                  </a:cubicBezTo>
                  <a:cubicBezTo>
                    <a:pt x="5930" y="10616"/>
                    <a:pt x="6065" y="9943"/>
                    <a:pt x="6189" y="9352"/>
                  </a:cubicBezTo>
                  <a:cubicBezTo>
                    <a:pt x="6313" y="8760"/>
                    <a:pt x="6426" y="8250"/>
                    <a:pt x="6550" y="7681"/>
                  </a:cubicBezTo>
                  <a:cubicBezTo>
                    <a:pt x="6674" y="7113"/>
                    <a:pt x="6809" y="6486"/>
                    <a:pt x="6933" y="5906"/>
                  </a:cubicBezTo>
                  <a:cubicBezTo>
                    <a:pt x="7057" y="5326"/>
                    <a:pt x="7170" y="4793"/>
                    <a:pt x="7298" y="4259"/>
                  </a:cubicBezTo>
                  <a:cubicBezTo>
                    <a:pt x="7425" y="3725"/>
                    <a:pt x="7568" y="3192"/>
                    <a:pt x="7707" y="2716"/>
                  </a:cubicBezTo>
                  <a:cubicBezTo>
                    <a:pt x="7846" y="2240"/>
                    <a:pt x="7982" y="1823"/>
                    <a:pt x="8128" y="1486"/>
                  </a:cubicBezTo>
                  <a:cubicBezTo>
                    <a:pt x="8275" y="1150"/>
                    <a:pt x="8433" y="895"/>
                    <a:pt x="8598" y="686"/>
                  </a:cubicBezTo>
                  <a:cubicBezTo>
                    <a:pt x="8763" y="477"/>
                    <a:pt x="8936" y="315"/>
                    <a:pt x="9120" y="199"/>
                  </a:cubicBezTo>
                  <a:cubicBezTo>
                    <a:pt x="9304" y="83"/>
                    <a:pt x="9500" y="13"/>
                    <a:pt x="9722" y="2"/>
                  </a:cubicBezTo>
                  <a:cubicBezTo>
                    <a:pt x="9943" y="-10"/>
                    <a:pt x="10191" y="36"/>
                    <a:pt x="10394" y="129"/>
                  </a:cubicBezTo>
                  <a:cubicBezTo>
                    <a:pt x="10597" y="222"/>
                    <a:pt x="10755" y="361"/>
                    <a:pt x="10909" y="547"/>
                  </a:cubicBezTo>
                  <a:cubicBezTo>
                    <a:pt x="11063" y="732"/>
                    <a:pt x="11213" y="964"/>
                    <a:pt x="11349" y="1185"/>
                  </a:cubicBezTo>
                  <a:cubicBezTo>
                    <a:pt x="11484" y="1405"/>
                    <a:pt x="11604" y="1614"/>
                    <a:pt x="11713" y="1846"/>
                  </a:cubicBezTo>
                  <a:cubicBezTo>
                    <a:pt x="11822" y="2078"/>
                    <a:pt x="11920" y="2333"/>
                    <a:pt x="12018" y="2635"/>
                  </a:cubicBezTo>
                  <a:cubicBezTo>
                    <a:pt x="12115" y="2937"/>
                    <a:pt x="12213" y="3285"/>
                    <a:pt x="12318" y="3656"/>
                  </a:cubicBezTo>
                  <a:cubicBezTo>
                    <a:pt x="12423" y="4027"/>
                    <a:pt x="12536" y="4421"/>
                    <a:pt x="12660" y="4874"/>
                  </a:cubicBezTo>
                  <a:cubicBezTo>
                    <a:pt x="12784" y="5326"/>
                    <a:pt x="12919" y="5837"/>
                    <a:pt x="13028" y="6289"/>
                  </a:cubicBezTo>
                  <a:cubicBezTo>
                    <a:pt x="13137" y="6741"/>
                    <a:pt x="13220" y="7136"/>
                    <a:pt x="13306" y="7577"/>
                  </a:cubicBezTo>
                  <a:cubicBezTo>
                    <a:pt x="13393" y="8017"/>
                    <a:pt x="13483" y="8505"/>
                    <a:pt x="13588" y="9038"/>
                  </a:cubicBezTo>
                  <a:cubicBezTo>
                    <a:pt x="13694" y="9572"/>
                    <a:pt x="13814" y="10152"/>
                    <a:pt x="13934" y="10709"/>
                  </a:cubicBezTo>
                  <a:cubicBezTo>
                    <a:pt x="14054" y="11266"/>
                    <a:pt x="14175" y="11799"/>
                    <a:pt x="14291" y="12286"/>
                  </a:cubicBezTo>
                  <a:cubicBezTo>
                    <a:pt x="14408" y="12774"/>
                    <a:pt x="14520" y="13214"/>
                    <a:pt x="14644" y="13655"/>
                  </a:cubicBezTo>
                  <a:cubicBezTo>
                    <a:pt x="14768" y="14096"/>
                    <a:pt x="14904" y="14537"/>
                    <a:pt x="15035" y="14931"/>
                  </a:cubicBezTo>
                  <a:cubicBezTo>
                    <a:pt x="15167" y="15326"/>
                    <a:pt x="15294" y="15674"/>
                    <a:pt x="15467" y="16068"/>
                  </a:cubicBezTo>
                  <a:cubicBezTo>
                    <a:pt x="15640" y="16463"/>
                    <a:pt x="15858" y="16903"/>
                    <a:pt x="16042" y="17263"/>
                  </a:cubicBezTo>
                  <a:cubicBezTo>
                    <a:pt x="16226" y="17623"/>
                    <a:pt x="16377" y="17901"/>
                    <a:pt x="16546" y="18168"/>
                  </a:cubicBezTo>
                  <a:cubicBezTo>
                    <a:pt x="16715" y="18435"/>
                    <a:pt x="16903" y="18690"/>
                    <a:pt x="17109" y="18934"/>
                  </a:cubicBezTo>
                  <a:cubicBezTo>
                    <a:pt x="17316" y="19177"/>
                    <a:pt x="17542" y="19409"/>
                    <a:pt x="17744" y="19595"/>
                  </a:cubicBezTo>
                  <a:cubicBezTo>
                    <a:pt x="17947" y="19780"/>
                    <a:pt x="18128" y="19920"/>
                    <a:pt x="18327" y="20082"/>
                  </a:cubicBezTo>
                  <a:cubicBezTo>
                    <a:pt x="18526" y="20244"/>
                    <a:pt x="18744" y="20430"/>
                    <a:pt x="18985" y="20592"/>
                  </a:cubicBezTo>
                  <a:cubicBezTo>
                    <a:pt x="19225" y="20755"/>
                    <a:pt x="19488" y="20894"/>
                    <a:pt x="19774" y="20998"/>
                  </a:cubicBezTo>
                  <a:cubicBezTo>
                    <a:pt x="20059" y="21103"/>
                    <a:pt x="20367" y="21172"/>
                    <a:pt x="20646" y="21230"/>
                  </a:cubicBezTo>
                  <a:cubicBezTo>
                    <a:pt x="20924" y="21288"/>
                    <a:pt x="21172" y="21335"/>
                    <a:pt x="21326" y="21393"/>
                  </a:cubicBezTo>
                  <a:cubicBezTo>
                    <a:pt x="21480" y="21451"/>
                    <a:pt x="21540" y="21520"/>
                    <a:pt x="2160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320428" y="692150"/>
              <a:ext cx="6159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8" y="18626"/>
                    <a:pt x="4157" y="15652"/>
                    <a:pt x="6309" y="12913"/>
                  </a:cubicBezTo>
                  <a:cubicBezTo>
                    <a:pt x="8462" y="10174"/>
                    <a:pt x="10689" y="7670"/>
                    <a:pt x="13064" y="5557"/>
                  </a:cubicBezTo>
                  <a:cubicBezTo>
                    <a:pt x="15439" y="3443"/>
                    <a:pt x="17963" y="1722"/>
                    <a:pt x="19410" y="861"/>
                  </a:cubicBezTo>
                  <a:cubicBezTo>
                    <a:pt x="20858" y="0"/>
                    <a:pt x="21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771278" y="578761"/>
              <a:ext cx="237390" cy="24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6" fill="norm" stroke="1" extrusionOk="0">
                  <a:moveTo>
                    <a:pt x="0" y="1609"/>
                  </a:moveTo>
                  <a:cubicBezTo>
                    <a:pt x="765" y="1046"/>
                    <a:pt x="1529" y="482"/>
                    <a:pt x="3632" y="201"/>
                  </a:cubicBezTo>
                  <a:cubicBezTo>
                    <a:pt x="5735" y="-81"/>
                    <a:pt x="9175" y="-81"/>
                    <a:pt x="11947" y="295"/>
                  </a:cubicBezTo>
                  <a:cubicBezTo>
                    <a:pt x="14719" y="670"/>
                    <a:pt x="16821" y="1422"/>
                    <a:pt x="18446" y="2549"/>
                  </a:cubicBezTo>
                  <a:cubicBezTo>
                    <a:pt x="20071" y="3676"/>
                    <a:pt x="21218" y="5178"/>
                    <a:pt x="21409" y="6869"/>
                  </a:cubicBezTo>
                  <a:cubicBezTo>
                    <a:pt x="21600" y="8559"/>
                    <a:pt x="20835" y="10437"/>
                    <a:pt x="19593" y="12503"/>
                  </a:cubicBezTo>
                  <a:cubicBezTo>
                    <a:pt x="18350" y="14569"/>
                    <a:pt x="16630" y="16823"/>
                    <a:pt x="15579" y="18420"/>
                  </a:cubicBezTo>
                  <a:cubicBezTo>
                    <a:pt x="14527" y="20016"/>
                    <a:pt x="14145" y="20956"/>
                    <a:pt x="14336" y="21237"/>
                  </a:cubicBezTo>
                  <a:cubicBezTo>
                    <a:pt x="14527" y="21519"/>
                    <a:pt x="15292" y="21143"/>
                    <a:pt x="16057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133228" y="482600"/>
              <a:ext cx="219336" cy="15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52" fill="norm" stroke="1" extrusionOk="0">
                  <a:moveTo>
                    <a:pt x="0" y="0"/>
                  </a:moveTo>
                  <a:cubicBezTo>
                    <a:pt x="1869" y="5400"/>
                    <a:pt x="3738" y="10800"/>
                    <a:pt x="4777" y="14211"/>
                  </a:cubicBezTo>
                  <a:cubicBezTo>
                    <a:pt x="5815" y="17621"/>
                    <a:pt x="6023" y="19042"/>
                    <a:pt x="6542" y="19326"/>
                  </a:cubicBezTo>
                  <a:cubicBezTo>
                    <a:pt x="7062" y="19611"/>
                    <a:pt x="7892" y="18758"/>
                    <a:pt x="8515" y="17621"/>
                  </a:cubicBezTo>
                  <a:cubicBezTo>
                    <a:pt x="9138" y="16484"/>
                    <a:pt x="9554" y="15063"/>
                    <a:pt x="9969" y="13642"/>
                  </a:cubicBezTo>
                  <a:cubicBezTo>
                    <a:pt x="10385" y="12221"/>
                    <a:pt x="10800" y="10800"/>
                    <a:pt x="11527" y="10232"/>
                  </a:cubicBezTo>
                  <a:cubicBezTo>
                    <a:pt x="12254" y="9663"/>
                    <a:pt x="13292" y="9947"/>
                    <a:pt x="13915" y="10800"/>
                  </a:cubicBezTo>
                  <a:cubicBezTo>
                    <a:pt x="14538" y="11653"/>
                    <a:pt x="14746" y="13074"/>
                    <a:pt x="15369" y="14779"/>
                  </a:cubicBezTo>
                  <a:cubicBezTo>
                    <a:pt x="15992" y="16484"/>
                    <a:pt x="17031" y="18474"/>
                    <a:pt x="18069" y="19753"/>
                  </a:cubicBezTo>
                  <a:cubicBezTo>
                    <a:pt x="19108" y="21032"/>
                    <a:pt x="20146" y="21600"/>
                    <a:pt x="20769" y="21032"/>
                  </a:cubicBezTo>
                  <a:cubicBezTo>
                    <a:pt x="21392" y="20463"/>
                    <a:pt x="21600" y="18758"/>
                    <a:pt x="21496" y="15205"/>
                  </a:cubicBezTo>
                  <a:cubicBezTo>
                    <a:pt x="21392" y="11653"/>
                    <a:pt x="20977" y="6253"/>
                    <a:pt x="20562" y="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5533278" y="44450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800"/>
                    <a:pt x="11435" y="12000"/>
                    <a:pt x="15035" y="8400"/>
                  </a:cubicBezTo>
                  <a:cubicBezTo>
                    <a:pt x="18635" y="4800"/>
                    <a:pt x="201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603128" y="4953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590428" y="5397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872914" y="374614"/>
              <a:ext cx="214932" cy="17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47" fill="norm" stroke="1" extrusionOk="0">
                  <a:moveTo>
                    <a:pt x="2232" y="3090"/>
                  </a:moveTo>
                  <a:cubicBezTo>
                    <a:pt x="6468" y="2318"/>
                    <a:pt x="10703" y="1547"/>
                    <a:pt x="13562" y="904"/>
                  </a:cubicBezTo>
                  <a:cubicBezTo>
                    <a:pt x="16421" y="261"/>
                    <a:pt x="17903" y="-253"/>
                    <a:pt x="18327" y="133"/>
                  </a:cubicBezTo>
                  <a:cubicBezTo>
                    <a:pt x="18750" y="518"/>
                    <a:pt x="18115" y="1804"/>
                    <a:pt x="16209" y="4376"/>
                  </a:cubicBezTo>
                  <a:cubicBezTo>
                    <a:pt x="14303" y="6947"/>
                    <a:pt x="11127" y="10804"/>
                    <a:pt x="8479" y="13376"/>
                  </a:cubicBezTo>
                  <a:cubicBezTo>
                    <a:pt x="5832" y="15947"/>
                    <a:pt x="3715" y="17233"/>
                    <a:pt x="2232" y="18261"/>
                  </a:cubicBezTo>
                  <a:cubicBezTo>
                    <a:pt x="750" y="19290"/>
                    <a:pt x="-97" y="20061"/>
                    <a:pt x="9" y="20576"/>
                  </a:cubicBezTo>
                  <a:cubicBezTo>
                    <a:pt x="115" y="21090"/>
                    <a:pt x="1174" y="21347"/>
                    <a:pt x="3821" y="20961"/>
                  </a:cubicBezTo>
                  <a:cubicBezTo>
                    <a:pt x="6468" y="20576"/>
                    <a:pt x="10703" y="19547"/>
                    <a:pt x="13562" y="18776"/>
                  </a:cubicBezTo>
                  <a:cubicBezTo>
                    <a:pt x="16421" y="18004"/>
                    <a:pt x="17903" y="17490"/>
                    <a:pt x="19174" y="17233"/>
                  </a:cubicBezTo>
                  <a:cubicBezTo>
                    <a:pt x="20444" y="16976"/>
                    <a:pt x="21503" y="16976"/>
                    <a:pt x="21503" y="17490"/>
                  </a:cubicBezTo>
                  <a:cubicBezTo>
                    <a:pt x="21503" y="18004"/>
                    <a:pt x="20444" y="19033"/>
                    <a:pt x="19385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463428" y="116630"/>
              <a:ext cx="38101" cy="21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21600" y="1027"/>
                  </a:moveTo>
                  <a:cubicBezTo>
                    <a:pt x="15600" y="398"/>
                    <a:pt x="9600" y="-231"/>
                    <a:pt x="7200" y="84"/>
                  </a:cubicBezTo>
                  <a:cubicBezTo>
                    <a:pt x="4800" y="398"/>
                    <a:pt x="6000" y="1656"/>
                    <a:pt x="6600" y="5012"/>
                  </a:cubicBezTo>
                  <a:cubicBezTo>
                    <a:pt x="7200" y="8367"/>
                    <a:pt x="7200" y="13819"/>
                    <a:pt x="7200" y="17070"/>
                  </a:cubicBezTo>
                  <a:cubicBezTo>
                    <a:pt x="7200" y="20320"/>
                    <a:pt x="7200" y="21369"/>
                    <a:pt x="6000" y="21054"/>
                  </a:cubicBezTo>
                  <a:cubicBezTo>
                    <a:pt x="4800" y="20740"/>
                    <a:pt x="2400" y="19062"/>
                    <a:pt x="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457078" y="131233"/>
              <a:ext cx="122767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74"/>
                  </a:moveTo>
                  <a:cubicBezTo>
                    <a:pt x="2979" y="18206"/>
                    <a:pt x="5959" y="15737"/>
                    <a:pt x="9310" y="12806"/>
                  </a:cubicBezTo>
                  <a:cubicBezTo>
                    <a:pt x="12662" y="9874"/>
                    <a:pt x="16386" y="6480"/>
                    <a:pt x="18621" y="4011"/>
                  </a:cubicBezTo>
                  <a:cubicBezTo>
                    <a:pt x="20855" y="1543"/>
                    <a:pt x="21600" y="0"/>
                    <a:pt x="21600" y="0"/>
                  </a:cubicBezTo>
                  <a:cubicBezTo>
                    <a:pt x="21600" y="0"/>
                    <a:pt x="20855" y="1543"/>
                    <a:pt x="20110" y="4629"/>
                  </a:cubicBezTo>
                  <a:cubicBezTo>
                    <a:pt x="19366" y="7714"/>
                    <a:pt x="18621" y="12343"/>
                    <a:pt x="18621" y="15429"/>
                  </a:cubicBezTo>
                  <a:cubicBezTo>
                    <a:pt x="18621" y="18514"/>
                    <a:pt x="19366" y="20057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602583" y="222250"/>
              <a:ext cx="53863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305" fill="norm" stroke="1" extrusionOk="0">
                  <a:moveTo>
                    <a:pt x="14606" y="10452"/>
                  </a:moveTo>
                  <a:cubicBezTo>
                    <a:pt x="10606" y="9058"/>
                    <a:pt x="6606" y="7665"/>
                    <a:pt x="3806" y="8710"/>
                  </a:cubicBezTo>
                  <a:cubicBezTo>
                    <a:pt x="1006" y="9755"/>
                    <a:pt x="-594" y="13239"/>
                    <a:pt x="206" y="16026"/>
                  </a:cubicBezTo>
                  <a:cubicBezTo>
                    <a:pt x="1006" y="18813"/>
                    <a:pt x="4206" y="20903"/>
                    <a:pt x="7806" y="21252"/>
                  </a:cubicBezTo>
                  <a:cubicBezTo>
                    <a:pt x="11406" y="21600"/>
                    <a:pt x="15406" y="20206"/>
                    <a:pt x="17806" y="17768"/>
                  </a:cubicBezTo>
                  <a:cubicBezTo>
                    <a:pt x="20206" y="15329"/>
                    <a:pt x="21006" y="11845"/>
                    <a:pt x="19806" y="8710"/>
                  </a:cubicBezTo>
                  <a:cubicBezTo>
                    <a:pt x="18606" y="5574"/>
                    <a:pt x="15406" y="2787"/>
                    <a:pt x="14606" y="1394"/>
                  </a:cubicBezTo>
                  <a:cubicBezTo>
                    <a:pt x="13806" y="0"/>
                    <a:pt x="15406" y="0"/>
                    <a:pt x="170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876904" y="0"/>
              <a:ext cx="43725" cy="20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54" fill="norm" stroke="1" extrusionOk="0">
                  <a:moveTo>
                    <a:pt x="21247" y="0"/>
                  </a:moveTo>
                  <a:cubicBezTo>
                    <a:pt x="16104" y="3927"/>
                    <a:pt x="10961" y="7855"/>
                    <a:pt x="7361" y="10691"/>
                  </a:cubicBezTo>
                  <a:cubicBezTo>
                    <a:pt x="3761" y="13527"/>
                    <a:pt x="1704" y="15273"/>
                    <a:pt x="676" y="16691"/>
                  </a:cubicBezTo>
                  <a:cubicBezTo>
                    <a:pt x="-353" y="18109"/>
                    <a:pt x="-353" y="19200"/>
                    <a:pt x="1704" y="20073"/>
                  </a:cubicBezTo>
                  <a:cubicBezTo>
                    <a:pt x="3761" y="20945"/>
                    <a:pt x="7876" y="21600"/>
                    <a:pt x="10447" y="21055"/>
                  </a:cubicBezTo>
                  <a:cubicBezTo>
                    <a:pt x="13018" y="20509"/>
                    <a:pt x="14047" y="18764"/>
                    <a:pt x="15076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810562" y="105362"/>
              <a:ext cx="510117" cy="10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896" y="8304"/>
                  </a:moveTo>
                  <a:cubicBezTo>
                    <a:pt x="448" y="7008"/>
                    <a:pt x="0" y="5712"/>
                    <a:pt x="0" y="4416"/>
                  </a:cubicBezTo>
                  <a:cubicBezTo>
                    <a:pt x="0" y="3120"/>
                    <a:pt x="448" y="1824"/>
                    <a:pt x="1344" y="960"/>
                  </a:cubicBezTo>
                  <a:cubicBezTo>
                    <a:pt x="2241" y="96"/>
                    <a:pt x="3585" y="-336"/>
                    <a:pt x="4705" y="312"/>
                  </a:cubicBezTo>
                  <a:cubicBezTo>
                    <a:pt x="5826" y="960"/>
                    <a:pt x="6722" y="2688"/>
                    <a:pt x="7260" y="4632"/>
                  </a:cubicBezTo>
                  <a:cubicBezTo>
                    <a:pt x="7798" y="6576"/>
                    <a:pt x="7977" y="8736"/>
                    <a:pt x="8066" y="11328"/>
                  </a:cubicBezTo>
                  <a:cubicBezTo>
                    <a:pt x="8156" y="13920"/>
                    <a:pt x="8156" y="16944"/>
                    <a:pt x="7932" y="18672"/>
                  </a:cubicBezTo>
                  <a:cubicBezTo>
                    <a:pt x="7708" y="20400"/>
                    <a:pt x="7260" y="20832"/>
                    <a:pt x="6946" y="19968"/>
                  </a:cubicBezTo>
                  <a:cubicBezTo>
                    <a:pt x="6632" y="19104"/>
                    <a:pt x="6453" y="16944"/>
                    <a:pt x="6588" y="13920"/>
                  </a:cubicBezTo>
                  <a:cubicBezTo>
                    <a:pt x="6722" y="10896"/>
                    <a:pt x="7170" y="7008"/>
                    <a:pt x="7573" y="4416"/>
                  </a:cubicBezTo>
                  <a:cubicBezTo>
                    <a:pt x="7977" y="1824"/>
                    <a:pt x="8335" y="528"/>
                    <a:pt x="8739" y="312"/>
                  </a:cubicBezTo>
                  <a:cubicBezTo>
                    <a:pt x="9142" y="96"/>
                    <a:pt x="9590" y="960"/>
                    <a:pt x="9859" y="2472"/>
                  </a:cubicBezTo>
                  <a:cubicBezTo>
                    <a:pt x="10128" y="3984"/>
                    <a:pt x="10217" y="6144"/>
                    <a:pt x="10307" y="8304"/>
                  </a:cubicBezTo>
                  <a:cubicBezTo>
                    <a:pt x="10397" y="10464"/>
                    <a:pt x="10486" y="12624"/>
                    <a:pt x="10755" y="12840"/>
                  </a:cubicBezTo>
                  <a:cubicBezTo>
                    <a:pt x="11024" y="13056"/>
                    <a:pt x="11472" y="11328"/>
                    <a:pt x="11831" y="11544"/>
                  </a:cubicBezTo>
                  <a:cubicBezTo>
                    <a:pt x="12189" y="11760"/>
                    <a:pt x="12458" y="13920"/>
                    <a:pt x="12817" y="15216"/>
                  </a:cubicBezTo>
                  <a:cubicBezTo>
                    <a:pt x="13175" y="16512"/>
                    <a:pt x="13623" y="16944"/>
                    <a:pt x="14295" y="16944"/>
                  </a:cubicBezTo>
                  <a:cubicBezTo>
                    <a:pt x="14968" y="16944"/>
                    <a:pt x="15864" y="16512"/>
                    <a:pt x="16491" y="15648"/>
                  </a:cubicBezTo>
                  <a:cubicBezTo>
                    <a:pt x="17119" y="14784"/>
                    <a:pt x="17477" y="13488"/>
                    <a:pt x="17701" y="11328"/>
                  </a:cubicBezTo>
                  <a:cubicBezTo>
                    <a:pt x="17925" y="9168"/>
                    <a:pt x="18015" y="6144"/>
                    <a:pt x="17791" y="4632"/>
                  </a:cubicBezTo>
                  <a:cubicBezTo>
                    <a:pt x="17567" y="3120"/>
                    <a:pt x="17029" y="3120"/>
                    <a:pt x="16626" y="3984"/>
                  </a:cubicBezTo>
                  <a:cubicBezTo>
                    <a:pt x="16222" y="4848"/>
                    <a:pt x="15954" y="6576"/>
                    <a:pt x="15774" y="8736"/>
                  </a:cubicBezTo>
                  <a:cubicBezTo>
                    <a:pt x="15595" y="10896"/>
                    <a:pt x="15505" y="13488"/>
                    <a:pt x="15729" y="15432"/>
                  </a:cubicBezTo>
                  <a:cubicBezTo>
                    <a:pt x="15954" y="17376"/>
                    <a:pt x="16491" y="18672"/>
                    <a:pt x="17522" y="19536"/>
                  </a:cubicBezTo>
                  <a:cubicBezTo>
                    <a:pt x="18553" y="20400"/>
                    <a:pt x="20076" y="20832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6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30734" y="2465537"/>
              <a:ext cx="191766" cy="187821"/>
            </a:xfrm>
            <a:prstGeom prst="rect">
              <a:avLst/>
            </a:prstGeom>
            <a:effectLst/>
          </p:spPr>
        </p:pic>
        <p:pic>
          <p:nvPicPr>
            <p:cNvPr id="136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44278" y="2865296"/>
              <a:ext cx="250998" cy="201113"/>
            </a:xfrm>
            <a:prstGeom prst="rect">
              <a:avLst/>
            </a:prstGeom>
            <a:effectLst/>
          </p:spPr>
        </p:pic>
        <p:pic>
          <p:nvPicPr>
            <p:cNvPr id="136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855008" y="2971800"/>
              <a:ext cx="151221" cy="141554"/>
            </a:xfrm>
            <a:prstGeom prst="rect">
              <a:avLst/>
            </a:prstGeom>
            <a:effectLst/>
          </p:spPr>
        </p:pic>
        <p:pic>
          <p:nvPicPr>
            <p:cNvPr id="136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974478" y="2940050"/>
              <a:ext cx="152401" cy="279400"/>
            </a:xfrm>
            <a:prstGeom prst="rect">
              <a:avLst/>
            </a:prstGeom>
            <a:effectLst/>
          </p:spPr>
        </p:pic>
        <p:pic>
          <p:nvPicPr>
            <p:cNvPr id="137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037978" y="3061598"/>
              <a:ext cx="285751" cy="170552"/>
            </a:xfrm>
            <a:prstGeom prst="rect">
              <a:avLst/>
            </a:prstGeom>
            <a:effectLst/>
          </p:spPr>
        </p:pic>
        <p:pic>
          <p:nvPicPr>
            <p:cNvPr id="137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800486" y="2516304"/>
              <a:ext cx="130226" cy="169747"/>
            </a:xfrm>
            <a:prstGeom prst="rect">
              <a:avLst/>
            </a:prstGeom>
            <a:effectLst/>
          </p:spPr>
        </p:pic>
        <p:pic>
          <p:nvPicPr>
            <p:cNvPr id="1375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28028" y="2901950"/>
              <a:ext cx="158751" cy="63500"/>
            </a:xfrm>
            <a:prstGeom prst="rect">
              <a:avLst/>
            </a:prstGeom>
            <a:effectLst/>
          </p:spPr>
        </p:pic>
        <p:pic>
          <p:nvPicPr>
            <p:cNvPr id="137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79297" y="2797672"/>
              <a:ext cx="271093" cy="270599"/>
            </a:xfrm>
            <a:prstGeom prst="rect">
              <a:avLst/>
            </a:prstGeom>
            <a:effectLst/>
          </p:spPr>
        </p:pic>
        <p:pic>
          <p:nvPicPr>
            <p:cNvPr id="137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889824" y="2974885"/>
              <a:ext cx="170005" cy="142965"/>
            </a:xfrm>
            <a:prstGeom prst="rect">
              <a:avLst/>
            </a:prstGeom>
            <a:effectLst/>
          </p:spPr>
        </p:pic>
        <p:pic>
          <p:nvPicPr>
            <p:cNvPr id="138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989978" y="2952750"/>
              <a:ext cx="165101" cy="279400"/>
            </a:xfrm>
            <a:prstGeom prst="rect">
              <a:avLst/>
            </a:prstGeom>
            <a:effectLst/>
          </p:spPr>
        </p:pic>
        <p:pic>
          <p:nvPicPr>
            <p:cNvPr id="138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78878" y="3046379"/>
              <a:ext cx="203201" cy="166216"/>
            </a:xfrm>
            <a:prstGeom prst="rect">
              <a:avLst/>
            </a:prstGeom>
            <a:effectLst/>
          </p:spPr>
        </p:pic>
        <p:pic>
          <p:nvPicPr>
            <p:cNvPr id="138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044328" y="3489055"/>
              <a:ext cx="654051" cy="60595"/>
            </a:xfrm>
            <a:prstGeom prst="rect">
              <a:avLst/>
            </a:prstGeom>
            <a:effectLst/>
          </p:spPr>
        </p:pic>
        <p:pic>
          <p:nvPicPr>
            <p:cNvPr id="138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571378" y="3379421"/>
              <a:ext cx="161459" cy="233729"/>
            </a:xfrm>
            <a:prstGeom prst="rect">
              <a:avLst/>
            </a:prstGeom>
            <a:effectLst/>
          </p:spPr>
        </p:pic>
        <p:pic>
          <p:nvPicPr>
            <p:cNvPr id="138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34386" y="3238500"/>
              <a:ext cx="956266" cy="95250"/>
            </a:xfrm>
            <a:prstGeom prst="rect">
              <a:avLst/>
            </a:prstGeom>
            <a:effectLst/>
          </p:spPr>
        </p:pic>
        <p:pic>
          <p:nvPicPr>
            <p:cNvPr id="139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04117" y="3159749"/>
              <a:ext cx="301722" cy="281951"/>
            </a:xfrm>
            <a:prstGeom prst="rect">
              <a:avLst/>
            </a:prstGeom>
            <a:effectLst/>
          </p:spPr>
        </p:pic>
        <p:pic>
          <p:nvPicPr>
            <p:cNvPr id="139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521668" y="2200185"/>
              <a:ext cx="189411" cy="166654"/>
            </a:xfrm>
            <a:prstGeom prst="rect">
              <a:avLst/>
            </a:prstGeom>
            <a:effectLst/>
          </p:spPr>
        </p:pic>
        <p:pic>
          <p:nvPicPr>
            <p:cNvPr id="139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887467" y="1169041"/>
              <a:ext cx="306212" cy="316859"/>
            </a:xfrm>
            <a:prstGeom prst="rect">
              <a:avLst/>
            </a:prstGeom>
            <a:effectLst/>
          </p:spPr>
        </p:pic>
        <p:pic>
          <p:nvPicPr>
            <p:cNvPr id="139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244478" y="885736"/>
              <a:ext cx="209551" cy="158611"/>
            </a:xfrm>
            <a:prstGeom prst="rect">
              <a:avLst/>
            </a:prstGeom>
            <a:effectLst/>
          </p:spPr>
        </p:pic>
        <p:pic>
          <p:nvPicPr>
            <p:cNvPr id="139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454028" y="852766"/>
              <a:ext cx="163577" cy="292542"/>
            </a:xfrm>
            <a:prstGeom prst="rect">
              <a:avLst/>
            </a:prstGeom>
            <a:effectLst/>
          </p:spPr>
        </p:pic>
        <p:pic>
          <p:nvPicPr>
            <p:cNvPr id="140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804601" y="736600"/>
              <a:ext cx="132028" cy="173567"/>
            </a:xfrm>
            <a:prstGeom prst="rect">
              <a:avLst/>
            </a:prstGeom>
            <a:effectLst/>
          </p:spPr>
        </p:pic>
        <p:pic>
          <p:nvPicPr>
            <p:cNvPr id="140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905424" y="584020"/>
              <a:ext cx="141526" cy="300709"/>
            </a:xfrm>
            <a:prstGeom prst="rect">
              <a:avLst/>
            </a:prstGeom>
            <a:effectLst/>
          </p:spPr>
        </p:pic>
        <p:pic>
          <p:nvPicPr>
            <p:cNvPr id="140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069162" y="645240"/>
              <a:ext cx="134167" cy="208105"/>
            </a:xfrm>
            <a:prstGeom prst="rect">
              <a:avLst/>
            </a:prstGeom>
            <a:effectLst/>
          </p:spPr>
        </p:pic>
        <p:pic>
          <p:nvPicPr>
            <p:cNvPr id="140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158878" y="638086"/>
              <a:ext cx="146051" cy="174714"/>
            </a:xfrm>
            <a:prstGeom prst="rect">
              <a:avLst/>
            </a:prstGeom>
            <a:effectLst/>
          </p:spPr>
        </p:pic>
        <p:pic>
          <p:nvPicPr>
            <p:cNvPr id="140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311278" y="571500"/>
              <a:ext cx="146051" cy="237067"/>
            </a:xfrm>
            <a:prstGeom prst="rect">
              <a:avLst/>
            </a:prstGeom>
            <a:effectLst/>
          </p:spPr>
        </p:pic>
        <p:pic>
          <p:nvPicPr>
            <p:cNvPr id="141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425578" y="584200"/>
              <a:ext cx="146051" cy="154834"/>
            </a:xfrm>
            <a:prstGeom prst="rect">
              <a:avLst/>
            </a:prstGeom>
            <a:effectLst/>
          </p:spPr>
        </p:pic>
        <p:pic>
          <p:nvPicPr>
            <p:cNvPr id="141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539878" y="359520"/>
              <a:ext cx="280617" cy="360233"/>
            </a:xfrm>
            <a:prstGeom prst="rect">
              <a:avLst/>
            </a:prstGeom>
            <a:effectLst/>
          </p:spPr>
        </p:pic>
        <p:pic>
          <p:nvPicPr>
            <p:cNvPr id="141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006478" y="996950"/>
              <a:ext cx="330201" cy="351462"/>
            </a:xfrm>
            <a:prstGeom prst="rect">
              <a:avLst/>
            </a:prstGeom>
            <a:effectLst/>
          </p:spPr>
        </p:pic>
        <p:pic>
          <p:nvPicPr>
            <p:cNvPr id="141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514228" y="2295031"/>
              <a:ext cx="110879" cy="270370"/>
            </a:xfrm>
            <a:prstGeom prst="rect">
              <a:avLst/>
            </a:prstGeom>
            <a:effectLst/>
          </p:spPr>
        </p:pic>
        <p:pic>
          <p:nvPicPr>
            <p:cNvPr id="141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461741" y="2463535"/>
              <a:ext cx="177396" cy="189757"/>
            </a:xfrm>
            <a:prstGeom prst="rect">
              <a:avLst/>
            </a:prstGeom>
            <a:effectLst/>
          </p:spPr>
        </p:pic>
        <p:pic>
          <p:nvPicPr>
            <p:cNvPr id="142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609478" y="2749550"/>
              <a:ext cx="279401" cy="290394"/>
            </a:xfrm>
            <a:prstGeom prst="rect">
              <a:avLst/>
            </a:prstGeom>
            <a:effectLst/>
          </p:spPr>
        </p:pic>
        <p:pic>
          <p:nvPicPr>
            <p:cNvPr id="142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858308" y="2946400"/>
              <a:ext cx="102538" cy="114300"/>
            </a:xfrm>
            <a:prstGeom prst="rect">
              <a:avLst/>
            </a:prstGeom>
            <a:effectLst/>
          </p:spPr>
        </p:pic>
        <p:pic>
          <p:nvPicPr>
            <p:cNvPr id="142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393626" y="2629001"/>
              <a:ext cx="683636" cy="561627"/>
            </a:xfrm>
            <a:prstGeom prst="rect">
              <a:avLst/>
            </a:prstGeom>
            <a:effectLst/>
          </p:spPr>
        </p:pic>
        <p:pic>
          <p:nvPicPr>
            <p:cNvPr id="142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612485" y="2305651"/>
              <a:ext cx="185015" cy="208695"/>
            </a:xfrm>
            <a:prstGeom prst="rect">
              <a:avLst/>
            </a:prstGeom>
            <a:effectLst/>
          </p:spPr>
        </p:pic>
        <p:pic>
          <p:nvPicPr>
            <p:cNvPr id="142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766099" y="2352286"/>
              <a:ext cx="165410" cy="185511"/>
            </a:xfrm>
            <a:prstGeom prst="rect">
              <a:avLst/>
            </a:prstGeom>
            <a:effectLst/>
          </p:spPr>
        </p:pic>
        <p:pic>
          <p:nvPicPr>
            <p:cNvPr id="143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866606" y="2365687"/>
              <a:ext cx="148658" cy="222363"/>
            </a:xfrm>
            <a:prstGeom prst="rect">
              <a:avLst/>
            </a:prstGeom>
            <a:effectLst/>
          </p:spPr>
        </p:pic>
        <p:pic>
          <p:nvPicPr>
            <p:cNvPr id="143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037467" y="2399189"/>
              <a:ext cx="128558" cy="158709"/>
            </a:xfrm>
            <a:prstGeom prst="rect">
              <a:avLst/>
            </a:prstGeom>
            <a:effectLst/>
          </p:spPr>
        </p:pic>
        <p:pic>
          <p:nvPicPr>
            <p:cNvPr id="143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225080" y="2402539"/>
              <a:ext cx="155359" cy="188861"/>
            </a:xfrm>
            <a:prstGeom prst="rect">
              <a:avLst/>
            </a:prstGeom>
            <a:effectLst/>
          </p:spPr>
        </p:pic>
        <p:pic>
          <p:nvPicPr>
            <p:cNvPr id="143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335637" y="2419291"/>
              <a:ext cx="135258" cy="178810"/>
            </a:xfrm>
            <a:prstGeom prst="rect">
              <a:avLst/>
            </a:prstGeom>
            <a:effectLst/>
          </p:spPr>
        </p:pic>
        <p:pic>
          <p:nvPicPr>
            <p:cNvPr id="143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75577" y="2526542"/>
              <a:ext cx="132880" cy="119265"/>
            </a:xfrm>
            <a:prstGeom prst="rect">
              <a:avLst/>
            </a:prstGeom>
            <a:effectLst/>
          </p:spPr>
        </p:pic>
        <p:pic>
          <p:nvPicPr>
            <p:cNvPr id="1441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62382" y="2757663"/>
              <a:ext cx="128557" cy="51502"/>
            </a:xfrm>
            <a:prstGeom prst="rect">
              <a:avLst/>
            </a:prstGeom>
            <a:effectLst/>
          </p:spPr>
        </p:pic>
        <p:pic>
          <p:nvPicPr>
            <p:cNvPr id="144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216492" y="2700709"/>
              <a:ext cx="143371" cy="156002"/>
            </a:xfrm>
            <a:prstGeom prst="rect">
              <a:avLst/>
            </a:prstGeom>
            <a:effectLst/>
          </p:spPr>
        </p:pic>
        <p:pic>
          <p:nvPicPr>
            <p:cNvPr id="144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321890" y="2814617"/>
              <a:ext cx="75117" cy="102661"/>
            </a:xfrm>
            <a:prstGeom prst="rect">
              <a:avLst/>
            </a:prstGeom>
            <a:effectLst/>
          </p:spPr>
        </p:pic>
        <p:pic>
          <p:nvPicPr>
            <p:cNvPr id="144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216492" y="2291982"/>
              <a:ext cx="88355" cy="286018"/>
            </a:xfrm>
            <a:prstGeom prst="rect">
              <a:avLst/>
            </a:prstGeom>
            <a:effectLst/>
          </p:spPr>
        </p:pic>
        <p:pic>
          <p:nvPicPr>
            <p:cNvPr id="144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804415" y="2392488"/>
              <a:ext cx="202262" cy="215663"/>
            </a:xfrm>
            <a:prstGeom prst="rect">
              <a:avLst/>
            </a:prstGeom>
            <a:effectLst/>
          </p:spPr>
        </p:pic>
        <p:pic>
          <p:nvPicPr>
            <p:cNvPr id="145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60488" y="2372387"/>
              <a:ext cx="146696" cy="208963"/>
            </a:xfrm>
            <a:prstGeom prst="rect">
              <a:avLst/>
            </a:prstGeom>
            <a:effectLst/>
          </p:spPr>
        </p:pic>
        <p:pic>
          <p:nvPicPr>
            <p:cNvPr id="145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89184" y="2381025"/>
              <a:ext cx="135257" cy="166822"/>
            </a:xfrm>
            <a:prstGeom prst="rect">
              <a:avLst/>
            </a:prstGeom>
            <a:effectLst/>
          </p:spPr>
        </p:pic>
        <p:pic>
          <p:nvPicPr>
            <p:cNvPr id="145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85834" y="2415940"/>
              <a:ext cx="152009" cy="198912"/>
            </a:xfrm>
            <a:prstGeom prst="rect">
              <a:avLst/>
            </a:prstGeom>
            <a:effectLst/>
          </p:spPr>
        </p:pic>
        <p:pic>
          <p:nvPicPr>
            <p:cNvPr id="145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42085" y="2490897"/>
              <a:ext cx="5686145" cy="1001708"/>
            </a:xfrm>
            <a:prstGeom prst="rect">
              <a:avLst/>
            </a:prstGeom>
            <a:effectLst/>
          </p:spPr>
        </p:pic>
        <p:pic>
          <p:nvPicPr>
            <p:cNvPr id="145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6110296" y="2495212"/>
              <a:ext cx="769422" cy="1104649"/>
            </a:xfrm>
            <a:prstGeom prst="rect">
              <a:avLst/>
            </a:prstGeom>
            <a:effectLst/>
          </p:spPr>
        </p:pic>
        <p:pic>
          <p:nvPicPr>
            <p:cNvPr id="146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747590" y="3369487"/>
              <a:ext cx="197818" cy="355744"/>
            </a:xfrm>
            <a:prstGeom prst="rect">
              <a:avLst/>
            </a:prstGeom>
            <a:effectLst/>
          </p:spPr>
        </p:pic>
        <p:pic>
          <p:nvPicPr>
            <p:cNvPr id="1463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917289" y="3400795"/>
              <a:ext cx="280301" cy="450105"/>
            </a:xfrm>
            <a:prstGeom prst="rect">
              <a:avLst/>
            </a:prstGeom>
            <a:effectLst/>
          </p:spPr>
        </p:pic>
        <p:pic>
          <p:nvPicPr>
            <p:cNvPr id="146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175935" y="3563160"/>
              <a:ext cx="158246" cy="57596"/>
            </a:xfrm>
            <a:prstGeom prst="rect">
              <a:avLst/>
            </a:prstGeom>
            <a:effectLst/>
          </p:spPr>
        </p:pic>
        <p:pic>
          <p:nvPicPr>
            <p:cNvPr id="146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343393" y="3478180"/>
              <a:ext cx="142276" cy="180072"/>
            </a:xfrm>
            <a:prstGeom prst="rect">
              <a:avLst/>
            </a:prstGeom>
            <a:effectLst/>
          </p:spPr>
        </p:pic>
        <p:pic>
          <p:nvPicPr>
            <p:cNvPr id="1469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389178" y="3332050"/>
              <a:ext cx="556179" cy="445418"/>
            </a:xfrm>
            <a:prstGeom prst="rect">
              <a:avLst/>
            </a:prstGeom>
            <a:effectLst/>
          </p:spPr>
        </p:pic>
        <p:pic>
          <p:nvPicPr>
            <p:cNvPr id="1471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676481" y="3596124"/>
              <a:ext cx="73060" cy="150001"/>
            </a:xfrm>
            <a:prstGeom prst="rect">
              <a:avLst/>
            </a:prstGeom>
            <a:effectLst/>
          </p:spPr>
        </p:pic>
        <p:sp>
          <p:nvSpPr>
            <p:cNvPr id="1473" name="Line"/>
            <p:cNvSpPr/>
            <p:nvPr/>
          </p:nvSpPr>
          <p:spPr>
            <a:xfrm>
              <a:off x="3469528" y="5778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469528" y="787400"/>
              <a:ext cx="1" cy="76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464120" y="1003300"/>
              <a:ext cx="1810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057"/>
                    <a:pt x="-1068" y="4114"/>
                    <a:pt x="132" y="7714"/>
                  </a:cubicBezTo>
                  <a:cubicBezTo>
                    <a:pt x="1332" y="11314"/>
                    <a:pt x="10932" y="1645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469528" y="130810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456828" y="1644650"/>
              <a:ext cx="38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57"/>
                    <a:pt x="12000" y="4114"/>
                    <a:pt x="8400" y="7714"/>
                  </a:cubicBezTo>
                  <a:cubicBezTo>
                    <a:pt x="4800" y="11314"/>
                    <a:pt x="24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450478" y="1981200"/>
              <a:ext cx="1" cy="50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447021" y="2152650"/>
              <a:ext cx="980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482228" y="251460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406574" y="2532429"/>
              <a:ext cx="139971" cy="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87" fill="norm" stroke="1" extrusionOk="0">
                  <a:moveTo>
                    <a:pt x="14006" y="4810"/>
                  </a:moveTo>
                  <a:cubicBezTo>
                    <a:pt x="13067" y="2801"/>
                    <a:pt x="12128" y="792"/>
                    <a:pt x="10876" y="540"/>
                  </a:cubicBezTo>
                  <a:cubicBezTo>
                    <a:pt x="9623" y="289"/>
                    <a:pt x="8058" y="1796"/>
                    <a:pt x="6649" y="4308"/>
                  </a:cubicBezTo>
                  <a:cubicBezTo>
                    <a:pt x="5241" y="6820"/>
                    <a:pt x="3989" y="10336"/>
                    <a:pt x="3363" y="13350"/>
                  </a:cubicBezTo>
                  <a:cubicBezTo>
                    <a:pt x="2736" y="16364"/>
                    <a:pt x="2736" y="18875"/>
                    <a:pt x="3676" y="20131"/>
                  </a:cubicBezTo>
                  <a:cubicBezTo>
                    <a:pt x="4615" y="21387"/>
                    <a:pt x="6493" y="21387"/>
                    <a:pt x="8684" y="19629"/>
                  </a:cubicBezTo>
                  <a:cubicBezTo>
                    <a:pt x="10876" y="17871"/>
                    <a:pt x="13380" y="14354"/>
                    <a:pt x="14789" y="11340"/>
                  </a:cubicBezTo>
                  <a:cubicBezTo>
                    <a:pt x="16197" y="8327"/>
                    <a:pt x="16510" y="5815"/>
                    <a:pt x="15884" y="3806"/>
                  </a:cubicBezTo>
                  <a:cubicBezTo>
                    <a:pt x="15258" y="1796"/>
                    <a:pt x="13693" y="289"/>
                    <a:pt x="12128" y="38"/>
                  </a:cubicBezTo>
                  <a:cubicBezTo>
                    <a:pt x="10563" y="-213"/>
                    <a:pt x="8997" y="792"/>
                    <a:pt x="7589" y="2299"/>
                  </a:cubicBezTo>
                  <a:cubicBezTo>
                    <a:pt x="6180" y="3806"/>
                    <a:pt x="4928" y="5815"/>
                    <a:pt x="3989" y="8327"/>
                  </a:cubicBezTo>
                  <a:cubicBezTo>
                    <a:pt x="3049" y="10838"/>
                    <a:pt x="2423" y="13852"/>
                    <a:pt x="3676" y="16113"/>
                  </a:cubicBezTo>
                  <a:cubicBezTo>
                    <a:pt x="4928" y="18373"/>
                    <a:pt x="8058" y="19880"/>
                    <a:pt x="11032" y="19378"/>
                  </a:cubicBezTo>
                  <a:cubicBezTo>
                    <a:pt x="14006" y="18875"/>
                    <a:pt x="16823" y="16364"/>
                    <a:pt x="18545" y="13852"/>
                  </a:cubicBezTo>
                  <a:cubicBezTo>
                    <a:pt x="20267" y="11340"/>
                    <a:pt x="20893" y="8829"/>
                    <a:pt x="20267" y="7071"/>
                  </a:cubicBezTo>
                  <a:cubicBezTo>
                    <a:pt x="19641" y="5313"/>
                    <a:pt x="17763" y="4308"/>
                    <a:pt x="16041" y="4057"/>
                  </a:cubicBezTo>
                  <a:cubicBezTo>
                    <a:pt x="14319" y="3806"/>
                    <a:pt x="12754" y="4308"/>
                    <a:pt x="11032" y="5061"/>
                  </a:cubicBezTo>
                  <a:cubicBezTo>
                    <a:pt x="9310" y="5815"/>
                    <a:pt x="7432" y="6820"/>
                    <a:pt x="6180" y="8578"/>
                  </a:cubicBezTo>
                  <a:cubicBezTo>
                    <a:pt x="4928" y="10336"/>
                    <a:pt x="4302" y="12847"/>
                    <a:pt x="4771" y="14606"/>
                  </a:cubicBezTo>
                  <a:cubicBezTo>
                    <a:pt x="5241" y="16364"/>
                    <a:pt x="6806" y="17368"/>
                    <a:pt x="8528" y="17871"/>
                  </a:cubicBezTo>
                  <a:cubicBezTo>
                    <a:pt x="10249" y="18373"/>
                    <a:pt x="12128" y="18373"/>
                    <a:pt x="14163" y="17368"/>
                  </a:cubicBezTo>
                  <a:cubicBezTo>
                    <a:pt x="16197" y="16364"/>
                    <a:pt x="18389" y="14354"/>
                    <a:pt x="19641" y="12094"/>
                  </a:cubicBezTo>
                  <a:cubicBezTo>
                    <a:pt x="20893" y="9834"/>
                    <a:pt x="21206" y="7322"/>
                    <a:pt x="19641" y="5564"/>
                  </a:cubicBezTo>
                  <a:cubicBezTo>
                    <a:pt x="18076" y="3806"/>
                    <a:pt x="14632" y="2801"/>
                    <a:pt x="11189" y="3052"/>
                  </a:cubicBezTo>
                  <a:cubicBezTo>
                    <a:pt x="7745" y="3303"/>
                    <a:pt x="4302" y="4810"/>
                    <a:pt x="2267" y="6820"/>
                  </a:cubicBezTo>
                  <a:cubicBezTo>
                    <a:pt x="232" y="8829"/>
                    <a:pt x="-394" y="11340"/>
                    <a:pt x="232" y="13099"/>
                  </a:cubicBezTo>
                  <a:cubicBezTo>
                    <a:pt x="858" y="14857"/>
                    <a:pt x="2736" y="15861"/>
                    <a:pt x="4771" y="16364"/>
                  </a:cubicBezTo>
                  <a:cubicBezTo>
                    <a:pt x="6806" y="16866"/>
                    <a:pt x="8997" y="16866"/>
                    <a:pt x="11502" y="16364"/>
                  </a:cubicBezTo>
                  <a:cubicBezTo>
                    <a:pt x="14006" y="15861"/>
                    <a:pt x="16823" y="14857"/>
                    <a:pt x="17449" y="14103"/>
                  </a:cubicBezTo>
                  <a:cubicBezTo>
                    <a:pt x="18076" y="13350"/>
                    <a:pt x="16510" y="12847"/>
                    <a:pt x="14945" y="12596"/>
                  </a:cubicBezTo>
                  <a:cubicBezTo>
                    <a:pt x="13380" y="12345"/>
                    <a:pt x="11815" y="12345"/>
                    <a:pt x="10406" y="13099"/>
                  </a:cubicBezTo>
                  <a:cubicBezTo>
                    <a:pt x="8997" y="13852"/>
                    <a:pt x="7745" y="15359"/>
                    <a:pt x="7902" y="16615"/>
                  </a:cubicBezTo>
                  <a:cubicBezTo>
                    <a:pt x="8058" y="17871"/>
                    <a:pt x="9623" y="18875"/>
                    <a:pt x="11345" y="18875"/>
                  </a:cubicBezTo>
                  <a:cubicBezTo>
                    <a:pt x="13067" y="18875"/>
                    <a:pt x="14945" y="17871"/>
                    <a:pt x="16354" y="16113"/>
                  </a:cubicBezTo>
                  <a:cubicBezTo>
                    <a:pt x="17763" y="14354"/>
                    <a:pt x="18702" y="11843"/>
                    <a:pt x="18389" y="10336"/>
                  </a:cubicBezTo>
                  <a:cubicBezTo>
                    <a:pt x="18076" y="8829"/>
                    <a:pt x="16510" y="8327"/>
                    <a:pt x="14006" y="8829"/>
                  </a:cubicBezTo>
                  <a:cubicBezTo>
                    <a:pt x="11502" y="9331"/>
                    <a:pt x="8058" y="10838"/>
                    <a:pt x="5867" y="12596"/>
                  </a:cubicBezTo>
                  <a:cubicBezTo>
                    <a:pt x="3676" y="14354"/>
                    <a:pt x="2736" y="16364"/>
                    <a:pt x="3049" y="17620"/>
                  </a:cubicBezTo>
                  <a:cubicBezTo>
                    <a:pt x="3363" y="18875"/>
                    <a:pt x="4928" y="19378"/>
                    <a:pt x="6806" y="19629"/>
                  </a:cubicBezTo>
                  <a:cubicBezTo>
                    <a:pt x="8684" y="19880"/>
                    <a:pt x="10876" y="19880"/>
                    <a:pt x="11815" y="18624"/>
                  </a:cubicBezTo>
                  <a:cubicBezTo>
                    <a:pt x="12754" y="17368"/>
                    <a:pt x="12441" y="14857"/>
                    <a:pt x="11189" y="13350"/>
                  </a:cubicBezTo>
                  <a:cubicBezTo>
                    <a:pt x="9936" y="11843"/>
                    <a:pt x="7745" y="11340"/>
                    <a:pt x="7119" y="12094"/>
                  </a:cubicBezTo>
                  <a:cubicBezTo>
                    <a:pt x="6493" y="12847"/>
                    <a:pt x="7432" y="14857"/>
                    <a:pt x="8997" y="16615"/>
                  </a:cubicBezTo>
                  <a:cubicBezTo>
                    <a:pt x="10563" y="18373"/>
                    <a:pt x="12754" y="19880"/>
                    <a:pt x="14945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471645" y="2713523"/>
              <a:ext cx="250792" cy="26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35" fill="norm" stroke="1" extrusionOk="0">
                  <a:moveTo>
                    <a:pt x="16155" y="2366"/>
                  </a:moveTo>
                  <a:cubicBezTo>
                    <a:pt x="15429" y="1522"/>
                    <a:pt x="14703" y="679"/>
                    <a:pt x="13886" y="257"/>
                  </a:cubicBezTo>
                  <a:cubicBezTo>
                    <a:pt x="13069" y="-165"/>
                    <a:pt x="12161" y="-165"/>
                    <a:pt x="10528" y="1016"/>
                  </a:cubicBezTo>
                  <a:cubicBezTo>
                    <a:pt x="8894" y="2197"/>
                    <a:pt x="6534" y="4560"/>
                    <a:pt x="4719" y="7007"/>
                  </a:cubicBezTo>
                  <a:cubicBezTo>
                    <a:pt x="2904" y="9454"/>
                    <a:pt x="1634" y="11985"/>
                    <a:pt x="908" y="13757"/>
                  </a:cubicBezTo>
                  <a:cubicBezTo>
                    <a:pt x="182" y="15529"/>
                    <a:pt x="0" y="16541"/>
                    <a:pt x="0" y="17469"/>
                  </a:cubicBezTo>
                  <a:cubicBezTo>
                    <a:pt x="0" y="18398"/>
                    <a:pt x="182" y="19241"/>
                    <a:pt x="1180" y="20001"/>
                  </a:cubicBezTo>
                  <a:cubicBezTo>
                    <a:pt x="2178" y="20760"/>
                    <a:pt x="3993" y="21435"/>
                    <a:pt x="6353" y="21435"/>
                  </a:cubicBezTo>
                  <a:cubicBezTo>
                    <a:pt x="8713" y="21435"/>
                    <a:pt x="11617" y="20760"/>
                    <a:pt x="14249" y="19073"/>
                  </a:cubicBezTo>
                  <a:cubicBezTo>
                    <a:pt x="16881" y="17385"/>
                    <a:pt x="19240" y="14685"/>
                    <a:pt x="20420" y="12069"/>
                  </a:cubicBezTo>
                  <a:cubicBezTo>
                    <a:pt x="21600" y="9454"/>
                    <a:pt x="21600" y="6922"/>
                    <a:pt x="21418" y="5066"/>
                  </a:cubicBezTo>
                  <a:cubicBezTo>
                    <a:pt x="21237" y="3210"/>
                    <a:pt x="20874" y="2029"/>
                    <a:pt x="19966" y="1438"/>
                  </a:cubicBezTo>
                  <a:cubicBezTo>
                    <a:pt x="19059" y="847"/>
                    <a:pt x="17607" y="847"/>
                    <a:pt x="16518" y="1185"/>
                  </a:cubicBezTo>
                  <a:cubicBezTo>
                    <a:pt x="15429" y="1522"/>
                    <a:pt x="14703" y="2197"/>
                    <a:pt x="13976" y="2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174628" y="1949441"/>
              <a:ext cx="434245" cy="43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5" fill="norm" stroke="1" extrusionOk="0">
                  <a:moveTo>
                    <a:pt x="21390" y="1897"/>
                  </a:moveTo>
                  <a:cubicBezTo>
                    <a:pt x="21495" y="1370"/>
                    <a:pt x="21600" y="843"/>
                    <a:pt x="21390" y="475"/>
                  </a:cubicBezTo>
                  <a:cubicBezTo>
                    <a:pt x="21181" y="106"/>
                    <a:pt x="20656" y="-105"/>
                    <a:pt x="19555" y="53"/>
                  </a:cubicBezTo>
                  <a:cubicBezTo>
                    <a:pt x="18454" y="211"/>
                    <a:pt x="16777" y="738"/>
                    <a:pt x="14784" y="1897"/>
                  </a:cubicBezTo>
                  <a:cubicBezTo>
                    <a:pt x="12792" y="3056"/>
                    <a:pt x="10485" y="4847"/>
                    <a:pt x="8388" y="7113"/>
                  </a:cubicBezTo>
                  <a:cubicBezTo>
                    <a:pt x="6291" y="9378"/>
                    <a:pt x="4404" y="12117"/>
                    <a:pt x="3093" y="14330"/>
                  </a:cubicBezTo>
                  <a:cubicBezTo>
                    <a:pt x="1783" y="16543"/>
                    <a:pt x="1049" y="18229"/>
                    <a:pt x="629" y="19335"/>
                  </a:cubicBezTo>
                  <a:cubicBezTo>
                    <a:pt x="210" y="20441"/>
                    <a:pt x="105" y="20968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073028" y="2273300"/>
              <a:ext cx="101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174628" y="229870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885828" y="18415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62"/>
                    <a:pt x="12000" y="10523"/>
                    <a:pt x="8400" y="14123"/>
                  </a:cubicBezTo>
                  <a:cubicBezTo>
                    <a:pt x="4800" y="17723"/>
                    <a:pt x="24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962028" y="19431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244054" y="1835154"/>
              <a:ext cx="157688" cy="17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0893" fill="norm" stroke="1" extrusionOk="0">
                  <a:moveTo>
                    <a:pt x="12948" y="3085"/>
                  </a:moveTo>
                  <a:cubicBezTo>
                    <a:pt x="11564" y="2828"/>
                    <a:pt x="10179" y="2571"/>
                    <a:pt x="7964" y="4113"/>
                  </a:cubicBezTo>
                  <a:cubicBezTo>
                    <a:pt x="5748" y="5656"/>
                    <a:pt x="2702" y="8999"/>
                    <a:pt x="1179" y="11828"/>
                  </a:cubicBezTo>
                  <a:cubicBezTo>
                    <a:pt x="-344" y="14656"/>
                    <a:pt x="-344" y="16971"/>
                    <a:pt x="902" y="18642"/>
                  </a:cubicBezTo>
                  <a:cubicBezTo>
                    <a:pt x="2148" y="20313"/>
                    <a:pt x="4641" y="21342"/>
                    <a:pt x="7964" y="20699"/>
                  </a:cubicBezTo>
                  <a:cubicBezTo>
                    <a:pt x="11287" y="20056"/>
                    <a:pt x="15441" y="17742"/>
                    <a:pt x="17933" y="14528"/>
                  </a:cubicBezTo>
                  <a:cubicBezTo>
                    <a:pt x="20425" y="11313"/>
                    <a:pt x="21256" y="7199"/>
                    <a:pt x="20148" y="4499"/>
                  </a:cubicBezTo>
                  <a:cubicBezTo>
                    <a:pt x="19041" y="1799"/>
                    <a:pt x="15994" y="513"/>
                    <a:pt x="13502" y="128"/>
                  </a:cubicBezTo>
                  <a:cubicBezTo>
                    <a:pt x="11010" y="-258"/>
                    <a:pt x="9071" y="256"/>
                    <a:pt x="7687" y="1285"/>
                  </a:cubicBezTo>
                  <a:cubicBezTo>
                    <a:pt x="6302" y="2313"/>
                    <a:pt x="5471" y="3856"/>
                    <a:pt x="5610" y="5013"/>
                  </a:cubicBezTo>
                  <a:cubicBezTo>
                    <a:pt x="5748" y="6171"/>
                    <a:pt x="6856" y="6942"/>
                    <a:pt x="7964" y="7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285878" y="1816100"/>
              <a:ext cx="698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810"/>
                    <a:pt x="15055" y="5620"/>
                    <a:pt x="11455" y="9220"/>
                  </a:cubicBezTo>
                  <a:cubicBezTo>
                    <a:pt x="7855" y="12820"/>
                    <a:pt x="3927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177928" y="1822399"/>
              <a:ext cx="279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82" y="11670"/>
                    <a:pt x="9164" y="3363"/>
                    <a:pt x="12764" y="870"/>
                  </a:cubicBezTo>
                  <a:cubicBezTo>
                    <a:pt x="16364" y="-1622"/>
                    <a:pt x="1898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133478" y="20447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840"/>
                    <a:pt x="9874" y="10080"/>
                    <a:pt x="13474" y="6480"/>
                  </a:cubicBezTo>
                  <a:cubicBezTo>
                    <a:pt x="17074" y="2880"/>
                    <a:pt x="193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420205" y="1860550"/>
              <a:ext cx="13872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7194" y="1029"/>
                    <a:pt x="12940" y="2057"/>
                    <a:pt x="9340" y="4423"/>
                  </a:cubicBezTo>
                  <a:cubicBezTo>
                    <a:pt x="5740" y="6789"/>
                    <a:pt x="2794" y="10491"/>
                    <a:pt x="1322" y="13063"/>
                  </a:cubicBezTo>
                  <a:cubicBezTo>
                    <a:pt x="-151" y="15634"/>
                    <a:pt x="-151" y="17074"/>
                    <a:pt x="176" y="18309"/>
                  </a:cubicBezTo>
                  <a:cubicBezTo>
                    <a:pt x="504" y="19543"/>
                    <a:pt x="1158" y="20571"/>
                    <a:pt x="4267" y="21086"/>
                  </a:cubicBezTo>
                  <a:cubicBezTo>
                    <a:pt x="7376" y="21600"/>
                    <a:pt x="12940" y="21600"/>
                    <a:pt x="18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546733" y="1930400"/>
              <a:ext cx="158246" cy="1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8" fill="norm" stroke="1" extrusionOk="0">
                  <a:moveTo>
                    <a:pt x="795" y="0"/>
                  </a:moveTo>
                  <a:cubicBezTo>
                    <a:pt x="507" y="4909"/>
                    <a:pt x="219" y="9818"/>
                    <a:pt x="75" y="13255"/>
                  </a:cubicBezTo>
                  <a:cubicBezTo>
                    <a:pt x="-69" y="16691"/>
                    <a:pt x="-69" y="18655"/>
                    <a:pt x="651" y="19636"/>
                  </a:cubicBezTo>
                  <a:cubicBezTo>
                    <a:pt x="1371" y="20618"/>
                    <a:pt x="2811" y="20618"/>
                    <a:pt x="3963" y="19964"/>
                  </a:cubicBezTo>
                  <a:cubicBezTo>
                    <a:pt x="5115" y="19309"/>
                    <a:pt x="5979" y="18000"/>
                    <a:pt x="6699" y="18164"/>
                  </a:cubicBezTo>
                  <a:cubicBezTo>
                    <a:pt x="7419" y="18327"/>
                    <a:pt x="7995" y="19964"/>
                    <a:pt x="9003" y="20782"/>
                  </a:cubicBezTo>
                  <a:cubicBezTo>
                    <a:pt x="10011" y="21600"/>
                    <a:pt x="11451" y="21600"/>
                    <a:pt x="13467" y="19636"/>
                  </a:cubicBezTo>
                  <a:cubicBezTo>
                    <a:pt x="15483" y="17673"/>
                    <a:pt x="18075" y="13745"/>
                    <a:pt x="19515" y="10800"/>
                  </a:cubicBezTo>
                  <a:cubicBezTo>
                    <a:pt x="20955" y="7855"/>
                    <a:pt x="21243" y="5891"/>
                    <a:pt x="21531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686341" y="2032000"/>
              <a:ext cx="63088" cy="7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84" fill="norm" stroke="1" extrusionOk="0">
                  <a:moveTo>
                    <a:pt x="20767" y="6821"/>
                  </a:moveTo>
                  <a:cubicBezTo>
                    <a:pt x="17283" y="6253"/>
                    <a:pt x="13799" y="5684"/>
                    <a:pt x="10664" y="6253"/>
                  </a:cubicBezTo>
                  <a:cubicBezTo>
                    <a:pt x="7528" y="6821"/>
                    <a:pt x="4741" y="8526"/>
                    <a:pt x="2651" y="11084"/>
                  </a:cubicBezTo>
                  <a:cubicBezTo>
                    <a:pt x="561" y="13642"/>
                    <a:pt x="-833" y="17053"/>
                    <a:pt x="561" y="19042"/>
                  </a:cubicBezTo>
                  <a:cubicBezTo>
                    <a:pt x="1954" y="21032"/>
                    <a:pt x="6135" y="21600"/>
                    <a:pt x="9967" y="21316"/>
                  </a:cubicBezTo>
                  <a:cubicBezTo>
                    <a:pt x="13799" y="21032"/>
                    <a:pt x="17283" y="19895"/>
                    <a:pt x="19025" y="17905"/>
                  </a:cubicBezTo>
                  <a:cubicBezTo>
                    <a:pt x="20767" y="15916"/>
                    <a:pt x="20767" y="13074"/>
                    <a:pt x="19025" y="9947"/>
                  </a:cubicBezTo>
                  <a:cubicBezTo>
                    <a:pt x="17283" y="6821"/>
                    <a:pt x="13799" y="3411"/>
                    <a:pt x="10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806578" y="1885950"/>
              <a:ext cx="12569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316" y="0"/>
                  </a:moveTo>
                  <a:cubicBezTo>
                    <a:pt x="11845" y="2400"/>
                    <a:pt x="16374" y="4800"/>
                    <a:pt x="18813" y="7125"/>
                  </a:cubicBezTo>
                  <a:cubicBezTo>
                    <a:pt x="21252" y="9450"/>
                    <a:pt x="21600" y="11700"/>
                    <a:pt x="18116" y="14100"/>
                  </a:cubicBezTo>
                  <a:cubicBezTo>
                    <a:pt x="14632" y="16500"/>
                    <a:pt x="7316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815228" y="1803400"/>
              <a:ext cx="237067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0" y="0"/>
                  </a:moveTo>
                  <a:cubicBezTo>
                    <a:pt x="3250" y="2082"/>
                    <a:pt x="6499" y="4164"/>
                    <a:pt x="9462" y="6376"/>
                  </a:cubicBezTo>
                  <a:cubicBezTo>
                    <a:pt x="12425" y="8588"/>
                    <a:pt x="15101" y="10930"/>
                    <a:pt x="17108" y="13229"/>
                  </a:cubicBezTo>
                  <a:cubicBezTo>
                    <a:pt x="19115" y="15528"/>
                    <a:pt x="20453" y="17783"/>
                    <a:pt x="21027" y="19171"/>
                  </a:cubicBezTo>
                  <a:cubicBezTo>
                    <a:pt x="21600" y="20559"/>
                    <a:pt x="21409" y="21080"/>
                    <a:pt x="21218" y="21340"/>
                  </a:cubicBezTo>
                  <a:cubicBezTo>
                    <a:pt x="21027" y="21600"/>
                    <a:pt x="20835" y="21600"/>
                    <a:pt x="206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84202" y="1797749"/>
              <a:ext cx="232627" cy="2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35" fill="norm" stroke="1" extrusionOk="0">
                  <a:moveTo>
                    <a:pt x="2121" y="7338"/>
                  </a:moveTo>
                  <a:cubicBezTo>
                    <a:pt x="2121" y="11247"/>
                    <a:pt x="2121" y="15155"/>
                    <a:pt x="2121" y="17624"/>
                  </a:cubicBezTo>
                  <a:cubicBezTo>
                    <a:pt x="2121" y="20092"/>
                    <a:pt x="2121" y="21121"/>
                    <a:pt x="1927" y="20607"/>
                  </a:cubicBezTo>
                  <a:cubicBezTo>
                    <a:pt x="1732" y="20092"/>
                    <a:pt x="1343" y="18035"/>
                    <a:pt x="856" y="15361"/>
                  </a:cubicBezTo>
                  <a:cubicBezTo>
                    <a:pt x="370" y="12687"/>
                    <a:pt x="-214" y="9395"/>
                    <a:pt x="78" y="6515"/>
                  </a:cubicBezTo>
                  <a:cubicBezTo>
                    <a:pt x="370" y="3635"/>
                    <a:pt x="1537" y="1167"/>
                    <a:pt x="4845" y="344"/>
                  </a:cubicBezTo>
                  <a:cubicBezTo>
                    <a:pt x="8154" y="-479"/>
                    <a:pt x="13602" y="344"/>
                    <a:pt x="16716" y="1064"/>
                  </a:cubicBezTo>
                  <a:cubicBezTo>
                    <a:pt x="19829" y="1784"/>
                    <a:pt x="20608" y="2401"/>
                    <a:pt x="21386" y="3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35878" y="1177837"/>
              <a:ext cx="177801" cy="32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3559"/>
                  </a:moveTo>
                  <a:cubicBezTo>
                    <a:pt x="21600" y="2862"/>
                    <a:pt x="21600" y="2166"/>
                    <a:pt x="21214" y="1469"/>
                  </a:cubicBezTo>
                  <a:cubicBezTo>
                    <a:pt x="20829" y="772"/>
                    <a:pt x="20057" y="75"/>
                    <a:pt x="18386" y="6"/>
                  </a:cubicBezTo>
                  <a:cubicBezTo>
                    <a:pt x="16714" y="-64"/>
                    <a:pt x="14143" y="493"/>
                    <a:pt x="11186" y="1887"/>
                  </a:cubicBezTo>
                  <a:cubicBezTo>
                    <a:pt x="8229" y="3281"/>
                    <a:pt x="4886" y="5510"/>
                    <a:pt x="2829" y="8019"/>
                  </a:cubicBezTo>
                  <a:cubicBezTo>
                    <a:pt x="771" y="10527"/>
                    <a:pt x="0" y="13314"/>
                    <a:pt x="0" y="15474"/>
                  </a:cubicBezTo>
                  <a:cubicBezTo>
                    <a:pt x="0" y="17634"/>
                    <a:pt x="771" y="19167"/>
                    <a:pt x="2700" y="20073"/>
                  </a:cubicBezTo>
                  <a:cubicBezTo>
                    <a:pt x="4629" y="20979"/>
                    <a:pt x="7714" y="21257"/>
                    <a:pt x="108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69228" y="13335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302061" y="1238250"/>
              <a:ext cx="211668" cy="17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864" y="0"/>
                  </a:moveTo>
                  <a:cubicBezTo>
                    <a:pt x="432" y="2829"/>
                    <a:pt x="0" y="5657"/>
                    <a:pt x="0" y="7843"/>
                  </a:cubicBezTo>
                  <a:cubicBezTo>
                    <a:pt x="0" y="10029"/>
                    <a:pt x="432" y="11571"/>
                    <a:pt x="1404" y="13371"/>
                  </a:cubicBezTo>
                  <a:cubicBezTo>
                    <a:pt x="2376" y="15171"/>
                    <a:pt x="3888" y="17229"/>
                    <a:pt x="4968" y="17614"/>
                  </a:cubicBezTo>
                  <a:cubicBezTo>
                    <a:pt x="6048" y="18000"/>
                    <a:pt x="6696" y="16714"/>
                    <a:pt x="7236" y="15429"/>
                  </a:cubicBezTo>
                  <a:cubicBezTo>
                    <a:pt x="7776" y="14143"/>
                    <a:pt x="8208" y="12857"/>
                    <a:pt x="8856" y="12857"/>
                  </a:cubicBezTo>
                  <a:cubicBezTo>
                    <a:pt x="9504" y="12857"/>
                    <a:pt x="10368" y="14143"/>
                    <a:pt x="11016" y="15429"/>
                  </a:cubicBezTo>
                  <a:cubicBezTo>
                    <a:pt x="11664" y="16714"/>
                    <a:pt x="12096" y="18000"/>
                    <a:pt x="12744" y="19029"/>
                  </a:cubicBezTo>
                  <a:cubicBezTo>
                    <a:pt x="13392" y="20057"/>
                    <a:pt x="14256" y="20829"/>
                    <a:pt x="15336" y="21214"/>
                  </a:cubicBezTo>
                  <a:cubicBezTo>
                    <a:pt x="16416" y="21600"/>
                    <a:pt x="17712" y="21600"/>
                    <a:pt x="18684" y="20957"/>
                  </a:cubicBezTo>
                  <a:cubicBezTo>
                    <a:pt x="19656" y="20314"/>
                    <a:pt x="20304" y="19029"/>
                    <a:pt x="20736" y="15814"/>
                  </a:cubicBezTo>
                  <a:cubicBezTo>
                    <a:pt x="21168" y="12600"/>
                    <a:pt x="21384" y="7457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537909" y="1371600"/>
              <a:ext cx="51585" cy="8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1201" fill="norm" stroke="1" extrusionOk="0">
                  <a:moveTo>
                    <a:pt x="15433" y="3323"/>
                  </a:moveTo>
                  <a:cubicBezTo>
                    <a:pt x="11279" y="4431"/>
                    <a:pt x="7125" y="5538"/>
                    <a:pt x="4217" y="7477"/>
                  </a:cubicBezTo>
                  <a:cubicBezTo>
                    <a:pt x="1310" y="9415"/>
                    <a:pt x="-352" y="12185"/>
                    <a:pt x="63" y="14677"/>
                  </a:cubicBezTo>
                  <a:cubicBezTo>
                    <a:pt x="479" y="17169"/>
                    <a:pt x="2971" y="19385"/>
                    <a:pt x="6294" y="20492"/>
                  </a:cubicBezTo>
                  <a:cubicBezTo>
                    <a:pt x="9617" y="21600"/>
                    <a:pt x="13771" y="21600"/>
                    <a:pt x="16679" y="19108"/>
                  </a:cubicBezTo>
                  <a:cubicBezTo>
                    <a:pt x="19586" y="16615"/>
                    <a:pt x="21248" y="11631"/>
                    <a:pt x="19586" y="8031"/>
                  </a:cubicBezTo>
                  <a:cubicBezTo>
                    <a:pt x="17925" y="4431"/>
                    <a:pt x="12940" y="2215"/>
                    <a:pt x="79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602628" y="1197156"/>
              <a:ext cx="152663" cy="34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3" fill="norm" stroke="1" extrusionOk="0">
                  <a:moveTo>
                    <a:pt x="8877" y="186"/>
                  </a:moveTo>
                  <a:cubicBezTo>
                    <a:pt x="10356" y="55"/>
                    <a:pt x="11836" y="-77"/>
                    <a:pt x="13167" y="55"/>
                  </a:cubicBezTo>
                  <a:cubicBezTo>
                    <a:pt x="14499" y="186"/>
                    <a:pt x="15682" y="582"/>
                    <a:pt x="17310" y="2557"/>
                  </a:cubicBezTo>
                  <a:cubicBezTo>
                    <a:pt x="18937" y="4533"/>
                    <a:pt x="21008" y="8089"/>
                    <a:pt x="21304" y="10789"/>
                  </a:cubicBezTo>
                  <a:cubicBezTo>
                    <a:pt x="21600" y="13489"/>
                    <a:pt x="20121" y="15333"/>
                    <a:pt x="16274" y="16979"/>
                  </a:cubicBezTo>
                  <a:cubicBezTo>
                    <a:pt x="12427" y="18625"/>
                    <a:pt x="6214" y="20074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0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4847993" y="1780063"/>
              <a:ext cx="55482" cy="765416"/>
            </a:xfrm>
            <a:prstGeom prst="rect">
              <a:avLst/>
            </a:prstGeom>
            <a:effectLst/>
          </p:spPr>
        </p:pic>
        <p:pic>
          <p:nvPicPr>
            <p:cNvPr id="150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852031" y="2004675"/>
              <a:ext cx="45918" cy="594283"/>
            </a:xfrm>
            <a:prstGeom prst="rect">
              <a:avLst/>
            </a:prstGeom>
            <a:effectLst/>
          </p:spPr>
        </p:pic>
        <p:pic>
          <p:nvPicPr>
            <p:cNvPr id="150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40008" y="2482421"/>
              <a:ext cx="216365" cy="130798"/>
            </a:xfrm>
            <a:prstGeom prst="rect">
              <a:avLst/>
            </a:prstGeom>
            <a:effectLst/>
          </p:spPr>
        </p:pic>
        <p:pic>
          <p:nvPicPr>
            <p:cNvPr id="150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125402" y="2446769"/>
              <a:ext cx="216365" cy="116537"/>
            </a:xfrm>
            <a:prstGeom prst="rect">
              <a:avLst/>
            </a:prstGeom>
            <a:effectLst/>
          </p:spPr>
        </p:pic>
        <p:sp>
          <p:nvSpPr>
            <p:cNvPr id="1511" name="Line"/>
            <p:cNvSpPr/>
            <p:nvPr/>
          </p:nvSpPr>
          <p:spPr>
            <a:xfrm>
              <a:off x="490819" y="3760298"/>
              <a:ext cx="257889" cy="38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7266" y="4146"/>
                  </a:moveTo>
                  <a:cubicBezTo>
                    <a:pt x="6171" y="4542"/>
                    <a:pt x="5077" y="4938"/>
                    <a:pt x="4280" y="5103"/>
                  </a:cubicBezTo>
                  <a:cubicBezTo>
                    <a:pt x="3484" y="5268"/>
                    <a:pt x="2986" y="5202"/>
                    <a:pt x="2688" y="4971"/>
                  </a:cubicBezTo>
                  <a:cubicBezTo>
                    <a:pt x="2389" y="4740"/>
                    <a:pt x="2289" y="4344"/>
                    <a:pt x="2986" y="3584"/>
                  </a:cubicBezTo>
                  <a:cubicBezTo>
                    <a:pt x="3683" y="2824"/>
                    <a:pt x="5176" y="1701"/>
                    <a:pt x="6122" y="975"/>
                  </a:cubicBezTo>
                  <a:cubicBezTo>
                    <a:pt x="7067" y="248"/>
                    <a:pt x="7465" y="-82"/>
                    <a:pt x="7665" y="17"/>
                  </a:cubicBezTo>
                  <a:cubicBezTo>
                    <a:pt x="7864" y="116"/>
                    <a:pt x="7864" y="645"/>
                    <a:pt x="7864" y="2065"/>
                  </a:cubicBezTo>
                  <a:cubicBezTo>
                    <a:pt x="7864" y="3485"/>
                    <a:pt x="7864" y="5797"/>
                    <a:pt x="7515" y="7481"/>
                  </a:cubicBezTo>
                  <a:cubicBezTo>
                    <a:pt x="7167" y="9166"/>
                    <a:pt x="6470" y="10223"/>
                    <a:pt x="5624" y="11147"/>
                  </a:cubicBezTo>
                  <a:cubicBezTo>
                    <a:pt x="4778" y="12072"/>
                    <a:pt x="3782" y="12865"/>
                    <a:pt x="2986" y="13360"/>
                  </a:cubicBezTo>
                  <a:cubicBezTo>
                    <a:pt x="2190" y="13856"/>
                    <a:pt x="1593" y="14054"/>
                    <a:pt x="1045" y="14186"/>
                  </a:cubicBezTo>
                  <a:cubicBezTo>
                    <a:pt x="498" y="14318"/>
                    <a:pt x="0" y="14384"/>
                    <a:pt x="0" y="14285"/>
                  </a:cubicBezTo>
                  <a:cubicBezTo>
                    <a:pt x="0" y="14186"/>
                    <a:pt x="498" y="13922"/>
                    <a:pt x="1941" y="13162"/>
                  </a:cubicBezTo>
                  <a:cubicBezTo>
                    <a:pt x="3384" y="12402"/>
                    <a:pt x="5773" y="11147"/>
                    <a:pt x="7615" y="9727"/>
                  </a:cubicBezTo>
                  <a:cubicBezTo>
                    <a:pt x="9456" y="8307"/>
                    <a:pt x="10750" y="6722"/>
                    <a:pt x="11746" y="5566"/>
                  </a:cubicBezTo>
                  <a:cubicBezTo>
                    <a:pt x="12741" y="4410"/>
                    <a:pt x="13438" y="3683"/>
                    <a:pt x="13985" y="3188"/>
                  </a:cubicBezTo>
                  <a:cubicBezTo>
                    <a:pt x="14533" y="2692"/>
                    <a:pt x="14931" y="2428"/>
                    <a:pt x="15379" y="2164"/>
                  </a:cubicBezTo>
                  <a:cubicBezTo>
                    <a:pt x="15827" y="1900"/>
                    <a:pt x="16324" y="1635"/>
                    <a:pt x="16474" y="1701"/>
                  </a:cubicBezTo>
                  <a:cubicBezTo>
                    <a:pt x="16623" y="1768"/>
                    <a:pt x="16424" y="2164"/>
                    <a:pt x="15727" y="3056"/>
                  </a:cubicBezTo>
                  <a:cubicBezTo>
                    <a:pt x="15030" y="3947"/>
                    <a:pt x="13836" y="5335"/>
                    <a:pt x="12741" y="7283"/>
                  </a:cubicBezTo>
                  <a:cubicBezTo>
                    <a:pt x="11646" y="9232"/>
                    <a:pt x="10651" y="11742"/>
                    <a:pt x="10103" y="13823"/>
                  </a:cubicBezTo>
                  <a:cubicBezTo>
                    <a:pt x="9556" y="15903"/>
                    <a:pt x="9456" y="17555"/>
                    <a:pt x="9655" y="18744"/>
                  </a:cubicBezTo>
                  <a:cubicBezTo>
                    <a:pt x="9854" y="19933"/>
                    <a:pt x="10352" y="20659"/>
                    <a:pt x="10900" y="21056"/>
                  </a:cubicBezTo>
                  <a:cubicBezTo>
                    <a:pt x="11447" y="21452"/>
                    <a:pt x="12044" y="21518"/>
                    <a:pt x="12890" y="21056"/>
                  </a:cubicBezTo>
                  <a:cubicBezTo>
                    <a:pt x="13736" y="20593"/>
                    <a:pt x="14831" y="19602"/>
                    <a:pt x="15677" y="18413"/>
                  </a:cubicBezTo>
                  <a:cubicBezTo>
                    <a:pt x="16523" y="17224"/>
                    <a:pt x="17121" y="15837"/>
                    <a:pt x="17419" y="14946"/>
                  </a:cubicBezTo>
                  <a:cubicBezTo>
                    <a:pt x="17718" y="14054"/>
                    <a:pt x="17718" y="13657"/>
                    <a:pt x="17519" y="13558"/>
                  </a:cubicBezTo>
                  <a:cubicBezTo>
                    <a:pt x="17320" y="13459"/>
                    <a:pt x="16922" y="13657"/>
                    <a:pt x="16971" y="13757"/>
                  </a:cubicBezTo>
                  <a:cubicBezTo>
                    <a:pt x="17021" y="13856"/>
                    <a:pt x="17519" y="13856"/>
                    <a:pt x="18365" y="13757"/>
                  </a:cubicBezTo>
                  <a:cubicBezTo>
                    <a:pt x="19211" y="13657"/>
                    <a:pt x="20406" y="13459"/>
                    <a:pt x="21600" y="1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200814" y="3799231"/>
              <a:ext cx="186078" cy="16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0303" y="0"/>
                  </a:moveTo>
                  <a:cubicBezTo>
                    <a:pt x="18514" y="3443"/>
                    <a:pt x="16726" y="6887"/>
                    <a:pt x="14662" y="10017"/>
                  </a:cubicBezTo>
                  <a:cubicBezTo>
                    <a:pt x="12598" y="13148"/>
                    <a:pt x="10259" y="15965"/>
                    <a:pt x="8402" y="17609"/>
                  </a:cubicBezTo>
                  <a:cubicBezTo>
                    <a:pt x="6545" y="19252"/>
                    <a:pt x="5169" y="19722"/>
                    <a:pt x="4000" y="19957"/>
                  </a:cubicBezTo>
                  <a:cubicBezTo>
                    <a:pt x="2830" y="20191"/>
                    <a:pt x="1867" y="20191"/>
                    <a:pt x="1179" y="19878"/>
                  </a:cubicBezTo>
                  <a:cubicBezTo>
                    <a:pt x="491" y="19565"/>
                    <a:pt x="79" y="18939"/>
                    <a:pt x="10" y="17843"/>
                  </a:cubicBezTo>
                  <a:cubicBezTo>
                    <a:pt x="-59" y="16748"/>
                    <a:pt x="216" y="15183"/>
                    <a:pt x="973" y="13930"/>
                  </a:cubicBezTo>
                  <a:cubicBezTo>
                    <a:pt x="1730" y="12678"/>
                    <a:pt x="2968" y="11739"/>
                    <a:pt x="4275" y="11113"/>
                  </a:cubicBezTo>
                  <a:cubicBezTo>
                    <a:pt x="5582" y="10487"/>
                    <a:pt x="6958" y="10174"/>
                    <a:pt x="8540" y="10643"/>
                  </a:cubicBezTo>
                  <a:cubicBezTo>
                    <a:pt x="10122" y="11113"/>
                    <a:pt x="11910" y="12365"/>
                    <a:pt x="14112" y="14322"/>
                  </a:cubicBezTo>
                  <a:cubicBezTo>
                    <a:pt x="16313" y="16278"/>
                    <a:pt x="18927" y="18939"/>
                    <a:pt x="21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684693" y="3731491"/>
              <a:ext cx="12378" cy="24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777" y="0"/>
                  </a:moveTo>
                  <a:cubicBezTo>
                    <a:pt x="814" y="1954"/>
                    <a:pt x="-1150" y="3909"/>
                    <a:pt x="814" y="5709"/>
                  </a:cubicBezTo>
                  <a:cubicBezTo>
                    <a:pt x="2777" y="7509"/>
                    <a:pt x="8668" y="9154"/>
                    <a:pt x="12595" y="11777"/>
                  </a:cubicBezTo>
                  <a:cubicBezTo>
                    <a:pt x="16523" y="14400"/>
                    <a:pt x="18486" y="18000"/>
                    <a:pt x="20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615068" y="3956103"/>
              <a:ext cx="89133" cy="4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600"/>
                    <a:pt x="6336" y="7200"/>
                    <a:pt x="9936" y="10800"/>
                  </a:cubicBezTo>
                  <a:cubicBezTo>
                    <a:pt x="13536" y="14400"/>
                    <a:pt x="1756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697070" y="3927581"/>
              <a:ext cx="78436" cy="9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800"/>
                    <a:pt x="11127" y="9600"/>
                    <a:pt x="7527" y="13200"/>
                  </a:cubicBezTo>
                  <a:cubicBezTo>
                    <a:pt x="3927" y="16800"/>
                    <a:pt x="196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003683" y="4023843"/>
              <a:ext cx="71307" cy="6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200"/>
                    <a:pt x="9360" y="10400"/>
                    <a:pt x="5760" y="14000"/>
                  </a:cubicBezTo>
                  <a:cubicBezTo>
                    <a:pt x="2160" y="17600"/>
                    <a:pt x="108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337765" y="3790805"/>
              <a:ext cx="171261" cy="18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03" fill="norm" stroke="1" extrusionOk="0">
                  <a:moveTo>
                    <a:pt x="4569" y="3769"/>
                  </a:moveTo>
                  <a:cubicBezTo>
                    <a:pt x="6936" y="2964"/>
                    <a:pt x="9303" y="2159"/>
                    <a:pt x="11745" y="1555"/>
                  </a:cubicBezTo>
                  <a:cubicBezTo>
                    <a:pt x="14186" y="951"/>
                    <a:pt x="16701" y="549"/>
                    <a:pt x="18328" y="280"/>
                  </a:cubicBezTo>
                  <a:cubicBezTo>
                    <a:pt x="19956" y="12"/>
                    <a:pt x="20695" y="-122"/>
                    <a:pt x="21065" y="146"/>
                  </a:cubicBezTo>
                  <a:cubicBezTo>
                    <a:pt x="21435" y="415"/>
                    <a:pt x="21435" y="1085"/>
                    <a:pt x="20843" y="1958"/>
                  </a:cubicBezTo>
                  <a:cubicBezTo>
                    <a:pt x="20251" y="2830"/>
                    <a:pt x="19068" y="3903"/>
                    <a:pt x="16627" y="5848"/>
                  </a:cubicBezTo>
                  <a:cubicBezTo>
                    <a:pt x="14186" y="7794"/>
                    <a:pt x="10487" y="10611"/>
                    <a:pt x="7528" y="13026"/>
                  </a:cubicBezTo>
                  <a:cubicBezTo>
                    <a:pt x="4569" y="15441"/>
                    <a:pt x="2350" y="17453"/>
                    <a:pt x="1167" y="18795"/>
                  </a:cubicBezTo>
                  <a:cubicBezTo>
                    <a:pt x="-17" y="20136"/>
                    <a:pt x="-165" y="20807"/>
                    <a:pt x="131" y="21143"/>
                  </a:cubicBezTo>
                  <a:cubicBezTo>
                    <a:pt x="427" y="21478"/>
                    <a:pt x="1166" y="21478"/>
                    <a:pt x="3386" y="21210"/>
                  </a:cubicBezTo>
                  <a:cubicBezTo>
                    <a:pt x="5605" y="20941"/>
                    <a:pt x="9303" y="20405"/>
                    <a:pt x="11671" y="20069"/>
                  </a:cubicBezTo>
                  <a:cubicBezTo>
                    <a:pt x="14038" y="19734"/>
                    <a:pt x="15073" y="19600"/>
                    <a:pt x="16109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478394" y="3934711"/>
              <a:ext cx="92169" cy="9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8154" y="4371"/>
                    <a:pt x="14831" y="8743"/>
                    <a:pt x="11646" y="11443"/>
                  </a:cubicBezTo>
                  <a:cubicBezTo>
                    <a:pt x="8462" y="14143"/>
                    <a:pt x="5415" y="15171"/>
                    <a:pt x="3339" y="15300"/>
                  </a:cubicBezTo>
                  <a:cubicBezTo>
                    <a:pt x="1262" y="15429"/>
                    <a:pt x="154" y="14657"/>
                    <a:pt x="15" y="13757"/>
                  </a:cubicBezTo>
                  <a:cubicBezTo>
                    <a:pt x="-123" y="12857"/>
                    <a:pt x="708" y="11829"/>
                    <a:pt x="1677" y="10929"/>
                  </a:cubicBezTo>
                  <a:cubicBezTo>
                    <a:pt x="2646" y="10029"/>
                    <a:pt x="3754" y="9257"/>
                    <a:pt x="6385" y="9900"/>
                  </a:cubicBezTo>
                  <a:cubicBezTo>
                    <a:pt x="9015" y="10543"/>
                    <a:pt x="13169" y="12600"/>
                    <a:pt x="15800" y="14786"/>
                  </a:cubicBezTo>
                  <a:cubicBezTo>
                    <a:pt x="18431" y="16971"/>
                    <a:pt x="19539" y="19286"/>
                    <a:pt x="20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588388" y="3931146"/>
              <a:ext cx="60611" cy="15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851"/>
                    <a:pt x="13976" y="7702"/>
                    <a:pt x="10376" y="11302"/>
                  </a:cubicBezTo>
                  <a:cubicBezTo>
                    <a:pt x="6776" y="14902"/>
                    <a:pt x="3388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647165" y="4020278"/>
              <a:ext cx="115922" cy="10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05" fill="norm" stroke="1" extrusionOk="0">
                  <a:moveTo>
                    <a:pt x="340" y="0"/>
                  </a:moveTo>
                  <a:cubicBezTo>
                    <a:pt x="2544" y="0"/>
                    <a:pt x="4748" y="0"/>
                    <a:pt x="6401" y="753"/>
                  </a:cubicBezTo>
                  <a:cubicBezTo>
                    <a:pt x="8054" y="1507"/>
                    <a:pt x="9156" y="3014"/>
                    <a:pt x="9156" y="5023"/>
                  </a:cubicBezTo>
                  <a:cubicBezTo>
                    <a:pt x="9156" y="7033"/>
                    <a:pt x="8054" y="9544"/>
                    <a:pt x="6621" y="11679"/>
                  </a:cubicBezTo>
                  <a:cubicBezTo>
                    <a:pt x="5189" y="13814"/>
                    <a:pt x="3426" y="15572"/>
                    <a:pt x="2103" y="17079"/>
                  </a:cubicBezTo>
                  <a:cubicBezTo>
                    <a:pt x="781" y="18586"/>
                    <a:pt x="-101" y="19842"/>
                    <a:pt x="9" y="20595"/>
                  </a:cubicBezTo>
                  <a:cubicBezTo>
                    <a:pt x="119" y="21349"/>
                    <a:pt x="1221" y="21600"/>
                    <a:pt x="4417" y="21474"/>
                  </a:cubicBezTo>
                  <a:cubicBezTo>
                    <a:pt x="7613" y="21349"/>
                    <a:pt x="12903" y="20847"/>
                    <a:pt x="16099" y="20470"/>
                  </a:cubicBezTo>
                  <a:cubicBezTo>
                    <a:pt x="19295" y="20093"/>
                    <a:pt x="20397" y="19842"/>
                    <a:pt x="21499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2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4836852" y="2249226"/>
              <a:ext cx="362541" cy="78772"/>
            </a:xfrm>
            <a:prstGeom prst="rect">
              <a:avLst/>
            </a:prstGeom>
            <a:effectLst/>
          </p:spPr>
        </p:pic>
        <p:pic>
          <p:nvPicPr>
            <p:cNvPr id="152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5125639" y="2186504"/>
              <a:ext cx="108731" cy="166451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546104" y="2325549"/>
              <a:ext cx="305497" cy="70189"/>
            </a:xfrm>
            <a:prstGeom prst="rect">
              <a:avLst/>
            </a:prstGeom>
            <a:effectLst/>
          </p:spPr>
        </p:pic>
        <p:pic>
          <p:nvPicPr>
            <p:cNvPr id="152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519316" y="2298759"/>
              <a:ext cx="157586" cy="161154"/>
            </a:xfrm>
            <a:prstGeom prst="rect">
              <a:avLst/>
            </a:prstGeom>
            <a:effectLst/>
          </p:spPr>
        </p:pic>
        <p:sp>
          <p:nvSpPr>
            <p:cNvPr id="1529" name="Line"/>
            <p:cNvSpPr/>
            <p:nvPr/>
          </p:nvSpPr>
          <p:spPr>
            <a:xfrm>
              <a:off x="3069700" y="3745752"/>
              <a:ext cx="28523" cy="32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00"/>
                    <a:pt x="14400" y="4000"/>
                    <a:pt x="12150" y="6760"/>
                  </a:cubicBezTo>
                  <a:cubicBezTo>
                    <a:pt x="9900" y="9520"/>
                    <a:pt x="9000" y="13040"/>
                    <a:pt x="7200" y="15640"/>
                  </a:cubicBezTo>
                  <a:cubicBezTo>
                    <a:pt x="5400" y="18240"/>
                    <a:pt x="270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992452" y="3722579"/>
              <a:ext cx="184207" cy="15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8640" y="8946"/>
                  </a:moveTo>
                  <a:cubicBezTo>
                    <a:pt x="7943" y="8785"/>
                    <a:pt x="7246" y="8624"/>
                    <a:pt x="5992" y="10236"/>
                  </a:cubicBezTo>
                  <a:cubicBezTo>
                    <a:pt x="4738" y="11848"/>
                    <a:pt x="2926" y="15233"/>
                    <a:pt x="1742" y="17570"/>
                  </a:cubicBezTo>
                  <a:cubicBezTo>
                    <a:pt x="557" y="19907"/>
                    <a:pt x="0" y="21197"/>
                    <a:pt x="0" y="21277"/>
                  </a:cubicBezTo>
                  <a:cubicBezTo>
                    <a:pt x="0" y="21358"/>
                    <a:pt x="557" y="20230"/>
                    <a:pt x="2021" y="17086"/>
                  </a:cubicBezTo>
                  <a:cubicBezTo>
                    <a:pt x="3484" y="13943"/>
                    <a:pt x="5853" y="8785"/>
                    <a:pt x="7665" y="5561"/>
                  </a:cubicBezTo>
                  <a:cubicBezTo>
                    <a:pt x="9476" y="2337"/>
                    <a:pt x="10730" y="1048"/>
                    <a:pt x="11706" y="403"/>
                  </a:cubicBezTo>
                  <a:cubicBezTo>
                    <a:pt x="12681" y="-242"/>
                    <a:pt x="13378" y="-242"/>
                    <a:pt x="14981" y="1370"/>
                  </a:cubicBezTo>
                  <a:cubicBezTo>
                    <a:pt x="16583" y="2982"/>
                    <a:pt x="19092" y="6206"/>
                    <a:pt x="21600" y="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44527" y="4485172"/>
              <a:ext cx="92442" cy="30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67" fill="norm" stroke="1" extrusionOk="0">
                  <a:moveTo>
                    <a:pt x="5261" y="6228"/>
                  </a:moveTo>
                  <a:cubicBezTo>
                    <a:pt x="5261" y="9350"/>
                    <a:pt x="5261" y="12472"/>
                    <a:pt x="4988" y="14877"/>
                  </a:cubicBezTo>
                  <a:cubicBezTo>
                    <a:pt x="4715" y="17281"/>
                    <a:pt x="4168" y="18969"/>
                    <a:pt x="3621" y="20023"/>
                  </a:cubicBezTo>
                  <a:cubicBezTo>
                    <a:pt x="3074" y="21078"/>
                    <a:pt x="2527" y="21500"/>
                    <a:pt x="1980" y="21331"/>
                  </a:cubicBezTo>
                  <a:cubicBezTo>
                    <a:pt x="1434" y="21162"/>
                    <a:pt x="887" y="20403"/>
                    <a:pt x="477" y="18336"/>
                  </a:cubicBezTo>
                  <a:cubicBezTo>
                    <a:pt x="66" y="16269"/>
                    <a:pt x="-207" y="12894"/>
                    <a:pt x="203" y="9983"/>
                  </a:cubicBezTo>
                  <a:cubicBezTo>
                    <a:pt x="613" y="7072"/>
                    <a:pt x="1707" y="4625"/>
                    <a:pt x="3211" y="3022"/>
                  </a:cubicBezTo>
                  <a:cubicBezTo>
                    <a:pt x="4715" y="1419"/>
                    <a:pt x="6628" y="659"/>
                    <a:pt x="8406" y="280"/>
                  </a:cubicBezTo>
                  <a:cubicBezTo>
                    <a:pt x="10183" y="-100"/>
                    <a:pt x="11823" y="-100"/>
                    <a:pt x="13601" y="322"/>
                  </a:cubicBezTo>
                  <a:cubicBezTo>
                    <a:pt x="15378" y="744"/>
                    <a:pt x="17292" y="1587"/>
                    <a:pt x="18796" y="2727"/>
                  </a:cubicBezTo>
                  <a:cubicBezTo>
                    <a:pt x="20299" y="3866"/>
                    <a:pt x="21393" y="5300"/>
                    <a:pt x="21256" y="6481"/>
                  </a:cubicBezTo>
                  <a:cubicBezTo>
                    <a:pt x="21120" y="7662"/>
                    <a:pt x="19753" y="8591"/>
                    <a:pt x="17565" y="9181"/>
                  </a:cubicBezTo>
                  <a:cubicBezTo>
                    <a:pt x="15378" y="9772"/>
                    <a:pt x="12370" y="10025"/>
                    <a:pt x="10320" y="10025"/>
                  </a:cubicBezTo>
                  <a:cubicBezTo>
                    <a:pt x="8269" y="10025"/>
                    <a:pt x="7175" y="9772"/>
                    <a:pt x="6082" y="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42265" y="4583591"/>
              <a:ext cx="78438" cy="1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63485" y="4519416"/>
              <a:ext cx="71307" cy="8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2520" y="6035"/>
                    <a:pt x="5040" y="12071"/>
                    <a:pt x="6840" y="15882"/>
                  </a:cubicBezTo>
                  <a:cubicBezTo>
                    <a:pt x="8640" y="19694"/>
                    <a:pt x="9720" y="21282"/>
                    <a:pt x="10800" y="21441"/>
                  </a:cubicBezTo>
                  <a:cubicBezTo>
                    <a:pt x="11880" y="21600"/>
                    <a:pt x="12960" y="20329"/>
                    <a:pt x="13500" y="17629"/>
                  </a:cubicBezTo>
                  <a:cubicBezTo>
                    <a:pt x="14040" y="14929"/>
                    <a:pt x="14040" y="10800"/>
                    <a:pt x="14220" y="7941"/>
                  </a:cubicBezTo>
                  <a:cubicBezTo>
                    <a:pt x="14400" y="5082"/>
                    <a:pt x="14760" y="3494"/>
                    <a:pt x="16020" y="3176"/>
                  </a:cubicBezTo>
                  <a:cubicBezTo>
                    <a:pt x="17280" y="2859"/>
                    <a:pt x="19440" y="3812"/>
                    <a:pt x="21600" y="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28431" y="4383718"/>
              <a:ext cx="359322" cy="2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79" fill="norm" stroke="1" extrusionOk="0">
                  <a:moveTo>
                    <a:pt x="3376" y="15615"/>
                  </a:moveTo>
                  <a:cubicBezTo>
                    <a:pt x="3376" y="15037"/>
                    <a:pt x="3376" y="14459"/>
                    <a:pt x="3233" y="13997"/>
                  </a:cubicBezTo>
                  <a:cubicBezTo>
                    <a:pt x="3091" y="13535"/>
                    <a:pt x="2805" y="13189"/>
                    <a:pt x="2485" y="13189"/>
                  </a:cubicBezTo>
                  <a:cubicBezTo>
                    <a:pt x="2164" y="13189"/>
                    <a:pt x="1807" y="13535"/>
                    <a:pt x="1380" y="14459"/>
                  </a:cubicBezTo>
                  <a:cubicBezTo>
                    <a:pt x="952" y="15384"/>
                    <a:pt x="453" y="16885"/>
                    <a:pt x="204" y="17925"/>
                  </a:cubicBezTo>
                  <a:cubicBezTo>
                    <a:pt x="-46" y="18964"/>
                    <a:pt x="-46" y="19542"/>
                    <a:pt x="97" y="20004"/>
                  </a:cubicBezTo>
                  <a:cubicBezTo>
                    <a:pt x="239" y="20466"/>
                    <a:pt x="524" y="20812"/>
                    <a:pt x="809" y="20755"/>
                  </a:cubicBezTo>
                  <a:cubicBezTo>
                    <a:pt x="1095" y="20697"/>
                    <a:pt x="1380" y="20235"/>
                    <a:pt x="1629" y="19773"/>
                  </a:cubicBezTo>
                  <a:cubicBezTo>
                    <a:pt x="1879" y="19311"/>
                    <a:pt x="2093" y="18849"/>
                    <a:pt x="2271" y="18271"/>
                  </a:cubicBezTo>
                  <a:cubicBezTo>
                    <a:pt x="2449" y="17694"/>
                    <a:pt x="2592" y="17001"/>
                    <a:pt x="2699" y="16943"/>
                  </a:cubicBezTo>
                  <a:cubicBezTo>
                    <a:pt x="2805" y="16885"/>
                    <a:pt x="2877" y="17463"/>
                    <a:pt x="2912" y="18040"/>
                  </a:cubicBezTo>
                  <a:cubicBezTo>
                    <a:pt x="2948" y="18618"/>
                    <a:pt x="2948" y="19195"/>
                    <a:pt x="2984" y="19773"/>
                  </a:cubicBezTo>
                  <a:cubicBezTo>
                    <a:pt x="3019" y="20350"/>
                    <a:pt x="3091" y="20928"/>
                    <a:pt x="3304" y="21043"/>
                  </a:cubicBezTo>
                  <a:cubicBezTo>
                    <a:pt x="3518" y="21159"/>
                    <a:pt x="3875" y="20812"/>
                    <a:pt x="4231" y="19542"/>
                  </a:cubicBezTo>
                  <a:cubicBezTo>
                    <a:pt x="4588" y="18271"/>
                    <a:pt x="4944" y="16077"/>
                    <a:pt x="5336" y="13073"/>
                  </a:cubicBezTo>
                  <a:cubicBezTo>
                    <a:pt x="5728" y="10070"/>
                    <a:pt x="6156" y="6258"/>
                    <a:pt x="6370" y="3833"/>
                  </a:cubicBezTo>
                  <a:cubicBezTo>
                    <a:pt x="6584" y="1407"/>
                    <a:pt x="6584" y="368"/>
                    <a:pt x="6477" y="79"/>
                  </a:cubicBezTo>
                  <a:cubicBezTo>
                    <a:pt x="6370" y="-210"/>
                    <a:pt x="6156" y="252"/>
                    <a:pt x="5800" y="2158"/>
                  </a:cubicBezTo>
                  <a:cubicBezTo>
                    <a:pt x="5443" y="4064"/>
                    <a:pt x="4944" y="7414"/>
                    <a:pt x="4695" y="10243"/>
                  </a:cubicBezTo>
                  <a:cubicBezTo>
                    <a:pt x="4445" y="13073"/>
                    <a:pt x="4445" y="15384"/>
                    <a:pt x="4588" y="17058"/>
                  </a:cubicBezTo>
                  <a:cubicBezTo>
                    <a:pt x="4730" y="18733"/>
                    <a:pt x="5015" y="19773"/>
                    <a:pt x="5336" y="20350"/>
                  </a:cubicBezTo>
                  <a:cubicBezTo>
                    <a:pt x="5657" y="20928"/>
                    <a:pt x="6013" y="21043"/>
                    <a:pt x="6299" y="20870"/>
                  </a:cubicBezTo>
                  <a:cubicBezTo>
                    <a:pt x="6584" y="20697"/>
                    <a:pt x="6798" y="20235"/>
                    <a:pt x="7118" y="19426"/>
                  </a:cubicBezTo>
                  <a:cubicBezTo>
                    <a:pt x="7439" y="18618"/>
                    <a:pt x="7867" y="17463"/>
                    <a:pt x="8152" y="16596"/>
                  </a:cubicBezTo>
                  <a:cubicBezTo>
                    <a:pt x="8437" y="15730"/>
                    <a:pt x="8580" y="15153"/>
                    <a:pt x="8544" y="15095"/>
                  </a:cubicBezTo>
                  <a:cubicBezTo>
                    <a:pt x="8508" y="15037"/>
                    <a:pt x="8295" y="15499"/>
                    <a:pt x="8152" y="16308"/>
                  </a:cubicBezTo>
                  <a:cubicBezTo>
                    <a:pt x="8009" y="17116"/>
                    <a:pt x="7938" y="18271"/>
                    <a:pt x="7974" y="19138"/>
                  </a:cubicBezTo>
                  <a:cubicBezTo>
                    <a:pt x="8009" y="20004"/>
                    <a:pt x="8152" y="20581"/>
                    <a:pt x="8402" y="20928"/>
                  </a:cubicBezTo>
                  <a:cubicBezTo>
                    <a:pt x="8651" y="21274"/>
                    <a:pt x="9007" y="21390"/>
                    <a:pt x="9293" y="21159"/>
                  </a:cubicBezTo>
                  <a:cubicBezTo>
                    <a:pt x="9578" y="20928"/>
                    <a:pt x="9792" y="20350"/>
                    <a:pt x="10112" y="19426"/>
                  </a:cubicBezTo>
                  <a:cubicBezTo>
                    <a:pt x="10433" y="18502"/>
                    <a:pt x="10861" y="17232"/>
                    <a:pt x="11146" y="16134"/>
                  </a:cubicBezTo>
                  <a:cubicBezTo>
                    <a:pt x="11431" y="15037"/>
                    <a:pt x="11574" y="14113"/>
                    <a:pt x="11574" y="13940"/>
                  </a:cubicBezTo>
                  <a:cubicBezTo>
                    <a:pt x="11574" y="13766"/>
                    <a:pt x="11431" y="14344"/>
                    <a:pt x="11360" y="15268"/>
                  </a:cubicBezTo>
                  <a:cubicBezTo>
                    <a:pt x="11289" y="16192"/>
                    <a:pt x="11289" y="17463"/>
                    <a:pt x="11324" y="18387"/>
                  </a:cubicBezTo>
                  <a:cubicBezTo>
                    <a:pt x="11360" y="19311"/>
                    <a:pt x="11431" y="19888"/>
                    <a:pt x="11681" y="20293"/>
                  </a:cubicBezTo>
                  <a:cubicBezTo>
                    <a:pt x="11930" y="20697"/>
                    <a:pt x="12358" y="20928"/>
                    <a:pt x="12857" y="20581"/>
                  </a:cubicBezTo>
                  <a:cubicBezTo>
                    <a:pt x="13356" y="20235"/>
                    <a:pt x="13926" y="19311"/>
                    <a:pt x="14497" y="18214"/>
                  </a:cubicBezTo>
                  <a:cubicBezTo>
                    <a:pt x="15067" y="17116"/>
                    <a:pt x="15637" y="15846"/>
                    <a:pt x="15994" y="14864"/>
                  </a:cubicBezTo>
                  <a:cubicBezTo>
                    <a:pt x="16350" y="13882"/>
                    <a:pt x="16493" y="13189"/>
                    <a:pt x="16386" y="12785"/>
                  </a:cubicBezTo>
                  <a:cubicBezTo>
                    <a:pt x="16279" y="12380"/>
                    <a:pt x="15922" y="12265"/>
                    <a:pt x="15388" y="13016"/>
                  </a:cubicBezTo>
                  <a:cubicBezTo>
                    <a:pt x="14853" y="13766"/>
                    <a:pt x="14140" y="15384"/>
                    <a:pt x="13784" y="16481"/>
                  </a:cubicBezTo>
                  <a:cubicBezTo>
                    <a:pt x="13427" y="17578"/>
                    <a:pt x="13427" y="18156"/>
                    <a:pt x="13605" y="18618"/>
                  </a:cubicBezTo>
                  <a:cubicBezTo>
                    <a:pt x="13784" y="19080"/>
                    <a:pt x="14140" y="19426"/>
                    <a:pt x="15495" y="19600"/>
                  </a:cubicBezTo>
                  <a:cubicBezTo>
                    <a:pt x="16849" y="19773"/>
                    <a:pt x="19202" y="19773"/>
                    <a:pt x="21554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49568" y="4651331"/>
              <a:ext cx="459922" cy="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0" y="18900"/>
                    <a:pt x="3460" y="16200"/>
                    <a:pt x="5470" y="13050"/>
                  </a:cubicBezTo>
                  <a:cubicBezTo>
                    <a:pt x="7479" y="9900"/>
                    <a:pt x="9767" y="6300"/>
                    <a:pt x="12167" y="4500"/>
                  </a:cubicBezTo>
                  <a:cubicBezTo>
                    <a:pt x="14567" y="2700"/>
                    <a:pt x="17079" y="2700"/>
                    <a:pt x="18670" y="2250"/>
                  </a:cubicBezTo>
                  <a:cubicBezTo>
                    <a:pt x="20260" y="1800"/>
                    <a:pt x="2093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55721" y="4676288"/>
              <a:ext cx="360727" cy="3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122" fill="norm" stroke="1" extrusionOk="0">
                  <a:moveTo>
                    <a:pt x="891" y="20250"/>
                  </a:moveTo>
                  <a:cubicBezTo>
                    <a:pt x="464" y="20250"/>
                    <a:pt x="38" y="20250"/>
                    <a:pt x="3" y="20588"/>
                  </a:cubicBezTo>
                  <a:cubicBezTo>
                    <a:pt x="-33" y="20925"/>
                    <a:pt x="322" y="21600"/>
                    <a:pt x="1850" y="20588"/>
                  </a:cubicBezTo>
                  <a:cubicBezTo>
                    <a:pt x="3378" y="19575"/>
                    <a:pt x="6078" y="16875"/>
                    <a:pt x="8849" y="13838"/>
                  </a:cubicBezTo>
                  <a:cubicBezTo>
                    <a:pt x="11620" y="10800"/>
                    <a:pt x="14462" y="7425"/>
                    <a:pt x="16593" y="5063"/>
                  </a:cubicBezTo>
                  <a:cubicBezTo>
                    <a:pt x="18725" y="2700"/>
                    <a:pt x="20146" y="135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41059" y="4515851"/>
              <a:ext cx="7132" cy="2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44624" y="4601418"/>
              <a:ext cx="10697" cy="1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317887" y="4390601"/>
              <a:ext cx="107125" cy="22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268" fill="norm" stroke="1" extrusionOk="0">
                  <a:moveTo>
                    <a:pt x="19756" y="3757"/>
                  </a:moveTo>
                  <a:cubicBezTo>
                    <a:pt x="17434" y="2294"/>
                    <a:pt x="15111" y="832"/>
                    <a:pt x="12673" y="269"/>
                  </a:cubicBezTo>
                  <a:cubicBezTo>
                    <a:pt x="10234" y="-293"/>
                    <a:pt x="7679" y="45"/>
                    <a:pt x="5356" y="1113"/>
                  </a:cubicBezTo>
                  <a:cubicBezTo>
                    <a:pt x="3034" y="2182"/>
                    <a:pt x="944" y="3982"/>
                    <a:pt x="247" y="5613"/>
                  </a:cubicBezTo>
                  <a:cubicBezTo>
                    <a:pt x="-450" y="7245"/>
                    <a:pt x="247" y="8707"/>
                    <a:pt x="3382" y="10563"/>
                  </a:cubicBezTo>
                  <a:cubicBezTo>
                    <a:pt x="6518" y="12420"/>
                    <a:pt x="12092" y="14670"/>
                    <a:pt x="15460" y="16020"/>
                  </a:cubicBezTo>
                  <a:cubicBezTo>
                    <a:pt x="18827" y="17370"/>
                    <a:pt x="19989" y="17820"/>
                    <a:pt x="20569" y="18326"/>
                  </a:cubicBezTo>
                  <a:cubicBezTo>
                    <a:pt x="21150" y="18832"/>
                    <a:pt x="21150" y="19395"/>
                    <a:pt x="19756" y="19901"/>
                  </a:cubicBezTo>
                  <a:cubicBezTo>
                    <a:pt x="18363" y="20407"/>
                    <a:pt x="15576" y="20857"/>
                    <a:pt x="13486" y="21082"/>
                  </a:cubicBezTo>
                  <a:cubicBezTo>
                    <a:pt x="11395" y="21307"/>
                    <a:pt x="10002" y="21307"/>
                    <a:pt x="8608" y="21195"/>
                  </a:cubicBezTo>
                  <a:cubicBezTo>
                    <a:pt x="7215" y="21082"/>
                    <a:pt x="5821" y="20857"/>
                    <a:pt x="5356" y="20463"/>
                  </a:cubicBezTo>
                  <a:cubicBezTo>
                    <a:pt x="4892" y="20070"/>
                    <a:pt x="5356" y="19507"/>
                    <a:pt x="5821" y="1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461761" y="4527889"/>
              <a:ext cx="149743" cy="10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210"/>
                  </a:moveTo>
                  <a:cubicBezTo>
                    <a:pt x="0" y="4934"/>
                    <a:pt x="0" y="8658"/>
                    <a:pt x="0" y="11513"/>
                  </a:cubicBezTo>
                  <a:cubicBezTo>
                    <a:pt x="0" y="14368"/>
                    <a:pt x="0" y="16354"/>
                    <a:pt x="0" y="16727"/>
                  </a:cubicBezTo>
                  <a:cubicBezTo>
                    <a:pt x="0" y="17099"/>
                    <a:pt x="0" y="15858"/>
                    <a:pt x="257" y="13375"/>
                  </a:cubicBezTo>
                  <a:cubicBezTo>
                    <a:pt x="514" y="10892"/>
                    <a:pt x="1029" y="7168"/>
                    <a:pt x="1714" y="4561"/>
                  </a:cubicBezTo>
                  <a:cubicBezTo>
                    <a:pt x="2400" y="1954"/>
                    <a:pt x="3257" y="465"/>
                    <a:pt x="4029" y="92"/>
                  </a:cubicBezTo>
                  <a:cubicBezTo>
                    <a:pt x="4800" y="-280"/>
                    <a:pt x="5486" y="465"/>
                    <a:pt x="6257" y="2575"/>
                  </a:cubicBezTo>
                  <a:cubicBezTo>
                    <a:pt x="7029" y="4686"/>
                    <a:pt x="7886" y="8161"/>
                    <a:pt x="8400" y="10520"/>
                  </a:cubicBezTo>
                  <a:cubicBezTo>
                    <a:pt x="8914" y="12879"/>
                    <a:pt x="9086" y="14120"/>
                    <a:pt x="9171" y="13996"/>
                  </a:cubicBezTo>
                  <a:cubicBezTo>
                    <a:pt x="9257" y="13872"/>
                    <a:pt x="9257" y="12382"/>
                    <a:pt x="9600" y="10396"/>
                  </a:cubicBezTo>
                  <a:cubicBezTo>
                    <a:pt x="9943" y="8410"/>
                    <a:pt x="10629" y="5927"/>
                    <a:pt x="11229" y="4189"/>
                  </a:cubicBezTo>
                  <a:cubicBezTo>
                    <a:pt x="11829" y="2451"/>
                    <a:pt x="12343" y="1458"/>
                    <a:pt x="13029" y="1086"/>
                  </a:cubicBezTo>
                  <a:cubicBezTo>
                    <a:pt x="13714" y="713"/>
                    <a:pt x="14571" y="961"/>
                    <a:pt x="15171" y="1954"/>
                  </a:cubicBezTo>
                  <a:cubicBezTo>
                    <a:pt x="15771" y="2948"/>
                    <a:pt x="16114" y="4686"/>
                    <a:pt x="16371" y="7292"/>
                  </a:cubicBezTo>
                  <a:cubicBezTo>
                    <a:pt x="16629" y="9899"/>
                    <a:pt x="16800" y="13375"/>
                    <a:pt x="17657" y="15858"/>
                  </a:cubicBezTo>
                  <a:cubicBezTo>
                    <a:pt x="18514" y="18341"/>
                    <a:pt x="20057" y="19830"/>
                    <a:pt x="2160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611491" y="4410262"/>
              <a:ext cx="310192" cy="20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59" fill="norm" stroke="1" extrusionOk="0">
                  <a:moveTo>
                    <a:pt x="5936" y="16334"/>
                  </a:moveTo>
                  <a:cubicBezTo>
                    <a:pt x="6019" y="15601"/>
                    <a:pt x="6101" y="14869"/>
                    <a:pt x="6060" y="14198"/>
                  </a:cubicBezTo>
                  <a:cubicBezTo>
                    <a:pt x="6019" y="13527"/>
                    <a:pt x="5854" y="12917"/>
                    <a:pt x="5029" y="13222"/>
                  </a:cubicBezTo>
                  <a:cubicBezTo>
                    <a:pt x="4205" y="13527"/>
                    <a:pt x="2721" y="14747"/>
                    <a:pt x="1814" y="15784"/>
                  </a:cubicBezTo>
                  <a:cubicBezTo>
                    <a:pt x="907" y="16822"/>
                    <a:pt x="578" y="17676"/>
                    <a:pt x="330" y="18408"/>
                  </a:cubicBezTo>
                  <a:cubicBezTo>
                    <a:pt x="83" y="19140"/>
                    <a:pt x="-82" y="19751"/>
                    <a:pt x="42" y="20239"/>
                  </a:cubicBezTo>
                  <a:cubicBezTo>
                    <a:pt x="165" y="20727"/>
                    <a:pt x="578" y="21093"/>
                    <a:pt x="1155" y="20849"/>
                  </a:cubicBezTo>
                  <a:cubicBezTo>
                    <a:pt x="1732" y="20605"/>
                    <a:pt x="2474" y="19751"/>
                    <a:pt x="2968" y="19079"/>
                  </a:cubicBezTo>
                  <a:cubicBezTo>
                    <a:pt x="3463" y="18408"/>
                    <a:pt x="3710" y="17920"/>
                    <a:pt x="3834" y="17981"/>
                  </a:cubicBezTo>
                  <a:cubicBezTo>
                    <a:pt x="3958" y="18042"/>
                    <a:pt x="3958" y="18652"/>
                    <a:pt x="4040" y="19262"/>
                  </a:cubicBezTo>
                  <a:cubicBezTo>
                    <a:pt x="4123" y="19873"/>
                    <a:pt x="4287" y="20483"/>
                    <a:pt x="4823" y="20727"/>
                  </a:cubicBezTo>
                  <a:cubicBezTo>
                    <a:pt x="5359" y="20971"/>
                    <a:pt x="6266" y="20849"/>
                    <a:pt x="7255" y="19445"/>
                  </a:cubicBezTo>
                  <a:cubicBezTo>
                    <a:pt x="8245" y="18042"/>
                    <a:pt x="9316" y="15357"/>
                    <a:pt x="10100" y="12184"/>
                  </a:cubicBezTo>
                  <a:cubicBezTo>
                    <a:pt x="10883" y="9012"/>
                    <a:pt x="11378" y="5351"/>
                    <a:pt x="11584" y="3154"/>
                  </a:cubicBezTo>
                  <a:cubicBezTo>
                    <a:pt x="11790" y="957"/>
                    <a:pt x="11707" y="225"/>
                    <a:pt x="11501" y="42"/>
                  </a:cubicBezTo>
                  <a:cubicBezTo>
                    <a:pt x="11295" y="-141"/>
                    <a:pt x="10965" y="225"/>
                    <a:pt x="10636" y="1995"/>
                  </a:cubicBezTo>
                  <a:cubicBezTo>
                    <a:pt x="10306" y="3764"/>
                    <a:pt x="9976" y="6937"/>
                    <a:pt x="9852" y="10049"/>
                  </a:cubicBezTo>
                  <a:cubicBezTo>
                    <a:pt x="9729" y="13161"/>
                    <a:pt x="9811" y="16212"/>
                    <a:pt x="9976" y="17981"/>
                  </a:cubicBezTo>
                  <a:cubicBezTo>
                    <a:pt x="10141" y="19751"/>
                    <a:pt x="10388" y="20239"/>
                    <a:pt x="10677" y="20666"/>
                  </a:cubicBezTo>
                  <a:cubicBezTo>
                    <a:pt x="10965" y="21093"/>
                    <a:pt x="11295" y="21459"/>
                    <a:pt x="11749" y="21459"/>
                  </a:cubicBezTo>
                  <a:cubicBezTo>
                    <a:pt x="12202" y="21459"/>
                    <a:pt x="12779" y="21093"/>
                    <a:pt x="13810" y="19079"/>
                  </a:cubicBezTo>
                  <a:cubicBezTo>
                    <a:pt x="14840" y="17066"/>
                    <a:pt x="16324" y="13405"/>
                    <a:pt x="17272" y="10781"/>
                  </a:cubicBezTo>
                  <a:cubicBezTo>
                    <a:pt x="18220" y="8157"/>
                    <a:pt x="18632" y="6571"/>
                    <a:pt x="18839" y="5412"/>
                  </a:cubicBezTo>
                  <a:cubicBezTo>
                    <a:pt x="19045" y="4252"/>
                    <a:pt x="19045" y="3520"/>
                    <a:pt x="18839" y="3276"/>
                  </a:cubicBezTo>
                  <a:cubicBezTo>
                    <a:pt x="18632" y="3032"/>
                    <a:pt x="18220" y="3276"/>
                    <a:pt x="17849" y="4069"/>
                  </a:cubicBezTo>
                  <a:cubicBezTo>
                    <a:pt x="17478" y="4862"/>
                    <a:pt x="17149" y="6205"/>
                    <a:pt x="16942" y="8340"/>
                  </a:cubicBezTo>
                  <a:cubicBezTo>
                    <a:pt x="16736" y="10476"/>
                    <a:pt x="16654" y="13405"/>
                    <a:pt x="16984" y="15479"/>
                  </a:cubicBezTo>
                  <a:cubicBezTo>
                    <a:pt x="17313" y="17554"/>
                    <a:pt x="18055" y="18774"/>
                    <a:pt x="18880" y="19384"/>
                  </a:cubicBezTo>
                  <a:cubicBezTo>
                    <a:pt x="19704" y="19995"/>
                    <a:pt x="20611" y="19995"/>
                    <a:pt x="21518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936715" y="4511691"/>
              <a:ext cx="84795" cy="9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982" fill="norm" stroke="1" extrusionOk="0">
                  <a:moveTo>
                    <a:pt x="6022" y="10405"/>
                  </a:moveTo>
                  <a:cubicBezTo>
                    <a:pt x="4542" y="10405"/>
                    <a:pt x="3063" y="10405"/>
                    <a:pt x="3063" y="10668"/>
                  </a:cubicBezTo>
                  <a:cubicBezTo>
                    <a:pt x="3063" y="10932"/>
                    <a:pt x="4542" y="11459"/>
                    <a:pt x="6761" y="10405"/>
                  </a:cubicBezTo>
                  <a:cubicBezTo>
                    <a:pt x="8981" y="9351"/>
                    <a:pt x="11939" y="6717"/>
                    <a:pt x="13567" y="4742"/>
                  </a:cubicBezTo>
                  <a:cubicBezTo>
                    <a:pt x="15194" y="2766"/>
                    <a:pt x="15490" y="1449"/>
                    <a:pt x="14898" y="659"/>
                  </a:cubicBezTo>
                  <a:cubicBezTo>
                    <a:pt x="14307" y="-132"/>
                    <a:pt x="12827" y="-395"/>
                    <a:pt x="10312" y="922"/>
                  </a:cubicBezTo>
                  <a:cubicBezTo>
                    <a:pt x="7797" y="2239"/>
                    <a:pt x="4246" y="5137"/>
                    <a:pt x="2175" y="8166"/>
                  </a:cubicBezTo>
                  <a:cubicBezTo>
                    <a:pt x="104" y="11195"/>
                    <a:pt x="-488" y="14356"/>
                    <a:pt x="400" y="16595"/>
                  </a:cubicBezTo>
                  <a:cubicBezTo>
                    <a:pt x="1287" y="18834"/>
                    <a:pt x="3654" y="20151"/>
                    <a:pt x="7353" y="20678"/>
                  </a:cubicBezTo>
                  <a:cubicBezTo>
                    <a:pt x="11052" y="21205"/>
                    <a:pt x="16082" y="20942"/>
                    <a:pt x="21112" y="20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053652" y="4519416"/>
              <a:ext cx="54614" cy="11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382" fill="norm" stroke="1" extrusionOk="0">
                  <a:moveTo>
                    <a:pt x="19816" y="0"/>
                  </a:moveTo>
                  <a:cubicBezTo>
                    <a:pt x="13204" y="0"/>
                    <a:pt x="6592" y="0"/>
                    <a:pt x="3065" y="796"/>
                  </a:cubicBezTo>
                  <a:cubicBezTo>
                    <a:pt x="-461" y="1592"/>
                    <a:pt x="-902" y="3183"/>
                    <a:pt x="1522" y="5457"/>
                  </a:cubicBezTo>
                  <a:cubicBezTo>
                    <a:pt x="3947" y="7731"/>
                    <a:pt x="9237" y="10686"/>
                    <a:pt x="12984" y="12846"/>
                  </a:cubicBezTo>
                  <a:cubicBezTo>
                    <a:pt x="16731" y="15006"/>
                    <a:pt x="18935" y="16371"/>
                    <a:pt x="19816" y="17621"/>
                  </a:cubicBezTo>
                  <a:cubicBezTo>
                    <a:pt x="20698" y="18872"/>
                    <a:pt x="20257" y="20008"/>
                    <a:pt x="18494" y="20691"/>
                  </a:cubicBezTo>
                  <a:cubicBezTo>
                    <a:pt x="16731" y="21373"/>
                    <a:pt x="13645" y="21600"/>
                    <a:pt x="11661" y="21145"/>
                  </a:cubicBezTo>
                  <a:cubicBezTo>
                    <a:pt x="9678" y="20691"/>
                    <a:pt x="8796" y="19554"/>
                    <a:pt x="7914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178039" y="4370630"/>
              <a:ext cx="54346" cy="23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512" fill="norm" stroke="1" extrusionOk="0">
                  <a:moveTo>
                    <a:pt x="12029" y="567"/>
                  </a:moveTo>
                  <a:cubicBezTo>
                    <a:pt x="14674" y="239"/>
                    <a:pt x="17319" y="-88"/>
                    <a:pt x="18861" y="21"/>
                  </a:cubicBezTo>
                  <a:cubicBezTo>
                    <a:pt x="20404" y="130"/>
                    <a:pt x="20845" y="676"/>
                    <a:pt x="18641" y="2585"/>
                  </a:cubicBezTo>
                  <a:cubicBezTo>
                    <a:pt x="16437" y="4494"/>
                    <a:pt x="11588" y="7767"/>
                    <a:pt x="8061" y="10657"/>
                  </a:cubicBezTo>
                  <a:cubicBezTo>
                    <a:pt x="4535" y="13548"/>
                    <a:pt x="2331" y="16057"/>
                    <a:pt x="1008" y="17639"/>
                  </a:cubicBezTo>
                  <a:cubicBezTo>
                    <a:pt x="-314" y="19221"/>
                    <a:pt x="-755" y="19876"/>
                    <a:pt x="2331" y="20367"/>
                  </a:cubicBezTo>
                  <a:cubicBezTo>
                    <a:pt x="5416" y="20857"/>
                    <a:pt x="12029" y="21185"/>
                    <a:pt x="18641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149831" y="4488517"/>
              <a:ext cx="185423" cy="3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416" y="21600"/>
                  </a:moveTo>
                  <a:cubicBezTo>
                    <a:pt x="141" y="16200"/>
                    <a:pt x="-134" y="10800"/>
                    <a:pt x="72" y="7425"/>
                  </a:cubicBezTo>
                  <a:cubicBezTo>
                    <a:pt x="279" y="4050"/>
                    <a:pt x="967" y="2700"/>
                    <a:pt x="3512" y="1688"/>
                  </a:cubicBezTo>
                  <a:cubicBezTo>
                    <a:pt x="6057" y="675"/>
                    <a:pt x="10460" y="0"/>
                    <a:pt x="13762" y="0"/>
                  </a:cubicBezTo>
                  <a:cubicBezTo>
                    <a:pt x="17063" y="0"/>
                    <a:pt x="19265" y="675"/>
                    <a:pt x="21466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0" y="4918727"/>
              <a:ext cx="196090" cy="14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60"/>
                  </a:moveTo>
                  <a:cubicBezTo>
                    <a:pt x="785" y="6480"/>
                    <a:pt x="1571" y="10800"/>
                    <a:pt x="2422" y="14040"/>
                  </a:cubicBezTo>
                  <a:cubicBezTo>
                    <a:pt x="3273" y="17280"/>
                    <a:pt x="4189" y="19440"/>
                    <a:pt x="4975" y="20520"/>
                  </a:cubicBezTo>
                  <a:cubicBezTo>
                    <a:pt x="5760" y="21600"/>
                    <a:pt x="6415" y="21600"/>
                    <a:pt x="7069" y="20610"/>
                  </a:cubicBezTo>
                  <a:cubicBezTo>
                    <a:pt x="7724" y="19620"/>
                    <a:pt x="8378" y="17640"/>
                    <a:pt x="8967" y="15840"/>
                  </a:cubicBezTo>
                  <a:cubicBezTo>
                    <a:pt x="9556" y="14040"/>
                    <a:pt x="10080" y="12420"/>
                    <a:pt x="10604" y="11250"/>
                  </a:cubicBezTo>
                  <a:cubicBezTo>
                    <a:pt x="11127" y="10080"/>
                    <a:pt x="11651" y="9360"/>
                    <a:pt x="11978" y="9540"/>
                  </a:cubicBezTo>
                  <a:cubicBezTo>
                    <a:pt x="12305" y="9720"/>
                    <a:pt x="12436" y="10800"/>
                    <a:pt x="12764" y="12780"/>
                  </a:cubicBezTo>
                  <a:cubicBezTo>
                    <a:pt x="13091" y="14760"/>
                    <a:pt x="13615" y="17640"/>
                    <a:pt x="14138" y="19350"/>
                  </a:cubicBezTo>
                  <a:cubicBezTo>
                    <a:pt x="14662" y="21060"/>
                    <a:pt x="15185" y="21600"/>
                    <a:pt x="15644" y="21510"/>
                  </a:cubicBezTo>
                  <a:cubicBezTo>
                    <a:pt x="16102" y="21420"/>
                    <a:pt x="16495" y="20700"/>
                    <a:pt x="17084" y="18180"/>
                  </a:cubicBezTo>
                  <a:cubicBezTo>
                    <a:pt x="17673" y="15660"/>
                    <a:pt x="18458" y="11340"/>
                    <a:pt x="19244" y="8010"/>
                  </a:cubicBezTo>
                  <a:cubicBezTo>
                    <a:pt x="20029" y="4680"/>
                    <a:pt x="20815" y="23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85923" y="4865628"/>
              <a:ext cx="131387" cy="20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34" fill="norm" stroke="1" extrusionOk="0">
                  <a:moveTo>
                    <a:pt x="7502" y="12015"/>
                  </a:moveTo>
                  <a:cubicBezTo>
                    <a:pt x="5556" y="12392"/>
                    <a:pt x="3610" y="12769"/>
                    <a:pt x="2248" y="13648"/>
                  </a:cubicBezTo>
                  <a:cubicBezTo>
                    <a:pt x="886" y="14527"/>
                    <a:pt x="108" y="15908"/>
                    <a:pt x="10" y="16850"/>
                  </a:cubicBezTo>
                  <a:cubicBezTo>
                    <a:pt x="-87" y="17792"/>
                    <a:pt x="497" y="18294"/>
                    <a:pt x="1275" y="18608"/>
                  </a:cubicBezTo>
                  <a:cubicBezTo>
                    <a:pt x="2054" y="18922"/>
                    <a:pt x="3027" y="19048"/>
                    <a:pt x="3902" y="18860"/>
                  </a:cubicBezTo>
                  <a:cubicBezTo>
                    <a:pt x="4778" y="18671"/>
                    <a:pt x="5556" y="18169"/>
                    <a:pt x="6140" y="17604"/>
                  </a:cubicBezTo>
                  <a:cubicBezTo>
                    <a:pt x="6724" y="17039"/>
                    <a:pt x="7113" y="16411"/>
                    <a:pt x="7405" y="16474"/>
                  </a:cubicBezTo>
                  <a:cubicBezTo>
                    <a:pt x="7697" y="16536"/>
                    <a:pt x="7891" y="17290"/>
                    <a:pt x="8475" y="17478"/>
                  </a:cubicBezTo>
                  <a:cubicBezTo>
                    <a:pt x="9059" y="17667"/>
                    <a:pt x="10032" y="17290"/>
                    <a:pt x="11686" y="15657"/>
                  </a:cubicBezTo>
                  <a:cubicBezTo>
                    <a:pt x="13340" y="14025"/>
                    <a:pt x="15675" y="11136"/>
                    <a:pt x="17329" y="8625"/>
                  </a:cubicBezTo>
                  <a:cubicBezTo>
                    <a:pt x="18983" y="6113"/>
                    <a:pt x="19956" y="3978"/>
                    <a:pt x="20540" y="2408"/>
                  </a:cubicBezTo>
                  <a:cubicBezTo>
                    <a:pt x="21124" y="839"/>
                    <a:pt x="21318" y="-166"/>
                    <a:pt x="21124" y="22"/>
                  </a:cubicBezTo>
                  <a:cubicBezTo>
                    <a:pt x="20929" y="211"/>
                    <a:pt x="20345" y="1592"/>
                    <a:pt x="19762" y="4481"/>
                  </a:cubicBezTo>
                  <a:cubicBezTo>
                    <a:pt x="19178" y="7369"/>
                    <a:pt x="18594" y="11764"/>
                    <a:pt x="18886" y="14841"/>
                  </a:cubicBezTo>
                  <a:cubicBezTo>
                    <a:pt x="19178" y="17918"/>
                    <a:pt x="20345" y="19676"/>
                    <a:pt x="2151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56934" y="4860494"/>
              <a:ext cx="74465" cy="19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0" fill="norm" stroke="1" extrusionOk="0">
                  <a:moveTo>
                    <a:pt x="11196" y="13012"/>
                  </a:moveTo>
                  <a:cubicBezTo>
                    <a:pt x="8453" y="13012"/>
                    <a:pt x="5711" y="13012"/>
                    <a:pt x="4168" y="13337"/>
                  </a:cubicBezTo>
                  <a:cubicBezTo>
                    <a:pt x="2625" y="13663"/>
                    <a:pt x="2282" y="14313"/>
                    <a:pt x="1768" y="15289"/>
                  </a:cubicBezTo>
                  <a:cubicBezTo>
                    <a:pt x="1253" y="16265"/>
                    <a:pt x="568" y="17566"/>
                    <a:pt x="225" y="18542"/>
                  </a:cubicBezTo>
                  <a:cubicBezTo>
                    <a:pt x="-118" y="19518"/>
                    <a:pt x="-118" y="20169"/>
                    <a:pt x="568" y="20689"/>
                  </a:cubicBezTo>
                  <a:cubicBezTo>
                    <a:pt x="1253" y="21210"/>
                    <a:pt x="2625" y="21600"/>
                    <a:pt x="4853" y="20949"/>
                  </a:cubicBezTo>
                  <a:cubicBezTo>
                    <a:pt x="7082" y="20299"/>
                    <a:pt x="10168" y="18607"/>
                    <a:pt x="12396" y="15549"/>
                  </a:cubicBezTo>
                  <a:cubicBezTo>
                    <a:pt x="14625" y="12492"/>
                    <a:pt x="15996" y="8067"/>
                    <a:pt x="16682" y="5465"/>
                  </a:cubicBezTo>
                  <a:cubicBezTo>
                    <a:pt x="17368" y="2863"/>
                    <a:pt x="17368" y="2082"/>
                    <a:pt x="17196" y="1366"/>
                  </a:cubicBezTo>
                  <a:cubicBezTo>
                    <a:pt x="17025" y="651"/>
                    <a:pt x="16682" y="0"/>
                    <a:pt x="16168" y="0"/>
                  </a:cubicBezTo>
                  <a:cubicBezTo>
                    <a:pt x="15653" y="0"/>
                    <a:pt x="14968" y="651"/>
                    <a:pt x="14453" y="2798"/>
                  </a:cubicBezTo>
                  <a:cubicBezTo>
                    <a:pt x="13939" y="4945"/>
                    <a:pt x="13596" y="8588"/>
                    <a:pt x="14796" y="11451"/>
                  </a:cubicBezTo>
                  <a:cubicBezTo>
                    <a:pt x="15996" y="14313"/>
                    <a:pt x="18739" y="16395"/>
                    <a:pt x="21482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74181" y="4818899"/>
              <a:ext cx="1" cy="6774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88641" y="4922292"/>
              <a:ext cx="42882" cy="9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11538" y="0"/>
                  </a:moveTo>
                  <a:cubicBezTo>
                    <a:pt x="8769" y="0"/>
                    <a:pt x="6000" y="0"/>
                    <a:pt x="3508" y="771"/>
                  </a:cubicBezTo>
                  <a:cubicBezTo>
                    <a:pt x="1015" y="1543"/>
                    <a:pt x="-1200" y="3086"/>
                    <a:pt x="738" y="5400"/>
                  </a:cubicBezTo>
                  <a:cubicBezTo>
                    <a:pt x="2677" y="7714"/>
                    <a:pt x="8769" y="10800"/>
                    <a:pt x="12923" y="12986"/>
                  </a:cubicBezTo>
                  <a:cubicBezTo>
                    <a:pt x="17077" y="15171"/>
                    <a:pt x="19292" y="16457"/>
                    <a:pt x="19846" y="17743"/>
                  </a:cubicBezTo>
                  <a:cubicBezTo>
                    <a:pt x="20400" y="19029"/>
                    <a:pt x="19292" y="20314"/>
                    <a:pt x="16523" y="20957"/>
                  </a:cubicBezTo>
                  <a:cubicBezTo>
                    <a:pt x="13754" y="21600"/>
                    <a:pt x="9323" y="21600"/>
                    <a:pt x="48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595518" y="4522981"/>
              <a:ext cx="78438" cy="10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982" y="3265"/>
                    <a:pt x="1964" y="6530"/>
                    <a:pt x="2618" y="9670"/>
                  </a:cubicBezTo>
                  <a:cubicBezTo>
                    <a:pt x="3273" y="12809"/>
                    <a:pt x="3600" y="15823"/>
                    <a:pt x="4255" y="17958"/>
                  </a:cubicBezTo>
                  <a:cubicBezTo>
                    <a:pt x="4909" y="20093"/>
                    <a:pt x="5891" y="21349"/>
                    <a:pt x="6873" y="21474"/>
                  </a:cubicBezTo>
                  <a:cubicBezTo>
                    <a:pt x="7855" y="21600"/>
                    <a:pt x="8836" y="20595"/>
                    <a:pt x="10145" y="17456"/>
                  </a:cubicBezTo>
                  <a:cubicBezTo>
                    <a:pt x="11455" y="14316"/>
                    <a:pt x="13091" y="9042"/>
                    <a:pt x="14236" y="5777"/>
                  </a:cubicBezTo>
                  <a:cubicBezTo>
                    <a:pt x="15382" y="2512"/>
                    <a:pt x="16036" y="1256"/>
                    <a:pt x="17182" y="879"/>
                  </a:cubicBezTo>
                  <a:cubicBezTo>
                    <a:pt x="18327" y="502"/>
                    <a:pt x="19964" y="1005"/>
                    <a:pt x="21600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670917" y="4505155"/>
              <a:ext cx="159910" cy="10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67" fill="norm" stroke="1" extrusionOk="0">
                  <a:moveTo>
                    <a:pt x="9049" y="8640"/>
                  </a:moveTo>
                  <a:cubicBezTo>
                    <a:pt x="8889" y="7440"/>
                    <a:pt x="8729" y="6240"/>
                    <a:pt x="7849" y="5400"/>
                  </a:cubicBezTo>
                  <a:cubicBezTo>
                    <a:pt x="6969" y="4560"/>
                    <a:pt x="5369" y="4080"/>
                    <a:pt x="3929" y="5640"/>
                  </a:cubicBezTo>
                  <a:cubicBezTo>
                    <a:pt x="2489" y="7200"/>
                    <a:pt x="1209" y="10800"/>
                    <a:pt x="569" y="13200"/>
                  </a:cubicBezTo>
                  <a:cubicBezTo>
                    <a:pt x="-71" y="15600"/>
                    <a:pt x="-71" y="16800"/>
                    <a:pt x="89" y="18000"/>
                  </a:cubicBezTo>
                  <a:cubicBezTo>
                    <a:pt x="249" y="19200"/>
                    <a:pt x="569" y="20400"/>
                    <a:pt x="1529" y="20640"/>
                  </a:cubicBezTo>
                  <a:cubicBezTo>
                    <a:pt x="2489" y="20880"/>
                    <a:pt x="4089" y="20160"/>
                    <a:pt x="5209" y="19080"/>
                  </a:cubicBezTo>
                  <a:cubicBezTo>
                    <a:pt x="6329" y="18000"/>
                    <a:pt x="6969" y="16560"/>
                    <a:pt x="7369" y="15240"/>
                  </a:cubicBezTo>
                  <a:cubicBezTo>
                    <a:pt x="7769" y="13920"/>
                    <a:pt x="7929" y="12720"/>
                    <a:pt x="8009" y="12720"/>
                  </a:cubicBezTo>
                  <a:cubicBezTo>
                    <a:pt x="8089" y="12720"/>
                    <a:pt x="8089" y="13920"/>
                    <a:pt x="8089" y="15120"/>
                  </a:cubicBezTo>
                  <a:cubicBezTo>
                    <a:pt x="8089" y="16320"/>
                    <a:pt x="8089" y="17520"/>
                    <a:pt x="8329" y="18600"/>
                  </a:cubicBezTo>
                  <a:cubicBezTo>
                    <a:pt x="8569" y="19680"/>
                    <a:pt x="9049" y="20640"/>
                    <a:pt x="9689" y="21120"/>
                  </a:cubicBezTo>
                  <a:cubicBezTo>
                    <a:pt x="10329" y="21600"/>
                    <a:pt x="11129" y="21600"/>
                    <a:pt x="12809" y="19080"/>
                  </a:cubicBezTo>
                  <a:cubicBezTo>
                    <a:pt x="14489" y="16560"/>
                    <a:pt x="17049" y="11520"/>
                    <a:pt x="18649" y="7920"/>
                  </a:cubicBezTo>
                  <a:cubicBezTo>
                    <a:pt x="20249" y="4320"/>
                    <a:pt x="20889" y="216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797095" y="4393685"/>
              <a:ext cx="240518" cy="22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64" fill="norm" stroke="1" extrusionOk="0">
                  <a:moveTo>
                    <a:pt x="4616" y="1786"/>
                  </a:moveTo>
                  <a:cubicBezTo>
                    <a:pt x="4509" y="995"/>
                    <a:pt x="4403" y="203"/>
                    <a:pt x="4137" y="34"/>
                  </a:cubicBezTo>
                  <a:cubicBezTo>
                    <a:pt x="3871" y="-136"/>
                    <a:pt x="3445" y="316"/>
                    <a:pt x="2860" y="1900"/>
                  </a:cubicBezTo>
                  <a:cubicBezTo>
                    <a:pt x="2275" y="3483"/>
                    <a:pt x="1530" y="6197"/>
                    <a:pt x="998" y="9024"/>
                  </a:cubicBezTo>
                  <a:cubicBezTo>
                    <a:pt x="466" y="11851"/>
                    <a:pt x="147" y="14792"/>
                    <a:pt x="40" y="16545"/>
                  </a:cubicBezTo>
                  <a:cubicBezTo>
                    <a:pt x="-66" y="18298"/>
                    <a:pt x="40" y="18863"/>
                    <a:pt x="306" y="19315"/>
                  </a:cubicBezTo>
                  <a:cubicBezTo>
                    <a:pt x="572" y="19768"/>
                    <a:pt x="998" y="20107"/>
                    <a:pt x="1477" y="20107"/>
                  </a:cubicBezTo>
                  <a:cubicBezTo>
                    <a:pt x="1956" y="20107"/>
                    <a:pt x="2488" y="19768"/>
                    <a:pt x="3233" y="18693"/>
                  </a:cubicBezTo>
                  <a:cubicBezTo>
                    <a:pt x="3977" y="17619"/>
                    <a:pt x="4935" y="15810"/>
                    <a:pt x="5520" y="14566"/>
                  </a:cubicBezTo>
                  <a:cubicBezTo>
                    <a:pt x="6105" y="13322"/>
                    <a:pt x="6318" y="12643"/>
                    <a:pt x="6212" y="12473"/>
                  </a:cubicBezTo>
                  <a:cubicBezTo>
                    <a:pt x="6105" y="12304"/>
                    <a:pt x="5680" y="12643"/>
                    <a:pt x="5361" y="13717"/>
                  </a:cubicBezTo>
                  <a:cubicBezTo>
                    <a:pt x="5041" y="14792"/>
                    <a:pt x="4829" y="16601"/>
                    <a:pt x="4775" y="17789"/>
                  </a:cubicBezTo>
                  <a:cubicBezTo>
                    <a:pt x="4722" y="18976"/>
                    <a:pt x="4829" y="19542"/>
                    <a:pt x="5095" y="19994"/>
                  </a:cubicBezTo>
                  <a:cubicBezTo>
                    <a:pt x="5361" y="20446"/>
                    <a:pt x="5786" y="20785"/>
                    <a:pt x="6265" y="20899"/>
                  </a:cubicBezTo>
                  <a:cubicBezTo>
                    <a:pt x="6744" y="21012"/>
                    <a:pt x="7276" y="20899"/>
                    <a:pt x="8127" y="20164"/>
                  </a:cubicBezTo>
                  <a:cubicBezTo>
                    <a:pt x="8978" y="19428"/>
                    <a:pt x="10149" y="18071"/>
                    <a:pt x="10840" y="17054"/>
                  </a:cubicBezTo>
                  <a:cubicBezTo>
                    <a:pt x="11532" y="16036"/>
                    <a:pt x="11745" y="15357"/>
                    <a:pt x="11798" y="15301"/>
                  </a:cubicBezTo>
                  <a:cubicBezTo>
                    <a:pt x="11851" y="15244"/>
                    <a:pt x="11745" y="15810"/>
                    <a:pt x="11692" y="16545"/>
                  </a:cubicBezTo>
                  <a:cubicBezTo>
                    <a:pt x="11638" y="17280"/>
                    <a:pt x="11638" y="18184"/>
                    <a:pt x="11798" y="18863"/>
                  </a:cubicBezTo>
                  <a:cubicBezTo>
                    <a:pt x="11958" y="19542"/>
                    <a:pt x="12277" y="19994"/>
                    <a:pt x="12702" y="20220"/>
                  </a:cubicBezTo>
                  <a:cubicBezTo>
                    <a:pt x="13128" y="20446"/>
                    <a:pt x="13660" y="20446"/>
                    <a:pt x="14565" y="19824"/>
                  </a:cubicBezTo>
                  <a:cubicBezTo>
                    <a:pt x="15469" y="19202"/>
                    <a:pt x="16746" y="17958"/>
                    <a:pt x="17544" y="17110"/>
                  </a:cubicBezTo>
                  <a:cubicBezTo>
                    <a:pt x="18342" y="16262"/>
                    <a:pt x="18661" y="15810"/>
                    <a:pt x="18874" y="15301"/>
                  </a:cubicBezTo>
                  <a:cubicBezTo>
                    <a:pt x="19087" y="14792"/>
                    <a:pt x="19193" y="14226"/>
                    <a:pt x="18927" y="13887"/>
                  </a:cubicBezTo>
                  <a:cubicBezTo>
                    <a:pt x="18661" y="13548"/>
                    <a:pt x="18023" y="13435"/>
                    <a:pt x="17491" y="13604"/>
                  </a:cubicBezTo>
                  <a:cubicBezTo>
                    <a:pt x="16959" y="13774"/>
                    <a:pt x="16533" y="14226"/>
                    <a:pt x="16161" y="15188"/>
                  </a:cubicBezTo>
                  <a:cubicBezTo>
                    <a:pt x="15788" y="16149"/>
                    <a:pt x="15469" y="17619"/>
                    <a:pt x="15363" y="18637"/>
                  </a:cubicBezTo>
                  <a:cubicBezTo>
                    <a:pt x="15256" y="19655"/>
                    <a:pt x="15363" y="20220"/>
                    <a:pt x="16427" y="20616"/>
                  </a:cubicBezTo>
                  <a:cubicBezTo>
                    <a:pt x="17491" y="21012"/>
                    <a:pt x="19512" y="21238"/>
                    <a:pt x="2153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816537" y="4412458"/>
              <a:ext cx="10753" cy="10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66" h="21600" fill="norm" stroke="1" extrusionOk="0">
                  <a:moveTo>
                    <a:pt x="11828" y="0"/>
                  </a:moveTo>
                  <a:cubicBezTo>
                    <a:pt x="15756" y="2400"/>
                    <a:pt x="19683" y="4800"/>
                    <a:pt x="16738" y="7800"/>
                  </a:cubicBezTo>
                  <a:cubicBezTo>
                    <a:pt x="13792" y="10800"/>
                    <a:pt x="3974" y="14400"/>
                    <a:pt x="1028" y="16800"/>
                  </a:cubicBezTo>
                  <a:cubicBezTo>
                    <a:pt x="-1917" y="19200"/>
                    <a:pt x="2010" y="20400"/>
                    <a:pt x="5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308649" y="4373240"/>
              <a:ext cx="228103" cy="44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7" fill="norm" stroke="1" extrusionOk="0">
                  <a:moveTo>
                    <a:pt x="9679" y="8317"/>
                  </a:moveTo>
                  <a:cubicBezTo>
                    <a:pt x="8566" y="8259"/>
                    <a:pt x="7452" y="8201"/>
                    <a:pt x="5838" y="8605"/>
                  </a:cubicBezTo>
                  <a:cubicBezTo>
                    <a:pt x="4224" y="9010"/>
                    <a:pt x="2108" y="9876"/>
                    <a:pt x="995" y="10453"/>
                  </a:cubicBezTo>
                  <a:cubicBezTo>
                    <a:pt x="-119" y="11031"/>
                    <a:pt x="-230" y="11320"/>
                    <a:pt x="327" y="11609"/>
                  </a:cubicBezTo>
                  <a:cubicBezTo>
                    <a:pt x="883" y="11897"/>
                    <a:pt x="2108" y="12186"/>
                    <a:pt x="3277" y="12042"/>
                  </a:cubicBezTo>
                  <a:cubicBezTo>
                    <a:pt x="4446" y="11897"/>
                    <a:pt x="5560" y="11320"/>
                    <a:pt x="6228" y="10251"/>
                  </a:cubicBezTo>
                  <a:cubicBezTo>
                    <a:pt x="6896" y="9183"/>
                    <a:pt x="7118" y="7624"/>
                    <a:pt x="7341" y="6151"/>
                  </a:cubicBezTo>
                  <a:cubicBezTo>
                    <a:pt x="7564" y="4678"/>
                    <a:pt x="7787" y="3292"/>
                    <a:pt x="8121" y="2339"/>
                  </a:cubicBezTo>
                  <a:cubicBezTo>
                    <a:pt x="8455" y="1386"/>
                    <a:pt x="8900" y="866"/>
                    <a:pt x="9846" y="520"/>
                  </a:cubicBezTo>
                  <a:cubicBezTo>
                    <a:pt x="10793" y="173"/>
                    <a:pt x="12240" y="0"/>
                    <a:pt x="13187" y="0"/>
                  </a:cubicBezTo>
                  <a:cubicBezTo>
                    <a:pt x="14133" y="0"/>
                    <a:pt x="14578" y="173"/>
                    <a:pt x="14912" y="693"/>
                  </a:cubicBezTo>
                  <a:cubicBezTo>
                    <a:pt x="15246" y="1213"/>
                    <a:pt x="15469" y="2079"/>
                    <a:pt x="14690" y="3321"/>
                  </a:cubicBezTo>
                  <a:cubicBezTo>
                    <a:pt x="13910" y="4563"/>
                    <a:pt x="12129" y="6180"/>
                    <a:pt x="10403" y="7768"/>
                  </a:cubicBezTo>
                  <a:cubicBezTo>
                    <a:pt x="8677" y="9356"/>
                    <a:pt x="7007" y="10915"/>
                    <a:pt x="5615" y="12619"/>
                  </a:cubicBezTo>
                  <a:cubicBezTo>
                    <a:pt x="4224" y="14323"/>
                    <a:pt x="3110" y="16171"/>
                    <a:pt x="2498" y="17528"/>
                  </a:cubicBezTo>
                  <a:cubicBezTo>
                    <a:pt x="1885" y="18886"/>
                    <a:pt x="1774" y="19752"/>
                    <a:pt x="1830" y="20329"/>
                  </a:cubicBezTo>
                  <a:cubicBezTo>
                    <a:pt x="1885" y="20907"/>
                    <a:pt x="2108" y="21196"/>
                    <a:pt x="2498" y="21369"/>
                  </a:cubicBezTo>
                  <a:cubicBezTo>
                    <a:pt x="2887" y="21542"/>
                    <a:pt x="3444" y="21600"/>
                    <a:pt x="4502" y="21340"/>
                  </a:cubicBezTo>
                  <a:cubicBezTo>
                    <a:pt x="5560" y="21080"/>
                    <a:pt x="7118" y="20503"/>
                    <a:pt x="8566" y="19636"/>
                  </a:cubicBezTo>
                  <a:cubicBezTo>
                    <a:pt x="10013" y="18770"/>
                    <a:pt x="11349" y="17615"/>
                    <a:pt x="11683" y="16662"/>
                  </a:cubicBezTo>
                  <a:cubicBezTo>
                    <a:pt x="12017" y="15709"/>
                    <a:pt x="11349" y="14958"/>
                    <a:pt x="10570" y="14438"/>
                  </a:cubicBezTo>
                  <a:cubicBezTo>
                    <a:pt x="9791" y="13919"/>
                    <a:pt x="8900" y="13630"/>
                    <a:pt x="8733" y="13428"/>
                  </a:cubicBezTo>
                  <a:cubicBezTo>
                    <a:pt x="8566" y="13226"/>
                    <a:pt x="9123" y="13110"/>
                    <a:pt x="11349" y="12793"/>
                  </a:cubicBezTo>
                  <a:cubicBezTo>
                    <a:pt x="13576" y="12475"/>
                    <a:pt x="17473" y="11955"/>
                    <a:pt x="2137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783392" y="4458807"/>
              <a:ext cx="195454" cy="17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010" y="0"/>
                  </a:moveTo>
                  <a:cubicBezTo>
                    <a:pt x="19188" y="3086"/>
                    <a:pt x="17366" y="6171"/>
                    <a:pt x="15089" y="9110"/>
                  </a:cubicBezTo>
                  <a:cubicBezTo>
                    <a:pt x="12812" y="12049"/>
                    <a:pt x="10080" y="14841"/>
                    <a:pt x="7867" y="16457"/>
                  </a:cubicBezTo>
                  <a:cubicBezTo>
                    <a:pt x="5655" y="18074"/>
                    <a:pt x="3964" y="18514"/>
                    <a:pt x="2793" y="18588"/>
                  </a:cubicBezTo>
                  <a:cubicBezTo>
                    <a:pt x="1622" y="18661"/>
                    <a:pt x="971" y="18367"/>
                    <a:pt x="516" y="17412"/>
                  </a:cubicBezTo>
                  <a:cubicBezTo>
                    <a:pt x="60" y="16457"/>
                    <a:pt x="-200" y="14841"/>
                    <a:pt x="190" y="13445"/>
                  </a:cubicBezTo>
                  <a:cubicBezTo>
                    <a:pt x="581" y="12049"/>
                    <a:pt x="1622" y="10873"/>
                    <a:pt x="3378" y="10506"/>
                  </a:cubicBezTo>
                  <a:cubicBezTo>
                    <a:pt x="5135" y="10139"/>
                    <a:pt x="7607" y="10580"/>
                    <a:pt x="9884" y="11755"/>
                  </a:cubicBezTo>
                  <a:cubicBezTo>
                    <a:pt x="12161" y="12931"/>
                    <a:pt x="14243" y="14841"/>
                    <a:pt x="16130" y="16604"/>
                  </a:cubicBezTo>
                  <a:cubicBezTo>
                    <a:pt x="18017" y="18367"/>
                    <a:pt x="19708" y="19984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308038" y="4373140"/>
              <a:ext cx="234121" cy="25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26" fill="norm" stroke="1" extrusionOk="0">
                  <a:moveTo>
                    <a:pt x="12327" y="12732"/>
                  </a:moveTo>
                  <a:cubicBezTo>
                    <a:pt x="11455" y="11746"/>
                    <a:pt x="10582" y="10759"/>
                    <a:pt x="9818" y="10217"/>
                  </a:cubicBezTo>
                  <a:cubicBezTo>
                    <a:pt x="9055" y="9674"/>
                    <a:pt x="8400" y="9576"/>
                    <a:pt x="7200" y="10266"/>
                  </a:cubicBezTo>
                  <a:cubicBezTo>
                    <a:pt x="6000" y="10957"/>
                    <a:pt x="4255" y="12436"/>
                    <a:pt x="2946" y="13866"/>
                  </a:cubicBezTo>
                  <a:cubicBezTo>
                    <a:pt x="1636" y="15296"/>
                    <a:pt x="764" y="16677"/>
                    <a:pt x="327" y="17663"/>
                  </a:cubicBezTo>
                  <a:cubicBezTo>
                    <a:pt x="-109" y="18650"/>
                    <a:pt x="-109" y="19242"/>
                    <a:pt x="327" y="19537"/>
                  </a:cubicBezTo>
                  <a:cubicBezTo>
                    <a:pt x="764" y="19833"/>
                    <a:pt x="1636" y="19833"/>
                    <a:pt x="3000" y="19192"/>
                  </a:cubicBezTo>
                  <a:cubicBezTo>
                    <a:pt x="4364" y="18551"/>
                    <a:pt x="6218" y="17269"/>
                    <a:pt x="7309" y="16381"/>
                  </a:cubicBezTo>
                  <a:cubicBezTo>
                    <a:pt x="8400" y="15494"/>
                    <a:pt x="8727" y="15000"/>
                    <a:pt x="9055" y="14557"/>
                  </a:cubicBezTo>
                  <a:cubicBezTo>
                    <a:pt x="9382" y="14113"/>
                    <a:pt x="9709" y="13718"/>
                    <a:pt x="9764" y="13965"/>
                  </a:cubicBezTo>
                  <a:cubicBezTo>
                    <a:pt x="9818" y="14211"/>
                    <a:pt x="9600" y="15099"/>
                    <a:pt x="9491" y="16036"/>
                  </a:cubicBezTo>
                  <a:cubicBezTo>
                    <a:pt x="9382" y="16973"/>
                    <a:pt x="9382" y="17959"/>
                    <a:pt x="9546" y="18650"/>
                  </a:cubicBezTo>
                  <a:cubicBezTo>
                    <a:pt x="9709" y="19340"/>
                    <a:pt x="10036" y="19735"/>
                    <a:pt x="10527" y="19981"/>
                  </a:cubicBezTo>
                  <a:cubicBezTo>
                    <a:pt x="11018" y="20228"/>
                    <a:pt x="11673" y="20326"/>
                    <a:pt x="12764" y="19636"/>
                  </a:cubicBezTo>
                  <a:cubicBezTo>
                    <a:pt x="13855" y="18946"/>
                    <a:pt x="15382" y="17466"/>
                    <a:pt x="16746" y="14951"/>
                  </a:cubicBezTo>
                  <a:cubicBezTo>
                    <a:pt x="18109" y="12436"/>
                    <a:pt x="19309" y="8885"/>
                    <a:pt x="20018" y="6469"/>
                  </a:cubicBezTo>
                  <a:cubicBezTo>
                    <a:pt x="20727" y="4052"/>
                    <a:pt x="20946" y="2770"/>
                    <a:pt x="21109" y="1735"/>
                  </a:cubicBezTo>
                  <a:cubicBezTo>
                    <a:pt x="21273" y="699"/>
                    <a:pt x="21382" y="-90"/>
                    <a:pt x="21164" y="9"/>
                  </a:cubicBezTo>
                  <a:cubicBezTo>
                    <a:pt x="20946" y="107"/>
                    <a:pt x="20400" y="1094"/>
                    <a:pt x="19691" y="2968"/>
                  </a:cubicBezTo>
                  <a:cubicBezTo>
                    <a:pt x="18982" y="4841"/>
                    <a:pt x="18109" y="7603"/>
                    <a:pt x="17509" y="10463"/>
                  </a:cubicBezTo>
                  <a:cubicBezTo>
                    <a:pt x="16909" y="13324"/>
                    <a:pt x="16582" y="16283"/>
                    <a:pt x="16418" y="18009"/>
                  </a:cubicBezTo>
                  <a:cubicBezTo>
                    <a:pt x="16255" y="19735"/>
                    <a:pt x="16255" y="20228"/>
                    <a:pt x="16691" y="20672"/>
                  </a:cubicBezTo>
                  <a:cubicBezTo>
                    <a:pt x="17127" y="21115"/>
                    <a:pt x="18000" y="21510"/>
                    <a:pt x="18873" y="21411"/>
                  </a:cubicBezTo>
                  <a:cubicBezTo>
                    <a:pt x="19746" y="21313"/>
                    <a:pt x="20618" y="20721"/>
                    <a:pt x="21491" y="2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453026" y="4508720"/>
              <a:ext cx="121220" cy="2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6457"/>
                    <a:pt x="10588" y="11314"/>
                    <a:pt x="14188" y="7714"/>
                  </a:cubicBezTo>
                  <a:cubicBezTo>
                    <a:pt x="17788" y="4114"/>
                    <a:pt x="1969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895932" y="4490894"/>
              <a:ext cx="152496" cy="12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2" fill="norm" stroke="1" extrusionOk="0">
                  <a:moveTo>
                    <a:pt x="2900" y="3176"/>
                  </a:moveTo>
                  <a:cubicBezTo>
                    <a:pt x="1895" y="7200"/>
                    <a:pt x="891" y="11223"/>
                    <a:pt x="388" y="13871"/>
                  </a:cubicBezTo>
                  <a:cubicBezTo>
                    <a:pt x="-114" y="16518"/>
                    <a:pt x="-114" y="17788"/>
                    <a:pt x="305" y="18635"/>
                  </a:cubicBezTo>
                  <a:cubicBezTo>
                    <a:pt x="723" y="19482"/>
                    <a:pt x="1560" y="19906"/>
                    <a:pt x="3067" y="19165"/>
                  </a:cubicBezTo>
                  <a:cubicBezTo>
                    <a:pt x="4574" y="18424"/>
                    <a:pt x="6751" y="16518"/>
                    <a:pt x="8091" y="15141"/>
                  </a:cubicBezTo>
                  <a:cubicBezTo>
                    <a:pt x="9430" y="13765"/>
                    <a:pt x="9933" y="12918"/>
                    <a:pt x="10267" y="13129"/>
                  </a:cubicBezTo>
                  <a:cubicBezTo>
                    <a:pt x="10602" y="13341"/>
                    <a:pt x="10770" y="14612"/>
                    <a:pt x="11356" y="16200"/>
                  </a:cubicBezTo>
                  <a:cubicBezTo>
                    <a:pt x="11942" y="17788"/>
                    <a:pt x="12946" y="19694"/>
                    <a:pt x="13867" y="20647"/>
                  </a:cubicBezTo>
                  <a:cubicBezTo>
                    <a:pt x="14788" y="21600"/>
                    <a:pt x="15626" y="21600"/>
                    <a:pt x="16379" y="21282"/>
                  </a:cubicBezTo>
                  <a:cubicBezTo>
                    <a:pt x="17132" y="20965"/>
                    <a:pt x="17802" y="20329"/>
                    <a:pt x="18472" y="17259"/>
                  </a:cubicBezTo>
                  <a:cubicBezTo>
                    <a:pt x="19142" y="14188"/>
                    <a:pt x="19812" y="8682"/>
                    <a:pt x="20314" y="5400"/>
                  </a:cubicBezTo>
                  <a:cubicBezTo>
                    <a:pt x="20816" y="2118"/>
                    <a:pt x="21151" y="1059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084824" y="4369675"/>
              <a:ext cx="91953" cy="25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3119" y="0"/>
                  </a:moveTo>
                  <a:cubicBezTo>
                    <a:pt x="10904" y="3215"/>
                    <a:pt x="8689" y="6430"/>
                    <a:pt x="6889" y="9795"/>
                  </a:cubicBezTo>
                  <a:cubicBezTo>
                    <a:pt x="5089" y="13161"/>
                    <a:pt x="3704" y="16677"/>
                    <a:pt x="2596" y="18787"/>
                  </a:cubicBezTo>
                  <a:cubicBezTo>
                    <a:pt x="1488" y="20897"/>
                    <a:pt x="658" y="21600"/>
                    <a:pt x="242" y="21600"/>
                  </a:cubicBezTo>
                  <a:cubicBezTo>
                    <a:pt x="-173" y="21600"/>
                    <a:pt x="-173" y="20897"/>
                    <a:pt x="1212" y="19289"/>
                  </a:cubicBezTo>
                  <a:cubicBezTo>
                    <a:pt x="2596" y="17682"/>
                    <a:pt x="5366" y="15170"/>
                    <a:pt x="7442" y="13663"/>
                  </a:cubicBezTo>
                  <a:cubicBezTo>
                    <a:pt x="9519" y="12156"/>
                    <a:pt x="10904" y="11654"/>
                    <a:pt x="12565" y="11353"/>
                  </a:cubicBezTo>
                  <a:cubicBezTo>
                    <a:pt x="14227" y="11051"/>
                    <a:pt x="16165" y="10951"/>
                    <a:pt x="17550" y="11252"/>
                  </a:cubicBezTo>
                  <a:cubicBezTo>
                    <a:pt x="18935" y="11553"/>
                    <a:pt x="19766" y="12257"/>
                    <a:pt x="20319" y="13663"/>
                  </a:cubicBezTo>
                  <a:cubicBezTo>
                    <a:pt x="20873" y="15070"/>
                    <a:pt x="21150" y="17180"/>
                    <a:pt x="20873" y="18636"/>
                  </a:cubicBezTo>
                  <a:cubicBezTo>
                    <a:pt x="20596" y="20093"/>
                    <a:pt x="19766" y="20897"/>
                    <a:pt x="19766" y="20997"/>
                  </a:cubicBezTo>
                  <a:cubicBezTo>
                    <a:pt x="19766" y="21098"/>
                    <a:pt x="20596" y="20495"/>
                    <a:pt x="21427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219560" y="4526547"/>
              <a:ext cx="14262" cy="7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226690" y="4480198"/>
              <a:ext cx="28523" cy="7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382"/>
                    <a:pt x="5400" y="9164"/>
                    <a:pt x="9000" y="5564"/>
                  </a:cubicBezTo>
                  <a:cubicBezTo>
                    <a:pt x="12600" y="1964"/>
                    <a:pt x="1710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273724" y="4386562"/>
              <a:ext cx="231059" cy="21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9" fill="norm" stroke="1" extrusionOk="0">
                  <a:moveTo>
                    <a:pt x="9573" y="10601"/>
                  </a:moveTo>
                  <a:cubicBezTo>
                    <a:pt x="8465" y="10017"/>
                    <a:pt x="7358" y="9433"/>
                    <a:pt x="6195" y="9316"/>
                  </a:cubicBezTo>
                  <a:cubicBezTo>
                    <a:pt x="5031" y="9200"/>
                    <a:pt x="3813" y="9550"/>
                    <a:pt x="2761" y="10659"/>
                  </a:cubicBezTo>
                  <a:cubicBezTo>
                    <a:pt x="1708" y="11768"/>
                    <a:pt x="822" y="13636"/>
                    <a:pt x="379" y="15212"/>
                  </a:cubicBezTo>
                  <a:cubicBezTo>
                    <a:pt x="-64" y="16789"/>
                    <a:pt x="-64" y="18073"/>
                    <a:pt x="102" y="18949"/>
                  </a:cubicBezTo>
                  <a:cubicBezTo>
                    <a:pt x="268" y="19824"/>
                    <a:pt x="601" y="20291"/>
                    <a:pt x="1376" y="20583"/>
                  </a:cubicBezTo>
                  <a:cubicBezTo>
                    <a:pt x="2151" y="20875"/>
                    <a:pt x="3370" y="20992"/>
                    <a:pt x="4921" y="20233"/>
                  </a:cubicBezTo>
                  <a:cubicBezTo>
                    <a:pt x="6471" y="19474"/>
                    <a:pt x="8354" y="17840"/>
                    <a:pt x="10127" y="15037"/>
                  </a:cubicBezTo>
                  <a:cubicBezTo>
                    <a:pt x="11899" y="12235"/>
                    <a:pt x="13561" y="8265"/>
                    <a:pt x="14558" y="5872"/>
                  </a:cubicBezTo>
                  <a:cubicBezTo>
                    <a:pt x="15554" y="3478"/>
                    <a:pt x="15887" y="2661"/>
                    <a:pt x="16164" y="1844"/>
                  </a:cubicBezTo>
                  <a:cubicBezTo>
                    <a:pt x="16441" y="1027"/>
                    <a:pt x="16662" y="209"/>
                    <a:pt x="16607" y="34"/>
                  </a:cubicBezTo>
                  <a:cubicBezTo>
                    <a:pt x="16551" y="-141"/>
                    <a:pt x="16219" y="326"/>
                    <a:pt x="15278" y="2311"/>
                  </a:cubicBezTo>
                  <a:cubicBezTo>
                    <a:pt x="14336" y="4296"/>
                    <a:pt x="12785" y="7798"/>
                    <a:pt x="11788" y="10659"/>
                  </a:cubicBezTo>
                  <a:cubicBezTo>
                    <a:pt x="10791" y="13520"/>
                    <a:pt x="10348" y="15738"/>
                    <a:pt x="10127" y="17256"/>
                  </a:cubicBezTo>
                  <a:cubicBezTo>
                    <a:pt x="9905" y="18774"/>
                    <a:pt x="9905" y="19591"/>
                    <a:pt x="10127" y="19824"/>
                  </a:cubicBezTo>
                  <a:cubicBezTo>
                    <a:pt x="10348" y="20058"/>
                    <a:pt x="10791" y="19708"/>
                    <a:pt x="11788" y="18715"/>
                  </a:cubicBezTo>
                  <a:cubicBezTo>
                    <a:pt x="12785" y="17723"/>
                    <a:pt x="14336" y="16088"/>
                    <a:pt x="15499" y="15212"/>
                  </a:cubicBezTo>
                  <a:cubicBezTo>
                    <a:pt x="16662" y="14337"/>
                    <a:pt x="17438" y="14220"/>
                    <a:pt x="18158" y="14745"/>
                  </a:cubicBezTo>
                  <a:cubicBezTo>
                    <a:pt x="18878" y="15271"/>
                    <a:pt x="19542" y="16438"/>
                    <a:pt x="20096" y="17664"/>
                  </a:cubicBezTo>
                  <a:cubicBezTo>
                    <a:pt x="20650" y="18890"/>
                    <a:pt x="21093" y="20175"/>
                    <a:pt x="21536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819227" y="4391570"/>
              <a:ext cx="113389" cy="28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48" fill="norm" stroke="1" extrusionOk="0">
                  <a:moveTo>
                    <a:pt x="21467" y="3162"/>
                  </a:moveTo>
                  <a:cubicBezTo>
                    <a:pt x="19217" y="3429"/>
                    <a:pt x="16967" y="3695"/>
                    <a:pt x="15280" y="3829"/>
                  </a:cubicBezTo>
                  <a:cubicBezTo>
                    <a:pt x="13592" y="3962"/>
                    <a:pt x="12467" y="3962"/>
                    <a:pt x="11905" y="3695"/>
                  </a:cubicBezTo>
                  <a:cubicBezTo>
                    <a:pt x="11342" y="3429"/>
                    <a:pt x="11342" y="2895"/>
                    <a:pt x="12017" y="2273"/>
                  </a:cubicBezTo>
                  <a:cubicBezTo>
                    <a:pt x="12692" y="1651"/>
                    <a:pt x="14042" y="940"/>
                    <a:pt x="15280" y="495"/>
                  </a:cubicBezTo>
                  <a:cubicBezTo>
                    <a:pt x="16517" y="51"/>
                    <a:pt x="17642" y="-127"/>
                    <a:pt x="18317" y="95"/>
                  </a:cubicBezTo>
                  <a:cubicBezTo>
                    <a:pt x="18992" y="317"/>
                    <a:pt x="19217" y="940"/>
                    <a:pt x="19554" y="2895"/>
                  </a:cubicBezTo>
                  <a:cubicBezTo>
                    <a:pt x="19892" y="4851"/>
                    <a:pt x="20342" y="8140"/>
                    <a:pt x="19667" y="11073"/>
                  </a:cubicBezTo>
                  <a:cubicBezTo>
                    <a:pt x="18992" y="14006"/>
                    <a:pt x="17192" y="16584"/>
                    <a:pt x="14492" y="18273"/>
                  </a:cubicBezTo>
                  <a:cubicBezTo>
                    <a:pt x="11792" y="19962"/>
                    <a:pt x="8192" y="20762"/>
                    <a:pt x="5830" y="21117"/>
                  </a:cubicBezTo>
                  <a:cubicBezTo>
                    <a:pt x="3467" y="21473"/>
                    <a:pt x="2342" y="21384"/>
                    <a:pt x="1555" y="21073"/>
                  </a:cubicBezTo>
                  <a:cubicBezTo>
                    <a:pt x="767" y="20762"/>
                    <a:pt x="317" y="20229"/>
                    <a:pt x="92" y="19740"/>
                  </a:cubicBezTo>
                  <a:cubicBezTo>
                    <a:pt x="-133" y="19251"/>
                    <a:pt x="-133" y="18806"/>
                    <a:pt x="2342" y="18362"/>
                  </a:cubicBezTo>
                  <a:cubicBezTo>
                    <a:pt x="4817" y="17917"/>
                    <a:pt x="9767" y="17473"/>
                    <a:pt x="14717" y="17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507859" y="4803905"/>
              <a:ext cx="117906" cy="14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81" fill="norm" stroke="1" extrusionOk="0">
                  <a:moveTo>
                    <a:pt x="21430" y="105"/>
                  </a:moveTo>
                  <a:cubicBezTo>
                    <a:pt x="18406" y="-64"/>
                    <a:pt x="15382" y="-233"/>
                    <a:pt x="12142" y="1370"/>
                  </a:cubicBezTo>
                  <a:cubicBezTo>
                    <a:pt x="8902" y="2973"/>
                    <a:pt x="5446" y="6348"/>
                    <a:pt x="3286" y="9555"/>
                  </a:cubicBezTo>
                  <a:cubicBezTo>
                    <a:pt x="1126" y="12761"/>
                    <a:pt x="262" y="15798"/>
                    <a:pt x="46" y="17823"/>
                  </a:cubicBezTo>
                  <a:cubicBezTo>
                    <a:pt x="-170" y="19848"/>
                    <a:pt x="262" y="20861"/>
                    <a:pt x="3934" y="21114"/>
                  </a:cubicBezTo>
                  <a:cubicBezTo>
                    <a:pt x="7606" y="21367"/>
                    <a:pt x="14518" y="20861"/>
                    <a:pt x="21430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619228" y="4820132"/>
              <a:ext cx="282040" cy="12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09" fill="norm" stroke="1" extrusionOk="0">
                  <a:moveTo>
                    <a:pt x="8902" y="6928"/>
                  </a:moveTo>
                  <a:cubicBezTo>
                    <a:pt x="8631" y="6135"/>
                    <a:pt x="8360" y="5343"/>
                    <a:pt x="7682" y="4847"/>
                  </a:cubicBezTo>
                  <a:cubicBezTo>
                    <a:pt x="7004" y="4352"/>
                    <a:pt x="5920" y="4154"/>
                    <a:pt x="4745" y="5144"/>
                  </a:cubicBezTo>
                  <a:cubicBezTo>
                    <a:pt x="3570" y="6135"/>
                    <a:pt x="2305" y="8315"/>
                    <a:pt x="1491" y="10495"/>
                  </a:cubicBezTo>
                  <a:cubicBezTo>
                    <a:pt x="678" y="12675"/>
                    <a:pt x="317" y="14855"/>
                    <a:pt x="136" y="16440"/>
                  </a:cubicBezTo>
                  <a:cubicBezTo>
                    <a:pt x="-45" y="18025"/>
                    <a:pt x="-45" y="19016"/>
                    <a:pt x="136" y="19809"/>
                  </a:cubicBezTo>
                  <a:cubicBezTo>
                    <a:pt x="317" y="20601"/>
                    <a:pt x="678" y="21196"/>
                    <a:pt x="1401" y="21295"/>
                  </a:cubicBezTo>
                  <a:cubicBezTo>
                    <a:pt x="2124" y="21394"/>
                    <a:pt x="3209" y="20998"/>
                    <a:pt x="4338" y="19313"/>
                  </a:cubicBezTo>
                  <a:cubicBezTo>
                    <a:pt x="5468" y="17629"/>
                    <a:pt x="6643" y="14656"/>
                    <a:pt x="7230" y="12675"/>
                  </a:cubicBezTo>
                  <a:cubicBezTo>
                    <a:pt x="7818" y="10693"/>
                    <a:pt x="7818" y="9702"/>
                    <a:pt x="7773" y="9702"/>
                  </a:cubicBezTo>
                  <a:cubicBezTo>
                    <a:pt x="7727" y="9702"/>
                    <a:pt x="7637" y="10693"/>
                    <a:pt x="7547" y="11783"/>
                  </a:cubicBezTo>
                  <a:cubicBezTo>
                    <a:pt x="7456" y="12873"/>
                    <a:pt x="7366" y="14062"/>
                    <a:pt x="7411" y="15152"/>
                  </a:cubicBezTo>
                  <a:cubicBezTo>
                    <a:pt x="7456" y="16242"/>
                    <a:pt x="7637" y="17233"/>
                    <a:pt x="7953" y="17926"/>
                  </a:cubicBezTo>
                  <a:cubicBezTo>
                    <a:pt x="8270" y="18620"/>
                    <a:pt x="8722" y="19016"/>
                    <a:pt x="9490" y="19016"/>
                  </a:cubicBezTo>
                  <a:cubicBezTo>
                    <a:pt x="10258" y="19016"/>
                    <a:pt x="11342" y="18620"/>
                    <a:pt x="12337" y="17332"/>
                  </a:cubicBezTo>
                  <a:cubicBezTo>
                    <a:pt x="13331" y="16044"/>
                    <a:pt x="14234" y="13864"/>
                    <a:pt x="14777" y="12179"/>
                  </a:cubicBezTo>
                  <a:cubicBezTo>
                    <a:pt x="15319" y="10495"/>
                    <a:pt x="15500" y="9306"/>
                    <a:pt x="15500" y="9306"/>
                  </a:cubicBezTo>
                  <a:cubicBezTo>
                    <a:pt x="15500" y="9306"/>
                    <a:pt x="15319" y="10495"/>
                    <a:pt x="15138" y="12080"/>
                  </a:cubicBezTo>
                  <a:cubicBezTo>
                    <a:pt x="14958" y="13666"/>
                    <a:pt x="14777" y="15647"/>
                    <a:pt x="15048" y="14359"/>
                  </a:cubicBezTo>
                  <a:cubicBezTo>
                    <a:pt x="15319" y="13071"/>
                    <a:pt x="16042" y="8513"/>
                    <a:pt x="16720" y="5541"/>
                  </a:cubicBezTo>
                  <a:cubicBezTo>
                    <a:pt x="17398" y="2568"/>
                    <a:pt x="18030" y="1181"/>
                    <a:pt x="18573" y="488"/>
                  </a:cubicBezTo>
                  <a:cubicBezTo>
                    <a:pt x="19115" y="-206"/>
                    <a:pt x="19567" y="-206"/>
                    <a:pt x="20109" y="785"/>
                  </a:cubicBezTo>
                  <a:cubicBezTo>
                    <a:pt x="20651" y="1776"/>
                    <a:pt x="21284" y="3757"/>
                    <a:pt x="21419" y="7027"/>
                  </a:cubicBezTo>
                  <a:cubicBezTo>
                    <a:pt x="21555" y="10297"/>
                    <a:pt x="21193" y="14855"/>
                    <a:pt x="20832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287402" y="4829595"/>
              <a:ext cx="77522" cy="14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94" fill="norm" stroke="1" extrusionOk="0">
                  <a:moveTo>
                    <a:pt x="13743" y="0"/>
                  </a:moveTo>
                  <a:cubicBezTo>
                    <a:pt x="8979" y="1062"/>
                    <a:pt x="4214" y="2125"/>
                    <a:pt x="1831" y="3718"/>
                  </a:cubicBezTo>
                  <a:cubicBezTo>
                    <a:pt x="-551" y="5311"/>
                    <a:pt x="-551" y="7436"/>
                    <a:pt x="1514" y="9207"/>
                  </a:cubicBezTo>
                  <a:cubicBezTo>
                    <a:pt x="3578" y="10977"/>
                    <a:pt x="7708" y="12393"/>
                    <a:pt x="11202" y="13721"/>
                  </a:cubicBezTo>
                  <a:cubicBezTo>
                    <a:pt x="14696" y="15049"/>
                    <a:pt x="17555" y="16289"/>
                    <a:pt x="19143" y="17351"/>
                  </a:cubicBezTo>
                  <a:cubicBezTo>
                    <a:pt x="20731" y="18413"/>
                    <a:pt x="21049" y="19298"/>
                    <a:pt x="20414" y="19918"/>
                  </a:cubicBezTo>
                  <a:cubicBezTo>
                    <a:pt x="19778" y="20538"/>
                    <a:pt x="18190" y="20892"/>
                    <a:pt x="15173" y="21157"/>
                  </a:cubicBezTo>
                  <a:cubicBezTo>
                    <a:pt x="12155" y="21423"/>
                    <a:pt x="7708" y="21600"/>
                    <a:pt x="4849" y="21423"/>
                  </a:cubicBezTo>
                  <a:cubicBezTo>
                    <a:pt x="1990" y="21246"/>
                    <a:pt x="720" y="20715"/>
                    <a:pt x="243" y="20007"/>
                  </a:cubicBezTo>
                  <a:cubicBezTo>
                    <a:pt x="-233" y="19298"/>
                    <a:pt x="84" y="18413"/>
                    <a:pt x="402" y="1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432167" y="4772551"/>
              <a:ext cx="56394" cy="18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0" fill="norm" stroke="1" extrusionOk="0">
                  <a:moveTo>
                    <a:pt x="21353" y="0"/>
                  </a:moveTo>
                  <a:cubicBezTo>
                    <a:pt x="17303" y="1115"/>
                    <a:pt x="13253" y="2230"/>
                    <a:pt x="9653" y="4877"/>
                  </a:cubicBezTo>
                  <a:cubicBezTo>
                    <a:pt x="6053" y="7525"/>
                    <a:pt x="2903" y="11706"/>
                    <a:pt x="1328" y="14423"/>
                  </a:cubicBezTo>
                  <a:cubicBezTo>
                    <a:pt x="-247" y="17141"/>
                    <a:pt x="-247" y="18395"/>
                    <a:pt x="428" y="19301"/>
                  </a:cubicBezTo>
                  <a:cubicBezTo>
                    <a:pt x="1103" y="20206"/>
                    <a:pt x="2453" y="20764"/>
                    <a:pt x="4253" y="21112"/>
                  </a:cubicBezTo>
                  <a:cubicBezTo>
                    <a:pt x="6053" y="21461"/>
                    <a:pt x="8303" y="21600"/>
                    <a:pt x="9203" y="21321"/>
                  </a:cubicBezTo>
                  <a:cubicBezTo>
                    <a:pt x="10103" y="21043"/>
                    <a:pt x="9653" y="20346"/>
                    <a:pt x="8528" y="19788"/>
                  </a:cubicBezTo>
                  <a:cubicBezTo>
                    <a:pt x="7403" y="19231"/>
                    <a:pt x="5603" y="18813"/>
                    <a:pt x="3803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394238" y="4886639"/>
              <a:ext cx="119280" cy="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4736" y="21600"/>
                  </a:moveTo>
                  <a:cubicBezTo>
                    <a:pt x="2619" y="17100"/>
                    <a:pt x="501" y="12600"/>
                    <a:pt x="78" y="10350"/>
                  </a:cubicBezTo>
                  <a:cubicBezTo>
                    <a:pt x="-346" y="8100"/>
                    <a:pt x="925" y="8100"/>
                    <a:pt x="4736" y="6750"/>
                  </a:cubicBezTo>
                  <a:cubicBezTo>
                    <a:pt x="8548" y="5400"/>
                    <a:pt x="14901" y="2700"/>
                    <a:pt x="21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542039" y="4879509"/>
              <a:ext cx="1" cy="5348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559865" y="4793942"/>
              <a:ext cx="7132" cy="1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611664" y="4758289"/>
              <a:ext cx="8813" cy="17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08"/>
                    <a:pt x="3818" y="9216"/>
                    <a:pt x="1118" y="12816"/>
                  </a:cubicBezTo>
                  <a:cubicBezTo>
                    <a:pt x="-1582" y="16416"/>
                    <a:pt x="1118" y="1900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659693" y="4761855"/>
              <a:ext cx="24958" cy="16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009"/>
                    <a:pt x="11314" y="10017"/>
                    <a:pt x="7714" y="13617"/>
                  </a:cubicBezTo>
                  <a:cubicBezTo>
                    <a:pt x="4114" y="17217"/>
                    <a:pt x="2057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299601" y="5036381"/>
              <a:ext cx="267396" cy="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4400"/>
                    <a:pt x="6720" y="7200"/>
                    <a:pt x="10320" y="3600"/>
                  </a:cubicBezTo>
                  <a:cubicBezTo>
                    <a:pt x="13920" y="0"/>
                    <a:pt x="177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331689" y="5057772"/>
              <a:ext cx="267396" cy="1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2960"/>
                  </a:moveTo>
                  <a:cubicBezTo>
                    <a:pt x="2784" y="17280"/>
                    <a:pt x="5568" y="21600"/>
                    <a:pt x="8784" y="20520"/>
                  </a:cubicBezTo>
                  <a:cubicBezTo>
                    <a:pt x="12000" y="19440"/>
                    <a:pt x="15648" y="12960"/>
                    <a:pt x="17856" y="8640"/>
                  </a:cubicBezTo>
                  <a:cubicBezTo>
                    <a:pt x="20064" y="4320"/>
                    <a:pt x="2083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069700" y="4883074"/>
              <a:ext cx="85567" cy="8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2627"/>
                  </a:moveTo>
                  <a:cubicBezTo>
                    <a:pt x="3900" y="7297"/>
                    <a:pt x="7800" y="11968"/>
                    <a:pt x="9750" y="15032"/>
                  </a:cubicBezTo>
                  <a:cubicBezTo>
                    <a:pt x="11700" y="18097"/>
                    <a:pt x="11700" y="19557"/>
                    <a:pt x="10950" y="20432"/>
                  </a:cubicBezTo>
                  <a:cubicBezTo>
                    <a:pt x="10200" y="21308"/>
                    <a:pt x="8700" y="21600"/>
                    <a:pt x="7500" y="20870"/>
                  </a:cubicBezTo>
                  <a:cubicBezTo>
                    <a:pt x="6300" y="20141"/>
                    <a:pt x="5400" y="18389"/>
                    <a:pt x="5850" y="15324"/>
                  </a:cubicBezTo>
                  <a:cubicBezTo>
                    <a:pt x="6300" y="12259"/>
                    <a:pt x="8100" y="7881"/>
                    <a:pt x="10950" y="5108"/>
                  </a:cubicBezTo>
                  <a:cubicBezTo>
                    <a:pt x="13800" y="2335"/>
                    <a:pt x="17700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177550" y="4873438"/>
              <a:ext cx="121012" cy="2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5" fill="norm" stroke="1" extrusionOk="0">
                  <a:moveTo>
                    <a:pt x="2989" y="2922"/>
                  </a:moveTo>
                  <a:cubicBezTo>
                    <a:pt x="2569" y="3481"/>
                    <a:pt x="2150" y="4041"/>
                    <a:pt x="2464" y="4321"/>
                  </a:cubicBezTo>
                  <a:cubicBezTo>
                    <a:pt x="2779" y="4601"/>
                    <a:pt x="3828" y="4601"/>
                    <a:pt x="4771" y="4433"/>
                  </a:cubicBezTo>
                  <a:cubicBezTo>
                    <a:pt x="5715" y="4265"/>
                    <a:pt x="6554" y="3929"/>
                    <a:pt x="7393" y="3425"/>
                  </a:cubicBezTo>
                  <a:cubicBezTo>
                    <a:pt x="8231" y="2922"/>
                    <a:pt x="9070" y="2250"/>
                    <a:pt x="9490" y="1635"/>
                  </a:cubicBezTo>
                  <a:cubicBezTo>
                    <a:pt x="9909" y="1019"/>
                    <a:pt x="9909" y="460"/>
                    <a:pt x="9280" y="180"/>
                  </a:cubicBezTo>
                  <a:cubicBezTo>
                    <a:pt x="8651" y="-100"/>
                    <a:pt x="7393" y="-100"/>
                    <a:pt x="5715" y="516"/>
                  </a:cubicBezTo>
                  <a:cubicBezTo>
                    <a:pt x="4037" y="1131"/>
                    <a:pt x="1940" y="2362"/>
                    <a:pt x="892" y="3537"/>
                  </a:cubicBezTo>
                  <a:cubicBezTo>
                    <a:pt x="-157" y="4712"/>
                    <a:pt x="-157" y="5832"/>
                    <a:pt x="262" y="6559"/>
                  </a:cubicBezTo>
                  <a:cubicBezTo>
                    <a:pt x="682" y="7287"/>
                    <a:pt x="1521" y="7622"/>
                    <a:pt x="4352" y="7510"/>
                  </a:cubicBezTo>
                  <a:cubicBezTo>
                    <a:pt x="7183" y="7398"/>
                    <a:pt x="12006" y="6839"/>
                    <a:pt x="15047" y="6223"/>
                  </a:cubicBezTo>
                  <a:cubicBezTo>
                    <a:pt x="18088" y="5608"/>
                    <a:pt x="19346" y="4936"/>
                    <a:pt x="20185" y="4321"/>
                  </a:cubicBezTo>
                  <a:cubicBezTo>
                    <a:pt x="21024" y="3705"/>
                    <a:pt x="21443" y="3146"/>
                    <a:pt x="21338" y="3090"/>
                  </a:cubicBezTo>
                  <a:cubicBezTo>
                    <a:pt x="21233" y="3034"/>
                    <a:pt x="20604" y="3481"/>
                    <a:pt x="20080" y="5048"/>
                  </a:cubicBezTo>
                  <a:cubicBezTo>
                    <a:pt x="19556" y="6615"/>
                    <a:pt x="19136" y="9301"/>
                    <a:pt x="18717" y="11763"/>
                  </a:cubicBezTo>
                  <a:cubicBezTo>
                    <a:pt x="18297" y="14225"/>
                    <a:pt x="17878" y="16464"/>
                    <a:pt x="17459" y="17863"/>
                  </a:cubicBezTo>
                  <a:cubicBezTo>
                    <a:pt x="17039" y="19262"/>
                    <a:pt x="16620" y="19821"/>
                    <a:pt x="16095" y="20325"/>
                  </a:cubicBezTo>
                  <a:cubicBezTo>
                    <a:pt x="15571" y="20828"/>
                    <a:pt x="14942" y="21276"/>
                    <a:pt x="14103" y="21388"/>
                  </a:cubicBezTo>
                  <a:cubicBezTo>
                    <a:pt x="13264" y="21500"/>
                    <a:pt x="12216" y="21276"/>
                    <a:pt x="11482" y="20493"/>
                  </a:cubicBezTo>
                  <a:cubicBezTo>
                    <a:pt x="10748" y="19709"/>
                    <a:pt x="10328" y="18366"/>
                    <a:pt x="9909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287181" y="4858117"/>
              <a:ext cx="10698" cy="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333530" y="4871523"/>
              <a:ext cx="64176" cy="9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10724"/>
                  </a:moveTo>
                  <a:cubicBezTo>
                    <a:pt x="4400" y="9644"/>
                    <a:pt x="8800" y="8564"/>
                    <a:pt x="12000" y="7484"/>
                  </a:cubicBezTo>
                  <a:cubicBezTo>
                    <a:pt x="15200" y="6404"/>
                    <a:pt x="17200" y="5324"/>
                    <a:pt x="18600" y="4109"/>
                  </a:cubicBezTo>
                  <a:cubicBezTo>
                    <a:pt x="20000" y="2894"/>
                    <a:pt x="20800" y="1544"/>
                    <a:pt x="20200" y="734"/>
                  </a:cubicBezTo>
                  <a:cubicBezTo>
                    <a:pt x="19600" y="-76"/>
                    <a:pt x="17600" y="-346"/>
                    <a:pt x="14400" y="599"/>
                  </a:cubicBezTo>
                  <a:cubicBezTo>
                    <a:pt x="11200" y="1544"/>
                    <a:pt x="6800" y="3704"/>
                    <a:pt x="4200" y="6944"/>
                  </a:cubicBezTo>
                  <a:cubicBezTo>
                    <a:pt x="1600" y="10184"/>
                    <a:pt x="800" y="14504"/>
                    <a:pt x="3200" y="17069"/>
                  </a:cubicBezTo>
                  <a:cubicBezTo>
                    <a:pt x="5600" y="19634"/>
                    <a:pt x="11200" y="20444"/>
                    <a:pt x="14800" y="20849"/>
                  </a:cubicBezTo>
                  <a:cubicBezTo>
                    <a:pt x="18400" y="21254"/>
                    <a:pt x="20000" y="21254"/>
                    <a:pt x="216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413459" y="4885626"/>
              <a:ext cx="94770" cy="6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0986" fill="norm" stroke="1" extrusionOk="0">
                  <a:moveTo>
                    <a:pt x="15665" y="329"/>
                  </a:moveTo>
                  <a:cubicBezTo>
                    <a:pt x="12465" y="-56"/>
                    <a:pt x="9265" y="-442"/>
                    <a:pt x="6598" y="1294"/>
                  </a:cubicBezTo>
                  <a:cubicBezTo>
                    <a:pt x="3932" y="3029"/>
                    <a:pt x="1798" y="6887"/>
                    <a:pt x="732" y="10165"/>
                  </a:cubicBezTo>
                  <a:cubicBezTo>
                    <a:pt x="-335" y="13444"/>
                    <a:pt x="-335" y="16144"/>
                    <a:pt x="1398" y="18072"/>
                  </a:cubicBezTo>
                  <a:cubicBezTo>
                    <a:pt x="3132" y="20001"/>
                    <a:pt x="6598" y="21158"/>
                    <a:pt x="10198" y="20965"/>
                  </a:cubicBezTo>
                  <a:cubicBezTo>
                    <a:pt x="13798" y="20772"/>
                    <a:pt x="17532" y="19229"/>
                    <a:pt x="21265" y="17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533149" y="4774613"/>
              <a:ext cx="74908" cy="18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98" fill="norm" stroke="1" extrusionOk="0">
                  <a:moveTo>
                    <a:pt x="20946" y="177"/>
                  </a:moveTo>
                  <a:cubicBezTo>
                    <a:pt x="18952" y="37"/>
                    <a:pt x="16958" y="-102"/>
                    <a:pt x="15297" y="107"/>
                  </a:cubicBezTo>
                  <a:cubicBezTo>
                    <a:pt x="13635" y="316"/>
                    <a:pt x="12306" y="873"/>
                    <a:pt x="9814" y="3382"/>
                  </a:cubicBezTo>
                  <a:cubicBezTo>
                    <a:pt x="7321" y="5890"/>
                    <a:pt x="3666" y="10350"/>
                    <a:pt x="1672" y="13555"/>
                  </a:cubicBezTo>
                  <a:cubicBezTo>
                    <a:pt x="-322" y="16760"/>
                    <a:pt x="-654" y="18711"/>
                    <a:pt x="1340" y="19826"/>
                  </a:cubicBezTo>
                  <a:cubicBezTo>
                    <a:pt x="3334" y="20941"/>
                    <a:pt x="7654" y="21219"/>
                    <a:pt x="11974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476141" y="4886639"/>
              <a:ext cx="135481" cy="1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4400"/>
                    <a:pt x="7958" y="7200"/>
                    <a:pt x="11558" y="3600"/>
                  </a:cubicBezTo>
                  <a:cubicBezTo>
                    <a:pt x="15158" y="0"/>
                    <a:pt x="18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918535" y="4779681"/>
              <a:ext cx="137108" cy="21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6" fill="norm" stroke="1" extrusionOk="0">
                  <a:moveTo>
                    <a:pt x="6098" y="0"/>
                  </a:moveTo>
                  <a:cubicBezTo>
                    <a:pt x="5725" y="4554"/>
                    <a:pt x="5353" y="9107"/>
                    <a:pt x="4887" y="12493"/>
                  </a:cubicBezTo>
                  <a:cubicBezTo>
                    <a:pt x="4422" y="15879"/>
                    <a:pt x="3863" y="18097"/>
                    <a:pt x="3398" y="19498"/>
                  </a:cubicBezTo>
                  <a:cubicBezTo>
                    <a:pt x="2932" y="20899"/>
                    <a:pt x="2560" y="21483"/>
                    <a:pt x="2094" y="21542"/>
                  </a:cubicBezTo>
                  <a:cubicBezTo>
                    <a:pt x="1629" y="21600"/>
                    <a:pt x="1070" y="21133"/>
                    <a:pt x="698" y="20141"/>
                  </a:cubicBezTo>
                  <a:cubicBezTo>
                    <a:pt x="325" y="19148"/>
                    <a:pt x="139" y="17630"/>
                    <a:pt x="46" y="16521"/>
                  </a:cubicBezTo>
                  <a:cubicBezTo>
                    <a:pt x="-47" y="15412"/>
                    <a:pt x="-47" y="14711"/>
                    <a:pt x="512" y="14478"/>
                  </a:cubicBezTo>
                  <a:cubicBezTo>
                    <a:pt x="1070" y="14244"/>
                    <a:pt x="2187" y="14478"/>
                    <a:pt x="4422" y="14069"/>
                  </a:cubicBezTo>
                  <a:cubicBezTo>
                    <a:pt x="6656" y="13661"/>
                    <a:pt x="10008" y="12610"/>
                    <a:pt x="12894" y="10683"/>
                  </a:cubicBezTo>
                  <a:cubicBezTo>
                    <a:pt x="15781" y="8757"/>
                    <a:pt x="18201" y="5955"/>
                    <a:pt x="19598" y="4086"/>
                  </a:cubicBezTo>
                  <a:cubicBezTo>
                    <a:pt x="20994" y="2218"/>
                    <a:pt x="21367" y="1284"/>
                    <a:pt x="21460" y="1109"/>
                  </a:cubicBezTo>
                  <a:cubicBezTo>
                    <a:pt x="21553" y="934"/>
                    <a:pt x="21367" y="1518"/>
                    <a:pt x="20715" y="3970"/>
                  </a:cubicBezTo>
                  <a:cubicBezTo>
                    <a:pt x="20063" y="6422"/>
                    <a:pt x="18946" y="10742"/>
                    <a:pt x="18201" y="13661"/>
                  </a:cubicBezTo>
                  <a:cubicBezTo>
                    <a:pt x="17456" y="16579"/>
                    <a:pt x="17084" y="18097"/>
                    <a:pt x="16712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054826" y="4947249"/>
              <a:ext cx="39611" cy="7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303" fill="norm" stroke="1" extrusionOk="0">
                  <a:moveTo>
                    <a:pt x="12383" y="1045"/>
                  </a:moveTo>
                  <a:cubicBezTo>
                    <a:pt x="8063" y="4529"/>
                    <a:pt x="3743" y="8013"/>
                    <a:pt x="1583" y="10626"/>
                  </a:cubicBezTo>
                  <a:cubicBezTo>
                    <a:pt x="-577" y="13239"/>
                    <a:pt x="-577" y="14981"/>
                    <a:pt x="1892" y="16897"/>
                  </a:cubicBezTo>
                  <a:cubicBezTo>
                    <a:pt x="4360" y="18813"/>
                    <a:pt x="9297" y="20903"/>
                    <a:pt x="13000" y="21252"/>
                  </a:cubicBezTo>
                  <a:cubicBezTo>
                    <a:pt x="16703" y="21600"/>
                    <a:pt x="19172" y="20206"/>
                    <a:pt x="20097" y="16374"/>
                  </a:cubicBezTo>
                  <a:cubicBezTo>
                    <a:pt x="21023" y="12542"/>
                    <a:pt x="20406" y="6271"/>
                    <a:pt x="197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9" name="Drawing"/>
          <p:cNvGrpSpPr/>
          <p:nvPr/>
        </p:nvGrpSpPr>
        <p:grpSpPr>
          <a:xfrm>
            <a:off x="1252651" y="1289050"/>
            <a:ext cx="11750050" cy="8177811"/>
            <a:chOff x="0" y="-19049"/>
            <a:chExt cx="11750049" cy="8177810"/>
          </a:xfrm>
        </p:grpSpPr>
        <p:sp>
          <p:nvSpPr>
            <p:cNvPr id="1587" name="Line"/>
            <p:cNvSpPr/>
            <p:nvPr/>
          </p:nvSpPr>
          <p:spPr>
            <a:xfrm>
              <a:off x="78731" y="685800"/>
              <a:ext cx="122768" cy="46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3724" y="0"/>
                  </a:moveTo>
                  <a:cubicBezTo>
                    <a:pt x="2979" y="2749"/>
                    <a:pt x="2234" y="5498"/>
                    <a:pt x="1490" y="8493"/>
                  </a:cubicBezTo>
                  <a:cubicBezTo>
                    <a:pt x="745" y="11487"/>
                    <a:pt x="0" y="14727"/>
                    <a:pt x="0" y="16887"/>
                  </a:cubicBezTo>
                  <a:cubicBezTo>
                    <a:pt x="0" y="19047"/>
                    <a:pt x="745" y="20127"/>
                    <a:pt x="2048" y="20765"/>
                  </a:cubicBezTo>
                  <a:cubicBezTo>
                    <a:pt x="3352" y="21404"/>
                    <a:pt x="5214" y="21600"/>
                    <a:pt x="8566" y="21355"/>
                  </a:cubicBezTo>
                  <a:cubicBezTo>
                    <a:pt x="11917" y="21109"/>
                    <a:pt x="16759" y="20422"/>
                    <a:pt x="21600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0" y="895350"/>
              <a:ext cx="13799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701" y="21600"/>
                  </a:moveTo>
                  <a:cubicBezTo>
                    <a:pt x="719" y="19543"/>
                    <a:pt x="-263" y="17486"/>
                    <a:pt x="64" y="15429"/>
                  </a:cubicBezTo>
                  <a:cubicBezTo>
                    <a:pt x="392" y="13371"/>
                    <a:pt x="2028" y="11314"/>
                    <a:pt x="5792" y="8743"/>
                  </a:cubicBezTo>
                  <a:cubicBezTo>
                    <a:pt x="9555" y="6171"/>
                    <a:pt x="15446" y="3086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84048" y="86995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018"/>
                    <a:pt x="7200" y="12436"/>
                    <a:pt x="10800" y="8836"/>
                  </a:cubicBezTo>
                  <a:cubicBezTo>
                    <a:pt x="14400" y="5236"/>
                    <a:pt x="18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595177" y="603250"/>
              <a:ext cx="8892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7540" y="0"/>
                  </a:moveTo>
                  <a:cubicBezTo>
                    <a:pt x="5531" y="1943"/>
                    <a:pt x="3522" y="3886"/>
                    <a:pt x="2015" y="6914"/>
                  </a:cubicBezTo>
                  <a:cubicBezTo>
                    <a:pt x="508" y="9943"/>
                    <a:pt x="-497" y="14057"/>
                    <a:pt x="256" y="16686"/>
                  </a:cubicBezTo>
                  <a:cubicBezTo>
                    <a:pt x="1010" y="19314"/>
                    <a:pt x="3522" y="20457"/>
                    <a:pt x="7289" y="21029"/>
                  </a:cubicBezTo>
                  <a:cubicBezTo>
                    <a:pt x="11056" y="21600"/>
                    <a:pt x="16080" y="21600"/>
                    <a:pt x="211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576148" y="8064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7486"/>
                    <a:pt x="2274" y="13371"/>
                    <a:pt x="5874" y="9771"/>
                  </a:cubicBezTo>
                  <a:cubicBezTo>
                    <a:pt x="9474" y="6171"/>
                    <a:pt x="1553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15848" y="750854"/>
              <a:ext cx="280752" cy="19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84" fill="norm" stroke="1" extrusionOk="0">
                  <a:moveTo>
                    <a:pt x="0" y="6797"/>
                  </a:moveTo>
                  <a:cubicBezTo>
                    <a:pt x="2257" y="6564"/>
                    <a:pt x="4513" y="6332"/>
                    <a:pt x="6045" y="5752"/>
                  </a:cubicBezTo>
                  <a:cubicBezTo>
                    <a:pt x="7576" y="5171"/>
                    <a:pt x="8382" y="4242"/>
                    <a:pt x="8301" y="3894"/>
                  </a:cubicBezTo>
                  <a:cubicBezTo>
                    <a:pt x="8221" y="3545"/>
                    <a:pt x="7254" y="3777"/>
                    <a:pt x="6125" y="4706"/>
                  </a:cubicBezTo>
                  <a:cubicBezTo>
                    <a:pt x="4997" y="5635"/>
                    <a:pt x="3707" y="7261"/>
                    <a:pt x="2901" y="8655"/>
                  </a:cubicBezTo>
                  <a:cubicBezTo>
                    <a:pt x="2096" y="10048"/>
                    <a:pt x="1773" y="11210"/>
                    <a:pt x="1693" y="12371"/>
                  </a:cubicBezTo>
                  <a:cubicBezTo>
                    <a:pt x="1612" y="13532"/>
                    <a:pt x="1773" y="14694"/>
                    <a:pt x="2257" y="15623"/>
                  </a:cubicBezTo>
                  <a:cubicBezTo>
                    <a:pt x="2740" y="16552"/>
                    <a:pt x="3546" y="17248"/>
                    <a:pt x="5561" y="16900"/>
                  </a:cubicBezTo>
                  <a:cubicBezTo>
                    <a:pt x="7576" y="16552"/>
                    <a:pt x="10800" y="15158"/>
                    <a:pt x="13218" y="12952"/>
                  </a:cubicBezTo>
                  <a:cubicBezTo>
                    <a:pt x="15636" y="10745"/>
                    <a:pt x="17248" y="7726"/>
                    <a:pt x="18054" y="5403"/>
                  </a:cubicBezTo>
                  <a:cubicBezTo>
                    <a:pt x="18860" y="3081"/>
                    <a:pt x="18860" y="1455"/>
                    <a:pt x="18457" y="642"/>
                  </a:cubicBezTo>
                  <a:cubicBezTo>
                    <a:pt x="18054" y="-171"/>
                    <a:pt x="17248" y="-171"/>
                    <a:pt x="16603" y="410"/>
                  </a:cubicBezTo>
                  <a:cubicBezTo>
                    <a:pt x="15958" y="990"/>
                    <a:pt x="15475" y="2152"/>
                    <a:pt x="15636" y="3894"/>
                  </a:cubicBezTo>
                  <a:cubicBezTo>
                    <a:pt x="15797" y="5635"/>
                    <a:pt x="16603" y="7958"/>
                    <a:pt x="17731" y="10397"/>
                  </a:cubicBezTo>
                  <a:cubicBezTo>
                    <a:pt x="18860" y="12835"/>
                    <a:pt x="20310" y="15390"/>
                    <a:pt x="20955" y="17248"/>
                  </a:cubicBezTo>
                  <a:cubicBezTo>
                    <a:pt x="21600" y="19106"/>
                    <a:pt x="21439" y="20268"/>
                    <a:pt x="20955" y="20848"/>
                  </a:cubicBezTo>
                  <a:cubicBezTo>
                    <a:pt x="20472" y="21429"/>
                    <a:pt x="19666" y="21429"/>
                    <a:pt x="19021" y="20848"/>
                  </a:cubicBezTo>
                  <a:cubicBezTo>
                    <a:pt x="18376" y="20268"/>
                    <a:pt x="17893" y="19106"/>
                    <a:pt x="17409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103463" y="482600"/>
              <a:ext cx="56886" cy="45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1" fill="norm" stroke="1" extrusionOk="0">
                  <a:moveTo>
                    <a:pt x="4700" y="0"/>
                  </a:moveTo>
                  <a:cubicBezTo>
                    <a:pt x="3900" y="2986"/>
                    <a:pt x="3100" y="5972"/>
                    <a:pt x="2300" y="9008"/>
                  </a:cubicBezTo>
                  <a:cubicBezTo>
                    <a:pt x="1500" y="12044"/>
                    <a:pt x="700" y="15130"/>
                    <a:pt x="300" y="17021"/>
                  </a:cubicBezTo>
                  <a:cubicBezTo>
                    <a:pt x="-100" y="18912"/>
                    <a:pt x="-100" y="19609"/>
                    <a:pt x="300" y="20206"/>
                  </a:cubicBezTo>
                  <a:cubicBezTo>
                    <a:pt x="700" y="20804"/>
                    <a:pt x="1500" y="21301"/>
                    <a:pt x="3900" y="21451"/>
                  </a:cubicBezTo>
                  <a:cubicBezTo>
                    <a:pt x="6300" y="21600"/>
                    <a:pt x="10300" y="21401"/>
                    <a:pt x="13500" y="21053"/>
                  </a:cubicBezTo>
                  <a:cubicBezTo>
                    <a:pt x="16700" y="20704"/>
                    <a:pt x="19100" y="20206"/>
                    <a:pt x="2150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109548" y="759322"/>
              <a:ext cx="127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40" y="12302"/>
                    <a:pt x="10080" y="4448"/>
                    <a:pt x="13680" y="1502"/>
                  </a:cubicBezTo>
                  <a:cubicBezTo>
                    <a:pt x="17280" y="-1443"/>
                    <a:pt x="194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20548" y="1079500"/>
              <a:ext cx="698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3" y="18800"/>
                    <a:pt x="5105" y="16000"/>
                    <a:pt x="7495" y="13200"/>
                  </a:cubicBezTo>
                  <a:cubicBezTo>
                    <a:pt x="9884" y="10400"/>
                    <a:pt x="12109" y="7600"/>
                    <a:pt x="14433" y="5400"/>
                  </a:cubicBezTo>
                  <a:cubicBezTo>
                    <a:pt x="16756" y="3200"/>
                    <a:pt x="1917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74548" y="1092200"/>
              <a:ext cx="654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7" y="19309"/>
                    <a:pt x="3915" y="17018"/>
                    <a:pt x="6186" y="14236"/>
                  </a:cubicBezTo>
                  <a:cubicBezTo>
                    <a:pt x="8458" y="11455"/>
                    <a:pt x="11045" y="8182"/>
                    <a:pt x="13666" y="5727"/>
                  </a:cubicBezTo>
                  <a:cubicBezTo>
                    <a:pt x="16287" y="3273"/>
                    <a:pt x="18944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70592" y="1689099"/>
              <a:ext cx="107157" cy="55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26" fill="norm" stroke="1" extrusionOk="0">
                  <a:moveTo>
                    <a:pt x="6194" y="0"/>
                  </a:moveTo>
                  <a:cubicBezTo>
                    <a:pt x="5347" y="2483"/>
                    <a:pt x="4500" y="4966"/>
                    <a:pt x="3865" y="7407"/>
                  </a:cubicBezTo>
                  <a:cubicBezTo>
                    <a:pt x="3229" y="9848"/>
                    <a:pt x="2806" y="12248"/>
                    <a:pt x="2170" y="14400"/>
                  </a:cubicBezTo>
                  <a:cubicBezTo>
                    <a:pt x="1535" y="16552"/>
                    <a:pt x="688" y="18455"/>
                    <a:pt x="265" y="19614"/>
                  </a:cubicBezTo>
                  <a:cubicBezTo>
                    <a:pt x="-159" y="20772"/>
                    <a:pt x="-159" y="21186"/>
                    <a:pt x="900" y="21393"/>
                  </a:cubicBezTo>
                  <a:cubicBezTo>
                    <a:pt x="1959" y="21600"/>
                    <a:pt x="4076" y="21600"/>
                    <a:pt x="7676" y="21145"/>
                  </a:cubicBezTo>
                  <a:cubicBezTo>
                    <a:pt x="11276" y="20690"/>
                    <a:pt x="16359" y="19779"/>
                    <a:pt x="21441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74548" y="19939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85698" y="20256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817448" y="21336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515948" y="1625600"/>
              <a:ext cx="1968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3161"/>
                    <a:pt x="6503" y="6322"/>
                    <a:pt x="9639" y="9571"/>
                  </a:cubicBezTo>
                  <a:cubicBezTo>
                    <a:pt x="12774" y="12820"/>
                    <a:pt x="15794" y="16156"/>
                    <a:pt x="17768" y="18176"/>
                  </a:cubicBezTo>
                  <a:cubicBezTo>
                    <a:pt x="19742" y="20195"/>
                    <a:pt x="20671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559188" y="1600199"/>
              <a:ext cx="153611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2" fill="norm" stroke="1" extrusionOk="0">
                  <a:moveTo>
                    <a:pt x="21473" y="0"/>
                  </a:moveTo>
                  <a:cubicBezTo>
                    <a:pt x="18810" y="2219"/>
                    <a:pt x="16147" y="4438"/>
                    <a:pt x="12744" y="7767"/>
                  </a:cubicBezTo>
                  <a:cubicBezTo>
                    <a:pt x="9341" y="11096"/>
                    <a:pt x="5199" y="15534"/>
                    <a:pt x="2832" y="18123"/>
                  </a:cubicBezTo>
                  <a:cubicBezTo>
                    <a:pt x="465" y="20712"/>
                    <a:pt x="-127" y="21452"/>
                    <a:pt x="21" y="21526"/>
                  </a:cubicBezTo>
                  <a:cubicBezTo>
                    <a:pt x="169" y="21600"/>
                    <a:pt x="1057" y="21008"/>
                    <a:pt x="1944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427048" y="1491686"/>
              <a:ext cx="342901" cy="7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21171"/>
                  </a:moveTo>
                  <a:cubicBezTo>
                    <a:pt x="4533" y="15917"/>
                    <a:pt x="9067" y="10663"/>
                    <a:pt x="12333" y="6868"/>
                  </a:cubicBezTo>
                  <a:cubicBezTo>
                    <a:pt x="15600" y="3074"/>
                    <a:pt x="17600" y="739"/>
                    <a:pt x="18933" y="155"/>
                  </a:cubicBezTo>
                  <a:cubicBezTo>
                    <a:pt x="20267" y="-429"/>
                    <a:pt x="20933" y="739"/>
                    <a:pt x="2160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979498" y="1727200"/>
              <a:ext cx="209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284298" y="1533051"/>
              <a:ext cx="336551" cy="30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1409"/>
                  </a:moveTo>
                  <a:cubicBezTo>
                    <a:pt x="2309" y="16909"/>
                    <a:pt x="4619" y="12409"/>
                    <a:pt x="6045" y="9259"/>
                  </a:cubicBezTo>
                  <a:cubicBezTo>
                    <a:pt x="7472" y="6109"/>
                    <a:pt x="8015" y="4309"/>
                    <a:pt x="8355" y="2959"/>
                  </a:cubicBezTo>
                  <a:cubicBezTo>
                    <a:pt x="8694" y="1609"/>
                    <a:pt x="8830" y="709"/>
                    <a:pt x="8830" y="634"/>
                  </a:cubicBezTo>
                  <a:cubicBezTo>
                    <a:pt x="8830" y="559"/>
                    <a:pt x="8694" y="1309"/>
                    <a:pt x="8423" y="3559"/>
                  </a:cubicBezTo>
                  <a:cubicBezTo>
                    <a:pt x="8151" y="5809"/>
                    <a:pt x="7743" y="9559"/>
                    <a:pt x="7743" y="12259"/>
                  </a:cubicBezTo>
                  <a:cubicBezTo>
                    <a:pt x="7743" y="14959"/>
                    <a:pt x="8151" y="16609"/>
                    <a:pt x="8694" y="17584"/>
                  </a:cubicBezTo>
                  <a:cubicBezTo>
                    <a:pt x="9238" y="18559"/>
                    <a:pt x="9917" y="18859"/>
                    <a:pt x="11140" y="18334"/>
                  </a:cubicBezTo>
                  <a:cubicBezTo>
                    <a:pt x="12362" y="17809"/>
                    <a:pt x="14128" y="16459"/>
                    <a:pt x="15623" y="13759"/>
                  </a:cubicBezTo>
                  <a:cubicBezTo>
                    <a:pt x="17117" y="11059"/>
                    <a:pt x="18340" y="7009"/>
                    <a:pt x="18951" y="4309"/>
                  </a:cubicBezTo>
                  <a:cubicBezTo>
                    <a:pt x="19562" y="1609"/>
                    <a:pt x="19562" y="259"/>
                    <a:pt x="19426" y="34"/>
                  </a:cubicBezTo>
                  <a:cubicBezTo>
                    <a:pt x="19291" y="-191"/>
                    <a:pt x="19019" y="709"/>
                    <a:pt x="18951" y="2959"/>
                  </a:cubicBezTo>
                  <a:cubicBezTo>
                    <a:pt x="18883" y="5209"/>
                    <a:pt x="19019" y="8809"/>
                    <a:pt x="19155" y="11359"/>
                  </a:cubicBezTo>
                  <a:cubicBezTo>
                    <a:pt x="19291" y="13909"/>
                    <a:pt x="19426" y="15409"/>
                    <a:pt x="19834" y="16309"/>
                  </a:cubicBezTo>
                  <a:cubicBezTo>
                    <a:pt x="20242" y="17209"/>
                    <a:pt x="20921" y="17509"/>
                    <a:pt x="21600" y="1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647042" y="1722966"/>
              <a:ext cx="86370" cy="9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978" fill="norm" stroke="1" extrusionOk="0">
                  <a:moveTo>
                    <a:pt x="10607" y="900"/>
                  </a:moveTo>
                  <a:cubicBezTo>
                    <a:pt x="8036" y="1350"/>
                    <a:pt x="5464" y="1800"/>
                    <a:pt x="3664" y="3825"/>
                  </a:cubicBezTo>
                  <a:cubicBezTo>
                    <a:pt x="1864" y="5850"/>
                    <a:pt x="836" y="9450"/>
                    <a:pt x="321" y="12375"/>
                  </a:cubicBezTo>
                  <a:cubicBezTo>
                    <a:pt x="-193" y="15300"/>
                    <a:pt x="-193" y="17550"/>
                    <a:pt x="1093" y="19125"/>
                  </a:cubicBezTo>
                  <a:cubicBezTo>
                    <a:pt x="2378" y="20700"/>
                    <a:pt x="4950" y="21600"/>
                    <a:pt x="8550" y="20475"/>
                  </a:cubicBezTo>
                  <a:cubicBezTo>
                    <a:pt x="12150" y="19350"/>
                    <a:pt x="16778" y="16200"/>
                    <a:pt x="19093" y="12600"/>
                  </a:cubicBezTo>
                  <a:cubicBezTo>
                    <a:pt x="21407" y="9000"/>
                    <a:pt x="21407" y="4950"/>
                    <a:pt x="20121" y="2700"/>
                  </a:cubicBezTo>
                  <a:cubicBezTo>
                    <a:pt x="18836" y="450"/>
                    <a:pt x="16264" y="0"/>
                    <a:pt x="13693" y="0"/>
                  </a:cubicBezTo>
                  <a:cubicBezTo>
                    <a:pt x="11121" y="0"/>
                    <a:pt x="8550" y="450"/>
                    <a:pt x="5978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604848" y="1898649"/>
              <a:ext cx="1085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9" y="20025"/>
                    <a:pt x="2779" y="18450"/>
                    <a:pt x="4337" y="16650"/>
                  </a:cubicBezTo>
                  <a:cubicBezTo>
                    <a:pt x="5895" y="14850"/>
                    <a:pt x="7621" y="12825"/>
                    <a:pt x="9263" y="11250"/>
                  </a:cubicBezTo>
                  <a:cubicBezTo>
                    <a:pt x="10905" y="9675"/>
                    <a:pt x="12463" y="8550"/>
                    <a:pt x="14063" y="7425"/>
                  </a:cubicBezTo>
                  <a:cubicBezTo>
                    <a:pt x="15663" y="6300"/>
                    <a:pt x="17305" y="5175"/>
                    <a:pt x="18568" y="3938"/>
                  </a:cubicBezTo>
                  <a:cubicBezTo>
                    <a:pt x="19832" y="2700"/>
                    <a:pt x="20716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834396" y="2216141"/>
              <a:ext cx="219566" cy="24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56" fill="norm" stroke="1" extrusionOk="0">
                  <a:moveTo>
                    <a:pt x="14102" y="2255"/>
                  </a:moveTo>
                  <a:cubicBezTo>
                    <a:pt x="13691" y="1316"/>
                    <a:pt x="13279" y="376"/>
                    <a:pt x="11119" y="95"/>
                  </a:cubicBezTo>
                  <a:cubicBezTo>
                    <a:pt x="8959" y="-187"/>
                    <a:pt x="5051" y="189"/>
                    <a:pt x="2788" y="846"/>
                  </a:cubicBezTo>
                  <a:cubicBezTo>
                    <a:pt x="525" y="1503"/>
                    <a:pt x="-92" y="2443"/>
                    <a:pt x="11" y="3757"/>
                  </a:cubicBezTo>
                  <a:cubicBezTo>
                    <a:pt x="114" y="5072"/>
                    <a:pt x="937" y="6763"/>
                    <a:pt x="4125" y="8453"/>
                  </a:cubicBezTo>
                  <a:cubicBezTo>
                    <a:pt x="7314" y="10143"/>
                    <a:pt x="12868" y="11834"/>
                    <a:pt x="16159" y="12961"/>
                  </a:cubicBezTo>
                  <a:cubicBezTo>
                    <a:pt x="19451" y="14088"/>
                    <a:pt x="20479" y="14651"/>
                    <a:pt x="20994" y="15403"/>
                  </a:cubicBezTo>
                  <a:cubicBezTo>
                    <a:pt x="21508" y="16154"/>
                    <a:pt x="21508" y="17093"/>
                    <a:pt x="20582" y="17938"/>
                  </a:cubicBezTo>
                  <a:cubicBezTo>
                    <a:pt x="19657" y="18783"/>
                    <a:pt x="17805" y="19535"/>
                    <a:pt x="16159" y="20098"/>
                  </a:cubicBezTo>
                  <a:cubicBezTo>
                    <a:pt x="14514" y="20662"/>
                    <a:pt x="13074" y="21037"/>
                    <a:pt x="11737" y="21225"/>
                  </a:cubicBezTo>
                  <a:cubicBezTo>
                    <a:pt x="10399" y="21413"/>
                    <a:pt x="9165" y="21413"/>
                    <a:pt x="8959" y="21131"/>
                  </a:cubicBezTo>
                  <a:cubicBezTo>
                    <a:pt x="8754" y="20850"/>
                    <a:pt x="9577" y="20286"/>
                    <a:pt x="10605" y="19629"/>
                  </a:cubicBezTo>
                  <a:cubicBezTo>
                    <a:pt x="11634" y="18971"/>
                    <a:pt x="12868" y="18220"/>
                    <a:pt x="14102" y="17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085331" y="2152650"/>
              <a:ext cx="148168" cy="43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0"/>
                  </a:moveTo>
                  <a:cubicBezTo>
                    <a:pt x="18206" y="3012"/>
                    <a:pt x="14811" y="6023"/>
                    <a:pt x="11417" y="9346"/>
                  </a:cubicBezTo>
                  <a:cubicBezTo>
                    <a:pt x="8023" y="12669"/>
                    <a:pt x="4629" y="16304"/>
                    <a:pt x="2623" y="18485"/>
                  </a:cubicBezTo>
                  <a:cubicBezTo>
                    <a:pt x="617" y="20665"/>
                    <a:pt x="0" y="21392"/>
                    <a:pt x="0" y="21496"/>
                  </a:cubicBezTo>
                  <a:cubicBezTo>
                    <a:pt x="0" y="21600"/>
                    <a:pt x="617" y="21081"/>
                    <a:pt x="1234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347798" y="2134667"/>
              <a:ext cx="400051" cy="43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3280"/>
                  </a:moveTo>
                  <a:cubicBezTo>
                    <a:pt x="457" y="14934"/>
                    <a:pt x="914" y="16587"/>
                    <a:pt x="1257" y="17672"/>
                  </a:cubicBezTo>
                  <a:cubicBezTo>
                    <a:pt x="1600" y="18758"/>
                    <a:pt x="1829" y="19274"/>
                    <a:pt x="2171" y="19894"/>
                  </a:cubicBezTo>
                  <a:cubicBezTo>
                    <a:pt x="2514" y="20515"/>
                    <a:pt x="2971" y="21238"/>
                    <a:pt x="3371" y="21393"/>
                  </a:cubicBezTo>
                  <a:cubicBezTo>
                    <a:pt x="3771" y="21548"/>
                    <a:pt x="4114" y="21135"/>
                    <a:pt x="4286" y="19739"/>
                  </a:cubicBezTo>
                  <a:cubicBezTo>
                    <a:pt x="4457" y="18344"/>
                    <a:pt x="4457" y="15967"/>
                    <a:pt x="4229" y="13538"/>
                  </a:cubicBezTo>
                  <a:cubicBezTo>
                    <a:pt x="4000" y="11110"/>
                    <a:pt x="3543" y="8629"/>
                    <a:pt x="3200" y="7079"/>
                  </a:cubicBezTo>
                  <a:cubicBezTo>
                    <a:pt x="2857" y="5529"/>
                    <a:pt x="2629" y="4909"/>
                    <a:pt x="2857" y="4495"/>
                  </a:cubicBezTo>
                  <a:cubicBezTo>
                    <a:pt x="3086" y="4082"/>
                    <a:pt x="3771" y="3875"/>
                    <a:pt x="6286" y="3152"/>
                  </a:cubicBezTo>
                  <a:cubicBezTo>
                    <a:pt x="8800" y="2428"/>
                    <a:pt x="13143" y="1188"/>
                    <a:pt x="15657" y="568"/>
                  </a:cubicBezTo>
                  <a:cubicBezTo>
                    <a:pt x="18171" y="-52"/>
                    <a:pt x="18857" y="-52"/>
                    <a:pt x="19543" y="51"/>
                  </a:cubicBezTo>
                  <a:cubicBezTo>
                    <a:pt x="20229" y="155"/>
                    <a:pt x="20914" y="361"/>
                    <a:pt x="21600" y="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582748" y="2295837"/>
              <a:ext cx="215901" cy="20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8068"/>
                  </a:moveTo>
                  <a:cubicBezTo>
                    <a:pt x="212" y="11740"/>
                    <a:pt x="424" y="15412"/>
                    <a:pt x="529" y="17788"/>
                  </a:cubicBezTo>
                  <a:cubicBezTo>
                    <a:pt x="635" y="20164"/>
                    <a:pt x="635" y="21244"/>
                    <a:pt x="635" y="21244"/>
                  </a:cubicBezTo>
                  <a:cubicBezTo>
                    <a:pt x="635" y="21244"/>
                    <a:pt x="635" y="20164"/>
                    <a:pt x="953" y="17140"/>
                  </a:cubicBezTo>
                  <a:cubicBezTo>
                    <a:pt x="1271" y="14116"/>
                    <a:pt x="1906" y="9148"/>
                    <a:pt x="3388" y="5800"/>
                  </a:cubicBezTo>
                  <a:cubicBezTo>
                    <a:pt x="4871" y="2452"/>
                    <a:pt x="7200" y="724"/>
                    <a:pt x="9529" y="184"/>
                  </a:cubicBezTo>
                  <a:cubicBezTo>
                    <a:pt x="11859" y="-356"/>
                    <a:pt x="14188" y="292"/>
                    <a:pt x="15882" y="2128"/>
                  </a:cubicBezTo>
                  <a:cubicBezTo>
                    <a:pt x="17576" y="3964"/>
                    <a:pt x="18635" y="6988"/>
                    <a:pt x="19482" y="8932"/>
                  </a:cubicBezTo>
                  <a:cubicBezTo>
                    <a:pt x="20329" y="10876"/>
                    <a:pt x="20965" y="11740"/>
                    <a:pt x="21600" y="12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536390" y="609600"/>
              <a:ext cx="23075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00" y="0"/>
                  </a:moveTo>
                  <a:cubicBezTo>
                    <a:pt x="1378" y="4243"/>
                    <a:pt x="2556" y="8486"/>
                    <a:pt x="3243" y="11829"/>
                  </a:cubicBezTo>
                  <a:cubicBezTo>
                    <a:pt x="3931" y="15171"/>
                    <a:pt x="4127" y="17614"/>
                    <a:pt x="4225" y="19221"/>
                  </a:cubicBezTo>
                  <a:cubicBezTo>
                    <a:pt x="4323" y="20829"/>
                    <a:pt x="4323" y="21600"/>
                    <a:pt x="4225" y="21600"/>
                  </a:cubicBezTo>
                  <a:cubicBezTo>
                    <a:pt x="4127" y="21600"/>
                    <a:pt x="3931" y="20829"/>
                    <a:pt x="3243" y="19671"/>
                  </a:cubicBezTo>
                  <a:cubicBezTo>
                    <a:pt x="2556" y="18514"/>
                    <a:pt x="1378" y="16971"/>
                    <a:pt x="691" y="15879"/>
                  </a:cubicBezTo>
                  <a:cubicBezTo>
                    <a:pt x="3" y="14786"/>
                    <a:pt x="-193" y="14143"/>
                    <a:pt x="200" y="13757"/>
                  </a:cubicBezTo>
                  <a:cubicBezTo>
                    <a:pt x="592" y="13371"/>
                    <a:pt x="1574" y="13243"/>
                    <a:pt x="3832" y="12729"/>
                  </a:cubicBezTo>
                  <a:cubicBezTo>
                    <a:pt x="6091" y="12214"/>
                    <a:pt x="9625" y="11314"/>
                    <a:pt x="12276" y="9771"/>
                  </a:cubicBezTo>
                  <a:cubicBezTo>
                    <a:pt x="14927" y="8229"/>
                    <a:pt x="16694" y="6043"/>
                    <a:pt x="17676" y="4564"/>
                  </a:cubicBezTo>
                  <a:cubicBezTo>
                    <a:pt x="18658" y="3086"/>
                    <a:pt x="18854" y="2314"/>
                    <a:pt x="18854" y="2314"/>
                  </a:cubicBezTo>
                  <a:cubicBezTo>
                    <a:pt x="18854" y="2314"/>
                    <a:pt x="18658" y="3086"/>
                    <a:pt x="18462" y="5400"/>
                  </a:cubicBezTo>
                  <a:cubicBezTo>
                    <a:pt x="18265" y="7714"/>
                    <a:pt x="18069" y="11571"/>
                    <a:pt x="18560" y="14207"/>
                  </a:cubicBezTo>
                  <a:cubicBezTo>
                    <a:pt x="19051" y="16843"/>
                    <a:pt x="20229" y="18257"/>
                    <a:pt x="21407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820065" y="838200"/>
              <a:ext cx="56147" cy="12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037" fill="norm" stroke="1" extrusionOk="0">
                  <a:moveTo>
                    <a:pt x="1543" y="7688"/>
                  </a:moveTo>
                  <a:cubicBezTo>
                    <a:pt x="771" y="9519"/>
                    <a:pt x="0" y="11349"/>
                    <a:pt x="0" y="13546"/>
                  </a:cubicBezTo>
                  <a:cubicBezTo>
                    <a:pt x="0" y="15742"/>
                    <a:pt x="771" y="18305"/>
                    <a:pt x="3471" y="19769"/>
                  </a:cubicBezTo>
                  <a:cubicBezTo>
                    <a:pt x="6171" y="21234"/>
                    <a:pt x="10800" y="21600"/>
                    <a:pt x="14657" y="19953"/>
                  </a:cubicBezTo>
                  <a:cubicBezTo>
                    <a:pt x="18514" y="18305"/>
                    <a:pt x="21600" y="14644"/>
                    <a:pt x="20057" y="10983"/>
                  </a:cubicBezTo>
                  <a:cubicBezTo>
                    <a:pt x="18514" y="7322"/>
                    <a:pt x="12343" y="3661"/>
                    <a:pt x="6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008448" y="6477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008448" y="8318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268798" y="627177"/>
              <a:ext cx="292101" cy="32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1096" y="17377"/>
                    <a:pt x="2191" y="13335"/>
                    <a:pt x="2974" y="10270"/>
                  </a:cubicBezTo>
                  <a:cubicBezTo>
                    <a:pt x="3757" y="7204"/>
                    <a:pt x="4226" y="5113"/>
                    <a:pt x="4617" y="3372"/>
                  </a:cubicBezTo>
                  <a:cubicBezTo>
                    <a:pt x="5009" y="1630"/>
                    <a:pt x="5322" y="236"/>
                    <a:pt x="5243" y="27"/>
                  </a:cubicBezTo>
                  <a:cubicBezTo>
                    <a:pt x="5165" y="-182"/>
                    <a:pt x="4696" y="793"/>
                    <a:pt x="4148" y="3581"/>
                  </a:cubicBezTo>
                  <a:cubicBezTo>
                    <a:pt x="3600" y="6368"/>
                    <a:pt x="2974" y="10966"/>
                    <a:pt x="2896" y="14102"/>
                  </a:cubicBezTo>
                  <a:cubicBezTo>
                    <a:pt x="2817" y="17237"/>
                    <a:pt x="3287" y="18910"/>
                    <a:pt x="3913" y="19885"/>
                  </a:cubicBezTo>
                  <a:cubicBezTo>
                    <a:pt x="4539" y="20861"/>
                    <a:pt x="5322" y="21139"/>
                    <a:pt x="6261" y="20791"/>
                  </a:cubicBezTo>
                  <a:cubicBezTo>
                    <a:pt x="7200" y="20443"/>
                    <a:pt x="8296" y="19467"/>
                    <a:pt x="10017" y="16959"/>
                  </a:cubicBezTo>
                  <a:cubicBezTo>
                    <a:pt x="11739" y="14450"/>
                    <a:pt x="14087" y="10409"/>
                    <a:pt x="15417" y="7901"/>
                  </a:cubicBezTo>
                  <a:cubicBezTo>
                    <a:pt x="16748" y="5392"/>
                    <a:pt x="17061" y="4417"/>
                    <a:pt x="17374" y="3372"/>
                  </a:cubicBezTo>
                  <a:cubicBezTo>
                    <a:pt x="17687" y="2326"/>
                    <a:pt x="18000" y="1212"/>
                    <a:pt x="18078" y="1003"/>
                  </a:cubicBezTo>
                  <a:cubicBezTo>
                    <a:pt x="18157" y="793"/>
                    <a:pt x="18000" y="1490"/>
                    <a:pt x="17687" y="3859"/>
                  </a:cubicBezTo>
                  <a:cubicBezTo>
                    <a:pt x="17374" y="6228"/>
                    <a:pt x="16904" y="10270"/>
                    <a:pt x="16748" y="12639"/>
                  </a:cubicBezTo>
                  <a:cubicBezTo>
                    <a:pt x="16591" y="15008"/>
                    <a:pt x="16748" y="15704"/>
                    <a:pt x="17609" y="16053"/>
                  </a:cubicBezTo>
                  <a:cubicBezTo>
                    <a:pt x="18470" y="16401"/>
                    <a:pt x="20035" y="16401"/>
                    <a:pt x="21600" y="16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662498" y="7048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700598" y="81915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992698" y="575733"/>
              <a:ext cx="330201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8225"/>
                    <a:pt x="4985" y="14850"/>
                    <a:pt x="6785" y="11880"/>
                  </a:cubicBezTo>
                  <a:cubicBezTo>
                    <a:pt x="8585" y="8910"/>
                    <a:pt x="9692" y="6345"/>
                    <a:pt x="10385" y="4658"/>
                  </a:cubicBezTo>
                  <a:cubicBezTo>
                    <a:pt x="11077" y="2970"/>
                    <a:pt x="11354" y="2160"/>
                    <a:pt x="11562" y="1418"/>
                  </a:cubicBezTo>
                  <a:cubicBezTo>
                    <a:pt x="11769" y="675"/>
                    <a:pt x="11908" y="0"/>
                    <a:pt x="11631" y="0"/>
                  </a:cubicBezTo>
                  <a:cubicBezTo>
                    <a:pt x="11354" y="0"/>
                    <a:pt x="10662" y="675"/>
                    <a:pt x="9900" y="2903"/>
                  </a:cubicBezTo>
                  <a:cubicBezTo>
                    <a:pt x="9138" y="5130"/>
                    <a:pt x="8308" y="8910"/>
                    <a:pt x="7892" y="11678"/>
                  </a:cubicBezTo>
                  <a:cubicBezTo>
                    <a:pt x="7477" y="14445"/>
                    <a:pt x="7477" y="16200"/>
                    <a:pt x="7685" y="17347"/>
                  </a:cubicBezTo>
                  <a:cubicBezTo>
                    <a:pt x="7892" y="18495"/>
                    <a:pt x="8308" y="19035"/>
                    <a:pt x="8931" y="19372"/>
                  </a:cubicBezTo>
                  <a:cubicBezTo>
                    <a:pt x="9554" y="19710"/>
                    <a:pt x="10385" y="19845"/>
                    <a:pt x="12046" y="18562"/>
                  </a:cubicBezTo>
                  <a:cubicBezTo>
                    <a:pt x="13708" y="17280"/>
                    <a:pt x="16200" y="14580"/>
                    <a:pt x="17792" y="12285"/>
                  </a:cubicBezTo>
                  <a:cubicBezTo>
                    <a:pt x="19385" y="9990"/>
                    <a:pt x="20077" y="8100"/>
                    <a:pt x="20562" y="6480"/>
                  </a:cubicBezTo>
                  <a:cubicBezTo>
                    <a:pt x="21046" y="4860"/>
                    <a:pt x="21323" y="3510"/>
                    <a:pt x="21185" y="3105"/>
                  </a:cubicBezTo>
                  <a:cubicBezTo>
                    <a:pt x="21046" y="2700"/>
                    <a:pt x="20492" y="3240"/>
                    <a:pt x="20008" y="4928"/>
                  </a:cubicBezTo>
                  <a:cubicBezTo>
                    <a:pt x="19523" y="6615"/>
                    <a:pt x="19108" y="9450"/>
                    <a:pt x="19385" y="11812"/>
                  </a:cubicBezTo>
                  <a:cubicBezTo>
                    <a:pt x="19662" y="14175"/>
                    <a:pt x="20631" y="16065"/>
                    <a:pt x="21600" y="17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380842" y="806450"/>
              <a:ext cx="93173" cy="10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137" fill="norm" stroke="1" extrusionOk="0">
                  <a:moveTo>
                    <a:pt x="9685" y="7336"/>
                  </a:moveTo>
                  <a:cubicBezTo>
                    <a:pt x="7337" y="6928"/>
                    <a:pt x="4989" y="6521"/>
                    <a:pt x="3346" y="7336"/>
                  </a:cubicBezTo>
                  <a:cubicBezTo>
                    <a:pt x="1702" y="8151"/>
                    <a:pt x="763" y="10189"/>
                    <a:pt x="294" y="12634"/>
                  </a:cubicBezTo>
                  <a:cubicBezTo>
                    <a:pt x="-176" y="15079"/>
                    <a:pt x="-176" y="17932"/>
                    <a:pt x="998" y="19562"/>
                  </a:cubicBezTo>
                  <a:cubicBezTo>
                    <a:pt x="2172" y="21192"/>
                    <a:pt x="4520" y="21600"/>
                    <a:pt x="7807" y="20581"/>
                  </a:cubicBezTo>
                  <a:cubicBezTo>
                    <a:pt x="11094" y="19562"/>
                    <a:pt x="15320" y="17117"/>
                    <a:pt x="17902" y="14672"/>
                  </a:cubicBezTo>
                  <a:cubicBezTo>
                    <a:pt x="20485" y="12226"/>
                    <a:pt x="21424" y="9781"/>
                    <a:pt x="20015" y="7336"/>
                  </a:cubicBezTo>
                  <a:cubicBezTo>
                    <a:pt x="18607" y="4891"/>
                    <a:pt x="14850" y="2445"/>
                    <a:pt x="1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434148" y="641349"/>
              <a:ext cx="209551" cy="18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456"/>
                  </a:moveTo>
                  <a:cubicBezTo>
                    <a:pt x="2400" y="6796"/>
                    <a:pt x="4800" y="12135"/>
                    <a:pt x="6218" y="15411"/>
                  </a:cubicBezTo>
                  <a:cubicBezTo>
                    <a:pt x="7636" y="18688"/>
                    <a:pt x="8073" y="19901"/>
                    <a:pt x="8836" y="20629"/>
                  </a:cubicBezTo>
                  <a:cubicBezTo>
                    <a:pt x="9600" y="21357"/>
                    <a:pt x="10691" y="21600"/>
                    <a:pt x="11782" y="20265"/>
                  </a:cubicBezTo>
                  <a:cubicBezTo>
                    <a:pt x="12873" y="18930"/>
                    <a:pt x="13964" y="16018"/>
                    <a:pt x="14836" y="12620"/>
                  </a:cubicBezTo>
                  <a:cubicBezTo>
                    <a:pt x="15709" y="9222"/>
                    <a:pt x="16364" y="5339"/>
                    <a:pt x="17455" y="3155"/>
                  </a:cubicBezTo>
                  <a:cubicBezTo>
                    <a:pt x="18545" y="971"/>
                    <a:pt x="20073" y="4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696452" y="612537"/>
              <a:ext cx="105997" cy="24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28" fill="norm" stroke="1" extrusionOk="0">
                  <a:moveTo>
                    <a:pt x="21209" y="859"/>
                  </a:moveTo>
                  <a:cubicBezTo>
                    <a:pt x="16127" y="487"/>
                    <a:pt x="11044" y="114"/>
                    <a:pt x="7444" y="21"/>
                  </a:cubicBezTo>
                  <a:cubicBezTo>
                    <a:pt x="3844" y="-72"/>
                    <a:pt x="1727" y="114"/>
                    <a:pt x="668" y="1231"/>
                  </a:cubicBezTo>
                  <a:cubicBezTo>
                    <a:pt x="-391" y="2349"/>
                    <a:pt x="-391" y="4397"/>
                    <a:pt x="2150" y="6631"/>
                  </a:cubicBezTo>
                  <a:cubicBezTo>
                    <a:pt x="4691" y="8866"/>
                    <a:pt x="9774" y="11287"/>
                    <a:pt x="12527" y="13056"/>
                  </a:cubicBezTo>
                  <a:cubicBezTo>
                    <a:pt x="15280" y="14825"/>
                    <a:pt x="15703" y="15942"/>
                    <a:pt x="13374" y="17245"/>
                  </a:cubicBezTo>
                  <a:cubicBezTo>
                    <a:pt x="11044" y="18549"/>
                    <a:pt x="5962" y="20038"/>
                    <a:pt x="88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948498" y="73660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841955" y="425450"/>
              <a:ext cx="252984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45" fill="norm" stroke="1" extrusionOk="0">
                  <a:moveTo>
                    <a:pt x="7122" y="0"/>
                  </a:moveTo>
                  <a:cubicBezTo>
                    <a:pt x="6051" y="1761"/>
                    <a:pt x="4980" y="3522"/>
                    <a:pt x="4266" y="6222"/>
                  </a:cubicBezTo>
                  <a:cubicBezTo>
                    <a:pt x="3552" y="8922"/>
                    <a:pt x="3195" y="12561"/>
                    <a:pt x="3016" y="15026"/>
                  </a:cubicBezTo>
                  <a:cubicBezTo>
                    <a:pt x="2838" y="17491"/>
                    <a:pt x="2838" y="18783"/>
                    <a:pt x="2570" y="19780"/>
                  </a:cubicBezTo>
                  <a:cubicBezTo>
                    <a:pt x="2302" y="20778"/>
                    <a:pt x="1767" y="21483"/>
                    <a:pt x="1410" y="21541"/>
                  </a:cubicBezTo>
                  <a:cubicBezTo>
                    <a:pt x="1053" y="21600"/>
                    <a:pt x="874" y="21013"/>
                    <a:pt x="696" y="20074"/>
                  </a:cubicBezTo>
                  <a:cubicBezTo>
                    <a:pt x="517" y="19135"/>
                    <a:pt x="339" y="17843"/>
                    <a:pt x="160" y="16728"/>
                  </a:cubicBezTo>
                  <a:cubicBezTo>
                    <a:pt x="-18" y="15613"/>
                    <a:pt x="-197" y="14674"/>
                    <a:pt x="517" y="14204"/>
                  </a:cubicBezTo>
                  <a:cubicBezTo>
                    <a:pt x="1231" y="13735"/>
                    <a:pt x="2838" y="13735"/>
                    <a:pt x="4980" y="13324"/>
                  </a:cubicBezTo>
                  <a:cubicBezTo>
                    <a:pt x="7122" y="12913"/>
                    <a:pt x="9800" y="12091"/>
                    <a:pt x="12477" y="10213"/>
                  </a:cubicBezTo>
                  <a:cubicBezTo>
                    <a:pt x="15155" y="8335"/>
                    <a:pt x="17833" y="5400"/>
                    <a:pt x="19350" y="3639"/>
                  </a:cubicBezTo>
                  <a:cubicBezTo>
                    <a:pt x="20867" y="1878"/>
                    <a:pt x="21224" y="1291"/>
                    <a:pt x="21314" y="1350"/>
                  </a:cubicBezTo>
                  <a:cubicBezTo>
                    <a:pt x="21403" y="1409"/>
                    <a:pt x="21224" y="2113"/>
                    <a:pt x="20778" y="4461"/>
                  </a:cubicBezTo>
                  <a:cubicBezTo>
                    <a:pt x="20332" y="6809"/>
                    <a:pt x="19618" y="10800"/>
                    <a:pt x="19350" y="13617"/>
                  </a:cubicBezTo>
                  <a:cubicBezTo>
                    <a:pt x="19082" y="16435"/>
                    <a:pt x="19261" y="18078"/>
                    <a:pt x="1943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149828" y="717550"/>
              <a:ext cx="73229" cy="11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1229" fill="norm" stroke="1" extrusionOk="0">
                  <a:moveTo>
                    <a:pt x="8432" y="4891"/>
                  </a:moveTo>
                  <a:cubicBezTo>
                    <a:pt x="5513" y="6113"/>
                    <a:pt x="2594" y="7336"/>
                    <a:pt x="1134" y="9374"/>
                  </a:cubicBezTo>
                  <a:cubicBezTo>
                    <a:pt x="-325" y="11411"/>
                    <a:pt x="-325" y="14264"/>
                    <a:pt x="843" y="16302"/>
                  </a:cubicBezTo>
                  <a:cubicBezTo>
                    <a:pt x="2010" y="18340"/>
                    <a:pt x="4345" y="19562"/>
                    <a:pt x="7556" y="20377"/>
                  </a:cubicBezTo>
                  <a:cubicBezTo>
                    <a:pt x="10767" y="21192"/>
                    <a:pt x="14853" y="21600"/>
                    <a:pt x="17480" y="20785"/>
                  </a:cubicBezTo>
                  <a:cubicBezTo>
                    <a:pt x="20107" y="19970"/>
                    <a:pt x="21275" y="17932"/>
                    <a:pt x="18940" y="14264"/>
                  </a:cubicBezTo>
                  <a:cubicBezTo>
                    <a:pt x="16605" y="10596"/>
                    <a:pt x="10767" y="5298"/>
                    <a:pt x="49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383598" y="5714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370898" y="7366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523298" y="539324"/>
              <a:ext cx="330201" cy="36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1379"/>
                  </a:moveTo>
                  <a:cubicBezTo>
                    <a:pt x="2077" y="18434"/>
                    <a:pt x="4154" y="15488"/>
                    <a:pt x="5954" y="12359"/>
                  </a:cubicBezTo>
                  <a:cubicBezTo>
                    <a:pt x="7754" y="9229"/>
                    <a:pt x="9277" y="5915"/>
                    <a:pt x="10177" y="3706"/>
                  </a:cubicBezTo>
                  <a:cubicBezTo>
                    <a:pt x="11077" y="1497"/>
                    <a:pt x="11354" y="393"/>
                    <a:pt x="11285" y="86"/>
                  </a:cubicBezTo>
                  <a:cubicBezTo>
                    <a:pt x="11215" y="-221"/>
                    <a:pt x="10800" y="270"/>
                    <a:pt x="10246" y="1927"/>
                  </a:cubicBezTo>
                  <a:cubicBezTo>
                    <a:pt x="9692" y="3584"/>
                    <a:pt x="9000" y="6406"/>
                    <a:pt x="8585" y="8677"/>
                  </a:cubicBezTo>
                  <a:cubicBezTo>
                    <a:pt x="8169" y="10947"/>
                    <a:pt x="8031" y="12665"/>
                    <a:pt x="8100" y="13831"/>
                  </a:cubicBezTo>
                  <a:cubicBezTo>
                    <a:pt x="8169" y="14997"/>
                    <a:pt x="8446" y="15611"/>
                    <a:pt x="9000" y="15918"/>
                  </a:cubicBezTo>
                  <a:cubicBezTo>
                    <a:pt x="9554" y="16224"/>
                    <a:pt x="10385" y="16224"/>
                    <a:pt x="11700" y="15427"/>
                  </a:cubicBezTo>
                  <a:cubicBezTo>
                    <a:pt x="13015" y="14629"/>
                    <a:pt x="14815" y="13034"/>
                    <a:pt x="16338" y="11070"/>
                  </a:cubicBezTo>
                  <a:cubicBezTo>
                    <a:pt x="17862" y="9106"/>
                    <a:pt x="19108" y="6774"/>
                    <a:pt x="19938" y="5056"/>
                  </a:cubicBezTo>
                  <a:cubicBezTo>
                    <a:pt x="20769" y="3338"/>
                    <a:pt x="21185" y="2234"/>
                    <a:pt x="21185" y="2295"/>
                  </a:cubicBezTo>
                  <a:cubicBezTo>
                    <a:pt x="21185" y="2356"/>
                    <a:pt x="20769" y="3584"/>
                    <a:pt x="20354" y="5240"/>
                  </a:cubicBezTo>
                  <a:cubicBezTo>
                    <a:pt x="19938" y="6897"/>
                    <a:pt x="19523" y="8984"/>
                    <a:pt x="19731" y="10579"/>
                  </a:cubicBezTo>
                  <a:cubicBezTo>
                    <a:pt x="19938" y="12174"/>
                    <a:pt x="20769" y="13279"/>
                    <a:pt x="21600" y="14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037648" y="62230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4400"/>
                    <a:pt x="7600" y="7200"/>
                    <a:pt x="11200" y="3600"/>
                  </a:cubicBezTo>
                  <a:cubicBezTo>
                    <a:pt x="14800" y="0"/>
                    <a:pt x="18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0056698" y="736600"/>
              <a:ext cx="279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4400"/>
                    <a:pt x="7527" y="7200"/>
                    <a:pt x="11127" y="3600"/>
                  </a:cubicBezTo>
                  <a:cubicBezTo>
                    <a:pt x="14727" y="0"/>
                    <a:pt x="181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094798" y="546100"/>
              <a:ext cx="1460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4136"/>
                    <a:pt x="12209" y="8272"/>
                    <a:pt x="8609" y="11872"/>
                  </a:cubicBezTo>
                  <a:cubicBezTo>
                    <a:pt x="5009" y="15472"/>
                    <a:pt x="2504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317048" y="547840"/>
              <a:ext cx="374022" cy="29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4" fill="norm" stroke="1" extrusionOk="0">
                  <a:moveTo>
                    <a:pt x="0" y="21474"/>
                  </a:moveTo>
                  <a:cubicBezTo>
                    <a:pt x="2184" y="19329"/>
                    <a:pt x="4369" y="17185"/>
                    <a:pt x="6371" y="14274"/>
                  </a:cubicBezTo>
                  <a:cubicBezTo>
                    <a:pt x="8373" y="11363"/>
                    <a:pt x="10193" y="7687"/>
                    <a:pt x="11285" y="5465"/>
                  </a:cubicBezTo>
                  <a:cubicBezTo>
                    <a:pt x="12378" y="3244"/>
                    <a:pt x="12742" y="2478"/>
                    <a:pt x="12984" y="1712"/>
                  </a:cubicBezTo>
                  <a:cubicBezTo>
                    <a:pt x="13227" y="946"/>
                    <a:pt x="13348" y="180"/>
                    <a:pt x="13166" y="27"/>
                  </a:cubicBezTo>
                  <a:cubicBezTo>
                    <a:pt x="12984" y="-126"/>
                    <a:pt x="12499" y="334"/>
                    <a:pt x="11649" y="2248"/>
                  </a:cubicBezTo>
                  <a:cubicBezTo>
                    <a:pt x="10800" y="4163"/>
                    <a:pt x="9587" y="7534"/>
                    <a:pt x="8980" y="9908"/>
                  </a:cubicBezTo>
                  <a:cubicBezTo>
                    <a:pt x="8373" y="12283"/>
                    <a:pt x="8373" y="13661"/>
                    <a:pt x="8616" y="14580"/>
                  </a:cubicBezTo>
                  <a:cubicBezTo>
                    <a:pt x="8858" y="15500"/>
                    <a:pt x="9344" y="15959"/>
                    <a:pt x="10436" y="15959"/>
                  </a:cubicBezTo>
                  <a:cubicBezTo>
                    <a:pt x="11528" y="15959"/>
                    <a:pt x="13227" y="15500"/>
                    <a:pt x="15108" y="13355"/>
                  </a:cubicBezTo>
                  <a:cubicBezTo>
                    <a:pt x="16989" y="11210"/>
                    <a:pt x="19052" y="7380"/>
                    <a:pt x="20204" y="5083"/>
                  </a:cubicBezTo>
                  <a:cubicBezTo>
                    <a:pt x="21357" y="2785"/>
                    <a:pt x="21600" y="2019"/>
                    <a:pt x="21357" y="1942"/>
                  </a:cubicBezTo>
                  <a:cubicBezTo>
                    <a:pt x="21115" y="1865"/>
                    <a:pt x="20387" y="2478"/>
                    <a:pt x="19476" y="4623"/>
                  </a:cubicBezTo>
                  <a:cubicBezTo>
                    <a:pt x="18566" y="6768"/>
                    <a:pt x="17474" y="10444"/>
                    <a:pt x="17231" y="13202"/>
                  </a:cubicBezTo>
                  <a:cubicBezTo>
                    <a:pt x="16989" y="15959"/>
                    <a:pt x="17596" y="17797"/>
                    <a:pt x="18202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678464" y="736600"/>
              <a:ext cx="64035" cy="1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64" fill="norm" stroke="1" extrusionOk="0">
                  <a:moveTo>
                    <a:pt x="16898" y="11435"/>
                  </a:moveTo>
                  <a:cubicBezTo>
                    <a:pt x="13414" y="11435"/>
                    <a:pt x="9931" y="11435"/>
                    <a:pt x="6795" y="12071"/>
                  </a:cubicBezTo>
                  <a:cubicBezTo>
                    <a:pt x="3660" y="12706"/>
                    <a:pt x="873" y="13976"/>
                    <a:pt x="176" y="15671"/>
                  </a:cubicBezTo>
                  <a:cubicBezTo>
                    <a:pt x="-521" y="17365"/>
                    <a:pt x="873" y="19482"/>
                    <a:pt x="4008" y="20541"/>
                  </a:cubicBezTo>
                  <a:cubicBezTo>
                    <a:pt x="7144" y="21600"/>
                    <a:pt x="12021" y="21600"/>
                    <a:pt x="15505" y="20753"/>
                  </a:cubicBezTo>
                  <a:cubicBezTo>
                    <a:pt x="18989" y="19906"/>
                    <a:pt x="21079" y="18212"/>
                    <a:pt x="21079" y="15247"/>
                  </a:cubicBezTo>
                  <a:cubicBezTo>
                    <a:pt x="21079" y="12282"/>
                    <a:pt x="18989" y="8047"/>
                    <a:pt x="16550" y="5294"/>
                  </a:cubicBezTo>
                  <a:cubicBezTo>
                    <a:pt x="14111" y="2541"/>
                    <a:pt x="11324" y="1271"/>
                    <a:pt x="8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167732" y="1714060"/>
              <a:ext cx="163395" cy="45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87" fill="norm" stroke="1" extrusionOk="0">
                  <a:moveTo>
                    <a:pt x="4853" y="9532"/>
                  </a:moveTo>
                  <a:cubicBezTo>
                    <a:pt x="4853" y="12703"/>
                    <a:pt x="4853" y="15873"/>
                    <a:pt x="4716" y="17756"/>
                  </a:cubicBezTo>
                  <a:cubicBezTo>
                    <a:pt x="4579" y="19639"/>
                    <a:pt x="4306" y="20233"/>
                    <a:pt x="3622" y="20679"/>
                  </a:cubicBezTo>
                  <a:cubicBezTo>
                    <a:pt x="2939" y="21125"/>
                    <a:pt x="1845" y="21422"/>
                    <a:pt x="1161" y="21224"/>
                  </a:cubicBezTo>
                  <a:cubicBezTo>
                    <a:pt x="478" y="21026"/>
                    <a:pt x="204" y="20332"/>
                    <a:pt x="68" y="18053"/>
                  </a:cubicBezTo>
                  <a:cubicBezTo>
                    <a:pt x="-69" y="15774"/>
                    <a:pt x="-69" y="11910"/>
                    <a:pt x="751" y="8938"/>
                  </a:cubicBezTo>
                  <a:cubicBezTo>
                    <a:pt x="1572" y="5965"/>
                    <a:pt x="3212" y="3884"/>
                    <a:pt x="4716" y="2547"/>
                  </a:cubicBezTo>
                  <a:cubicBezTo>
                    <a:pt x="6220" y="1209"/>
                    <a:pt x="7587" y="615"/>
                    <a:pt x="9364" y="268"/>
                  </a:cubicBezTo>
                  <a:cubicBezTo>
                    <a:pt x="11141" y="-79"/>
                    <a:pt x="13328" y="-178"/>
                    <a:pt x="15653" y="516"/>
                  </a:cubicBezTo>
                  <a:cubicBezTo>
                    <a:pt x="17977" y="1209"/>
                    <a:pt x="20437" y="2695"/>
                    <a:pt x="20984" y="4528"/>
                  </a:cubicBezTo>
                  <a:cubicBezTo>
                    <a:pt x="21531" y="6361"/>
                    <a:pt x="20164" y="8541"/>
                    <a:pt x="18387" y="9978"/>
                  </a:cubicBezTo>
                  <a:cubicBezTo>
                    <a:pt x="16609" y="11415"/>
                    <a:pt x="14422" y="12108"/>
                    <a:pt x="12508" y="12505"/>
                  </a:cubicBezTo>
                  <a:cubicBezTo>
                    <a:pt x="10594" y="12901"/>
                    <a:pt x="8954" y="13000"/>
                    <a:pt x="7450" y="13099"/>
                  </a:cubicBezTo>
                  <a:cubicBezTo>
                    <a:pt x="5946" y="13198"/>
                    <a:pt x="4579" y="13297"/>
                    <a:pt x="4032" y="13694"/>
                  </a:cubicBezTo>
                  <a:cubicBezTo>
                    <a:pt x="3485" y="14090"/>
                    <a:pt x="3759" y="14783"/>
                    <a:pt x="5126" y="15675"/>
                  </a:cubicBezTo>
                  <a:cubicBezTo>
                    <a:pt x="6493" y="16567"/>
                    <a:pt x="8954" y="17657"/>
                    <a:pt x="10868" y="18251"/>
                  </a:cubicBezTo>
                  <a:cubicBezTo>
                    <a:pt x="12782" y="18846"/>
                    <a:pt x="14149" y="18945"/>
                    <a:pt x="15516" y="1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332298" y="1960930"/>
              <a:ext cx="120651" cy="13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11791"/>
                  </a:moveTo>
                  <a:cubicBezTo>
                    <a:pt x="4926" y="9857"/>
                    <a:pt x="9853" y="7923"/>
                    <a:pt x="12505" y="6150"/>
                  </a:cubicBezTo>
                  <a:cubicBezTo>
                    <a:pt x="15158" y="4376"/>
                    <a:pt x="15537" y="2764"/>
                    <a:pt x="14779" y="1636"/>
                  </a:cubicBezTo>
                  <a:cubicBezTo>
                    <a:pt x="14021" y="508"/>
                    <a:pt x="12126" y="-137"/>
                    <a:pt x="10421" y="24"/>
                  </a:cubicBezTo>
                  <a:cubicBezTo>
                    <a:pt x="8716" y="185"/>
                    <a:pt x="7200" y="1153"/>
                    <a:pt x="5495" y="3570"/>
                  </a:cubicBezTo>
                  <a:cubicBezTo>
                    <a:pt x="3789" y="5988"/>
                    <a:pt x="1895" y="9857"/>
                    <a:pt x="2084" y="13242"/>
                  </a:cubicBezTo>
                  <a:cubicBezTo>
                    <a:pt x="2274" y="16627"/>
                    <a:pt x="4547" y="19529"/>
                    <a:pt x="8147" y="20496"/>
                  </a:cubicBezTo>
                  <a:cubicBezTo>
                    <a:pt x="11747" y="21463"/>
                    <a:pt x="16674" y="20496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478348" y="1993900"/>
              <a:ext cx="37676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6" fill="norm" stroke="1" extrusionOk="0">
                  <a:moveTo>
                    <a:pt x="18000" y="0"/>
                  </a:moveTo>
                  <a:cubicBezTo>
                    <a:pt x="19200" y="5964"/>
                    <a:pt x="20400" y="11928"/>
                    <a:pt x="21000" y="15313"/>
                  </a:cubicBezTo>
                  <a:cubicBezTo>
                    <a:pt x="21600" y="18699"/>
                    <a:pt x="21600" y="19504"/>
                    <a:pt x="19800" y="20230"/>
                  </a:cubicBezTo>
                  <a:cubicBezTo>
                    <a:pt x="18000" y="20955"/>
                    <a:pt x="14400" y="21600"/>
                    <a:pt x="10800" y="21519"/>
                  </a:cubicBezTo>
                  <a:cubicBezTo>
                    <a:pt x="7200" y="21439"/>
                    <a:pt x="3600" y="20633"/>
                    <a:pt x="0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548198" y="187959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579948" y="1938473"/>
              <a:ext cx="88901" cy="13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33" fill="norm" stroke="1" extrusionOk="0">
                  <a:moveTo>
                    <a:pt x="0" y="12497"/>
                  </a:moveTo>
                  <a:cubicBezTo>
                    <a:pt x="6530" y="9551"/>
                    <a:pt x="13060" y="6606"/>
                    <a:pt x="16828" y="4315"/>
                  </a:cubicBezTo>
                  <a:cubicBezTo>
                    <a:pt x="20595" y="2024"/>
                    <a:pt x="21600" y="388"/>
                    <a:pt x="20847" y="60"/>
                  </a:cubicBezTo>
                  <a:cubicBezTo>
                    <a:pt x="20093" y="-267"/>
                    <a:pt x="17581" y="715"/>
                    <a:pt x="14819" y="3333"/>
                  </a:cubicBezTo>
                  <a:cubicBezTo>
                    <a:pt x="12056" y="5951"/>
                    <a:pt x="9042" y="10206"/>
                    <a:pt x="7535" y="13315"/>
                  </a:cubicBezTo>
                  <a:cubicBezTo>
                    <a:pt x="6028" y="16424"/>
                    <a:pt x="6028" y="18388"/>
                    <a:pt x="8540" y="19533"/>
                  </a:cubicBezTo>
                  <a:cubicBezTo>
                    <a:pt x="11051" y="20678"/>
                    <a:pt x="16074" y="21006"/>
                    <a:pt x="21098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729959" y="1943099"/>
              <a:ext cx="116690" cy="12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47" fill="norm" stroke="1" extrusionOk="0">
                  <a:moveTo>
                    <a:pt x="21264" y="0"/>
                  </a:moveTo>
                  <a:cubicBezTo>
                    <a:pt x="15478" y="1117"/>
                    <a:pt x="9693" y="2234"/>
                    <a:pt x="6028" y="4469"/>
                  </a:cubicBezTo>
                  <a:cubicBezTo>
                    <a:pt x="2364" y="6703"/>
                    <a:pt x="821" y="10055"/>
                    <a:pt x="243" y="12848"/>
                  </a:cubicBezTo>
                  <a:cubicBezTo>
                    <a:pt x="-336" y="15641"/>
                    <a:pt x="50" y="17876"/>
                    <a:pt x="2171" y="19366"/>
                  </a:cubicBezTo>
                  <a:cubicBezTo>
                    <a:pt x="4293" y="20855"/>
                    <a:pt x="8150" y="21600"/>
                    <a:pt x="11428" y="20855"/>
                  </a:cubicBezTo>
                  <a:cubicBezTo>
                    <a:pt x="14707" y="20110"/>
                    <a:pt x="17407" y="17876"/>
                    <a:pt x="20107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935009" y="1751147"/>
              <a:ext cx="76740" cy="32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45" fill="norm" stroke="1" extrusionOk="0">
                  <a:moveTo>
                    <a:pt x="21165" y="97"/>
                  </a:moveTo>
                  <a:cubicBezTo>
                    <a:pt x="18246" y="-44"/>
                    <a:pt x="15327" y="-184"/>
                    <a:pt x="12116" y="868"/>
                  </a:cubicBezTo>
                  <a:cubicBezTo>
                    <a:pt x="8906" y="1920"/>
                    <a:pt x="5403" y="4164"/>
                    <a:pt x="3068" y="6969"/>
                  </a:cubicBezTo>
                  <a:cubicBezTo>
                    <a:pt x="733" y="9774"/>
                    <a:pt x="-435" y="13141"/>
                    <a:pt x="149" y="15665"/>
                  </a:cubicBezTo>
                  <a:cubicBezTo>
                    <a:pt x="733" y="18190"/>
                    <a:pt x="3068" y="19873"/>
                    <a:pt x="5695" y="20645"/>
                  </a:cubicBezTo>
                  <a:cubicBezTo>
                    <a:pt x="8322" y="21416"/>
                    <a:pt x="11241" y="21276"/>
                    <a:pt x="1416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891098" y="1885950"/>
              <a:ext cx="228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7600"/>
                    <a:pt x="4400" y="13600"/>
                    <a:pt x="8000" y="10000"/>
                  </a:cubicBezTo>
                  <a:cubicBezTo>
                    <a:pt x="11600" y="6400"/>
                    <a:pt x="166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784004" y="1723459"/>
              <a:ext cx="185653" cy="32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830" fill="norm" stroke="1" extrusionOk="0">
                  <a:moveTo>
                    <a:pt x="4649" y="644"/>
                  </a:moveTo>
                  <a:cubicBezTo>
                    <a:pt x="4649" y="-31"/>
                    <a:pt x="4649" y="-706"/>
                    <a:pt x="4528" y="1589"/>
                  </a:cubicBezTo>
                  <a:cubicBezTo>
                    <a:pt x="4406" y="3884"/>
                    <a:pt x="4164" y="9149"/>
                    <a:pt x="4042" y="12524"/>
                  </a:cubicBezTo>
                  <a:cubicBezTo>
                    <a:pt x="3921" y="15899"/>
                    <a:pt x="3921" y="17384"/>
                    <a:pt x="3557" y="18599"/>
                  </a:cubicBezTo>
                  <a:cubicBezTo>
                    <a:pt x="3193" y="19814"/>
                    <a:pt x="2465" y="20759"/>
                    <a:pt x="1979" y="20826"/>
                  </a:cubicBezTo>
                  <a:cubicBezTo>
                    <a:pt x="1494" y="20894"/>
                    <a:pt x="1251" y="20084"/>
                    <a:pt x="1008" y="18937"/>
                  </a:cubicBezTo>
                  <a:cubicBezTo>
                    <a:pt x="766" y="17789"/>
                    <a:pt x="523" y="16304"/>
                    <a:pt x="280" y="15021"/>
                  </a:cubicBezTo>
                  <a:cubicBezTo>
                    <a:pt x="38" y="13739"/>
                    <a:pt x="-205" y="12659"/>
                    <a:pt x="280" y="12119"/>
                  </a:cubicBezTo>
                  <a:cubicBezTo>
                    <a:pt x="766" y="11579"/>
                    <a:pt x="1979" y="11579"/>
                    <a:pt x="4285" y="10904"/>
                  </a:cubicBezTo>
                  <a:cubicBezTo>
                    <a:pt x="6591" y="10229"/>
                    <a:pt x="9988" y="8879"/>
                    <a:pt x="12658" y="7394"/>
                  </a:cubicBezTo>
                  <a:cubicBezTo>
                    <a:pt x="15328" y="5909"/>
                    <a:pt x="17269" y="4289"/>
                    <a:pt x="18725" y="3277"/>
                  </a:cubicBezTo>
                  <a:cubicBezTo>
                    <a:pt x="20182" y="2264"/>
                    <a:pt x="21152" y="1859"/>
                    <a:pt x="21274" y="2197"/>
                  </a:cubicBezTo>
                  <a:cubicBezTo>
                    <a:pt x="21395" y="2534"/>
                    <a:pt x="20667" y="3614"/>
                    <a:pt x="19817" y="6112"/>
                  </a:cubicBezTo>
                  <a:cubicBezTo>
                    <a:pt x="18968" y="8609"/>
                    <a:pt x="17997" y="12524"/>
                    <a:pt x="18119" y="14887"/>
                  </a:cubicBezTo>
                  <a:cubicBezTo>
                    <a:pt x="18240" y="17249"/>
                    <a:pt x="19453" y="18059"/>
                    <a:pt x="20667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Shape"/>
            <p:cNvSpPr/>
            <p:nvPr/>
          </p:nvSpPr>
          <p:spPr>
            <a:xfrm>
              <a:off x="7010815" y="1936750"/>
              <a:ext cx="84667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1" fill="norm" stroke="1" extrusionOk="0">
                  <a:moveTo>
                    <a:pt x="8956" y="0"/>
                  </a:moveTo>
                  <a:cubicBezTo>
                    <a:pt x="6322" y="514"/>
                    <a:pt x="3688" y="1029"/>
                    <a:pt x="2107" y="2829"/>
                  </a:cubicBezTo>
                  <a:cubicBezTo>
                    <a:pt x="527" y="4629"/>
                    <a:pt x="0" y="7714"/>
                    <a:pt x="0" y="10543"/>
                  </a:cubicBezTo>
                  <a:cubicBezTo>
                    <a:pt x="0" y="13371"/>
                    <a:pt x="527" y="15943"/>
                    <a:pt x="2107" y="18000"/>
                  </a:cubicBezTo>
                  <a:cubicBezTo>
                    <a:pt x="3688" y="20057"/>
                    <a:pt x="6322" y="21600"/>
                    <a:pt x="9746" y="21343"/>
                  </a:cubicBezTo>
                  <a:cubicBezTo>
                    <a:pt x="13171" y="21086"/>
                    <a:pt x="17385" y="19029"/>
                    <a:pt x="19493" y="16457"/>
                  </a:cubicBezTo>
                  <a:cubicBezTo>
                    <a:pt x="21600" y="13886"/>
                    <a:pt x="21600" y="10800"/>
                    <a:pt x="19493" y="7971"/>
                  </a:cubicBezTo>
                  <a:cubicBezTo>
                    <a:pt x="17385" y="5143"/>
                    <a:pt x="13171" y="2571"/>
                    <a:pt x="89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783398" y="18351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783398" y="1701749"/>
              <a:ext cx="698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309" y="11670"/>
                    <a:pt x="2618" y="3363"/>
                    <a:pt x="6218" y="870"/>
                  </a:cubicBezTo>
                  <a:cubicBezTo>
                    <a:pt x="9818" y="-1622"/>
                    <a:pt x="1570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897698" y="1601788"/>
              <a:ext cx="133351" cy="40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1259"/>
                  </a:moveTo>
                  <a:cubicBezTo>
                    <a:pt x="20229" y="811"/>
                    <a:pt x="18857" y="364"/>
                    <a:pt x="17143" y="140"/>
                  </a:cubicBezTo>
                  <a:cubicBezTo>
                    <a:pt x="15429" y="-84"/>
                    <a:pt x="13371" y="-84"/>
                    <a:pt x="11143" y="476"/>
                  </a:cubicBezTo>
                  <a:cubicBezTo>
                    <a:pt x="8914" y="1035"/>
                    <a:pt x="6514" y="2154"/>
                    <a:pt x="4971" y="4505"/>
                  </a:cubicBezTo>
                  <a:cubicBezTo>
                    <a:pt x="3429" y="6855"/>
                    <a:pt x="2743" y="10436"/>
                    <a:pt x="2743" y="13234"/>
                  </a:cubicBezTo>
                  <a:cubicBezTo>
                    <a:pt x="2743" y="16032"/>
                    <a:pt x="3429" y="18047"/>
                    <a:pt x="3771" y="19334"/>
                  </a:cubicBezTo>
                  <a:cubicBezTo>
                    <a:pt x="4114" y="20621"/>
                    <a:pt x="4114" y="21180"/>
                    <a:pt x="3429" y="21348"/>
                  </a:cubicBezTo>
                  <a:cubicBezTo>
                    <a:pt x="2743" y="21516"/>
                    <a:pt x="1371" y="21292"/>
                    <a:pt x="0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834198" y="1847850"/>
              <a:ext cx="234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7169"/>
                    <a:pt x="4670" y="12738"/>
                    <a:pt x="8270" y="9138"/>
                  </a:cubicBezTo>
                  <a:cubicBezTo>
                    <a:pt x="11870" y="5538"/>
                    <a:pt x="1673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808642" y="1517650"/>
              <a:ext cx="3520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3766"/>
                    <a:pt x="10969" y="7532"/>
                    <a:pt x="7158" y="10800"/>
                  </a:cubicBezTo>
                  <a:cubicBezTo>
                    <a:pt x="3346" y="14068"/>
                    <a:pt x="805" y="16837"/>
                    <a:pt x="169" y="18554"/>
                  </a:cubicBezTo>
                  <a:cubicBezTo>
                    <a:pt x="-466" y="20271"/>
                    <a:pt x="805" y="20935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069553" y="1549400"/>
              <a:ext cx="79096" cy="36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03" fill="norm" stroke="1" extrusionOk="0">
                  <a:moveTo>
                    <a:pt x="7598" y="0"/>
                  </a:moveTo>
                  <a:cubicBezTo>
                    <a:pt x="6461" y="3600"/>
                    <a:pt x="5324" y="7200"/>
                    <a:pt x="3903" y="10490"/>
                  </a:cubicBezTo>
                  <a:cubicBezTo>
                    <a:pt x="2482" y="13779"/>
                    <a:pt x="777" y="16759"/>
                    <a:pt x="208" y="18559"/>
                  </a:cubicBezTo>
                  <a:cubicBezTo>
                    <a:pt x="-360" y="20359"/>
                    <a:pt x="208" y="20979"/>
                    <a:pt x="2198" y="21290"/>
                  </a:cubicBezTo>
                  <a:cubicBezTo>
                    <a:pt x="4187" y="21600"/>
                    <a:pt x="7598" y="21600"/>
                    <a:pt x="11008" y="21103"/>
                  </a:cubicBezTo>
                  <a:cubicBezTo>
                    <a:pt x="14419" y="20607"/>
                    <a:pt x="17829" y="19614"/>
                    <a:pt x="2124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015298" y="1720849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326448" y="1504950"/>
              <a:ext cx="63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624898" y="1593849"/>
              <a:ext cx="32968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0"/>
                  </a:moveTo>
                  <a:cubicBezTo>
                    <a:pt x="3852" y="923"/>
                    <a:pt x="7704" y="1846"/>
                    <a:pt x="10869" y="2677"/>
                  </a:cubicBezTo>
                  <a:cubicBezTo>
                    <a:pt x="14033" y="3508"/>
                    <a:pt x="16510" y="4246"/>
                    <a:pt x="18298" y="4892"/>
                  </a:cubicBezTo>
                  <a:cubicBezTo>
                    <a:pt x="20087" y="5538"/>
                    <a:pt x="21187" y="6092"/>
                    <a:pt x="21394" y="6646"/>
                  </a:cubicBezTo>
                  <a:cubicBezTo>
                    <a:pt x="21600" y="7200"/>
                    <a:pt x="20912" y="7754"/>
                    <a:pt x="18780" y="9508"/>
                  </a:cubicBezTo>
                  <a:cubicBezTo>
                    <a:pt x="16647" y="11262"/>
                    <a:pt x="13070" y="14215"/>
                    <a:pt x="10594" y="16431"/>
                  </a:cubicBezTo>
                  <a:cubicBezTo>
                    <a:pt x="8117" y="18646"/>
                    <a:pt x="6741" y="20123"/>
                    <a:pt x="5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0337686" y="1517650"/>
              <a:ext cx="100013" cy="32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60" fill="norm" stroke="1" extrusionOk="0">
                  <a:moveTo>
                    <a:pt x="14512" y="0"/>
                  </a:moveTo>
                  <a:cubicBezTo>
                    <a:pt x="12262" y="2682"/>
                    <a:pt x="10012" y="5365"/>
                    <a:pt x="7537" y="8329"/>
                  </a:cubicBezTo>
                  <a:cubicBezTo>
                    <a:pt x="5062" y="11294"/>
                    <a:pt x="2362" y="14541"/>
                    <a:pt x="1012" y="16800"/>
                  </a:cubicBezTo>
                  <a:cubicBezTo>
                    <a:pt x="-338" y="19059"/>
                    <a:pt x="-338" y="20329"/>
                    <a:pt x="1012" y="20965"/>
                  </a:cubicBezTo>
                  <a:cubicBezTo>
                    <a:pt x="2362" y="21600"/>
                    <a:pt x="5062" y="21600"/>
                    <a:pt x="8662" y="21106"/>
                  </a:cubicBezTo>
                  <a:cubicBezTo>
                    <a:pt x="12262" y="20612"/>
                    <a:pt x="16762" y="19624"/>
                    <a:pt x="21262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266248" y="167005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444899" y="1820497"/>
              <a:ext cx="72435" cy="9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906" fill="norm" stroke="1" extrusionOk="0">
                  <a:moveTo>
                    <a:pt x="7158" y="1765"/>
                  </a:moveTo>
                  <a:cubicBezTo>
                    <a:pt x="5923" y="6265"/>
                    <a:pt x="4689" y="10765"/>
                    <a:pt x="3455" y="14365"/>
                  </a:cubicBezTo>
                  <a:cubicBezTo>
                    <a:pt x="2221" y="17965"/>
                    <a:pt x="986" y="20665"/>
                    <a:pt x="369" y="20890"/>
                  </a:cubicBezTo>
                  <a:cubicBezTo>
                    <a:pt x="-248" y="21115"/>
                    <a:pt x="-248" y="18865"/>
                    <a:pt x="1603" y="15040"/>
                  </a:cubicBezTo>
                  <a:cubicBezTo>
                    <a:pt x="3455" y="11215"/>
                    <a:pt x="7158" y="5815"/>
                    <a:pt x="10552" y="2890"/>
                  </a:cubicBezTo>
                  <a:cubicBezTo>
                    <a:pt x="13946" y="-35"/>
                    <a:pt x="17032" y="-485"/>
                    <a:pt x="18883" y="415"/>
                  </a:cubicBezTo>
                  <a:cubicBezTo>
                    <a:pt x="20735" y="1315"/>
                    <a:pt x="21352" y="3565"/>
                    <a:pt x="21043" y="6940"/>
                  </a:cubicBezTo>
                  <a:cubicBezTo>
                    <a:pt x="20735" y="10315"/>
                    <a:pt x="19501" y="14815"/>
                    <a:pt x="18266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0545648" y="1870256"/>
              <a:ext cx="88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710748" y="182245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0844098" y="189230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959488" y="1784349"/>
              <a:ext cx="13861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14" fill="norm" stroke="1" extrusionOk="0">
                  <a:moveTo>
                    <a:pt x="16523" y="0"/>
                  </a:moveTo>
                  <a:cubicBezTo>
                    <a:pt x="15214" y="4243"/>
                    <a:pt x="13905" y="8486"/>
                    <a:pt x="12105" y="11957"/>
                  </a:cubicBezTo>
                  <a:cubicBezTo>
                    <a:pt x="10305" y="15429"/>
                    <a:pt x="8014" y="18129"/>
                    <a:pt x="5887" y="19671"/>
                  </a:cubicBezTo>
                  <a:cubicBezTo>
                    <a:pt x="3759" y="21214"/>
                    <a:pt x="1796" y="21600"/>
                    <a:pt x="814" y="20829"/>
                  </a:cubicBezTo>
                  <a:cubicBezTo>
                    <a:pt x="-168" y="20057"/>
                    <a:pt x="-168" y="18129"/>
                    <a:pt x="323" y="16393"/>
                  </a:cubicBezTo>
                  <a:cubicBezTo>
                    <a:pt x="814" y="14657"/>
                    <a:pt x="1796" y="13114"/>
                    <a:pt x="3759" y="11957"/>
                  </a:cubicBezTo>
                  <a:cubicBezTo>
                    <a:pt x="5723" y="10800"/>
                    <a:pt x="8668" y="10029"/>
                    <a:pt x="11777" y="11379"/>
                  </a:cubicBezTo>
                  <a:cubicBezTo>
                    <a:pt x="14887" y="12729"/>
                    <a:pt x="18159" y="16200"/>
                    <a:pt x="21432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1129848" y="1784350"/>
              <a:ext cx="571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914"/>
                    <a:pt x="10400" y="11829"/>
                    <a:pt x="6800" y="15429"/>
                  </a:cubicBezTo>
                  <a:cubicBezTo>
                    <a:pt x="3200" y="19029"/>
                    <a:pt x="16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1180648" y="1874774"/>
              <a:ext cx="196851" cy="10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5076"/>
                  </a:moveTo>
                  <a:cubicBezTo>
                    <a:pt x="697" y="3276"/>
                    <a:pt x="1394" y="1476"/>
                    <a:pt x="2671" y="576"/>
                  </a:cubicBezTo>
                  <a:cubicBezTo>
                    <a:pt x="3948" y="-324"/>
                    <a:pt x="5806" y="-324"/>
                    <a:pt x="7200" y="1701"/>
                  </a:cubicBezTo>
                  <a:cubicBezTo>
                    <a:pt x="8594" y="3726"/>
                    <a:pt x="9523" y="7776"/>
                    <a:pt x="9523" y="10476"/>
                  </a:cubicBezTo>
                  <a:cubicBezTo>
                    <a:pt x="9523" y="13176"/>
                    <a:pt x="8594" y="14526"/>
                    <a:pt x="7665" y="16101"/>
                  </a:cubicBezTo>
                  <a:cubicBezTo>
                    <a:pt x="6735" y="17676"/>
                    <a:pt x="5806" y="19476"/>
                    <a:pt x="6039" y="20376"/>
                  </a:cubicBezTo>
                  <a:cubicBezTo>
                    <a:pt x="6271" y="21276"/>
                    <a:pt x="7665" y="21276"/>
                    <a:pt x="10452" y="21276"/>
                  </a:cubicBezTo>
                  <a:cubicBezTo>
                    <a:pt x="13239" y="21276"/>
                    <a:pt x="17419" y="21276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6371" y="3729550"/>
              <a:ext cx="133518" cy="47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385" fill="norm" stroke="1" extrusionOk="0">
                  <a:moveTo>
                    <a:pt x="5748" y="6213"/>
                  </a:moveTo>
                  <a:cubicBezTo>
                    <a:pt x="4766" y="9080"/>
                    <a:pt x="3785" y="11947"/>
                    <a:pt x="3621" y="14193"/>
                  </a:cubicBezTo>
                  <a:cubicBezTo>
                    <a:pt x="3457" y="16440"/>
                    <a:pt x="4112" y="18064"/>
                    <a:pt x="4603" y="19259"/>
                  </a:cubicBezTo>
                  <a:cubicBezTo>
                    <a:pt x="5094" y="20454"/>
                    <a:pt x="5421" y="21218"/>
                    <a:pt x="5585" y="21362"/>
                  </a:cubicBezTo>
                  <a:cubicBezTo>
                    <a:pt x="5748" y="21505"/>
                    <a:pt x="5748" y="21027"/>
                    <a:pt x="4603" y="18924"/>
                  </a:cubicBezTo>
                  <a:cubicBezTo>
                    <a:pt x="3457" y="16822"/>
                    <a:pt x="1166" y="13094"/>
                    <a:pt x="348" y="9940"/>
                  </a:cubicBezTo>
                  <a:cubicBezTo>
                    <a:pt x="-470" y="6786"/>
                    <a:pt x="185" y="4206"/>
                    <a:pt x="1985" y="2629"/>
                  </a:cubicBezTo>
                  <a:cubicBezTo>
                    <a:pt x="3785" y="1052"/>
                    <a:pt x="6730" y="478"/>
                    <a:pt x="9021" y="192"/>
                  </a:cubicBezTo>
                  <a:cubicBezTo>
                    <a:pt x="11312" y="-95"/>
                    <a:pt x="12948" y="-95"/>
                    <a:pt x="15075" y="431"/>
                  </a:cubicBezTo>
                  <a:cubicBezTo>
                    <a:pt x="17203" y="956"/>
                    <a:pt x="19821" y="2008"/>
                    <a:pt x="20475" y="3489"/>
                  </a:cubicBezTo>
                  <a:cubicBezTo>
                    <a:pt x="21130" y="4970"/>
                    <a:pt x="19821" y="6882"/>
                    <a:pt x="17530" y="8124"/>
                  </a:cubicBezTo>
                  <a:cubicBezTo>
                    <a:pt x="15239" y="9367"/>
                    <a:pt x="11966" y="9940"/>
                    <a:pt x="9348" y="10179"/>
                  </a:cubicBezTo>
                  <a:cubicBezTo>
                    <a:pt x="6730" y="10418"/>
                    <a:pt x="4766" y="10323"/>
                    <a:pt x="4439" y="9988"/>
                  </a:cubicBezTo>
                  <a:cubicBezTo>
                    <a:pt x="4112" y="9654"/>
                    <a:pt x="5421" y="9080"/>
                    <a:pt x="6730" y="8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58648" y="382904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91998" y="3733800"/>
              <a:ext cx="107951" cy="12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3240"/>
                  </a:moveTo>
                  <a:cubicBezTo>
                    <a:pt x="3812" y="8640"/>
                    <a:pt x="7624" y="14040"/>
                    <a:pt x="10588" y="17280"/>
                  </a:cubicBezTo>
                  <a:cubicBezTo>
                    <a:pt x="13553" y="20520"/>
                    <a:pt x="15671" y="21600"/>
                    <a:pt x="16941" y="21240"/>
                  </a:cubicBezTo>
                  <a:cubicBezTo>
                    <a:pt x="18212" y="20880"/>
                    <a:pt x="18635" y="19080"/>
                    <a:pt x="18635" y="16020"/>
                  </a:cubicBezTo>
                  <a:cubicBezTo>
                    <a:pt x="18635" y="12960"/>
                    <a:pt x="18212" y="8640"/>
                    <a:pt x="18635" y="5760"/>
                  </a:cubicBezTo>
                  <a:cubicBezTo>
                    <a:pt x="19059" y="2880"/>
                    <a:pt x="203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28788" y="3551530"/>
              <a:ext cx="491861" cy="27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192" fill="norm" stroke="1" extrusionOk="0">
                  <a:moveTo>
                    <a:pt x="2630" y="13985"/>
                  </a:moveTo>
                  <a:cubicBezTo>
                    <a:pt x="2352" y="13335"/>
                    <a:pt x="2074" y="12685"/>
                    <a:pt x="1750" y="12604"/>
                  </a:cubicBezTo>
                  <a:cubicBezTo>
                    <a:pt x="1425" y="12523"/>
                    <a:pt x="1054" y="13010"/>
                    <a:pt x="730" y="14147"/>
                  </a:cubicBezTo>
                  <a:cubicBezTo>
                    <a:pt x="406" y="15284"/>
                    <a:pt x="127" y="17070"/>
                    <a:pt x="35" y="18370"/>
                  </a:cubicBezTo>
                  <a:cubicBezTo>
                    <a:pt x="-58" y="19669"/>
                    <a:pt x="35" y="20481"/>
                    <a:pt x="313" y="20887"/>
                  </a:cubicBezTo>
                  <a:cubicBezTo>
                    <a:pt x="591" y="21293"/>
                    <a:pt x="1054" y="21293"/>
                    <a:pt x="1472" y="20887"/>
                  </a:cubicBezTo>
                  <a:cubicBezTo>
                    <a:pt x="1889" y="20481"/>
                    <a:pt x="2260" y="19669"/>
                    <a:pt x="2491" y="18857"/>
                  </a:cubicBezTo>
                  <a:cubicBezTo>
                    <a:pt x="2723" y="18045"/>
                    <a:pt x="2816" y="17233"/>
                    <a:pt x="2816" y="17395"/>
                  </a:cubicBezTo>
                  <a:cubicBezTo>
                    <a:pt x="2816" y="17558"/>
                    <a:pt x="2723" y="18695"/>
                    <a:pt x="2955" y="19507"/>
                  </a:cubicBezTo>
                  <a:cubicBezTo>
                    <a:pt x="3187" y="20319"/>
                    <a:pt x="3743" y="20806"/>
                    <a:pt x="4206" y="20725"/>
                  </a:cubicBezTo>
                  <a:cubicBezTo>
                    <a:pt x="4670" y="20643"/>
                    <a:pt x="5041" y="19994"/>
                    <a:pt x="5458" y="17476"/>
                  </a:cubicBezTo>
                  <a:cubicBezTo>
                    <a:pt x="5875" y="14959"/>
                    <a:pt x="6339" y="10574"/>
                    <a:pt x="6617" y="7976"/>
                  </a:cubicBezTo>
                  <a:cubicBezTo>
                    <a:pt x="6895" y="5377"/>
                    <a:pt x="6987" y="4565"/>
                    <a:pt x="7034" y="3347"/>
                  </a:cubicBezTo>
                  <a:cubicBezTo>
                    <a:pt x="7080" y="2129"/>
                    <a:pt x="7080" y="505"/>
                    <a:pt x="6941" y="99"/>
                  </a:cubicBezTo>
                  <a:cubicBezTo>
                    <a:pt x="6802" y="-307"/>
                    <a:pt x="6524" y="505"/>
                    <a:pt x="6385" y="3022"/>
                  </a:cubicBezTo>
                  <a:cubicBezTo>
                    <a:pt x="6246" y="5540"/>
                    <a:pt x="6246" y="9762"/>
                    <a:pt x="6524" y="12929"/>
                  </a:cubicBezTo>
                  <a:cubicBezTo>
                    <a:pt x="6802" y="16096"/>
                    <a:pt x="7358" y="18207"/>
                    <a:pt x="7915" y="19344"/>
                  </a:cubicBezTo>
                  <a:cubicBezTo>
                    <a:pt x="8471" y="20481"/>
                    <a:pt x="9027" y="20643"/>
                    <a:pt x="9490" y="19831"/>
                  </a:cubicBezTo>
                  <a:cubicBezTo>
                    <a:pt x="9954" y="19019"/>
                    <a:pt x="10325" y="17233"/>
                    <a:pt x="10557" y="15934"/>
                  </a:cubicBezTo>
                  <a:cubicBezTo>
                    <a:pt x="10788" y="14634"/>
                    <a:pt x="10881" y="13822"/>
                    <a:pt x="10927" y="13010"/>
                  </a:cubicBezTo>
                  <a:cubicBezTo>
                    <a:pt x="10974" y="12198"/>
                    <a:pt x="10974" y="11386"/>
                    <a:pt x="10835" y="11386"/>
                  </a:cubicBezTo>
                  <a:cubicBezTo>
                    <a:pt x="10696" y="11386"/>
                    <a:pt x="10418" y="12198"/>
                    <a:pt x="10278" y="13173"/>
                  </a:cubicBezTo>
                  <a:cubicBezTo>
                    <a:pt x="10139" y="14147"/>
                    <a:pt x="10139" y="15284"/>
                    <a:pt x="10139" y="16258"/>
                  </a:cubicBezTo>
                  <a:cubicBezTo>
                    <a:pt x="10139" y="17233"/>
                    <a:pt x="10139" y="18045"/>
                    <a:pt x="10325" y="18695"/>
                  </a:cubicBezTo>
                  <a:cubicBezTo>
                    <a:pt x="10510" y="19344"/>
                    <a:pt x="10881" y="19831"/>
                    <a:pt x="11298" y="20075"/>
                  </a:cubicBezTo>
                  <a:cubicBezTo>
                    <a:pt x="11715" y="20319"/>
                    <a:pt x="12179" y="20319"/>
                    <a:pt x="12503" y="19831"/>
                  </a:cubicBezTo>
                  <a:cubicBezTo>
                    <a:pt x="12828" y="19344"/>
                    <a:pt x="13013" y="18370"/>
                    <a:pt x="13199" y="17476"/>
                  </a:cubicBezTo>
                  <a:cubicBezTo>
                    <a:pt x="13384" y="16583"/>
                    <a:pt x="13569" y="15771"/>
                    <a:pt x="13709" y="14797"/>
                  </a:cubicBezTo>
                  <a:cubicBezTo>
                    <a:pt x="13848" y="13822"/>
                    <a:pt x="13940" y="12685"/>
                    <a:pt x="13940" y="12523"/>
                  </a:cubicBezTo>
                  <a:cubicBezTo>
                    <a:pt x="13940" y="12361"/>
                    <a:pt x="13848" y="13173"/>
                    <a:pt x="13801" y="13985"/>
                  </a:cubicBezTo>
                  <a:cubicBezTo>
                    <a:pt x="13755" y="14797"/>
                    <a:pt x="13755" y="15609"/>
                    <a:pt x="13894" y="16340"/>
                  </a:cubicBezTo>
                  <a:cubicBezTo>
                    <a:pt x="14033" y="17070"/>
                    <a:pt x="14311" y="17720"/>
                    <a:pt x="14682" y="18045"/>
                  </a:cubicBezTo>
                  <a:cubicBezTo>
                    <a:pt x="15053" y="18370"/>
                    <a:pt x="15516" y="18370"/>
                    <a:pt x="16072" y="17801"/>
                  </a:cubicBezTo>
                  <a:cubicBezTo>
                    <a:pt x="16629" y="17233"/>
                    <a:pt x="17278" y="16096"/>
                    <a:pt x="17741" y="15040"/>
                  </a:cubicBezTo>
                  <a:cubicBezTo>
                    <a:pt x="18205" y="13985"/>
                    <a:pt x="18483" y="13010"/>
                    <a:pt x="18761" y="11792"/>
                  </a:cubicBezTo>
                  <a:cubicBezTo>
                    <a:pt x="19039" y="10574"/>
                    <a:pt x="19317" y="9113"/>
                    <a:pt x="19271" y="8625"/>
                  </a:cubicBezTo>
                  <a:cubicBezTo>
                    <a:pt x="19224" y="8138"/>
                    <a:pt x="18854" y="8625"/>
                    <a:pt x="18575" y="9843"/>
                  </a:cubicBezTo>
                  <a:cubicBezTo>
                    <a:pt x="18297" y="11061"/>
                    <a:pt x="18112" y="13010"/>
                    <a:pt x="18158" y="14310"/>
                  </a:cubicBezTo>
                  <a:cubicBezTo>
                    <a:pt x="18205" y="15609"/>
                    <a:pt x="18483" y="16258"/>
                    <a:pt x="19085" y="16502"/>
                  </a:cubicBezTo>
                  <a:cubicBezTo>
                    <a:pt x="19688" y="16746"/>
                    <a:pt x="20615" y="16583"/>
                    <a:pt x="21542" y="16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98448" y="3644899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230198" y="3702050"/>
              <a:ext cx="114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959302" y="3321041"/>
              <a:ext cx="116530" cy="49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427" fill="norm" stroke="1" extrusionOk="0">
                  <a:moveTo>
                    <a:pt x="3554" y="11305"/>
                  </a:moveTo>
                  <a:cubicBezTo>
                    <a:pt x="3554" y="13511"/>
                    <a:pt x="3554" y="15717"/>
                    <a:pt x="3554" y="17234"/>
                  </a:cubicBezTo>
                  <a:cubicBezTo>
                    <a:pt x="3554" y="18751"/>
                    <a:pt x="3554" y="19578"/>
                    <a:pt x="3554" y="20267"/>
                  </a:cubicBezTo>
                  <a:cubicBezTo>
                    <a:pt x="3554" y="20957"/>
                    <a:pt x="3554" y="21508"/>
                    <a:pt x="3367" y="21416"/>
                  </a:cubicBezTo>
                  <a:cubicBezTo>
                    <a:pt x="3181" y="21324"/>
                    <a:pt x="2809" y="20589"/>
                    <a:pt x="1878" y="18567"/>
                  </a:cubicBezTo>
                  <a:cubicBezTo>
                    <a:pt x="947" y="16545"/>
                    <a:pt x="-543" y="13236"/>
                    <a:pt x="202" y="10202"/>
                  </a:cubicBezTo>
                  <a:cubicBezTo>
                    <a:pt x="947" y="7169"/>
                    <a:pt x="3926" y="4412"/>
                    <a:pt x="5974" y="2803"/>
                  </a:cubicBezTo>
                  <a:cubicBezTo>
                    <a:pt x="8023" y="1195"/>
                    <a:pt x="9140" y="735"/>
                    <a:pt x="10629" y="414"/>
                  </a:cubicBezTo>
                  <a:cubicBezTo>
                    <a:pt x="12119" y="92"/>
                    <a:pt x="13981" y="-92"/>
                    <a:pt x="15657" y="46"/>
                  </a:cubicBezTo>
                  <a:cubicBezTo>
                    <a:pt x="17333" y="184"/>
                    <a:pt x="18823" y="643"/>
                    <a:pt x="19754" y="1654"/>
                  </a:cubicBezTo>
                  <a:cubicBezTo>
                    <a:pt x="20685" y="2665"/>
                    <a:pt x="21057" y="4228"/>
                    <a:pt x="19009" y="5791"/>
                  </a:cubicBezTo>
                  <a:cubicBezTo>
                    <a:pt x="16960" y="7353"/>
                    <a:pt x="12491" y="8916"/>
                    <a:pt x="9140" y="9881"/>
                  </a:cubicBezTo>
                  <a:cubicBezTo>
                    <a:pt x="5788" y="10846"/>
                    <a:pt x="3554" y="11214"/>
                    <a:pt x="1319" y="1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042998" y="3549650"/>
              <a:ext cx="152401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5891"/>
                  </a:moveTo>
                  <a:cubicBezTo>
                    <a:pt x="1200" y="5302"/>
                    <a:pt x="2400" y="4713"/>
                    <a:pt x="3750" y="4615"/>
                  </a:cubicBezTo>
                  <a:cubicBezTo>
                    <a:pt x="5100" y="4516"/>
                    <a:pt x="6600" y="4909"/>
                    <a:pt x="8850" y="7069"/>
                  </a:cubicBezTo>
                  <a:cubicBezTo>
                    <a:pt x="11100" y="9229"/>
                    <a:pt x="14100" y="13156"/>
                    <a:pt x="15600" y="15611"/>
                  </a:cubicBezTo>
                  <a:cubicBezTo>
                    <a:pt x="17100" y="18065"/>
                    <a:pt x="17100" y="19047"/>
                    <a:pt x="16650" y="19931"/>
                  </a:cubicBezTo>
                  <a:cubicBezTo>
                    <a:pt x="16200" y="20815"/>
                    <a:pt x="15300" y="21600"/>
                    <a:pt x="14550" y="21502"/>
                  </a:cubicBezTo>
                  <a:cubicBezTo>
                    <a:pt x="13800" y="21404"/>
                    <a:pt x="13200" y="20422"/>
                    <a:pt x="13950" y="17378"/>
                  </a:cubicBezTo>
                  <a:cubicBezTo>
                    <a:pt x="14700" y="14335"/>
                    <a:pt x="16800" y="9229"/>
                    <a:pt x="18300" y="5989"/>
                  </a:cubicBezTo>
                  <a:cubicBezTo>
                    <a:pt x="19800" y="2749"/>
                    <a:pt x="20700" y="13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395658" y="3364292"/>
              <a:ext cx="136291" cy="45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57" fill="norm" stroke="1" extrusionOk="0">
                  <a:moveTo>
                    <a:pt x="21073" y="664"/>
                  </a:moveTo>
                  <a:cubicBezTo>
                    <a:pt x="19764" y="361"/>
                    <a:pt x="18455" y="58"/>
                    <a:pt x="16982" y="7"/>
                  </a:cubicBezTo>
                  <a:cubicBezTo>
                    <a:pt x="15509" y="-43"/>
                    <a:pt x="13873" y="159"/>
                    <a:pt x="11582" y="1118"/>
                  </a:cubicBezTo>
                  <a:cubicBezTo>
                    <a:pt x="9291" y="2077"/>
                    <a:pt x="6346" y="3793"/>
                    <a:pt x="3891" y="6215"/>
                  </a:cubicBezTo>
                  <a:cubicBezTo>
                    <a:pt x="1437" y="8637"/>
                    <a:pt x="-527" y="11766"/>
                    <a:pt x="128" y="14340"/>
                  </a:cubicBezTo>
                  <a:cubicBezTo>
                    <a:pt x="782" y="16914"/>
                    <a:pt x="4055" y="18933"/>
                    <a:pt x="6673" y="20043"/>
                  </a:cubicBezTo>
                  <a:cubicBezTo>
                    <a:pt x="9291" y="21153"/>
                    <a:pt x="11255" y="21355"/>
                    <a:pt x="1321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544648" y="3603335"/>
              <a:ext cx="152401" cy="14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4208"/>
                  </a:moveTo>
                  <a:cubicBezTo>
                    <a:pt x="1500" y="4825"/>
                    <a:pt x="3000" y="5442"/>
                    <a:pt x="3750" y="7448"/>
                  </a:cubicBezTo>
                  <a:cubicBezTo>
                    <a:pt x="4500" y="9453"/>
                    <a:pt x="4500" y="12848"/>
                    <a:pt x="4500" y="15625"/>
                  </a:cubicBezTo>
                  <a:cubicBezTo>
                    <a:pt x="4500" y="18402"/>
                    <a:pt x="4500" y="20562"/>
                    <a:pt x="4350" y="20870"/>
                  </a:cubicBezTo>
                  <a:cubicBezTo>
                    <a:pt x="4200" y="21179"/>
                    <a:pt x="3900" y="19636"/>
                    <a:pt x="3750" y="16859"/>
                  </a:cubicBezTo>
                  <a:cubicBezTo>
                    <a:pt x="3600" y="14082"/>
                    <a:pt x="3600" y="10070"/>
                    <a:pt x="3750" y="7293"/>
                  </a:cubicBezTo>
                  <a:cubicBezTo>
                    <a:pt x="3900" y="4516"/>
                    <a:pt x="4200" y="2973"/>
                    <a:pt x="4950" y="1739"/>
                  </a:cubicBezTo>
                  <a:cubicBezTo>
                    <a:pt x="5700" y="505"/>
                    <a:pt x="6900" y="-421"/>
                    <a:pt x="7950" y="196"/>
                  </a:cubicBezTo>
                  <a:cubicBezTo>
                    <a:pt x="9000" y="813"/>
                    <a:pt x="9900" y="2973"/>
                    <a:pt x="10350" y="4979"/>
                  </a:cubicBezTo>
                  <a:cubicBezTo>
                    <a:pt x="10800" y="6985"/>
                    <a:pt x="10800" y="8836"/>
                    <a:pt x="10950" y="10533"/>
                  </a:cubicBezTo>
                  <a:cubicBezTo>
                    <a:pt x="11100" y="12230"/>
                    <a:pt x="11400" y="13773"/>
                    <a:pt x="11550" y="13773"/>
                  </a:cubicBezTo>
                  <a:cubicBezTo>
                    <a:pt x="11700" y="13773"/>
                    <a:pt x="11700" y="12230"/>
                    <a:pt x="11850" y="10533"/>
                  </a:cubicBezTo>
                  <a:cubicBezTo>
                    <a:pt x="12000" y="8836"/>
                    <a:pt x="12300" y="6985"/>
                    <a:pt x="13050" y="5288"/>
                  </a:cubicBezTo>
                  <a:cubicBezTo>
                    <a:pt x="13800" y="3590"/>
                    <a:pt x="15000" y="2048"/>
                    <a:pt x="16050" y="1893"/>
                  </a:cubicBezTo>
                  <a:cubicBezTo>
                    <a:pt x="17100" y="1739"/>
                    <a:pt x="18000" y="2973"/>
                    <a:pt x="18900" y="5905"/>
                  </a:cubicBezTo>
                  <a:cubicBezTo>
                    <a:pt x="19800" y="8836"/>
                    <a:pt x="20700" y="13465"/>
                    <a:pt x="21600" y="18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733031" y="3601458"/>
              <a:ext cx="66175" cy="12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107" fill="norm" stroke="1" extrusionOk="0">
                  <a:moveTo>
                    <a:pt x="12825" y="924"/>
                  </a:moveTo>
                  <a:cubicBezTo>
                    <a:pt x="9450" y="924"/>
                    <a:pt x="6075" y="924"/>
                    <a:pt x="3712" y="2389"/>
                  </a:cubicBezTo>
                  <a:cubicBezTo>
                    <a:pt x="1350" y="3853"/>
                    <a:pt x="0" y="6782"/>
                    <a:pt x="0" y="10077"/>
                  </a:cubicBezTo>
                  <a:cubicBezTo>
                    <a:pt x="0" y="13372"/>
                    <a:pt x="1350" y="17033"/>
                    <a:pt x="3712" y="19046"/>
                  </a:cubicBezTo>
                  <a:cubicBezTo>
                    <a:pt x="6075" y="21060"/>
                    <a:pt x="9450" y="21426"/>
                    <a:pt x="12150" y="20877"/>
                  </a:cubicBezTo>
                  <a:cubicBezTo>
                    <a:pt x="14850" y="20328"/>
                    <a:pt x="16875" y="18863"/>
                    <a:pt x="18563" y="15751"/>
                  </a:cubicBezTo>
                  <a:cubicBezTo>
                    <a:pt x="20250" y="12640"/>
                    <a:pt x="21600" y="7880"/>
                    <a:pt x="20925" y="4951"/>
                  </a:cubicBezTo>
                  <a:cubicBezTo>
                    <a:pt x="20250" y="2023"/>
                    <a:pt x="17550" y="924"/>
                    <a:pt x="14512" y="375"/>
                  </a:cubicBezTo>
                  <a:cubicBezTo>
                    <a:pt x="11475" y="-174"/>
                    <a:pt x="8100" y="-174"/>
                    <a:pt x="6412" y="741"/>
                  </a:cubicBezTo>
                  <a:cubicBezTo>
                    <a:pt x="4725" y="1657"/>
                    <a:pt x="4725" y="3487"/>
                    <a:pt x="4725" y="5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773248" y="3579388"/>
              <a:ext cx="228601" cy="12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5557"/>
                  </a:moveTo>
                  <a:cubicBezTo>
                    <a:pt x="600" y="4163"/>
                    <a:pt x="1200" y="2769"/>
                    <a:pt x="2000" y="2421"/>
                  </a:cubicBezTo>
                  <a:cubicBezTo>
                    <a:pt x="2800" y="2073"/>
                    <a:pt x="3800" y="2769"/>
                    <a:pt x="5200" y="5382"/>
                  </a:cubicBezTo>
                  <a:cubicBezTo>
                    <a:pt x="6600" y="7995"/>
                    <a:pt x="8400" y="12524"/>
                    <a:pt x="9300" y="15660"/>
                  </a:cubicBezTo>
                  <a:cubicBezTo>
                    <a:pt x="10200" y="18795"/>
                    <a:pt x="10200" y="20537"/>
                    <a:pt x="9700" y="20886"/>
                  </a:cubicBezTo>
                  <a:cubicBezTo>
                    <a:pt x="9200" y="21234"/>
                    <a:pt x="8200" y="20189"/>
                    <a:pt x="7600" y="17924"/>
                  </a:cubicBezTo>
                  <a:cubicBezTo>
                    <a:pt x="7000" y="15660"/>
                    <a:pt x="6800" y="12176"/>
                    <a:pt x="7000" y="9563"/>
                  </a:cubicBezTo>
                  <a:cubicBezTo>
                    <a:pt x="7200" y="6950"/>
                    <a:pt x="7800" y="5208"/>
                    <a:pt x="8900" y="4511"/>
                  </a:cubicBezTo>
                  <a:cubicBezTo>
                    <a:pt x="10000" y="3815"/>
                    <a:pt x="11600" y="4163"/>
                    <a:pt x="12600" y="5208"/>
                  </a:cubicBezTo>
                  <a:cubicBezTo>
                    <a:pt x="13600" y="6253"/>
                    <a:pt x="14000" y="7995"/>
                    <a:pt x="14700" y="8866"/>
                  </a:cubicBezTo>
                  <a:cubicBezTo>
                    <a:pt x="15400" y="9737"/>
                    <a:pt x="16400" y="9737"/>
                    <a:pt x="17100" y="8866"/>
                  </a:cubicBezTo>
                  <a:cubicBezTo>
                    <a:pt x="17800" y="7995"/>
                    <a:pt x="18200" y="6253"/>
                    <a:pt x="18500" y="4511"/>
                  </a:cubicBezTo>
                  <a:cubicBezTo>
                    <a:pt x="18800" y="2769"/>
                    <a:pt x="19000" y="1028"/>
                    <a:pt x="18600" y="331"/>
                  </a:cubicBezTo>
                  <a:cubicBezTo>
                    <a:pt x="18200" y="-366"/>
                    <a:pt x="17200" y="-18"/>
                    <a:pt x="16100" y="1899"/>
                  </a:cubicBezTo>
                  <a:cubicBezTo>
                    <a:pt x="15000" y="3815"/>
                    <a:pt x="13800" y="7299"/>
                    <a:pt x="13200" y="10260"/>
                  </a:cubicBezTo>
                  <a:cubicBezTo>
                    <a:pt x="12600" y="13221"/>
                    <a:pt x="12600" y="15660"/>
                    <a:pt x="13100" y="17228"/>
                  </a:cubicBezTo>
                  <a:cubicBezTo>
                    <a:pt x="13600" y="18795"/>
                    <a:pt x="14600" y="19492"/>
                    <a:pt x="16100" y="19666"/>
                  </a:cubicBezTo>
                  <a:cubicBezTo>
                    <a:pt x="17600" y="19840"/>
                    <a:pt x="19600" y="19492"/>
                    <a:pt x="21600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257864" y="3553214"/>
              <a:ext cx="93235" cy="14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92" fill="norm" stroke="1" extrusionOk="0">
                  <a:moveTo>
                    <a:pt x="983" y="10440"/>
                  </a:moveTo>
                  <a:cubicBezTo>
                    <a:pt x="7223" y="9223"/>
                    <a:pt x="13463" y="8006"/>
                    <a:pt x="16823" y="6637"/>
                  </a:cubicBezTo>
                  <a:cubicBezTo>
                    <a:pt x="20183" y="5268"/>
                    <a:pt x="20663" y="3747"/>
                    <a:pt x="19943" y="2530"/>
                  </a:cubicBezTo>
                  <a:cubicBezTo>
                    <a:pt x="19223" y="1313"/>
                    <a:pt x="17303" y="400"/>
                    <a:pt x="15143" y="96"/>
                  </a:cubicBezTo>
                  <a:cubicBezTo>
                    <a:pt x="12983" y="-208"/>
                    <a:pt x="10583" y="96"/>
                    <a:pt x="7943" y="2682"/>
                  </a:cubicBezTo>
                  <a:cubicBezTo>
                    <a:pt x="5303" y="5268"/>
                    <a:pt x="2423" y="10136"/>
                    <a:pt x="983" y="13330"/>
                  </a:cubicBezTo>
                  <a:cubicBezTo>
                    <a:pt x="-457" y="16524"/>
                    <a:pt x="-457" y="18046"/>
                    <a:pt x="1943" y="19262"/>
                  </a:cubicBezTo>
                  <a:cubicBezTo>
                    <a:pt x="4343" y="20479"/>
                    <a:pt x="9143" y="21392"/>
                    <a:pt x="12743" y="21392"/>
                  </a:cubicBezTo>
                  <a:cubicBezTo>
                    <a:pt x="16343" y="21392"/>
                    <a:pt x="18743" y="20479"/>
                    <a:pt x="21143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376498" y="3568700"/>
              <a:ext cx="1206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480"/>
                    <a:pt x="10611" y="12960"/>
                    <a:pt x="14211" y="16560"/>
                  </a:cubicBezTo>
                  <a:cubicBezTo>
                    <a:pt x="17811" y="20160"/>
                    <a:pt x="19705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416300" y="3594100"/>
              <a:ext cx="7449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6318" y="424"/>
                    <a:pt x="11518" y="847"/>
                    <a:pt x="7618" y="3600"/>
                  </a:cubicBezTo>
                  <a:cubicBezTo>
                    <a:pt x="3718" y="6353"/>
                    <a:pt x="718" y="11435"/>
                    <a:pt x="118" y="14824"/>
                  </a:cubicBezTo>
                  <a:cubicBezTo>
                    <a:pt x="-482" y="18212"/>
                    <a:pt x="1318" y="19906"/>
                    <a:pt x="3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561153" y="3390900"/>
              <a:ext cx="62996" cy="30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37" fill="norm" stroke="1" extrusionOk="0">
                  <a:moveTo>
                    <a:pt x="21428" y="0"/>
                  </a:moveTo>
                  <a:cubicBezTo>
                    <a:pt x="14948" y="4555"/>
                    <a:pt x="8468" y="9110"/>
                    <a:pt x="4868" y="12196"/>
                  </a:cubicBezTo>
                  <a:cubicBezTo>
                    <a:pt x="1268" y="15282"/>
                    <a:pt x="548" y="16898"/>
                    <a:pt x="188" y="18073"/>
                  </a:cubicBezTo>
                  <a:cubicBezTo>
                    <a:pt x="-172" y="19249"/>
                    <a:pt x="-172" y="19984"/>
                    <a:pt x="1628" y="20571"/>
                  </a:cubicBezTo>
                  <a:cubicBezTo>
                    <a:pt x="3428" y="21159"/>
                    <a:pt x="7028" y="21600"/>
                    <a:pt x="9908" y="21380"/>
                  </a:cubicBezTo>
                  <a:cubicBezTo>
                    <a:pt x="12788" y="21159"/>
                    <a:pt x="14948" y="20278"/>
                    <a:pt x="17108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526454" y="3545254"/>
              <a:ext cx="554895" cy="12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73" fill="norm" stroke="1" extrusionOk="0">
                  <a:moveTo>
                    <a:pt x="1820" y="7109"/>
                  </a:moveTo>
                  <a:cubicBezTo>
                    <a:pt x="1409" y="6401"/>
                    <a:pt x="999" y="5693"/>
                    <a:pt x="629" y="4453"/>
                  </a:cubicBezTo>
                  <a:cubicBezTo>
                    <a:pt x="260" y="3214"/>
                    <a:pt x="-69" y="1443"/>
                    <a:pt x="13" y="558"/>
                  </a:cubicBezTo>
                  <a:cubicBezTo>
                    <a:pt x="95" y="-327"/>
                    <a:pt x="588" y="-327"/>
                    <a:pt x="1409" y="1798"/>
                  </a:cubicBezTo>
                  <a:cubicBezTo>
                    <a:pt x="2231" y="3922"/>
                    <a:pt x="3380" y="8171"/>
                    <a:pt x="4037" y="11181"/>
                  </a:cubicBezTo>
                  <a:cubicBezTo>
                    <a:pt x="4694" y="14191"/>
                    <a:pt x="4859" y="15962"/>
                    <a:pt x="4777" y="17378"/>
                  </a:cubicBezTo>
                  <a:cubicBezTo>
                    <a:pt x="4694" y="18794"/>
                    <a:pt x="4366" y="19857"/>
                    <a:pt x="4120" y="19503"/>
                  </a:cubicBezTo>
                  <a:cubicBezTo>
                    <a:pt x="3873" y="19148"/>
                    <a:pt x="3709" y="17378"/>
                    <a:pt x="3586" y="15607"/>
                  </a:cubicBezTo>
                  <a:cubicBezTo>
                    <a:pt x="3463" y="13837"/>
                    <a:pt x="3380" y="12066"/>
                    <a:pt x="3668" y="10119"/>
                  </a:cubicBezTo>
                  <a:cubicBezTo>
                    <a:pt x="3955" y="8171"/>
                    <a:pt x="4612" y="6047"/>
                    <a:pt x="5146" y="5339"/>
                  </a:cubicBezTo>
                  <a:cubicBezTo>
                    <a:pt x="5680" y="4630"/>
                    <a:pt x="6091" y="5339"/>
                    <a:pt x="6378" y="6578"/>
                  </a:cubicBezTo>
                  <a:cubicBezTo>
                    <a:pt x="6666" y="7817"/>
                    <a:pt x="6830" y="9588"/>
                    <a:pt x="7117" y="10473"/>
                  </a:cubicBezTo>
                  <a:cubicBezTo>
                    <a:pt x="7405" y="11358"/>
                    <a:pt x="7815" y="11358"/>
                    <a:pt x="8144" y="10119"/>
                  </a:cubicBezTo>
                  <a:cubicBezTo>
                    <a:pt x="8472" y="8880"/>
                    <a:pt x="8719" y="6401"/>
                    <a:pt x="8596" y="5162"/>
                  </a:cubicBezTo>
                  <a:cubicBezTo>
                    <a:pt x="8472" y="3922"/>
                    <a:pt x="7980" y="3922"/>
                    <a:pt x="7569" y="4807"/>
                  </a:cubicBezTo>
                  <a:cubicBezTo>
                    <a:pt x="7158" y="5693"/>
                    <a:pt x="6830" y="7463"/>
                    <a:pt x="6583" y="9234"/>
                  </a:cubicBezTo>
                  <a:cubicBezTo>
                    <a:pt x="6337" y="11004"/>
                    <a:pt x="6173" y="12775"/>
                    <a:pt x="6091" y="14545"/>
                  </a:cubicBezTo>
                  <a:cubicBezTo>
                    <a:pt x="6009" y="16316"/>
                    <a:pt x="6009" y="18086"/>
                    <a:pt x="6214" y="19325"/>
                  </a:cubicBezTo>
                  <a:cubicBezTo>
                    <a:pt x="6419" y="20565"/>
                    <a:pt x="6830" y="21273"/>
                    <a:pt x="7241" y="21273"/>
                  </a:cubicBezTo>
                  <a:cubicBezTo>
                    <a:pt x="7651" y="21273"/>
                    <a:pt x="8062" y="20565"/>
                    <a:pt x="8555" y="18617"/>
                  </a:cubicBezTo>
                  <a:cubicBezTo>
                    <a:pt x="9047" y="16670"/>
                    <a:pt x="9622" y="13483"/>
                    <a:pt x="10115" y="11181"/>
                  </a:cubicBezTo>
                  <a:cubicBezTo>
                    <a:pt x="10608" y="8880"/>
                    <a:pt x="11018" y="7463"/>
                    <a:pt x="11224" y="7640"/>
                  </a:cubicBezTo>
                  <a:cubicBezTo>
                    <a:pt x="11429" y="7817"/>
                    <a:pt x="11429" y="9588"/>
                    <a:pt x="11347" y="11712"/>
                  </a:cubicBezTo>
                  <a:cubicBezTo>
                    <a:pt x="11265" y="13837"/>
                    <a:pt x="11101" y="16316"/>
                    <a:pt x="11101" y="16670"/>
                  </a:cubicBezTo>
                  <a:cubicBezTo>
                    <a:pt x="11101" y="17024"/>
                    <a:pt x="11265" y="15253"/>
                    <a:pt x="11470" y="13306"/>
                  </a:cubicBezTo>
                  <a:cubicBezTo>
                    <a:pt x="11675" y="11358"/>
                    <a:pt x="11922" y="9234"/>
                    <a:pt x="12209" y="7640"/>
                  </a:cubicBezTo>
                  <a:cubicBezTo>
                    <a:pt x="12497" y="6047"/>
                    <a:pt x="12825" y="4984"/>
                    <a:pt x="12990" y="5339"/>
                  </a:cubicBezTo>
                  <a:cubicBezTo>
                    <a:pt x="13154" y="5693"/>
                    <a:pt x="13154" y="7463"/>
                    <a:pt x="13277" y="9234"/>
                  </a:cubicBezTo>
                  <a:cubicBezTo>
                    <a:pt x="13400" y="11004"/>
                    <a:pt x="13647" y="12775"/>
                    <a:pt x="13893" y="12952"/>
                  </a:cubicBezTo>
                  <a:cubicBezTo>
                    <a:pt x="14139" y="13129"/>
                    <a:pt x="14386" y="11712"/>
                    <a:pt x="14591" y="10119"/>
                  </a:cubicBezTo>
                  <a:cubicBezTo>
                    <a:pt x="14796" y="8525"/>
                    <a:pt x="14961" y="6755"/>
                    <a:pt x="15166" y="6578"/>
                  </a:cubicBezTo>
                  <a:cubicBezTo>
                    <a:pt x="15371" y="6401"/>
                    <a:pt x="15618" y="7817"/>
                    <a:pt x="15782" y="9411"/>
                  </a:cubicBezTo>
                  <a:cubicBezTo>
                    <a:pt x="15946" y="11004"/>
                    <a:pt x="16028" y="12775"/>
                    <a:pt x="16275" y="13837"/>
                  </a:cubicBezTo>
                  <a:cubicBezTo>
                    <a:pt x="16521" y="14899"/>
                    <a:pt x="16932" y="15253"/>
                    <a:pt x="17342" y="14899"/>
                  </a:cubicBezTo>
                  <a:cubicBezTo>
                    <a:pt x="17753" y="14545"/>
                    <a:pt x="18164" y="13483"/>
                    <a:pt x="18492" y="12243"/>
                  </a:cubicBezTo>
                  <a:cubicBezTo>
                    <a:pt x="18821" y="11004"/>
                    <a:pt x="19067" y="9588"/>
                    <a:pt x="19272" y="7994"/>
                  </a:cubicBezTo>
                  <a:cubicBezTo>
                    <a:pt x="19478" y="6401"/>
                    <a:pt x="19642" y="4630"/>
                    <a:pt x="19519" y="4099"/>
                  </a:cubicBezTo>
                  <a:cubicBezTo>
                    <a:pt x="19396" y="3568"/>
                    <a:pt x="18985" y="4276"/>
                    <a:pt x="18615" y="5516"/>
                  </a:cubicBezTo>
                  <a:cubicBezTo>
                    <a:pt x="18246" y="6755"/>
                    <a:pt x="17917" y="8525"/>
                    <a:pt x="17753" y="10296"/>
                  </a:cubicBezTo>
                  <a:cubicBezTo>
                    <a:pt x="17589" y="12066"/>
                    <a:pt x="17589" y="13837"/>
                    <a:pt x="17999" y="15076"/>
                  </a:cubicBezTo>
                  <a:cubicBezTo>
                    <a:pt x="18410" y="16316"/>
                    <a:pt x="19231" y="17024"/>
                    <a:pt x="19888" y="17201"/>
                  </a:cubicBezTo>
                  <a:cubicBezTo>
                    <a:pt x="20545" y="17378"/>
                    <a:pt x="21038" y="17024"/>
                    <a:pt x="21531" y="16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431086" y="3483156"/>
              <a:ext cx="76258" cy="18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045" fill="norm" stroke="1" extrusionOk="0">
                  <a:moveTo>
                    <a:pt x="18627" y="4712"/>
                  </a:moveTo>
                  <a:cubicBezTo>
                    <a:pt x="17490" y="3498"/>
                    <a:pt x="16354" y="2285"/>
                    <a:pt x="14080" y="1314"/>
                  </a:cubicBezTo>
                  <a:cubicBezTo>
                    <a:pt x="11806" y="343"/>
                    <a:pt x="8396" y="-385"/>
                    <a:pt x="5269" y="222"/>
                  </a:cubicBezTo>
                  <a:cubicBezTo>
                    <a:pt x="2143" y="828"/>
                    <a:pt x="-699" y="2770"/>
                    <a:pt x="154" y="4833"/>
                  </a:cubicBezTo>
                  <a:cubicBezTo>
                    <a:pt x="1006" y="6896"/>
                    <a:pt x="5554" y="9080"/>
                    <a:pt x="9248" y="10658"/>
                  </a:cubicBezTo>
                  <a:cubicBezTo>
                    <a:pt x="12943" y="12235"/>
                    <a:pt x="15785" y="13206"/>
                    <a:pt x="17775" y="14541"/>
                  </a:cubicBezTo>
                  <a:cubicBezTo>
                    <a:pt x="19764" y="15876"/>
                    <a:pt x="20901" y="17575"/>
                    <a:pt x="20333" y="18788"/>
                  </a:cubicBezTo>
                  <a:cubicBezTo>
                    <a:pt x="19764" y="20002"/>
                    <a:pt x="17490" y="20730"/>
                    <a:pt x="14933" y="20972"/>
                  </a:cubicBezTo>
                  <a:cubicBezTo>
                    <a:pt x="12375" y="21215"/>
                    <a:pt x="9533" y="20972"/>
                    <a:pt x="10101" y="18303"/>
                  </a:cubicBezTo>
                  <a:cubicBezTo>
                    <a:pt x="10669" y="15633"/>
                    <a:pt x="14648" y="10536"/>
                    <a:pt x="18627" y="5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605848" y="3318933"/>
              <a:ext cx="40651" cy="28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22" fill="norm" stroke="1" extrusionOk="0">
                  <a:moveTo>
                    <a:pt x="1301" y="1588"/>
                  </a:moveTo>
                  <a:cubicBezTo>
                    <a:pt x="5621" y="794"/>
                    <a:pt x="9941" y="0"/>
                    <a:pt x="11561" y="0"/>
                  </a:cubicBezTo>
                  <a:cubicBezTo>
                    <a:pt x="13181" y="0"/>
                    <a:pt x="12101" y="794"/>
                    <a:pt x="9401" y="3494"/>
                  </a:cubicBezTo>
                  <a:cubicBezTo>
                    <a:pt x="6701" y="6194"/>
                    <a:pt x="2381" y="10800"/>
                    <a:pt x="761" y="13976"/>
                  </a:cubicBezTo>
                  <a:cubicBezTo>
                    <a:pt x="-859" y="17153"/>
                    <a:pt x="221" y="18900"/>
                    <a:pt x="2921" y="20012"/>
                  </a:cubicBezTo>
                  <a:cubicBezTo>
                    <a:pt x="5621" y="21124"/>
                    <a:pt x="9941" y="21600"/>
                    <a:pt x="13181" y="21362"/>
                  </a:cubicBezTo>
                  <a:cubicBezTo>
                    <a:pt x="16421" y="21124"/>
                    <a:pt x="18581" y="20171"/>
                    <a:pt x="20741" y="19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537418" y="3499114"/>
              <a:ext cx="166231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00" fill="norm" stroke="1" extrusionOk="0">
                  <a:moveTo>
                    <a:pt x="3427" y="20700"/>
                  </a:moveTo>
                  <a:cubicBezTo>
                    <a:pt x="1787" y="13500"/>
                    <a:pt x="146" y="6300"/>
                    <a:pt x="10" y="2700"/>
                  </a:cubicBezTo>
                  <a:cubicBezTo>
                    <a:pt x="-127" y="-900"/>
                    <a:pt x="1240" y="-900"/>
                    <a:pt x="5068" y="2700"/>
                  </a:cubicBezTo>
                  <a:cubicBezTo>
                    <a:pt x="8896" y="6300"/>
                    <a:pt x="15184" y="13500"/>
                    <a:pt x="21473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644617" y="3310466"/>
              <a:ext cx="233032" cy="26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70" fill="norm" stroke="1" extrusionOk="0">
                  <a:moveTo>
                    <a:pt x="10007" y="14229"/>
                  </a:moveTo>
                  <a:cubicBezTo>
                    <a:pt x="7886" y="14229"/>
                    <a:pt x="5765" y="14229"/>
                    <a:pt x="4125" y="14657"/>
                  </a:cubicBezTo>
                  <a:cubicBezTo>
                    <a:pt x="2486" y="15086"/>
                    <a:pt x="1329" y="15943"/>
                    <a:pt x="654" y="16800"/>
                  </a:cubicBezTo>
                  <a:cubicBezTo>
                    <a:pt x="-21" y="17657"/>
                    <a:pt x="-214" y="18514"/>
                    <a:pt x="268" y="19029"/>
                  </a:cubicBezTo>
                  <a:cubicBezTo>
                    <a:pt x="750" y="19543"/>
                    <a:pt x="1907" y="19714"/>
                    <a:pt x="2968" y="19629"/>
                  </a:cubicBezTo>
                  <a:cubicBezTo>
                    <a:pt x="4029" y="19543"/>
                    <a:pt x="4993" y="19200"/>
                    <a:pt x="5957" y="18771"/>
                  </a:cubicBezTo>
                  <a:cubicBezTo>
                    <a:pt x="6922" y="18343"/>
                    <a:pt x="7886" y="17829"/>
                    <a:pt x="8561" y="18171"/>
                  </a:cubicBezTo>
                  <a:cubicBezTo>
                    <a:pt x="9236" y="18514"/>
                    <a:pt x="9622" y="19714"/>
                    <a:pt x="10297" y="20143"/>
                  </a:cubicBezTo>
                  <a:cubicBezTo>
                    <a:pt x="10972" y="20571"/>
                    <a:pt x="11936" y="20229"/>
                    <a:pt x="13382" y="18514"/>
                  </a:cubicBezTo>
                  <a:cubicBezTo>
                    <a:pt x="14829" y="16800"/>
                    <a:pt x="16757" y="13714"/>
                    <a:pt x="18107" y="10800"/>
                  </a:cubicBezTo>
                  <a:cubicBezTo>
                    <a:pt x="19457" y="7886"/>
                    <a:pt x="20229" y="5143"/>
                    <a:pt x="20711" y="3171"/>
                  </a:cubicBezTo>
                  <a:cubicBezTo>
                    <a:pt x="21193" y="1200"/>
                    <a:pt x="21386" y="0"/>
                    <a:pt x="21097" y="0"/>
                  </a:cubicBezTo>
                  <a:cubicBezTo>
                    <a:pt x="20807" y="0"/>
                    <a:pt x="20036" y="1200"/>
                    <a:pt x="18975" y="3771"/>
                  </a:cubicBezTo>
                  <a:cubicBezTo>
                    <a:pt x="17915" y="6343"/>
                    <a:pt x="16565" y="10286"/>
                    <a:pt x="15890" y="13371"/>
                  </a:cubicBezTo>
                  <a:cubicBezTo>
                    <a:pt x="15215" y="16457"/>
                    <a:pt x="15215" y="18686"/>
                    <a:pt x="15890" y="19971"/>
                  </a:cubicBezTo>
                  <a:cubicBezTo>
                    <a:pt x="16565" y="21257"/>
                    <a:pt x="17915" y="21600"/>
                    <a:pt x="18879" y="21429"/>
                  </a:cubicBezTo>
                  <a:cubicBezTo>
                    <a:pt x="19843" y="21257"/>
                    <a:pt x="20422" y="20571"/>
                    <a:pt x="21000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798898" y="3409950"/>
              <a:ext cx="14605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3757" y="5815"/>
                    <a:pt x="7513" y="6646"/>
                    <a:pt x="10800" y="7685"/>
                  </a:cubicBezTo>
                  <a:cubicBezTo>
                    <a:pt x="14087" y="8723"/>
                    <a:pt x="16904" y="9969"/>
                    <a:pt x="18313" y="11631"/>
                  </a:cubicBezTo>
                  <a:cubicBezTo>
                    <a:pt x="19722" y="13292"/>
                    <a:pt x="19722" y="15369"/>
                    <a:pt x="19409" y="17446"/>
                  </a:cubicBezTo>
                  <a:cubicBezTo>
                    <a:pt x="19096" y="19523"/>
                    <a:pt x="18470" y="21600"/>
                    <a:pt x="17843" y="21600"/>
                  </a:cubicBezTo>
                  <a:cubicBezTo>
                    <a:pt x="17217" y="21600"/>
                    <a:pt x="16591" y="19523"/>
                    <a:pt x="16435" y="16200"/>
                  </a:cubicBezTo>
                  <a:cubicBezTo>
                    <a:pt x="16278" y="12877"/>
                    <a:pt x="16591" y="8308"/>
                    <a:pt x="17530" y="5400"/>
                  </a:cubicBezTo>
                  <a:cubicBezTo>
                    <a:pt x="18470" y="2492"/>
                    <a:pt x="20035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968619" y="3407747"/>
              <a:ext cx="84280" cy="15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75" fill="norm" stroke="1" extrusionOk="0">
                  <a:moveTo>
                    <a:pt x="20977" y="4500"/>
                  </a:moveTo>
                  <a:cubicBezTo>
                    <a:pt x="19397" y="3097"/>
                    <a:pt x="17816" y="1695"/>
                    <a:pt x="14918" y="853"/>
                  </a:cubicBezTo>
                  <a:cubicBezTo>
                    <a:pt x="12021" y="12"/>
                    <a:pt x="7806" y="-269"/>
                    <a:pt x="5172" y="292"/>
                  </a:cubicBezTo>
                  <a:cubicBezTo>
                    <a:pt x="2538" y="853"/>
                    <a:pt x="1484" y="2256"/>
                    <a:pt x="694" y="3658"/>
                  </a:cubicBezTo>
                  <a:cubicBezTo>
                    <a:pt x="-96" y="5061"/>
                    <a:pt x="-623" y="6463"/>
                    <a:pt x="1484" y="8147"/>
                  </a:cubicBezTo>
                  <a:cubicBezTo>
                    <a:pt x="3592" y="9830"/>
                    <a:pt x="8333" y="11793"/>
                    <a:pt x="11757" y="13336"/>
                  </a:cubicBezTo>
                  <a:cubicBezTo>
                    <a:pt x="15182" y="14879"/>
                    <a:pt x="17289" y="16001"/>
                    <a:pt x="18343" y="17263"/>
                  </a:cubicBezTo>
                  <a:cubicBezTo>
                    <a:pt x="19397" y="18526"/>
                    <a:pt x="19397" y="19928"/>
                    <a:pt x="18079" y="20630"/>
                  </a:cubicBezTo>
                  <a:cubicBezTo>
                    <a:pt x="16762" y="21331"/>
                    <a:pt x="14128" y="21331"/>
                    <a:pt x="12021" y="20770"/>
                  </a:cubicBezTo>
                  <a:cubicBezTo>
                    <a:pt x="9914" y="20209"/>
                    <a:pt x="8333" y="19087"/>
                    <a:pt x="7543" y="17825"/>
                  </a:cubicBezTo>
                  <a:cubicBezTo>
                    <a:pt x="6753" y="16562"/>
                    <a:pt x="6753" y="15160"/>
                    <a:pt x="6753" y="1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127884" y="3276600"/>
              <a:ext cx="71065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4976" y="3869"/>
                    <a:pt x="8623" y="7737"/>
                    <a:pt x="4811" y="11122"/>
                  </a:cubicBezTo>
                  <a:cubicBezTo>
                    <a:pt x="1000" y="14507"/>
                    <a:pt x="-271" y="17409"/>
                    <a:pt x="47" y="19182"/>
                  </a:cubicBezTo>
                  <a:cubicBezTo>
                    <a:pt x="364" y="20955"/>
                    <a:pt x="2270" y="21600"/>
                    <a:pt x="4176" y="21600"/>
                  </a:cubicBezTo>
                  <a:cubicBezTo>
                    <a:pt x="6082" y="21600"/>
                    <a:pt x="7988" y="20955"/>
                    <a:pt x="9894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100433" y="3384550"/>
              <a:ext cx="136616" cy="13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01" fill="norm" stroke="1" extrusionOk="0">
                  <a:moveTo>
                    <a:pt x="2506" y="11606"/>
                  </a:moveTo>
                  <a:cubicBezTo>
                    <a:pt x="1177" y="10639"/>
                    <a:pt x="-152" y="9672"/>
                    <a:pt x="14" y="8866"/>
                  </a:cubicBezTo>
                  <a:cubicBezTo>
                    <a:pt x="180" y="8060"/>
                    <a:pt x="1842" y="7415"/>
                    <a:pt x="3503" y="7093"/>
                  </a:cubicBezTo>
                  <a:cubicBezTo>
                    <a:pt x="5165" y="6770"/>
                    <a:pt x="6826" y="6770"/>
                    <a:pt x="8986" y="7415"/>
                  </a:cubicBezTo>
                  <a:cubicBezTo>
                    <a:pt x="11146" y="8060"/>
                    <a:pt x="13805" y="9349"/>
                    <a:pt x="15633" y="10800"/>
                  </a:cubicBezTo>
                  <a:cubicBezTo>
                    <a:pt x="17460" y="12251"/>
                    <a:pt x="18457" y="13863"/>
                    <a:pt x="19122" y="15958"/>
                  </a:cubicBezTo>
                  <a:cubicBezTo>
                    <a:pt x="19786" y="18054"/>
                    <a:pt x="20119" y="20633"/>
                    <a:pt x="19953" y="21116"/>
                  </a:cubicBezTo>
                  <a:cubicBezTo>
                    <a:pt x="19786" y="21600"/>
                    <a:pt x="19122" y="19988"/>
                    <a:pt x="18790" y="16764"/>
                  </a:cubicBezTo>
                  <a:cubicBezTo>
                    <a:pt x="18457" y="13540"/>
                    <a:pt x="18457" y="8704"/>
                    <a:pt x="18956" y="5642"/>
                  </a:cubicBezTo>
                  <a:cubicBezTo>
                    <a:pt x="19454" y="2579"/>
                    <a:pt x="20451" y="129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251291" y="3440039"/>
              <a:ext cx="144508" cy="13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196" fill="norm" stroke="1" extrusionOk="0">
                  <a:moveTo>
                    <a:pt x="20770" y="261"/>
                  </a:moveTo>
                  <a:cubicBezTo>
                    <a:pt x="17728" y="-72"/>
                    <a:pt x="14685" y="-404"/>
                    <a:pt x="11187" y="1424"/>
                  </a:cubicBezTo>
                  <a:cubicBezTo>
                    <a:pt x="7688" y="3251"/>
                    <a:pt x="3733" y="7239"/>
                    <a:pt x="1604" y="10230"/>
                  </a:cubicBezTo>
                  <a:cubicBezTo>
                    <a:pt x="-526" y="13221"/>
                    <a:pt x="-830" y="15214"/>
                    <a:pt x="2516" y="16876"/>
                  </a:cubicBezTo>
                  <a:cubicBezTo>
                    <a:pt x="5863" y="18538"/>
                    <a:pt x="12860" y="19867"/>
                    <a:pt x="19857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027248" y="3975100"/>
              <a:ext cx="44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072549" y="3930650"/>
              <a:ext cx="81700" cy="40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5" fill="norm" stroke="1" extrusionOk="0">
                  <a:moveTo>
                    <a:pt x="14731" y="0"/>
                  </a:moveTo>
                  <a:cubicBezTo>
                    <a:pt x="10854" y="3897"/>
                    <a:pt x="6977" y="7794"/>
                    <a:pt x="4485" y="10856"/>
                  </a:cubicBezTo>
                  <a:cubicBezTo>
                    <a:pt x="1992" y="13918"/>
                    <a:pt x="885" y="16144"/>
                    <a:pt x="331" y="17647"/>
                  </a:cubicBezTo>
                  <a:cubicBezTo>
                    <a:pt x="-223" y="19151"/>
                    <a:pt x="-223" y="19930"/>
                    <a:pt x="1439" y="20542"/>
                  </a:cubicBezTo>
                  <a:cubicBezTo>
                    <a:pt x="3100" y="21155"/>
                    <a:pt x="6423" y="21600"/>
                    <a:pt x="10023" y="21155"/>
                  </a:cubicBezTo>
                  <a:cubicBezTo>
                    <a:pt x="13623" y="20709"/>
                    <a:pt x="17500" y="19373"/>
                    <a:pt x="21377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003965" y="4025900"/>
              <a:ext cx="213784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94" y="20903"/>
                  </a:moveTo>
                  <a:cubicBezTo>
                    <a:pt x="1497" y="21252"/>
                    <a:pt x="0" y="21600"/>
                    <a:pt x="0" y="21600"/>
                  </a:cubicBezTo>
                  <a:cubicBezTo>
                    <a:pt x="0" y="21600"/>
                    <a:pt x="1497" y="21252"/>
                    <a:pt x="4491" y="18987"/>
                  </a:cubicBezTo>
                  <a:cubicBezTo>
                    <a:pt x="7485" y="16723"/>
                    <a:pt x="11976" y="12542"/>
                    <a:pt x="15077" y="9058"/>
                  </a:cubicBezTo>
                  <a:cubicBezTo>
                    <a:pt x="18178" y="5574"/>
                    <a:pt x="19889" y="27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195877" y="3962400"/>
              <a:ext cx="161572" cy="35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8" fill="norm" stroke="1" extrusionOk="0">
                  <a:moveTo>
                    <a:pt x="11314" y="0"/>
                  </a:moveTo>
                  <a:cubicBezTo>
                    <a:pt x="9351" y="3707"/>
                    <a:pt x="7387" y="7413"/>
                    <a:pt x="5844" y="10672"/>
                  </a:cubicBezTo>
                  <a:cubicBezTo>
                    <a:pt x="4301" y="13931"/>
                    <a:pt x="3179" y="16743"/>
                    <a:pt x="2197" y="18596"/>
                  </a:cubicBezTo>
                  <a:cubicBezTo>
                    <a:pt x="1216" y="20450"/>
                    <a:pt x="374" y="21344"/>
                    <a:pt x="94" y="21472"/>
                  </a:cubicBezTo>
                  <a:cubicBezTo>
                    <a:pt x="-187" y="21600"/>
                    <a:pt x="94" y="20961"/>
                    <a:pt x="1917" y="19555"/>
                  </a:cubicBezTo>
                  <a:cubicBezTo>
                    <a:pt x="3740" y="18149"/>
                    <a:pt x="7107" y="15976"/>
                    <a:pt x="9631" y="14826"/>
                  </a:cubicBezTo>
                  <a:cubicBezTo>
                    <a:pt x="12156" y="13676"/>
                    <a:pt x="13839" y="13548"/>
                    <a:pt x="14961" y="13804"/>
                  </a:cubicBezTo>
                  <a:cubicBezTo>
                    <a:pt x="16083" y="14059"/>
                    <a:pt x="16644" y="14698"/>
                    <a:pt x="17626" y="15657"/>
                  </a:cubicBezTo>
                  <a:cubicBezTo>
                    <a:pt x="18608" y="16615"/>
                    <a:pt x="20010" y="17893"/>
                    <a:pt x="21413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363883" y="4163746"/>
              <a:ext cx="304716" cy="14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58" fill="norm" stroke="1" extrusionOk="0">
                  <a:moveTo>
                    <a:pt x="8932" y="1179"/>
                  </a:moveTo>
                  <a:cubicBezTo>
                    <a:pt x="8187" y="875"/>
                    <a:pt x="7442" y="571"/>
                    <a:pt x="6027" y="2396"/>
                  </a:cubicBezTo>
                  <a:cubicBezTo>
                    <a:pt x="4612" y="4221"/>
                    <a:pt x="2526" y="8176"/>
                    <a:pt x="1335" y="11219"/>
                  </a:cubicBezTo>
                  <a:cubicBezTo>
                    <a:pt x="143" y="14261"/>
                    <a:pt x="-155" y="16390"/>
                    <a:pt x="68" y="17455"/>
                  </a:cubicBezTo>
                  <a:cubicBezTo>
                    <a:pt x="292" y="18520"/>
                    <a:pt x="1037" y="18520"/>
                    <a:pt x="2005" y="17303"/>
                  </a:cubicBezTo>
                  <a:cubicBezTo>
                    <a:pt x="2973" y="16086"/>
                    <a:pt x="4165" y="13652"/>
                    <a:pt x="5059" y="11827"/>
                  </a:cubicBezTo>
                  <a:cubicBezTo>
                    <a:pt x="5953" y="10002"/>
                    <a:pt x="6548" y="8785"/>
                    <a:pt x="6921" y="8937"/>
                  </a:cubicBezTo>
                  <a:cubicBezTo>
                    <a:pt x="7293" y="9089"/>
                    <a:pt x="7442" y="10610"/>
                    <a:pt x="7517" y="12131"/>
                  </a:cubicBezTo>
                  <a:cubicBezTo>
                    <a:pt x="7591" y="13652"/>
                    <a:pt x="7591" y="15173"/>
                    <a:pt x="7815" y="16543"/>
                  </a:cubicBezTo>
                  <a:cubicBezTo>
                    <a:pt x="8038" y="17912"/>
                    <a:pt x="8485" y="19128"/>
                    <a:pt x="9081" y="19433"/>
                  </a:cubicBezTo>
                  <a:cubicBezTo>
                    <a:pt x="9677" y="19737"/>
                    <a:pt x="10422" y="19128"/>
                    <a:pt x="11017" y="17151"/>
                  </a:cubicBezTo>
                  <a:cubicBezTo>
                    <a:pt x="11613" y="15173"/>
                    <a:pt x="12060" y="11827"/>
                    <a:pt x="12433" y="9393"/>
                  </a:cubicBezTo>
                  <a:cubicBezTo>
                    <a:pt x="12805" y="6959"/>
                    <a:pt x="13103" y="5438"/>
                    <a:pt x="13624" y="4982"/>
                  </a:cubicBezTo>
                  <a:cubicBezTo>
                    <a:pt x="14146" y="4526"/>
                    <a:pt x="14891" y="5134"/>
                    <a:pt x="15263" y="6199"/>
                  </a:cubicBezTo>
                  <a:cubicBezTo>
                    <a:pt x="15635" y="7264"/>
                    <a:pt x="15635" y="8785"/>
                    <a:pt x="15561" y="10306"/>
                  </a:cubicBezTo>
                  <a:cubicBezTo>
                    <a:pt x="15486" y="11827"/>
                    <a:pt x="15337" y="13348"/>
                    <a:pt x="15188" y="15326"/>
                  </a:cubicBezTo>
                  <a:cubicBezTo>
                    <a:pt x="15039" y="17303"/>
                    <a:pt x="14891" y="19737"/>
                    <a:pt x="14891" y="19889"/>
                  </a:cubicBezTo>
                  <a:cubicBezTo>
                    <a:pt x="14891" y="20041"/>
                    <a:pt x="15039" y="17912"/>
                    <a:pt x="15263" y="14869"/>
                  </a:cubicBezTo>
                  <a:cubicBezTo>
                    <a:pt x="15486" y="11827"/>
                    <a:pt x="15784" y="7872"/>
                    <a:pt x="15933" y="5134"/>
                  </a:cubicBezTo>
                  <a:cubicBezTo>
                    <a:pt x="16082" y="2396"/>
                    <a:pt x="16082" y="875"/>
                    <a:pt x="16455" y="266"/>
                  </a:cubicBezTo>
                  <a:cubicBezTo>
                    <a:pt x="16827" y="-342"/>
                    <a:pt x="17572" y="-38"/>
                    <a:pt x="18466" y="2548"/>
                  </a:cubicBezTo>
                  <a:cubicBezTo>
                    <a:pt x="19359" y="5134"/>
                    <a:pt x="20402" y="10002"/>
                    <a:pt x="20924" y="13500"/>
                  </a:cubicBezTo>
                  <a:cubicBezTo>
                    <a:pt x="21445" y="16999"/>
                    <a:pt x="21445" y="19128"/>
                    <a:pt x="21445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370961" y="3924300"/>
              <a:ext cx="85038" cy="39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56" fill="norm" stroke="1" extrusionOk="0">
                  <a:moveTo>
                    <a:pt x="6941" y="0"/>
                  </a:moveTo>
                  <a:cubicBezTo>
                    <a:pt x="6414" y="3350"/>
                    <a:pt x="5887" y="6699"/>
                    <a:pt x="4570" y="9991"/>
                  </a:cubicBezTo>
                  <a:cubicBezTo>
                    <a:pt x="3253" y="13283"/>
                    <a:pt x="1145" y="16518"/>
                    <a:pt x="355" y="18481"/>
                  </a:cubicBezTo>
                  <a:cubicBezTo>
                    <a:pt x="-435" y="20445"/>
                    <a:pt x="92" y="21138"/>
                    <a:pt x="1936" y="21369"/>
                  </a:cubicBezTo>
                  <a:cubicBezTo>
                    <a:pt x="3780" y="21600"/>
                    <a:pt x="6941" y="21369"/>
                    <a:pt x="10365" y="20676"/>
                  </a:cubicBezTo>
                  <a:cubicBezTo>
                    <a:pt x="13789" y="19983"/>
                    <a:pt x="17477" y="18828"/>
                    <a:pt x="21165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276081" y="4140200"/>
              <a:ext cx="205318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227" y="16200"/>
                  </a:moveTo>
                  <a:cubicBezTo>
                    <a:pt x="1113" y="18000"/>
                    <a:pt x="0" y="19800"/>
                    <a:pt x="0" y="20700"/>
                  </a:cubicBezTo>
                  <a:cubicBezTo>
                    <a:pt x="0" y="21600"/>
                    <a:pt x="1113" y="21600"/>
                    <a:pt x="4899" y="18000"/>
                  </a:cubicBezTo>
                  <a:cubicBezTo>
                    <a:pt x="8685" y="14400"/>
                    <a:pt x="1514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551974" y="4203700"/>
              <a:ext cx="6623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600" fill="norm" stroke="1" extrusionOk="0">
                  <a:moveTo>
                    <a:pt x="13520" y="0"/>
                  </a:moveTo>
                  <a:cubicBezTo>
                    <a:pt x="10248" y="379"/>
                    <a:pt x="6975" y="758"/>
                    <a:pt x="4684" y="1895"/>
                  </a:cubicBezTo>
                  <a:cubicBezTo>
                    <a:pt x="2393" y="3032"/>
                    <a:pt x="1084" y="4926"/>
                    <a:pt x="430" y="7958"/>
                  </a:cubicBezTo>
                  <a:cubicBezTo>
                    <a:pt x="-225" y="10989"/>
                    <a:pt x="-225" y="15158"/>
                    <a:pt x="1084" y="17811"/>
                  </a:cubicBezTo>
                  <a:cubicBezTo>
                    <a:pt x="2393" y="20463"/>
                    <a:pt x="5011" y="21600"/>
                    <a:pt x="7957" y="21600"/>
                  </a:cubicBezTo>
                  <a:cubicBezTo>
                    <a:pt x="10902" y="21600"/>
                    <a:pt x="14175" y="20463"/>
                    <a:pt x="16793" y="18758"/>
                  </a:cubicBezTo>
                  <a:cubicBezTo>
                    <a:pt x="19411" y="17053"/>
                    <a:pt x="21375" y="14779"/>
                    <a:pt x="20066" y="12505"/>
                  </a:cubicBezTo>
                  <a:cubicBezTo>
                    <a:pt x="18757" y="10232"/>
                    <a:pt x="14175" y="7958"/>
                    <a:pt x="9593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855903" y="2952750"/>
              <a:ext cx="92346" cy="149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8472" y="1164"/>
                    <a:pt x="15526" y="2329"/>
                    <a:pt x="13317" y="3539"/>
                  </a:cubicBezTo>
                  <a:cubicBezTo>
                    <a:pt x="11108" y="4749"/>
                    <a:pt x="9635" y="6005"/>
                    <a:pt x="7917" y="7231"/>
                  </a:cubicBezTo>
                  <a:cubicBezTo>
                    <a:pt x="6199" y="8456"/>
                    <a:pt x="4235" y="9651"/>
                    <a:pt x="2762" y="10785"/>
                  </a:cubicBezTo>
                  <a:cubicBezTo>
                    <a:pt x="1290" y="11918"/>
                    <a:pt x="308" y="12991"/>
                    <a:pt x="62" y="14140"/>
                  </a:cubicBezTo>
                  <a:cubicBezTo>
                    <a:pt x="-183" y="15289"/>
                    <a:pt x="308" y="16514"/>
                    <a:pt x="1290" y="17602"/>
                  </a:cubicBezTo>
                  <a:cubicBezTo>
                    <a:pt x="2272" y="18689"/>
                    <a:pt x="3744" y="19639"/>
                    <a:pt x="4972" y="20283"/>
                  </a:cubicBezTo>
                  <a:cubicBezTo>
                    <a:pt x="6199" y="20926"/>
                    <a:pt x="7181" y="21263"/>
                    <a:pt x="81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176848" y="3473450"/>
              <a:ext cx="254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26"/>
                    <a:pt x="14400" y="4652"/>
                    <a:pt x="13500" y="7865"/>
                  </a:cubicBezTo>
                  <a:cubicBezTo>
                    <a:pt x="12600" y="11077"/>
                    <a:pt x="14400" y="15175"/>
                    <a:pt x="12600" y="17612"/>
                  </a:cubicBezTo>
                  <a:cubicBezTo>
                    <a:pt x="10800" y="20049"/>
                    <a:pt x="5400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126048" y="3508264"/>
              <a:ext cx="245914" cy="35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93" fill="norm" stroke="1" extrusionOk="0">
                  <a:moveTo>
                    <a:pt x="0" y="15265"/>
                  </a:moveTo>
                  <a:cubicBezTo>
                    <a:pt x="1662" y="14637"/>
                    <a:pt x="3323" y="14009"/>
                    <a:pt x="5723" y="12691"/>
                  </a:cubicBezTo>
                  <a:cubicBezTo>
                    <a:pt x="8123" y="11372"/>
                    <a:pt x="11262" y="9363"/>
                    <a:pt x="13200" y="7730"/>
                  </a:cubicBezTo>
                  <a:cubicBezTo>
                    <a:pt x="15138" y="6098"/>
                    <a:pt x="15877" y="4842"/>
                    <a:pt x="17077" y="3460"/>
                  </a:cubicBezTo>
                  <a:cubicBezTo>
                    <a:pt x="18277" y="2079"/>
                    <a:pt x="19938" y="572"/>
                    <a:pt x="20769" y="133"/>
                  </a:cubicBezTo>
                  <a:cubicBezTo>
                    <a:pt x="21600" y="-307"/>
                    <a:pt x="21600" y="321"/>
                    <a:pt x="21138" y="2456"/>
                  </a:cubicBezTo>
                  <a:cubicBezTo>
                    <a:pt x="20677" y="4591"/>
                    <a:pt x="19754" y="8233"/>
                    <a:pt x="18831" y="11623"/>
                  </a:cubicBezTo>
                  <a:cubicBezTo>
                    <a:pt x="17908" y="15014"/>
                    <a:pt x="16985" y="18153"/>
                    <a:pt x="16062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399098" y="3740150"/>
              <a:ext cx="7236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0" y="12644"/>
                  </a:moveTo>
                  <a:cubicBezTo>
                    <a:pt x="617" y="15278"/>
                    <a:pt x="1234" y="17912"/>
                    <a:pt x="3086" y="19493"/>
                  </a:cubicBezTo>
                  <a:cubicBezTo>
                    <a:pt x="4937" y="21073"/>
                    <a:pt x="8023" y="21600"/>
                    <a:pt x="11109" y="21600"/>
                  </a:cubicBezTo>
                  <a:cubicBezTo>
                    <a:pt x="14194" y="21600"/>
                    <a:pt x="17280" y="21073"/>
                    <a:pt x="19131" y="19493"/>
                  </a:cubicBezTo>
                  <a:cubicBezTo>
                    <a:pt x="20983" y="17912"/>
                    <a:pt x="21600" y="15278"/>
                    <a:pt x="20674" y="12907"/>
                  </a:cubicBezTo>
                  <a:cubicBezTo>
                    <a:pt x="19749" y="10537"/>
                    <a:pt x="17280" y="8429"/>
                    <a:pt x="13886" y="6322"/>
                  </a:cubicBezTo>
                  <a:cubicBezTo>
                    <a:pt x="10491" y="4215"/>
                    <a:pt x="6171" y="2107"/>
                    <a:pt x="18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183234" y="3314700"/>
              <a:ext cx="98515" cy="43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5" fill="norm" stroke="1" extrusionOk="0">
                  <a:moveTo>
                    <a:pt x="13118" y="0"/>
                  </a:moveTo>
                  <a:cubicBezTo>
                    <a:pt x="10360" y="2596"/>
                    <a:pt x="7603" y="5192"/>
                    <a:pt x="5075" y="7944"/>
                  </a:cubicBezTo>
                  <a:cubicBezTo>
                    <a:pt x="2547" y="10696"/>
                    <a:pt x="250" y="13604"/>
                    <a:pt x="20" y="15837"/>
                  </a:cubicBezTo>
                  <a:cubicBezTo>
                    <a:pt x="-210" y="18069"/>
                    <a:pt x="1628" y="19627"/>
                    <a:pt x="3926" y="20510"/>
                  </a:cubicBezTo>
                  <a:cubicBezTo>
                    <a:pt x="6224" y="21392"/>
                    <a:pt x="8981" y="21600"/>
                    <a:pt x="11969" y="21133"/>
                  </a:cubicBezTo>
                  <a:cubicBezTo>
                    <a:pt x="14956" y="20665"/>
                    <a:pt x="18173" y="19523"/>
                    <a:pt x="21390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094335" y="3557179"/>
              <a:ext cx="574764" cy="15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30" fill="norm" stroke="1" extrusionOk="0">
                  <a:moveTo>
                    <a:pt x="838" y="6842"/>
                  </a:moveTo>
                  <a:cubicBezTo>
                    <a:pt x="440" y="6842"/>
                    <a:pt x="43" y="6842"/>
                    <a:pt x="4" y="6405"/>
                  </a:cubicBezTo>
                  <a:cubicBezTo>
                    <a:pt x="-36" y="5967"/>
                    <a:pt x="282" y="5091"/>
                    <a:pt x="1036" y="4069"/>
                  </a:cubicBezTo>
                  <a:cubicBezTo>
                    <a:pt x="1790" y="3048"/>
                    <a:pt x="2982" y="1880"/>
                    <a:pt x="3974" y="1880"/>
                  </a:cubicBezTo>
                  <a:cubicBezTo>
                    <a:pt x="4967" y="1880"/>
                    <a:pt x="5761" y="3048"/>
                    <a:pt x="6436" y="5821"/>
                  </a:cubicBezTo>
                  <a:cubicBezTo>
                    <a:pt x="7111" y="8594"/>
                    <a:pt x="7667" y="12972"/>
                    <a:pt x="7826" y="15745"/>
                  </a:cubicBezTo>
                  <a:cubicBezTo>
                    <a:pt x="7985" y="18518"/>
                    <a:pt x="7746" y="19686"/>
                    <a:pt x="7429" y="20415"/>
                  </a:cubicBezTo>
                  <a:cubicBezTo>
                    <a:pt x="7111" y="21145"/>
                    <a:pt x="6714" y="21437"/>
                    <a:pt x="6476" y="20707"/>
                  </a:cubicBezTo>
                  <a:cubicBezTo>
                    <a:pt x="6238" y="19978"/>
                    <a:pt x="6158" y="18226"/>
                    <a:pt x="6436" y="15161"/>
                  </a:cubicBezTo>
                  <a:cubicBezTo>
                    <a:pt x="6714" y="12096"/>
                    <a:pt x="7349" y="7718"/>
                    <a:pt x="7905" y="4945"/>
                  </a:cubicBezTo>
                  <a:cubicBezTo>
                    <a:pt x="8461" y="2172"/>
                    <a:pt x="8938" y="1005"/>
                    <a:pt x="9414" y="421"/>
                  </a:cubicBezTo>
                  <a:cubicBezTo>
                    <a:pt x="9890" y="-163"/>
                    <a:pt x="10367" y="-163"/>
                    <a:pt x="10605" y="567"/>
                  </a:cubicBezTo>
                  <a:cubicBezTo>
                    <a:pt x="10843" y="1296"/>
                    <a:pt x="10843" y="2756"/>
                    <a:pt x="10804" y="4215"/>
                  </a:cubicBezTo>
                  <a:cubicBezTo>
                    <a:pt x="10764" y="5675"/>
                    <a:pt x="10685" y="7134"/>
                    <a:pt x="10605" y="8594"/>
                  </a:cubicBezTo>
                  <a:cubicBezTo>
                    <a:pt x="10526" y="10053"/>
                    <a:pt x="10446" y="11513"/>
                    <a:pt x="10565" y="11659"/>
                  </a:cubicBezTo>
                  <a:cubicBezTo>
                    <a:pt x="10685" y="11805"/>
                    <a:pt x="11002" y="10637"/>
                    <a:pt x="11360" y="10491"/>
                  </a:cubicBezTo>
                  <a:cubicBezTo>
                    <a:pt x="11717" y="10345"/>
                    <a:pt x="12114" y="11221"/>
                    <a:pt x="12670" y="12388"/>
                  </a:cubicBezTo>
                  <a:cubicBezTo>
                    <a:pt x="13226" y="13556"/>
                    <a:pt x="13940" y="15015"/>
                    <a:pt x="14695" y="15015"/>
                  </a:cubicBezTo>
                  <a:cubicBezTo>
                    <a:pt x="15449" y="15015"/>
                    <a:pt x="16243" y="13556"/>
                    <a:pt x="16799" y="12242"/>
                  </a:cubicBezTo>
                  <a:cubicBezTo>
                    <a:pt x="17355" y="10929"/>
                    <a:pt x="17673" y="9761"/>
                    <a:pt x="17871" y="8448"/>
                  </a:cubicBezTo>
                  <a:cubicBezTo>
                    <a:pt x="18070" y="7134"/>
                    <a:pt x="18149" y="5675"/>
                    <a:pt x="17990" y="4653"/>
                  </a:cubicBezTo>
                  <a:cubicBezTo>
                    <a:pt x="17832" y="3632"/>
                    <a:pt x="17435" y="3048"/>
                    <a:pt x="17077" y="3194"/>
                  </a:cubicBezTo>
                  <a:cubicBezTo>
                    <a:pt x="16720" y="3340"/>
                    <a:pt x="16402" y="4215"/>
                    <a:pt x="16204" y="6113"/>
                  </a:cubicBezTo>
                  <a:cubicBezTo>
                    <a:pt x="16005" y="8010"/>
                    <a:pt x="15926" y="10929"/>
                    <a:pt x="15965" y="13118"/>
                  </a:cubicBezTo>
                  <a:cubicBezTo>
                    <a:pt x="16005" y="15307"/>
                    <a:pt x="16164" y="16767"/>
                    <a:pt x="17117" y="17059"/>
                  </a:cubicBezTo>
                  <a:cubicBezTo>
                    <a:pt x="18070" y="17351"/>
                    <a:pt x="19817" y="16475"/>
                    <a:pt x="21564" y="15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650048" y="3206750"/>
              <a:ext cx="179174" cy="6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234" y="0"/>
                  </a:moveTo>
                  <a:cubicBezTo>
                    <a:pt x="5710" y="1375"/>
                    <a:pt x="9186" y="2749"/>
                    <a:pt x="12166" y="4222"/>
                  </a:cubicBezTo>
                  <a:cubicBezTo>
                    <a:pt x="15145" y="5695"/>
                    <a:pt x="17628" y="7265"/>
                    <a:pt x="19241" y="8869"/>
                  </a:cubicBezTo>
                  <a:cubicBezTo>
                    <a:pt x="20855" y="10473"/>
                    <a:pt x="21600" y="12109"/>
                    <a:pt x="20483" y="13876"/>
                  </a:cubicBezTo>
                  <a:cubicBezTo>
                    <a:pt x="19366" y="15644"/>
                    <a:pt x="16386" y="17542"/>
                    <a:pt x="12662" y="18851"/>
                  </a:cubicBezTo>
                  <a:cubicBezTo>
                    <a:pt x="8938" y="20160"/>
                    <a:pt x="4469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0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68898" y="3947620"/>
              <a:ext cx="1104901" cy="173530"/>
            </a:xfrm>
            <a:prstGeom prst="rect">
              <a:avLst/>
            </a:prstGeom>
            <a:effectLst/>
          </p:spPr>
        </p:pic>
        <p:pic>
          <p:nvPicPr>
            <p:cNvPr id="170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85325" y="4000499"/>
              <a:ext cx="1086924" cy="98686"/>
            </a:xfrm>
            <a:prstGeom prst="rect">
              <a:avLst/>
            </a:prstGeom>
            <a:effectLst/>
          </p:spPr>
        </p:pic>
        <p:pic>
          <p:nvPicPr>
            <p:cNvPr id="170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55415" y="-19050"/>
              <a:ext cx="2870072" cy="1403086"/>
            </a:xfrm>
            <a:prstGeom prst="rect">
              <a:avLst/>
            </a:prstGeom>
            <a:effectLst/>
          </p:spPr>
        </p:pic>
        <p:pic>
          <p:nvPicPr>
            <p:cNvPr id="170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761048" y="882650"/>
              <a:ext cx="761054" cy="3073400"/>
            </a:xfrm>
            <a:prstGeom prst="rect">
              <a:avLst/>
            </a:prstGeom>
            <a:effectLst/>
          </p:spPr>
        </p:pic>
        <p:pic>
          <p:nvPicPr>
            <p:cNvPr id="171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44664" y="2934341"/>
              <a:ext cx="2982130" cy="1586434"/>
            </a:xfrm>
            <a:prstGeom prst="rect">
              <a:avLst/>
            </a:prstGeom>
            <a:effectLst/>
          </p:spPr>
        </p:pic>
        <p:pic>
          <p:nvPicPr>
            <p:cNvPr id="171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303598" y="3670663"/>
              <a:ext cx="1149351" cy="132988"/>
            </a:xfrm>
            <a:prstGeom prst="rect">
              <a:avLst/>
            </a:prstGeom>
            <a:effectLst/>
          </p:spPr>
        </p:pic>
        <p:pic>
          <p:nvPicPr>
            <p:cNvPr id="171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868748" y="3774985"/>
              <a:ext cx="255621" cy="1051016"/>
            </a:xfrm>
            <a:prstGeom prst="rect">
              <a:avLst/>
            </a:prstGeom>
            <a:effectLst/>
          </p:spPr>
        </p:pic>
        <p:pic>
          <p:nvPicPr>
            <p:cNvPr id="171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754448" y="4631104"/>
              <a:ext cx="247651" cy="112346"/>
            </a:xfrm>
            <a:prstGeom prst="rect">
              <a:avLst/>
            </a:prstGeom>
            <a:effectLst/>
          </p:spPr>
        </p:pic>
        <p:pic>
          <p:nvPicPr>
            <p:cNvPr id="171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805248" y="4705349"/>
              <a:ext cx="311151" cy="114301"/>
            </a:xfrm>
            <a:prstGeom prst="rect">
              <a:avLst/>
            </a:prstGeom>
            <a:effectLst/>
          </p:spPr>
        </p:pic>
        <p:pic>
          <p:nvPicPr>
            <p:cNvPr id="172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757498" y="4972050"/>
              <a:ext cx="374651" cy="316556"/>
            </a:xfrm>
            <a:prstGeom prst="rect">
              <a:avLst/>
            </a:prstGeom>
            <a:effectLst/>
          </p:spPr>
        </p:pic>
        <p:pic>
          <p:nvPicPr>
            <p:cNvPr id="172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161163" y="4914900"/>
              <a:ext cx="193236" cy="317500"/>
            </a:xfrm>
            <a:prstGeom prst="rect">
              <a:avLst/>
            </a:prstGeom>
            <a:effectLst/>
          </p:spPr>
        </p:pic>
        <p:pic>
          <p:nvPicPr>
            <p:cNvPr id="172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307559" y="4869318"/>
              <a:ext cx="338940" cy="380671"/>
            </a:xfrm>
            <a:prstGeom prst="rect">
              <a:avLst/>
            </a:prstGeom>
            <a:effectLst/>
          </p:spPr>
        </p:pic>
        <p:pic>
          <p:nvPicPr>
            <p:cNvPr id="172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68438" y="5074155"/>
              <a:ext cx="209811" cy="69346"/>
            </a:xfrm>
            <a:prstGeom prst="rect">
              <a:avLst/>
            </a:prstGeom>
            <a:effectLst/>
          </p:spPr>
        </p:pic>
        <p:pic>
          <p:nvPicPr>
            <p:cNvPr id="1729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944948" y="5041900"/>
              <a:ext cx="69851" cy="120650"/>
            </a:xfrm>
            <a:prstGeom prst="rect">
              <a:avLst/>
            </a:prstGeom>
            <a:effectLst/>
          </p:spPr>
        </p:pic>
        <p:pic>
          <p:nvPicPr>
            <p:cNvPr id="1731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002098" y="4933949"/>
              <a:ext cx="82551" cy="57151"/>
            </a:xfrm>
            <a:prstGeom prst="rect">
              <a:avLst/>
            </a:prstGeom>
            <a:effectLst/>
          </p:spPr>
        </p:pic>
        <p:pic>
          <p:nvPicPr>
            <p:cNvPr id="173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033848" y="4965136"/>
              <a:ext cx="182837" cy="254564"/>
            </a:xfrm>
            <a:prstGeom prst="rect">
              <a:avLst/>
            </a:prstGeom>
            <a:effectLst/>
          </p:spPr>
        </p:pic>
        <p:pic>
          <p:nvPicPr>
            <p:cNvPr id="173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768257" y="5454650"/>
              <a:ext cx="106535" cy="350967"/>
            </a:xfrm>
            <a:prstGeom prst="rect">
              <a:avLst/>
            </a:prstGeom>
            <a:effectLst/>
          </p:spPr>
        </p:pic>
        <p:pic>
          <p:nvPicPr>
            <p:cNvPr id="173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655640" y="5464086"/>
              <a:ext cx="730509" cy="289194"/>
            </a:xfrm>
            <a:prstGeom prst="rect">
              <a:avLst/>
            </a:prstGeom>
            <a:effectLst/>
          </p:spPr>
        </p:pic>
        <p:pic>
          <p:nvPicPr>
            <p:cNvPr id="173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514431" y="5518150"/>
              <a:ext cx="151118" cy="267122"/>
            </a:xfrm>
            <a:prstGeom prst="rect">
              <a:avLst/>
            </a:prstGeom>
            <a:effectLst/>
          </p:spPr>
        </p:pic>
        <p:pic>
          <p:nvPicPr>
            <p:cNvPr id="174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568291" y="5400407"/>
              <a:ext cx="141708" cy="371743"/>
            </a:xfrm>
            <a:prstGeom prst="rect">
              <a:avLst/>
            </a:prstGeom>
            <a:effectLst/>
          </p:spPr>
        </p:pic>
        <p:pic>
          <p:nvPicPr>
            <p:cNvPr id="1743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741748" y="5619750"/>
              <a:ext cx="50801" cy="127000"/>
            </a:xfrm>
            <a:prstGeom prst="rect">
              <a:avLst/>
            </a:prstGeom>
            <a:effectLst/>
          </p:spPr>
        </p:pic>
        <p:pic>
          <p:nvPicPr>
            <p:cNvPr id="174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766585" y="5517018"/>
              <a:ext cx="57714" cy="64633"/>
            </a:xfrm>
            <a:prstGeom prst="rect">
              <a:avLst/>
            </a:prstGeom>
            <a:effectLst/>
          </p:spPr>
        </p:pic>
        <p:pic>
          <p:nvPicPr>
            <p:cNvPr id="174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809154" y="5518114"/>
              <a:ext cx="141200" cy="213031"/>
            </a:xfrm>
            <a:prstGeom prst="rect">
              <a:avLst/>
            </a:prstGeom>
            <a:effectLst/>
          </p:spPr>
        </p:pic>
        <p:pic>
          <p:nvPicPr>
            <p:cNvPr id="174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038081" y="5358836"/>
              <a:ext cx="110068" cy="370465"/>
            </a:xfrm>
            <a:prstGeom prst="rect">
              <a:avLst/>
            </a:prstGeom>
            <a:effectLst/>
          </p:spPr>
        </p:pic>
        <p:pic>
          <p:nvPicPr>
            <p:cNvPr id="175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976698" y="5510577"/>
              <a:ext cx="266701" cy="96474"/>
            </a:xfrm>
            <a:prstGeom prst="rect">
              <a:avLst/>
            </a:prstGeom>
            <a:effectLst/>
          </p:spPr>
        </p:pic>
        <p:pic>
          <p:nvPicPr>
            <p:cNvPr id="175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148148" y="5518150"/>
              <a:ext cx="260351" cy="176354"/>
            </a:xfrm>
            <a:prstGeom prst="rect">
              <a:avLst/>
            </a:prstGeom>
            <a:effectLst/>
          </p:spPr>
        </p:pic>
        <p:pic>
          <p:nvPicPr>
            <p:cNvPr id="175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383098" y="5568950"/>
              <a:ext cx="47908" cy="177800"/>
            </a:xfrm>
            <a:prstGeom prst="rect">
              <a:avLst/>
            </a:prstGeom>
            <a:effectLst/>
          </p:spPr>
        </p:pic>
        <p:pic>
          <p:nvPicPr>
            <p:cNvPr id="175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411855" y="5446559"/>
              <a:ext cx="53794" cy="71591"/>
            </a:xfrm>
            <a:prstGeom prst="rect">
              <a:avLst/>
            </a:prstGeom>
            <a:effectLst/>
          </p:spPr>
        </p:pic>
        <p:pic>
          <p:nvPicPr>
            <p:cNvPr id="175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461004" y="5403850"/>
              <a:ext cx="179042" cy="325967"/>
            </a:xfrm>
            <a:prstGeom prst="rect">
              <a:avLst/>
            </a:prstGeom>
            <a:effectLst/>
          </p:spPr>
        </p:pic>
        <p:pic>
          <p:nvPicPr>
            <p:cNvPr id="176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661275" y="5422900"/>
              <a:ext cx="306024" cy="301228"/>
            </a:xfrm>
            <a:prstGeom prst="rect">
              <a:avLst/>
            </a:prstGeom>
            <a:effectLst/>
          </p:spPr>
        </p:pic>
        <p:pic>
          <p:nvPicPr>
            <p:cNvPr id="176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848368" y="5308600"/>
              <a:ext cx="252281" cy="393709"/>
            </a:xfrm>
            <a:prstGeom prst="rect">
              <a:avLst/>
            </a:prstGeom>
            <a:effectLst/>
          </p:spPr>
        </p:pic>
        <p:pic>
          <p:nvPicPr>
            <p:cNvPr id="176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101290" y="5538652"/>
              <a:ext cx="139059" cy="121180"/>
            </a:xfrm>
            <a:prstGeom prst="rect">
              <a:avLst/>
            </a:prstGeom>
            <a:effectLst/>
          </p:spPr>
        </p:pic>
        <p:pic>
          <p:nvPicPr>
            <p:cNvPr id="176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236932" y="5507201"/>
              <a:ext cx="170261" cy="252249"/>
            </a:xfrm>
            <a:prstGeom prst="rect">
              <a:avLst/>
            </a:prstGeom>
            <a:effectLst/>
          </p:spPr>
        </p:pic>
        <p:pic>
          <p:nvPicPr>
            <p:cNvPr id="176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075512" y="6136077"/>
              <a:ext cx="196337" cy="172349"/>
            </a:xfrm>
            <a:prstGeom prst="rect">
              <a:avLst/>
            </a:prstGeom>
            <a:effectLst/>
          </p:spPr>
        </p:pic>
        <p:pic>
          <p:nvPicPr>
            <p:cNvPr id="177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135101" y="5891581"/>
              <a:ext cx="409798" cy="631478"/>
            </a:xfrm>
            <a:prstGeom prst="rect">
              <a:avLst/>
            </a:prstGeom>
            <a:effectLst/>
          </p:spPr>
        </p:pic>
        <p:pic>
          <p:nvPicPr>
            <p:cNvPr id="177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834881" y="6078717"/>
              <a:ext cx="148168" cy="276735"/>
            </a:xfrm>
            <a:prstGeom prst="rect">
              <a:avLst/>
            </a:prstGeom>
            <a:effectLst/>
          </p:spPr>
        </p:pic>
        <p:pic>
          <p:nvPicPr>
            <p:cNvPr id="177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040755" y="5981700"/>
              <a:ext cx="81994" cy="358865"/>
            </a:xfrm>
            <a:prstGeom prst="rect">
              <a:avLst/>
            </a:prstGeom>
            <a:effectLst/>
          </p:spPr>
        </p:pic>
        <p:pic>
          <p:nvPicPr>
            <p:cNvPr id="177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951298" y="6185263"/>
              <a:ext cx="190501" cy="50437"/>
            </a:xfrm>
            <a:prstGeom prst="rect">
              <a:avLst/>
            </a:prstGeom>
            <a:effectLst/>
          </p:spPr>
        </p:pic>
        <p:pic>
          <p:nvPicPr>
            <p:cNvPr id="177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115407" y="6000918"/>
              <a:ext cx="432792" cy="325564"/>
            </a:xfrm>
            <a:prstGeom prst="rect">
              <a:avLst/>
            </a:prstGeom>
            <a:effectLst/>
          </p:spPr>
        </p:pic>
        <p:pic>
          <p:nvPicPr>
            <p:cNvPr id="178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5560374" y="6106182"/>
              <a:ext cx="108475" cy="223974"/>
            </a:xfrm>
            <a:prstGeom prst="rect">
              <a:avLst/>
            </a:prstGeom>
            <a:effectLst/>
          </p:spPr>
        </p:pic>
        <p:pic>
          <p:nvPicPr>
            <p:cNvPr id="178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701798" y="5969000"/>
              <a:ext cx="211774" cy="325070"/>
            </a:xfrm>
            <a:prstGeom prst="rect">
              <a:avLst/>
            </a:prstGeom>
            <a:effectLst/>
          </p:spPr>
        </p:pic>
        <p:pic>
          <p:nvPicPr>
            <p:cNvPr id="178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879806" y="6106718"/>
              <a:ext cx="220843" cy="179782"/>
            </a:xfrm>
            <a:prstGeom prst="rect">
              <a:avLst/>
            </a:prstGeom>
            <a:effectLst/>
          </p:spPr>
        </p:pic>
        <p:pic>
          <p:nvPicPr>
            <p:cNvPr id="178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321703" y="6100086"/>
              <a:ext cx="286946" cy="414890"/>
            </a:xfrm>
            <a:prstGeom prst="rect">
              <a:avLst/>
            </a:prstGeom>
            <a:effectLst/>
          </p:spPr>
        </p:pic>
        <p:pic>
          <p:nvPicPr>
            <p:cNvPr id="1789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564198" y="6115050"/>
              <a:ext cx="50801" cy="127000"/>
            </a:xfrm>
            <a:prstGeom prst="rect">
              <a:avLst/>
            </a:prstGeom>
            <a:effectLst/>
          </p:spPr>
        </p:pic>
        <p:pic>
          <p:nvPicPr>
            <p:cNvPr id="1791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684848" y="6026150"/>
              <a:ext cx="44451" cy="76200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545148" y="6029470"/>
              <a:ext cx="69851" cy="79231"/>
            </a:xfrm>
            <a:prstGeom prst="rect">
              <a:avLst/>
            </a:prstGeom>
            <a:effectLst/>
          </p:spPr>
        </p:pic>
        <p:pic>
          <p:nvPicPr>
            <p:cNvPr id="179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6672148" y="6068483"/>
              <a:ext cx="139701" cy="237329"/>
            </a:xfrm>
            <a:prstGeom prst="rect">
              <a:avLst/>
            </a:prstGeom>
            <a:effectLst/>
          </p:spPr>
        </p:pic>
        <p:pic>
          <p:nvPicPr>
            <p:cNvPr id="179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808361" y="6086387"/>
              <a:ext cx="397188" cy="225514"/>
            </a:xfrm>
            <a:prstGeom prst="rect">
              <a:avLst/>
            </a:prstGeom>
            <a:effectLst/>
          </p:spPr>
        </p:pic>
        <p:pic>
          <p:nvPicPr>
            <p:cNvPr id="179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6868998" y="4144538"/>
              <a:ext cx="506077" cy="1703812"/>
            </a:xfrm>
            <a:prstGeom prst="rect">
              <a:avLst/>
            </a:prstGeom>
            <a:effectLst/>
          </p:spPr>
        </p:pic>
        <p:pic>
          <p:nvPicPr>
            <p:cNvPr id="180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040198" y="4933950"/>
              <a:ext cx="158751" cy="107950"/>
            </a:xfrm>
            <a:prstGeom prst="rect">
              <a:avLst/>
            </a:prstGeom>
            <a:effectLst/>
          </p:spPr>
        </p:pic>
        <p:sp>
          <p:nvSpPr>
            <p:cNvPr id="1803" name="Line"/>
            <p:cNvSpPr/>
            <p:nvPr/>
          </p:nvSpPr>
          <p:spPr>
            <a:xfrm>
              <a:off x="8170748" y="5952066"/>
              <a:ext cx="305435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" y="19575"/>
                    <a:pt x="659" y="17550"/>
                    <a:pt x="1123" y="16538"/>
                  </a:cubicBezTo>
                  <a:cubicBezTo>
                    <a:pt x="1587" y="15525"/>
                    <a:pt x="2185" y="15525"/>
                    <a:pt x="2762" y="15525"/>
                  </a:cubicBezTo>
                  <a:cubicBezTo>
                    <a:pt x="3338" y="15525"/>
                    <a:pt x="3892" y="15525"/>
                    <a:pt x="4446" y="15187"/>
                  </a:cubicBezTo>
                  <a:cubicBezTo>
                    <a:pt x="5000" y="14850"/>
                    <a:pt x="5553" y="14175"/>
                    <a:pt x="6130" y="13838"/>
                  </a:cubicBezTo>
                  <a:cubicBezTo>
                    <a:pt x="6706" y="13500"/>
                    <a:pt x="7305" y="13500"/>
                    <a:pt x="7919" y="13500"/>
                  </a:cubicBezTo>
                  <a:cubicBezTo>
                    <a:pt x="8532" y="13500"/>
                    <a:pt x="9161" y="13500"/>
                    <a:pt x="9722" y="13500"/>
                  </a:cubicBezTo>
                  <a:cubicBezTo>
                    <a:pt x="10284" y="13500"/>
                    <a:pt x="10778" y="13500"/>
                    <a:pt x="11286" y="12825"/>
                  </a:cubicBezTo>
                  <a:cubicBezTo>
                    <a:pt x="11795" y="12150"/>
                    <a:pt x="12319" y="10800"/>
                    <a:pt x="12858" y="9450"/>
                  </a:cubicBezTo>
                  <a:cubicBezTo>
                    <a:pt x="13397" y="8100"/>
                    <a:pt x="13951" y="6750"/>
                    <a:pt x="14490" y="5737"/>
                  </a:cubicBezTo>
                  <a:cubicBezTo>
                    <a:pt x="15029" y="4725"/>
                    <a:pt x="15553" y="4050"/>
                    <a:pt x="16077" y="3375"/>
                  </a:cubicBezTo>
                  <a:cubicBezTo>
                    <a:pt x="16600" y="2700"/>
                    <a:pt x="17124" y="2025"/>
                    <a:pt x="17678" y="1687"/>
                  </a:cubicBezTo>
                  <a:cubicBezTo>
                    <a:pt x="18232" y="1350"/>
                    <a:pt x="18816" y="1350"/>
                    <a:pt x="19392" y="1012"/>
                  </a:cubicBezTo>
                  <a:cubicBezTo>
                    <a:pt x="19968" y="675"/>
                    <a:pt x="20537" y="0"/>
                    <a:pt x="20904" y="0"/>
                  </a:cubicBezTo>
                  <a:cubicBezTo>
                    <a:pt x="21271" y="0"/>
                    <a:pt x="21435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8177098" y="4515939"/>
              <a:ext cx="3416301" cy="103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489"/>
                  </a:moveTo>
                  <a:cubicBezTo>
                    <a:pt x="201" y="21533"/>
                    <a:pt x="401" y="21577"/>
                    <a:pt x="662" y="21555"/>
                  </a:cubicBezTo>
                  <a:cubicBezTo>
                    <a:pt x="923" y="21533"/>
                    <a:pt x="1245" y="21445"/>
                    <a:pt x="1539" y="21335"/>
                  </a:cubicBezTo>
                  <a:cubicBezTo>
                    <a:pt x="1833" y="21225"/>
                    <a:pt x="2101" y="21093"/>
                    <a:pt x="2355" y="20851"/>
                  </a:cubicBezTo>
                  <a:cubicBezTo>
                    <a:pt x="2610" y="20609"/>
                    <a:pt x="2851" y="20257"/>
                    <a:pt x="3118" y="19729"/>
                  </a:cubicBezTo>
                  <a:cubicBezTo>
                    <a:pt x="3386" y="19201"/>
                    <a:pt x="3680" y="18498"/>
                    <a:pt x="3928" y="17596"/>
                  </a:cubicBezTo>
                  <a:cubicBezTo>
                    <a:pt x="4175" y="16694"/>
                    <a:pt x="4376" y="15594"/>
                    <a:pt x="4537" y="14560"/>
                  </a:cubicBezTo>
                  <a:cubicBezTo>
                    <a:pt x="4697" y="13526"/>
                    <a:pt x="4818" y="12559"/>
                    <a:pt x="4945" y="11679"/>
                  </a:cubicBezTo>
                  <a:cubicBezTo>
                    <a:pt x="5072" y="10799"/>
                    <a:pt x="5206" y="10007"/>
                    <a:pt x="5353" y="9303"/>
                  </a:cubicBezTo>
                  <a:cubicBezTo>
                    <a:pt x="5500" y="8599"/>
                    <a:pt x="5661" y="7984"/>
                    <a:pt x="5842" y="7346"/>
                  </a:cubicBezTo>
                  <a:cubicBezTo>
                    <a:pt x="6022" y="6708"/>
                    <a:pt x="6223" y="6048"/>
                    <a:pt x="6430" y="5234"/>
                  </a:cubicBezTo>
                  <a:cubicBezTo>
                    <a:pt x="6638" y="4420"/>
                    <a:pt x="6852" y="3452"/>
                    <a:pt x="7086" y="2682"/>
                  </a:cubicBezTo>
                  <a:cubicBezTo>
                    <a:pt x="7320" y="1913"/>
                    <a:pt x="7575" y="1341"/>
                    <a:pt x="7849" y="923"/>
                  </a:cubicBezTo>
                  <a:cubicBezTo>
                    <a:pt x="8123" y="505"/>
                    <a:pt x="8418" y="241"/>
                    <a:pt x="8819" y="109"/>
                  </a:cubicBezTo>
                  <a:cubicBezTo>
                    <a:pt x="9221" y="-23"/>
                    <a:pt x="9729" y="-23"/>
                    <a:pt x="10211" y="43"/>
                  </a:cubicBezTo>
                  <a:cubicBezTo>
                    <a:pt x="10693" y="109"/>
                    <a:pt x="11148" y="241"/>
                    <a:pt x="11503" y="483"/>
                  </a:cubicBezTo>
                  <a:cubicBezTo>
                    <a:pt x="11857" y="725"/>
                    <a:pt x="12112" y="1077"/>
                    <a:pt x="12386" y="1561"/>
                  </a:cubicBezTo>
                  <a:cubicBezTo>
                    <a:pt x="12660" y="2045"/>
                    <a:pt x="12955" y="2661"/>
                    <a:pt x="13283" y="3232"/>
                  </a:cubicBezTo>
                  <a:cubicBezTo>
                    <a:pt x="13610" y="3804"/>
                    <a:pt x="13972" y="4332"/>
                    <a:pt x="14266" y="4882"/>
                  </a:cubicBezTo>
                  <a:cubicBezTo>
                    <a:pt x="14561" y="5432"/>
                    <a:pt x="14788" y="6004"/>
                    <a:pt x="14949" y="6620"/>
                  </a:cubicBezTo>
                  <a:cubicBezTo>
                    <a:pt x="15109" y="7236"/>
                    <a:pt x="15203" y="7896"/>
                    <a:pt x="15330" y="8731"/>
                  </a:cubicBezTo>
                  <a:cubicBezTo>
                    <a:pt x="15457" y="9567"/>
                    <a:pt x="15618" y="10579"/>
                    <a:pt x="15799" y="11327"/>
                  </a:cubicBezTo>
                  <a:cubicBezTo>
                    <a:pt x="15979" y="12075"/>
                    <a:pt x="16180" y="12559"/>
                    <a:pt x="16367" y="13175"/>
                  </a:cubicBezTo>
                  <a:cubicBezTo>
                    <a:pt x="16555" y="13790"/>
                    <a:pt x="16729" y="14538"/>
                    <a:pt x="16896" y="15220"/>
                  </a:cubicBezTo>
                  <a:cubicBezTo>
                    <a:pt x="17063" y="15902"/>
                    <a:pt x="17224" y="16518"/>
                    <a:pt x="17398" y="16980"/>
                  </a:cubicBezTo>
                  <a:cubicBezTo>
                    <a:pt x="17572" y="17442"/>
                    <a:pt x="17759" y="17750"/>
                    <a:pt x="17973" y="18014"/>
                  </a:cubicBezTo>
                  <a:cubicBezTo>
                    <a:pt x="18187" y="18278"/>
                    <a:pt x="18428" y="18498"/>
                    <a:pt x="18729" y="18762"/>
                  </a:cubicBezTo>
                  <a:cubicBezTo>
                    <a:pt x="19030" y="19025"/>
                    <a:pt x="19392" y="19333"/>
                    <a:pt x="19720" y="19553"/>
                  </a:cubicBezTo>
                  <a:cubicBezTo>
                    <a:pt x="20048" y="19773"/>
                    <a:pt x="20342" y="19905"/>
                    <a:pt x="20643" y="20081"/>
                  </a:cubicBezTo>
                  <a:cubicBezTo>
                    <a:pt x="20944" y="20257"/>
                    <a:pt x="21252" y="20477"/>
                    <a:pt x="21413" y="20697"/>
                  </a:cubicBezTo>
                  <a:cubicBezTo>
                    <a:pt x="21573" y="20917"/>
                    <a:pt x="21587" y="21137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866198" y="46164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904298" y="4940299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59"/>
                    <a:pt x="14400" y="9318"/>
                    <a:pt x="18000" y="12918"/>
                  </a:cubicBezTo>
                  <a:cubicBezTo>
                    <a:pt x="21600" y="16518"/>
                    <a:pt x="216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9936048" y="535940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9936048" y="58356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942398" y="60325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886059" y="5979071"/>
              <a:ext cx="102907" cy="7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0898" fill="norm" stroke="1" extrusionOk="0">
                  <a:moveTo>
                    <a:pt x="6190" y="16053"/>
                  </a:moveTo>
                  <a:cubicBezTo>
                    <a:pt x="6190" y="13211"/>
                    <a:pt x="6190" y="10369"/>
                    <a:pt x="5132" y="9801"/>
                  </a:cubicBezTo>
                  <a:cubicBezTo>
                    <a:pt x="4073" y="9232"/>
                    <a:pt x="1955" y="10937"/>
                    <a:pt x="1320" y="13211"/>
                  </a:cubicBezTo>
                  <a:cubicBezTo>
                    <a:pt x="685" y="15485"/>
                    <a:pt x="1532" y="18327"/>
                    <a:pt x="3014" y="19748"/>
                  </a:cubicBezTo>
                  <a:cubicBezTo>
                    <a:pt x="4496" y="21169"/>
                    <a:pt x="6614" y="21169"/>
                    <a:pt x="8732" y="20316"/>
                  </a:cubicBezTo>
                  <a:cubicBezTo>
                    <a:pt x="10849" y="19464"/>
                    <a:pt x="12967" y="17758"/>
                    <a:pt x="14661" y="15769"/>
                  </a:cubicBezTo>
                  <a:cubicBezTo>
                    <a:pt x="16355" y="13780"/>
                    <a:pt x="17626" y="11506"/>
                    <a:pt x="17414" y="9516"/>
                  </a:cubicBezTo>
                  <a:cubicBezTo>
                    <a:pt x="17202" y="7527"/>
                    <a:pt x="15508" y="5822"/>
                    <a:pt x="13602" y="4969"/>
                  </a:cubicBezTo>
                  <a:cubicBezTo>
                    <a:pt x="11696" y="4116"/>
                    <a:pt x="9579" y="4116"/>
                    <a:pt x="7461" y="4685"/>
                  </a:cubicBezTo>
                  <a:cubicBezTo>
                    <a:pt x="5343" y="5253"/>
                    <a:pt x="3226" y="6390"/>
                    <a:pt x="1743" y="8664"/>
                  </a:cubicBezTo>
                  <a:cubicBezTo>
                    <a:pt x="261" y="10937"/>
                    <a:pt x="-586" y="14348"/>
                    <a:pt x="473" y="16053"/>
                  </a:cubicBezTo>
                  <a:cubicBezTo>
                    <a:pt x="1532" y="17758"/>
                    <a:pt x="4496" y="17758"/>
                    <a:pt x="7038" y="17758"/>
                  </a:cubicBezTo>
                  <a:cubicBezTo>
                    <a:pt x="9579" y="17758"/>
                    <a:pt x="11696" y="17758"/>
                    <a:pt x="13602" y="16906"/>
                  </a:cubicBezTo>
                  <a:cubicBezTo>
                    <a:pt x="15508" y="16053"/>
                    <a:pt x="17202" y="14348"/>
                    <a:pt x="17202" y="12358"/>
                  </a:cubicBezTo>
                  <a:cubicBezTo>
                    <a:pt x="17202" y="10369"/>
                    <a:pt x="15508" y="8095"/>
                    <a:pt x="13390" y="7243"/>
                  </a:cubicBezTo>
                  <a:cubicBezTo>
                    <a:pt x="11273" y="6390"/>
                    <a:pt x="8732" y="6958"/>
                    <a:pt x="6190" y="8948"/>
                  </a:cubicBezTo>
                  <a:cubicBezTo>
                    <a:pt x="3649" y="10937"/>
                    <a:pt x="1108" y="14348"/>
                    <a:pt x="896" y="16053"/>
                  </a:cubicBezTo>
                  <a:cubicBezTo>
                    <a:pt x="685" y="17758"/>
                    <a:pt x="2802" y="17758"/>
                    <a:pt x="4920" y="17758"/>
                  </a:cubicBezTo>
                  <a:cubicBezTo>
                    <a:pt x="7038" y="17758"/>
                    <a:pt x="9155" y="17758"/>
                    <a:pt x="11696" y="16906"/>
                  </a:cubicBezTo>
                  <a:cubicBezTo>
                    <a:pt x="14238" y="16053"/>
                    <a:pt x="17202" y="14348"/>
                    <a:pt x="18896" y="12074"/>
                  </a:cubicBezTo>
                  <a:cubicBezTo>
                    <a:pt x="20590" y="9801"/>
                    <a:pt x="21014" y="6958"/>
                    <a:pt x="20167" y="4969"/>
                  </a:cubicBezTo>
                  <a:cubicBezTo>
                    <a:pt x="19320" y="2980"/>
                    <a:pt x="17202" y="1843"/>
                    <a:pt x="14661" y="990"/>
                  </a:cubicBezTo>
                  <a:cubicBezTo>
                    <a:pt x="12120" y="137"/>
                    <a:pt x="9155" y="-431"/>
                    <a:pt x="8732" y="422"/>
                  </a:cubicBezTo>
                  <a:cubicBezTo>
                    <a:pt x="8308" y="1274"/>
                    <a:pt x="10426" y="3548"/>
                    <a:pt x="12543" y="5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932102" y="6203950"/>
              <a:ext cx="200492" cy="20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01" fill="norm" stroke="1" extrusionOk="0">
                  <a:moveTo>
                    <a:pt x="9668" y="6480"/>
                  </a:moveTo>
                  <a:cubicBezTo>
                    <a:pt x="7464" y="7128"/>
                    <a:pt x="5260" y="7776"/>
                    <a:pt x="3497" y="9396"/>
                  </a:cubicBezTo>
                  <a:cubicBezTo>
                    <a:pt x="1734" y="11016"/>
                    <a:pt x="411" y="13608"/>
                    <a:pt x="81" y="15876"/>
                  </a:cubicBezTo>
                  <a:cubicBezTo>
                    <a:pt x="-250" y="18144"/>
                    <a:pt x="411" y="20088"/>
                    <a:pt x="2615" y="20844"/>
                  </a:cubicBezTo>
                  <a:cubicBezTo>
                    <a:pt x="4819" y="21600"/>
                    <a:pt x="8566" y="21168"/>
                    <a:pt x="11872" y="19440"/>
                  </a:cubicBezTo>
                  <a:cubicBezTo>
                    <a:pt x="15179" y="17712"/>
                    <a:pt x="18044" y="14688"/>
                    <a:pt x="19587" y="12096"/>
                  </a:cubicBezTo>
                  <a:cubicBezTo>
                    <a:pt x="21130" y="9504"/>
                    <a:pt x="21350" y="7344"/>
                    <a:pt x="19917" y="5400"/>
                  </a:cubicBezTo>
                  <a:cubicBezTo>
                    <a:pt x="18485" y="3456"/>
                    <a:pt x="15399" y="1728"/>
                    <a:pt x="12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936048" y="6243703"/>
              <a:ext cx="158751" cy="6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21600" y="1546"/>
                  </a:moveTo>
                  <a:cubicBezTo>
                    <a:pt x="18432" y="153"/>
                    <a:pt x="15264" y="-1241"/>
                    <a:pt x="11664" y="1894"/>
                  </a:cubicBezTo>
                  <a:cubicBezTo>
                    <a:pt x="8064" y="5030"/>
                    <a:pt x="4032" y="12694"/>
                    <a:pt x="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329748" y="2065866"/>
              <a:ext cx="919753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16615"/>
                  </a:moveTo>
                  <a:cubicBezTo>
                    <a:pt x="1639" y="14123"/>
                    <a:pt x="3277" y="11631"/>
                    <a:pt x="4966" y="9138"/>
                  </a:cubicBezTo>
                  <a:cubicBezTo>
                    <a:pt x="6654" y="6646"/>
                    <a:pt x="8392" y="4154"/>
                    <a:pt x="10179" y="2492"/>
                  </a:cubicBezTo>
                  <a:cubicBezTo>
                    <a:pt x="11967" y="831"/>
                    <a:pt x="13804" y="0"/>
                    <a:pt x="15617" y="0"/>
                  </a:cubicBezTo>
                  <a:cubicBezTo>
                    <a:pt x="17429" y="0"/>
                    <a:pt x="19217" y="831"/>
                    <a:pt x="20259" y="2077"/>
                  </a:cubicBezTo>
                  <a:cubicBezTo>
                    <a:pt x="21302" y="3323"/>
                    <a:pt x="21600" y="4985"/>
                    <a:pt x="21575" y="8308"/>
                  </a:cubicBezTo>
                  <a:cubicBezTo>
                    <a:pt x="21550" y="11631"/>
                    <a:pt x="21203" y="16615"/>
                    <a:pt x="20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405948" y="2146300"/>
              <a:ext cx="673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7" y="18400"/>
                    <a:pt x="4755" y="15200"/>
                    <a:pt x="7404" y="12000"/>
                  </a:cubicBezTo>
                  <a:cubicBezTo>
                    <a:pt x="10053" y="8800"/>
                    <a:pt x="12974" y="5600"/>
                    <a:pt x="15385" y="3600"/>
                  </a:cubicBezTo>
                  <a:cubicBezTo>
                    <a:pt x="17796" y="1600"/>
                    <a:pt x="1969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668314" y="2439347"/>
              <a:ext cx="175785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9" fill="norm" stroke="1" extrusionOk="0">
                  <a:moveTo>
                    <a:pt x="21355" y="2123"/>
                  </a:moveTo>
                  <a:cubicBezTo>
                    <a:pt x="20584" y="1130"/>
                    <a:pt x="19812" y="137"/>
                    <a:pt x="17884" y="13"/>
                  </a:cubicBezTo>
                  <a:cubicBezTo>
                    <a:pt x="15955" y="-111"/>
                    <a:pt x="12869" y="634"/>
                    <a:pt x="9655" y="3241"/>
                  </a:cubicBezTo>
                  <a:cubicBezTo>
                    <a:pt x="6441" y="5848"/>
                    <a:pt x="3098" y="10317"/>
                    <a:pt x="1426" y="13420"/>
                  </a:cubicBezTo>
                  <a:cubicBezTo>
                    <a:pt x="-245" y="16523"/>
                    <a:pt x="-245" y="18261"/>
                    <a:pt x="398" y="19379"/>
                  </a:cubicBezTo>
                  <a:cubicBezTo>
                    <a:pt x="1041" y="20496"/>
                    <a:pt x="2326" y="20992"/>
                    <a:pt x="5026" y="21241"/>
                  </a:cubicBezTo>
                  <a:cubicBezTo>
                    <a:pt x="7726" y="21489"/>
                    <a:pt x="11841" y="21489"/>
                    <a:pt x="14541" y="21365"/>
                  </a:cubicBezTo>
                  <a:cubicBezTo>
                    <a:pt x="17241" y="21241"/>
                    <a:pt x="18526" y="20992"/>
                    <a:pt x="19298" y="20992"/>
                  </a:cubicBezTo>
                  <a:cubicBezTo>
                    <a:pt x="20069" y="20992"/>
                    <a:pt x="20326" y="21241"/>
                    <a:pt x="2058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1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659948" y="5924550"/>
              <a:ext cx="106628" cy="133350"/>
            </a:xfrm>
            <a:prstGeom prst="rect">
              <a:avLst/>
            </a:prstGeom>
            <a:effectLst/>
          </p:spPr>
        </p:pic>
        <p:pic>
          <p:nvPicPr>
            <p:cNvPr id="1818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594331" y="6119791"/>
              <a:ext cx="262468" cy="185759"/>
            </a:xfrm>
            <a:prstGeom prst="rect">
              <a:avLst/>
            </a:prstGeom>
            <a:effectLst/>
          </p:spPr>
        </p:pic>
        <p:pic>
          <p:nvPicPr>
            <p:cNvPr id="1820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712062" y="5965735"/>
              <a:ext cx="179501" cy="111215"/>
            </a:xfrm>
            <a:prstGeom prst="rect">
              <a:avLst/>
            </a:prstGeom>
            <a:effectLst/>
          </p:spPr>
        </p:pic>
        <p:pic>
          <p:nvPicPr>
            <p:cNvPr id="182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577148" y="6233583"/>
              <a:ext cx="228601" cy="78318"/>
            </a:xfrm>
            <a:prstGeom prst="rect">
              <a:avLst/>
            </a:prstGeom>
            <a:effectLst/>
          </p:spPr>
        </p:pic>
        <p:pic>
          <p:nvPicPr>
            <p:cNvPr id="182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8818861" y="6161387"/>
              <a:ext cx="266288" cy="226714"/>
            </a:xfrm>
            <a:prstGeom prst="rect">
              <a:avLst/>
            </a:prstGeom>
            <a:effectLst/>
          </p:spPr>
        </p:pic>
        <p:pic>
          <p:nvPicPr>
            <p:cNvPr id="182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0994557" y="5905491"/>
              <a:ext cx="154350" cy="146060"/>
            </a:xfrm>
            <a:prstGeom prst="rect">
              <a:avLst/>
            </a:prstGeom>
            <a:effectLst/>
          </p:spPr>
        </p:pic>
        <p:pic>
          <p:nvPicPr>
            <p:cNvPr id="182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1096511" y="6108700"/>
              <a:ext cx="122238" cy="282281"/>
            </a:xfrm>
            <a:prstGeom prst="rect">
              <a:avLst/>
            </a:prstGeom>
            <a:effectLst/>
          </p:spPr>
        </p:pic>
        <p:pic>
          <p:nvPicPr>
            <p:cNvPr id="183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1047298" y="6233022"/>
              <a:ext cx="184151" cy="59829"/>
            </a:xfrm>
            <a:prstGeom prst="rect">
              <a:avLst/>
            </a:prstGeom>
            <a:effectLst/>
          </p:spPr>
        </p:pic>
        <p:pic>
          <p:nvPicPr>
            <p:cNvPr id="183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1191407" y="6318250"/>
              <a:ext cx="89621" cy="122657"/>
            </a:xfrm>
            <a:prstGeom prst="rect">
              <a:avLst/>
            </a:prstGeom>
            <a:effectLst/>
          </p:spPr>
        </p:pic>
        <p:sp>
          <p:nvSpPr>
            <p:cNvPr id="1834" name="Line"/>
            <p:cNvSpPr/>
            <p:nvPr/>
          </p:nvSpPr>
          <p:spPr>
            <a:xfrm>
              <a:off x="11135834" y="5946130"/>
              <a:ext cx="572823" cy="2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7995"/>
                  </a:moveTo>
                  <a:cubicBezTo>
                    <a:pt x="854" y="5835"/>
                    <a:pt x="1708" y="3675"/>
                    <a:pt x="2827" y="2055"/>
                  </a:cubicBezTo>
                  <a:cubicBezTo>
                    <a:pt x="3946" y="435"/>
                    <a:pt x="5329" y="-645"/>
                    <a:pt x="6631" y="435"/>
                  </a:cubicBezTo>
                  <a:cubicBezTo>
                    <a:pt x="7932" y="1515"/>
                    <a:pt x="9153" y="4755"/>
                    <a:pt x="10495" y="6375"/>
                  </a:cubicBezTo>
                  <a:cubicBezTo>
                    <a:pt x="11837" y="7995"/>
                    <a:pt x="13302" y="7995"/>
                    <a:pt x="14786" y="8535"/>
                  </a:cubicBezTo>
                  <a:cubicBezTo>
                    <a:pt x="16271" y="9075"/>
                    <a:pt x="17776" y="10155"/>
                    <a:pt x="18915" y="12315"/>
                  </a:cubicBezTo>
                  <a:cubicBezTo>
                    <a:pt x="20054" y="14475"/>
                    <a:pt x="20827" y="17715"/>
                    <a:pt x="2160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734205" y="7121016"/>
              <a:ext cx="169503" cy="49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06" fill="norm" stroke="1" extrusionOk="0">
                  <a:moveTo>
                    <a:pt x="9003" y="5621"/>
                  </a:moveTo>
                  <a:cubicBezTo>
                    <a:pt x="7792" y="7654"/>
                    <a:pt x="6581" y="9688"/>
                    <a:pt x="5571" y="11932"/>
                  </a:cubicBezTo>
                  <a:cubicBezTo>
                    <a:pt x="4562" y="14176"/>
                    <a:pt x="3754" y="16631"/>
                    <a:pt x="3250" y="18034"/>
                  </a:cubicBezTo>
                  <a:cubicBezTo>
                    <a:pt x="2745" y="19436"/>
                    <a:pt x="2543" y="19787"/>
                    <a:pt x="2240" y="20313"/>
                  </a:cubicBezTo>
                  <a:cubicBezTo>
                    <a:pt x="1938" y="20839"/>
                    <a:pt x="1534" y="21540"/>
                    <a:pt x="1130" y="21505"/>
                  </a:cubicBezTo>
                  <a:cubicBezTo>
                    <a:pt x="727" y="21470"/>
                    <a:pt x="323" y="20698"/>
                    <a:pt x="121" y="19085"/>
                  </a:cubicBezTo>
                  <a:cubicBezTo>
                    <a:pt x="-81" y="17472"/>
                    <a:pt x="-81" y="15018"/>
                    <a:pt x="525" y="12598"/>
                  </a:cubicBezTo>
                  <a:cubicBezTo>
                    <a:pt x="1130" y="10179"/>
                    <a:pt x="2341" y="7795"/>
                    <a:pt x="3956" y="5866"/>
                  </a:cubicBezTo>
                  <a:cubicBezTo>
                    <a:pt x="5571" y="3937"/>
                    <a:pt x="7590" y="2465"/>
                    <a:pt x="9407" y="1553"/>
                  </a:cubicBezTo>
                  <a:cubicBezTo>
                    <a:pt x="11224" y="641"/>
                    <a:pt x="12839" y="291"/>
                    <a:pt x="14151" y="115"/>
                  </a:cubicBezTo>
                  <a:cubicBezTo>
                    <a:pt x="15463" y="-60"/>
                    <a:pt x="16472" y="-60"/>
                    <a:pt x="17583" y="291"/>
                  </a:cubicBezTo>
                  <a:cubicBezTo>
                    <a:pt x="18693" y="641"/>
                    <a:pt x="19904" y="1343"/>
                    <a:pt x="20611" y="2430"/>
                  </a:cubicBezTo>
                  <a:cubicBezTo>
                    <a:pt x="21317" y="3517"/>
                    <a:pt x="21519" y="4989"/>
                    <a:pt x="20106" y="6287"/>
                  </a:cubicBezTo>
                  <a:cubicBezTo>
                    <a:pt x="18693" y="7584"/>
                    <a:pt x="15665" y="8706"/>
                    <a:pt x="12940" y="9197"/>
                  </a:cubicBezTo>
                  <a:cubicBezTo>
                    <a:pt x="10214" y="9688"/>
                    <a:pt x="7792" y="9548"/>
                    <a:pt x="5369" y="9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985853" y="7221518"/>
              <a:ext cx="101891" cy="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000"/>
                    <a:pt x="686" y="14400"/>
                    <a:pt x="4286" y="10800"/>
                  </a:cubicBezTo>
                  <a:cubicBezTo>
                    <a:pt x="7886" y="7200"/>
                    <a:pt x="147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150817" y="7139036"/>
              <a:ext cx="116447" cy="13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234"/>
                  </a:moveTo>
                  <a:cubicBezTo>
                    <a:pt x="2400" y="7200"/>
                    <a:pt x="4800" y="12165"/>
                    <a:pt x="6300" y="15641"/>
                  </a:cubicBezTo>
                  <a:cubicBezTo>
                    <a:pt x="7800" y="19117"/>
                    <a:pt x="8400" y="21103"/>
                    <a:pt x="8850" y="21352"/>
                  </a:cubicBezTo>
                  <a:cubicBezTo>
                    <a:pt x="9300" y="21600"/>
                    <a:pt x="9600" y="20110"/>
                    <a:pt x="10200" y="17007"/>
                  </a:cubicBezTo>
                  <a:cubicBezTo>
                    <a:pt x="10800" y="13903"/>
                    <a:pt x="11700" y="9186"/>
                    <a:pt x="13650" y="6083"/>
                  </a:cubicBezTo>
                  <a:cubicBezTo>
                    <a:pt x="15600" y="2979"/>
                    <a:pt x="18600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273732" y="6919084"/>
              <a:ext cx="643684" cy="33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3039" y="16379"/>
                  </a:moveTo>
                  <a:cubicBezTo>
                    <a:pt x="3039" y="15458"/>
                    <a:pt x="3039" y="14537"/>
                    <a:pt x="2904" y="14076"/>
                  </a:cubicBezTo>
                  <a:cubicBezTo>
                    <a:pt x="2768" y="13615"/>
                    <a:pt x="2496" y="13615"/>
                    <a:pt x="2008" y="14383"/>
                  </a:cubicBezTo>
                  <a:cubicBezTo>
                    <a:pt x="1520" y="15151"/>
                    <a:pt x="814" y="16686"/>
                    <a:pt x="434" y="17761"/>
                  </a:cubicBezTo>
                  <a:cubicBezTo>
                    <a:pt x="54" y="18836"/>
                    <a:pt x="0" y="19450"/>
                    <a:pt x="0" y="20013"/>
                  </a:cubicBezTo>
                  <a:cubicBezTo>
                    <a:pt x="0" y="20576"/>
                    <a:pt x="54" y="21088"/>
                    <a:pt x="380" y="21344"/>
                  </a:cubicBezTo>
                  <a:cubicBezTo>
                    <a:pt x="706" y="21600"/>
                    <a:pt x="1303" y="21600"/>
                    <a:pt x="1791" y="21088"/>
                  </a:cubicBezTo>
                  <a:cubicBezTo>
                    <a:pt x="2279" y="20576"/>
                    <a:pt x="2659" y="19553"/>
                    <a:pt x="2876" y="18785"/>
                  </a:cubicBezTo>
                  <a:cubicBezTo>
                    <a:pt x="3093" y="18017"/>
                    <a:pt x="3148" y="17505"/>
                    <a:pt x="3148" y="17710"/>
                  </a:cubicBezTo>
                  <a:cubicBezTo>
                    <a:pt x="3148" y="17915"/>
                    <a:pt x="3093" y="18836"/>
                    <a:pt x="3175" y="19450"/>
                  </a:cubicBezTo>
                  <a:cubicBezTo>
                    <a:pt x="3256" y="20064"/>
                    <a:pt x="3473" y="20372"/>
                    <a:pt x="3718" y="20372"/>
                  </a:cubicBezTo>
                  <a:cubicBezTo>
                    <a:pt x="3962" y="20372"/>
                    <a:pt x="4233" y="20064"/>
                    <a:pt x="4749" y="18734"/>
                  </a:cubicBezTo>
                  <a:cubicBezTo>
                    <a:pt x="5264" y="17403"/>
                    <a:pt x="6024" y="15048"/>
                    <a:pt x="6621" y="12489"/>
                  </a:cubicBezTo>
                  <a:cubicBezTo>
                    <a:pt x="7218" y="9930"/>
                    <a:pt x="7652" y="7166"/>
                    <a:pt x="7896" y="5221"/>
                  </a:cubicBezTo>
                  <a:cubicBezTo>
                    <a:pt x="8141" y="3276"/>
                    <a:pt x="8195" y="2150"/>
                    <a:pt x="8195" y="1331"/>
                  </a:cubicBezTo>
                  <a:cubicBezTo>
                    <a:pt x="8195" y="512"/>
                    <a:pt x="8141" y="0"/>
                    <a:pt x="8005" y="0"/>
                  </a:cubicBezTo>
                  <a:cubicBezTo>
                    <a:pt x="7869" y="0"/>
                    <a:pt x="7652" y="512"/>
                    <a:pt x="7300" y="2303"/>
                  </a:cubicBezTo>
                  <a:cubicBezTo>
                    <a:pt x="6947" y="4095"/>
                    <a:pt x="6458" y="7166"/>
                    <a:pt x="6160" y="10186"/>
                  </a:cubicBezTo>
                  <a:cubicBezTo>
                    <a:pt x="5861" y="13206"/>
                    <a:pt x="5753" y="16174"/>
                    <a:pt x="5726" y="17915"/>
                  </a:cubicBezTo>
                  <a:cubicBezTo>
                    <a:pt x="5698" y="19655"/>
                    <a:pt x="5753" y="20167"/>
                    <a:pt x="5888" y="20576"/>
                  </a:cubicBezTo>
                  <a:cubicBezTo>
                    <a:pt x="6024" y="20986"/>
                    <a:pt x="6241" y="21293"/>
                    <a:pt x="6485" y="21344"/>
                  </a:cubicBezTo>
                  <a:cubicBezTo>
                    <a:pt x="6730" y="21395"/>
                    <a:pt x="7001" y="21191"/>
                    <a:pt x="7381" y="20320"/>
                  </a:cubicBezTo>
                  <a:cubicBezTo>
                    <a:pt x="7761" y="19450"/>
                    <a:pt x="8249" y="17915"/>
                    <a:pt x="8602" y="16737"/>
                  </a:cubicBezTo>
                  <a:cubicBezTo>
                    <a:pt x="8955" y="15560"/>
                    <a:pt x="9172" y="14741"/>
                    <a:pt x="9280" y="14076"/>
                  </a:cubicBezTo>
                  <a:cubicBezTo>
                    <a:pt x="9389" y="13410"/>
                    <a:pt x="9389" y="12899"/>
                    <a:pt x="9308" y="12899"/>
                  </a:cubicBezTo>
                  <a:cubicBezTo>
                    <a:pt x="9226" y="12899"/>
                    <a:pt x="9063" y="13410"/>
                    <a:pt x="8955" y="14332"/>
                  </a:cubicBezTo>
                  <a:cubicBezTo>
                    <a:pt x="8846" y="15253"/>
                    <a:pt x="8792" y="16584"/>
                    <a:pt x="8846" y="17454"/>
                  </a:cubicBezTo>
                  <a:cubicBezTo>
                    <a:pt x="8901" y="18324"/>
                    <a:pt x="9063" y="18734"/>
                    <a:pt x="9280" y="18938"/>
                  </a:cubicBezTo>
                  <a:cubicBezTo>
                    <a:pt x="9497" y="19143"/>
                    <a:pt x="9769" y="19143"/>
                    <a:pt x="10122" y="18734"/>
                  </a:cubicBezTo>
                  <a:cubicBezTo>
                    <a:pt x="10474" y="18324"/>
                    <a:pt x="10909" y="17505"/>
                    <a:pt x="11180" y="16789"/>
                  </a:cubicBezTo>
                  <a:cubicBezTo>
                    <a:pt x="11451" y="16072"/>
                    <a:pt x="11560" y="15458"/>
                    <a:pt x="11587" y="15407"/>
                  </a:cubicBezTo>
                  <a:cubicBezTo>
                    <a:pt x="11614" y="15355"/>
                    <a:pt x="11560" y="15867"/>
                    <a:pt x="11533" y="16379"/>
                  </a:cubicBezTo>
                  <a:cubicBezTo>
                    <a:pt x="11506" y="16891"/>
                    <a:pt x="11506" y="17403"/>
                    <a:pt x="11614" y="17864"/>
                  </a:cubicBezTo>
                  <a:cubicBezTo>
                    <a:pt x="11723" y="18324"/>
                    <a:pt x="11940" y="18734"/>
                    <a:pt x="12347" y="18938"/>
                  </a:cubicBezTo>
                  <a:cubicBezTo>
                    <a:pt x="12754" y="19143"/>
                    <a:pt x="13351" y="19143"/>
                    <a:pt x="14111" y="18324"/>
                  </a:cubicBezTo>
                  <a:cubicBezTo>
                    <a:pt x="14870" y="17505"/>
                    <a:pt x="15793" y="15867"/>
                    <a:pt x="16336" y="14741"/>
                  </a:cubicBezTo>
                  <a:cubicBezTo>
                    <a:pt x="16878" y="13615"/>
                    <a:pt x="17041" y="13001"/>
                    <a:pt x="17123" y="12438"/>
                  </a:cubicBezTo>
                  <a:cubicBezTo>
                    <a:pt x="17204" y="11875"/>
                    <a:pt x="17204" y="11363"/>
                    <a:pt x="17068" y="11107"/>
                  </a:cubicBezTo>
                  <a:cubicBezTo>
                    <a:pt x="16933" y="10851"/>
                    <a:pt x="16661" y="10851"/>
                    <a:pt x="16309" y="11312"/>
                  </a:cubicBezTo>
                  <a:cubicBezTo>
                    <a:pt x="15956" y="11773"/>
                    <a:pt x="15522" y="12694"/>
                    <a:pt x="15277" y="13615"/>
                  </a:cubicBezTo>
                  <a:cubicBezTo>
                    <a:pt x="15033" y="14537"/>
                    <a:pt x="14979" y="15458"/>
                    <a:pt x="15494" y="16226"/>
                  </a:cubicBezTo>
                  <a:cubicBezTo>
                    <a:pt x="16010" y="16993"/>
                    <a:pt x="17095" y="17608"/>
                    <a:pt x="18208" y="18017"/>
                  </a:cubicBezTo>
                  <a:cubicBezTo>
                    <a:pt x="19321" y="18427"/>
                    <a:pt x="20460" y="18631"/>
                    <a:pt x="21600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3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1056945" y="6514196"/>
              <a:ext cx="353473" cy="75730"/>
            </a:xfrm>
            <a:prstGeom prst="rect">
              <a:avLst/>
            </a:prstGeom>
            <a:effectLst/>
          </p:spPr>
        </p:pic>
        <p:pic>
          <p:nvPicPr>
            <p:cNvPr id="184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1124871" y="5475196"/>
              <a:ext cx="115731" cy="542698"/>
            </a:xfrm>
            <a:prstGeom prst="rect">
              <a:avLst/>
            </a:prstGeom>
            <a:effectLst/>
          </p:spPr>
        </p:pic>
        <p:pic>
          <p:nvPicPr>
            <p:cNvPr id="184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146638" y="5528567"/>
              <a:ext cx="254077" cy="263155"/>
            </a:xfrm>
            <a:prstGeom prst="rect">
              <a:avLst/>
            </a:prstGeom>
            <a:effectLst/>
          </p:spPr>
        </p:pic>
        <p:pic>
          <p:nvPicPr>
            <p:cNvPr id="184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1230431" y="5552826"/>
              <a:ext cx="233358" cy="256436"/>
            </a:xfrm>
            <a:prstGeom prst="rect">
              <a:avLst/>
            </a:prstGeom>
            <a:effectLst/>
          </p:spPr>
        </p:pic>
        <p:pic>
          <p:nvPicPr>
            <p:cNvPr id="184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1284984" y="5606197"/>
              <a:ext cx="251584" cy="237028"/>
            </a:xfrm>
            <a:prstGeom prst="rect">
              <a:avLst/>
            </a:prstGeom>
            <a:effectLst/>
          </p:spPr>
        </p:pic>
        <p:pic>
          <p:nvPicPr>
            <p:cNvPr id="184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1342369" y="5703234"/>
              <a:ext cx="252421" cy="203066"/>
            </a:xfrm>
            <a:prstGeom prst="rect">
              <a:avLst/>
            </a:prstGeom>
            <a:effectLst/>
          </p:spPr>
        </p:pic>
        <p:pic>
          <p:nvPicPr>
            <p:cNvPr id="185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1494554" y="5790569"/>
              <a:ext cx="177866" cy="110879"/>
            </a:xfrm>
            <a:prstGeom prst="rect">
              <a:avLst/>
            </a:prstGeom>
            <a:effectLst/>
          </p:spPr>
        </p:pic>
        <p:pic>
          <p:nvPicPr>
            <p:cNvPr id="185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1483911" y="5839087"/>
              <a:ext cx="266139" cy="178807"/>
            </a:xfrm>
            <a:prstGeom prst="rect">
              <a:avLst/>
            </a:prstGeom>
            <a:effectLst/>
          </p:spPr>
        </p:pic>
        <p:pic>
          <p:nvPicPr>
            <p:cNvPr id="1855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8420932" y="5973323"/>
              <a:ext cx="136977" cy="101282"/>
            </a:xfrm>
            <a:prstGeom prst="rect">
              <a:avLst/>
            </a:prstGeom>
            <a:effectLst/>
          </p:spPr>
        </p:pic>
        <p:pic>
          <p:nvPicPr>
            <p:cNvPr id="1857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039070" y="6183572"/>
              <a:ext cx="188510" cy="106027"/>
            </a:xfrm>
            <a:prstGeom prst="rect">
              <a:avLst/>
            </a:prstGeom>
            <a:effectLst/>
          </p:spPr>
        </p:pic>
        <p:pic>
          <p:nvPicPr>
            <p:cNvPr id="1859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8267517" y="6057423"/>
              <a:ext cx="76508" cy="268804"/>
            </a:xfrm>
            <a:prstGeom prst="rect">
              <a:avLst/>
            </a:prstGeom>
            <a:effectLst/>
          </p:spPr>
        </p:pic>
        <p:pic>
          <p:nvPicPr>
            <p:cNvPr id="1861" name="Line Line" descr="Line Lin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8208887" y="6193275"/>
              <a:ext cx="125434" cy="52657"/>
            </a:xfrm>
            <a:prstGeom prst="rect">
              <a:avLst/>
            </a:prstGeom>
            <a:effectLst/>
          </p:spPr>
        </p:pic>
        <p:pic>
          <p:nvPicPr>
            <p:cNvPr id="186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8295827" y="6178720"/>
              <a:ext cx="125458" cy="134684"/>
            </a:xfrm>
            <a:prstGeom prst="rect">
              <a:avLst/>
            </a:prstGeom>
            <a:effectLst/>
          </p:spPr>
        </p:pic>
        <p:pic>
          <p:nvPicPr>
            <p:cNvPr id="1865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8543666" y="5475196"/>
              <a:ext cx="76917" cy="562105"/>
            </a:xfrm>
            <a:prstGeom prst="rect">
              <a:avLst/>
            </a:prstGeom>
            <a:effectLst/>
          </p:spPr>
        </p:pic>
        <p:pic>
          <p:nvPicPr>
            <p:cNvPr id="1867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8149483" y="5557678"/>
              <a:ext cx="204246" cy="329214"/>
            </a:xfrm>
            <a:prstGeom prst="rect">
              <a:avLst/>
            </a:prstGeom>
            <a:effectLst/>
          </p:spPr>
        </p:pic>
        <p:pic>
          <p:nvPicPr>
            <p:cNvPr id="1869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203653" y="5547974"/>
              <a:ext cx="232558" cy="319511"/>
            </a:xfrm>
            <a:prstGeom prst="rect">
              <a:avLst/>
            </a:prstGeom>
            <a:effectLst/>
          </p:spPr>
        </p:pic>
        <p:pic>
          <p:nvPicPr>
            <p:cNvPr id="1871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8236130" y="5698383"/>
              <a:ext cx="180674" cy="203065"/>
            </a:xfrm>
            <a:prstGeom prst="rect">
              <a:avLst/>
            </a:prstGeom>
            <a:effectLst/>
          </p:spPr>
        </p:pic>
        <p:pic>
          <p:nvPicPr>
            <p:cNvPr id="1873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8319179" y="5780865"/>
              <a:ext cx="131588" cy="136756"/>
            </a:xfrm>
            <a:prstGeom prst="rect">
              <a:avLst/>
            </a:prstGeom>
            <a:effectLst/>
          </p:spPr>
        </p:pic>
        <p:pic>
          <p:nvPicPr>
            <p:cNvPr id="1875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8320480" y="5814828"/>
              <a:ext cx="270991" cy="227325"/>
            </a:xfrm>
            <a:prstGeom prst="rect">
              <a:avLst/>
            </a:prstGeom>
            <a:effectLst/>
          </p:spPr>
        </p:pic>
        <p:sp>
          <p:nvSpPr>
            <p:cNvPr id="1877" name="Line"/>
            <p:cNvSpPr/>
            <p:nvPr/>
          </p:nvSpPr>
          <p:spPr>
            <a:xfrm>
              <a:off x="8155158" y="7139036"/>
              <a:ext cx="126150" cy="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177549" y="7221518"/>
              <a:ext cx="113463" cy="3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77" y="0"/>
                  </a:moveTo>
                  <a:cubicBezTo>
                    <a:pt x="960" y="6171"/>
                    <a:pt x="-257" y="12343"/>
                    <a:pt x="47" y="15943"/>
                  </a:cubicBezTo>
                  <a:cubicBezTo>
                    <a:pt x="351" y="19543"/>
                    <a:pt x="2177" y="20571"/>
                    <a:pt x="5980" y="21086"/>
                  </a:cubicBezTo>
                  <a:cubicBezTo>
                    <a:pt x="9782" y="21600"/>
                    <a:pt x="15563" y="21600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8509346" y="7022107"/>
              <a:ext cx="184373" cy="23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3879"/>
                  </a:moveTo>
                  <a:cubicBezTo>
                    <a:pt x="1326" y="2742"/>
                    <a:pt x="2653" y="1605"/>
                    <a:pt x="5021" y="824"/>
                  </a:cubicBezTo>
                  <a:cubicBezTo>
                    <a:pt x="7389" y="42"/>
                    <a:pt x="10800" y="-384"/>
                    <a:pt x="12979" y="469"/>
                  </a:cubicBezTo>
                  <a:cubicBezTo>
                    <a:pt x="15158" y="1321"/>
                    <a:pt x="16105" y="3453"/>
                    <a:pt x="15158" y="6011"/>
                  </a:cubicBezTo>
                  <a:cubicBezTo>
                    <a:pt x="14211" y="8569"/>
                    <a:pt x="11368" y="11553"/>
                    <a:pt x="9189" y="13684"/>
                  </a:cubicBezTo>
                  <a:cubicBezTo>
                    <a:pt x="7011" y="15816"/>
                    <a:pt x="5495" y="17095"/>
                    <a:pt x="4642" y="18161"/>
                  </a:cubicBezTo>
                  <a:cubicBezTo>
                    <a:pt x="3789" y="19227"/>
                    <a:pt x="3600" y="20079"/>
                    <a:pt x="4358" y="20577"/>
                  </a:cubicBezTo>
                  <a:cubicBezTo>
                    <a:pt x="5116" y="21074"/>
                    <a:pt x="6821" y="21216"/>
                    <a:pt x="9853" y="20861"/>
                  </a:cubicBezTo>
                  <a:cubicBezTo>
                    <a:pt x="12884" y="20505"/>
                    <a:pt x="17242" y="19653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8845967" y="6946844"/>
              <a:ext cx="153421" cy="27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8" fill="norm" stroke="1" extrusionOk="0">
                  <a:moveTo>
                    <a:pt x="21344" y="230"/>
                  </a:moveTo>
                  <a:cubicBezTo>
                    <a:pt x="18869" y="-21"/>
                    <a:pt x="16394" y="-272"/>
                    <a:pt x="13356" y="670"/>
                  </a:cubicBezTo>
                  <a:cubicBezTo>
                    <a:pt x="10319" y="1612"/>
                    <a:pt x="6719" y="3747"/>
                    <a:pt x="4244" y="6195"/>
                  </a:cubicBezTo>
                  <a:cubicBezTo>
                    <a:pt x="1769" y="8644"/>
                    <a:pt x="419" y="11407"/>
                    <a:pt x="82" y="13605"/>
                  </a:cubicBezTo>
                  <a:cubicBezTo>
                    <a:pt x="-256" y="15802"/>
                    <a:pt x="419" y="17435"/>
                    <a:pt x="2781" y="18628"/>
                  </a:cubicBezTo>
                  <a:cubicBezTo>
                    <a:pt x="5144" y="19821"/>
                    <a:pt x="9194" y="20575"/>
                    <a:pt x="13244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072165" y="6983776"/>
              <a:ext cx="33964" cy="22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43"/>
                    <a:pt x="7200" y="6887"/>
                    <a:pt x="3600" y="10487"/>
                  </a:cubicBezTo>
                  <a:cubicBezTo>
                    <a:pt x="0" y="14087"/>
                    <a:pt x="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193462" y="7093752"/>
              <a:ext cx="155262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00" y="12960"/>
                    <a:pt x="9000" y="5400"/>
                    <a:pt x="12600" y="2160"/>
                  </a:cubicBezTo>
                  <a:cubicBezTo>
                    <a:pt x="16200" y="-1080"/>
                    <a:pt x="189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525701" y="7036037"/>
              <a:ext cx="104432" cy="11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16" fill="norm" stroke="1" extrusionOk="0">
                  <a:moveTo>
                    <a:pt x="21132" y="200"/>
                  </a:moveTo>
                  <a:cubicBezTo>
                    <a:pt x="18841" y="-92"/>
                    <a:pt x="16550" y="-384"/>
                    <a:pt x="12950" y="1805"/>
                  </a:cubicBezTo>
                  <a:cubicBezTo>
                    <a:pt x="9350" y="3994"/>
                    <a:pt x="4441" y="8665"/>
                    <a:pt x="1987" y="11730"/>
                  </a:cubicBezTo>
                  <a:cubicBezTo>
                    <a:pt x="-468" y="14794"/>
                    <a:pt x="-468" y="16254"/>
                    <a:pt x="1005" y="17421"/>
                  </a:cubicBezTo>
                  <a:cubicBezTo>
                    <a:pt x="2477" y="18589"/>
                    <a:pt x="5423" y="19465"/>
                    <a:pt x="7714" y="20048"/>
                  </a:cubicBezTo>
                  <a:cubicBezTo>
                    <a:pt x="10005" y="20632"/>
                    <a:pt x="11641" y="20924"/>
                    <a:pt x="13278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645700" y="6925951"/>
              <a:ext cx="151276" cy="21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957" fill="norm" stroke="1" extrusionOk="0">
                  <a:moveTo>
                    <a:pt x="14182" y="13302"/>
                  </a:moveTo>
                  <a:cubicBezTo>
                    <a:pt x="13273" y="12826"/>
                    <a:pt x="12363" y="12349"/>
                    <a:pt x="10317" y="12826"/>
                  </a:cubicBezTo>
                  <a:cubicBezTo>
                    <a:pt x="8271" y="13302"/>
                    <a:pt x="5088" y="14731"/>
                    <a:pt x="3155" y="15764"/>
                  </a:cubicBezTo>
                  <a:cubicBezTo>
                    <a:pt x="1222" y="16796"/>
                    <a:pt x="540" y="17431"/>
                    <a:pt x="199" y="18146"/>
                  </a:cubicBezTo>
                  <a:cubicBezTo>
                    <a:pt x="-142" y="18861"/>
                    <a:pt x="-142" y="19655"/>
                    <a:pt x="995" y="20290"/>
                  </a:cubicBezTo>
                  <a:cubicBezTo>
                    <a:pt x="2132" y="20926"/>
                    <a:pt x="4405" y="21402"/>
                    <a:pt x="7134" y="20290"/>
                  </a:cubicBezTo>
                  <a:cubicBezTo>
                    <a:pt x="9862" y="19178"/>
                    <a:pt x="13045" y="16478"/>
                    <a:pt x="15433" y="13064"/>
                  </a:cubicBezTo>
                  <a:cubicBezTo>
                    <a:pt x="17820" y="9649"/>
                    <a:pt x="19412" y="5520"/>
                    <a:pt x="20321" y="3058"/>
                  </a:cubicBezTo>
                  <a:cubicBezTo>
                    <a:pt x="21231" y="596"/>
                    <a:pt x="21458" y="-198"/>
                    <a:pt x="21117" y="40"/>
                  </a:cubicBezTo>
                  <a:cubicBezTo>
                    <a:pt x="20776" y="278"/>
                    <a:pt x="19866" y="1549"/>
                    <a:pt x="19071" y="4328"/>
                  </a:cubicBezTo>
                  <a:cubicBezTo>
                    <a:pt x="18275" y="7108"/>
                    <a:pt x="17593" y="11396"/>
                    <a:pt x="17593" y="13858"/>
                  </a:cubicBezTo>
                  <a:cubicBezTo>
                    <a:pt x="17593" y="16320"/>
                    <a:pt x="18275" y="16955"/>
                    <a:pt x="18957" y="1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9877578" y="6902597"/>
              <a:ext cx="67928" cy="23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3029"/>
                  </a:moveTo>
                  <a:cubicBezTo>
                    <a:pt x="21600" y="2279"/>
                    <a:pt x="21600" y="1529"/>
                    <a:pt x="20571" y="929"/>
                  </a:cubicBezTo>
                  <a:cubicBezTo>
                    <a:pt x="19543" y="329"/>
                    <a:pt x="17486" y="-121"/>
                    <a:pt x="15429" y="29"/>
                  </a:cubicBezTo>
                  <a:cubicBezTo>
                    <a:pt x="13371" y="179"/>
                    <a:pt x="11314" y="929"/>
                    <a:pt x="9000" y="3254"/>
                  </a:cubicBezTo>
                  <a:cubicBezTo>
                    <a:pt x="6686" y="5579"/>
                    <a:pt x="4114" y="9479"/>
                    <a:pt x="2572" y="12779"/>
                  </a:cubicBezTo>
                  <a:cubicBezTo>
                    <a:pt x="1029" y="16079"/>
                    <a:pt x="514" y="18779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9824208" y="7022590"/>
              <a:ext cx="77631" cy="5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327"/>
                    <a:pt x="900" y="15055"/>
                    <a:pt x="4500" y="11455"/>
                  </a:cubicBezTo>
                  <a:cubicBezTo>
                    <a:pt x="8100" y="7855"/>
                    <a:pt x="1485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984319" y="6857627"/>
              <a:ext cx="53373" cy="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081358" y="6813960"/>
              <a:ext cx="1" cy="8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0193608" y="6870136"/>
              <a:ext cx="120641" cy="24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96" fill="norm" stroke="1" extrusionOk="0">
                  <a:moveTo>
                    <a:pt x="20925" y="180"/>
                  </a:moveTo>
                  <a:cubicBezTo>
                    <a:pt x="19522" y="38"/>
                    <a:pt x="18120" y="-104"/>
                    <a:pt x="16998" y="109"/>
                  </a:cubicBezTo>
                  <a:cubicBezTo>
                    <a:pt x="15876" y="322"/>
                    <a:pt x="15034" y="891"/>
                    <a:pt x="12229" y="3022"/>
                  </a:cubicBezTo>
                  <a:cubicBezTo>
                    <a:pt x="9424" y="5154"/>
                    <a:pt x="4655" y="8849"/>
                    <a:pt x="2130" y="11620"/>
                  </a:cubicBezTo>
                  <a:cubicBezTo>
                    <a:pt x="-394" y="14391"/>
                    <a:pt x="-675" y="16238"/>
                    <a:pt x="1289" y="17730"/>
                  </a:cubicBezTo>
                  <a:cubicBezTo>
                    <a:pt x="3252" y="19222"/>
                    <a:pt x="7460" y="20359"/>
                    <a:pt x="11668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0369839" y="6896441"/>
              <a:ext cx="31744" cy="20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73" fill="norm" stroke="1" extrusionOk="0">
                  <a:moveTo>
                    <a:pt x="11478" y="0"/>
                  </a:moveTo>
                  <a:cubicBezTo>
                    <a:pt x="8238" y="5272"/>
                    <a:pt x="4998" y="10545"/>
                    <a:pt x="2838" y="13606"/>
                  </a:cubicBezTo>
                  <a:cubicBezTo>
                    <a:pt x="678" y="16668"/>
                    <a:pt x="-402" y="17518"/>
                    <a:pt x="138" y="18539"/>
                  </a:cubicBezTo>
                  <a:cubicBezTo>
                    <a:pt x="678" y="19559"/>
                    <a:pt x="2838" y="20750"/>
                    <a:pt x="6618" y="21175"/>
                  </a:cubicBezTo>
                  <a:cubicBezTo>
                    <a:pt x="10398" y="21600"/>
                    <a:pt x="15798" y="21260"/>
                    <a:pt x="21198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0309397" y="7012887"/>
              <a:ext cx="155261" cy="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0488500" y="7027443"/>
              <a:ext cx="60851" cy="6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00" fill="norm" stroke="1" extrusionOk="0">
                  <a:moveTo>
                    <a:pt x="5127" y="6322"/>
                  </a:moveTo>
                  <a:cubicBezTo>
                    <a:pt x="2912" y="7902"/>
                    <a:pt x="697" y="9483"/>
                    <a:pt x="143" y="11590"/>
                  </a:cubicBezTo>
                  <a:cubicBezTo>
                    <a:pt x="-411" y="13698"/>
                    <a:pt x="697" y="16332"/>
                    <a:pt x="2635" y="18176"/>
                  </a:cubicBezTo>
                  <a:cubicBezTo>
                    <a:pt x="4574" y="20020"/>
                    <a:pt x="7343" y="21073"/>
                    <a:pt x="10389" y="21337"/>
                  </a:cubicBezTo>
                  <a:cubicBezTo>
                    <a:pt x="13435" y="21600"/>
                    <a:pt x="16758" y="21073"/>
                    <a:pt x="18697" y="19229"/>
                  </a:cubicBezTo>
                  <a:cubicBezTo>
                    <a:pt x="20635" y="17385"/>
                    <a:pt x="21189" y="14224"/>
                    <a:pt x="20635" y="10800"/>
                  </a:cubicBezTo>
                  <a:cubicBezTo>
                    <a:pt x="20081" y="7376"/>
                    <a:pt x="18420" y="3688"/>
                    <a:pt x="167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595657" y="6862478"/>
              <a:ext cx="91300" cy="21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0" y="0"/>
                  </a:moveTo>
                  <a:cubicBezTo>
                    <a:pt x="4469" y="1120"/>
                    <a:pt x="8938" y="2240"/>
                    <a:pt x="12848" y="4480"/>
                  </a:cubicBezTo>
                  <a:cubicBezTo>
                    <a:pt x="16759" y="6720"/>
                    <a:pt x="20110" y="10080"/>
                    <a:pt x="20855" y="12880"/>
                  </a:cubicBezTo>
                  <a:cubicBezTo>
                    <a:pt x="21600" y="15680"/>
                    <a:pt x="19738" y="17920"/>
                    <a:pt x="17876" y="19280"/>
                  </a:cubicBezTo>
                  <a:cubicBezTo>
                    <a:pt x="16014" y="20640"/>
                    <a:pt x="14152" y="21120"/>
                    <a:pt x="12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716955" y="6823663"/>
              <a:ext cx="79810" cy="27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6646" y="643"/>
                  </a:cubicBezTo>
                  <a:cubicBezTo>
                    <a:pt x="9138" y="1286"/>
                    <a:pt x="12046" y="2571"/>
                    <a:pt x="15162" y="4436"/>
                  </a:cubicBezTo>
                  <a:cubicBezTo>
                    <a:pt x="18277" y="6300"/>
                    <a:pt x="21600" y="8743"/>
                    <a:pt x="20146" y="11443"/>
                  </a:cubicBezTo>
                  <a:cubicBezTo>
                    <a:pt x="18692" y="14143"/>
                    <a:pt x="12462" y="17100"/>
                    <a:pt x="8515" y="18836"/>
                  </a:cubicBezTo>
                  <a:cubicBezTo>
                    <a:pt x="4569" y="20571"/>
                    <a:pt x="2908" y="21086"/>
                    <a:pt x="1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503983" y="7206962"/>
              <a:ext cx="460930" cy="2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9" y="17280"/>
                    <a:pt x="4699" y="12960"/>
                    <a:pt x="7465" y="10800"/>
                  </a:cubicBezTo>
                  <a:cubicBezTo>
                    <a:pt x="10232" y="8640"/>
                    <a:pt x="13415" y="8640"/>
                    <a:pt x="15840" y="7200"/>
                  </a:cubicBezTo>
                  <a:cubicBezTo>
                    <a:pt x="18265" y="5760"/>
                    <a:pt x="199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591317" y="7240926"/>
              <a:ext cx="310522" cy="4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8400"/>
                    <a:pt x="7650" y="15200"/>
                    <a:pt x="11250" y="11600"/>
                  </a:cubicBezTo>
                  <a:cubicBezTo>
                    <a:pt x="14850" y="8000"/>
                    <a:pt x="1822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474872" y="7556298"/>
              <a:ext cx="9705" cy="5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465167" y="7483520"/>
              <a:ext cx="970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515304" y="7515800"/>
              <a:ext cx="66310" cy="8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1054" y="1647"/>
                  </a:moveTo>
                  <a:cubicBezTo>
                    <a:pt x="1054" y="3685"/>
                    <a:pt x="1054" y="5722"/>
                    <a:pt x="790" y="7760"/>
                  </a:cubicBezTo>
                  <a:cubicBezTo>
                    <a:pt x="527" y="9798"/>
                    <a:pt x="0" y="11835"/>
                    <a:pt x="0" y="11632"/>
                  </a:cubicBezTo>
                  <a:cubicBezTo>
                    <a:pt x="0" y="11428"/>
                    <a:pt x="527" y="8983"/>
                    <a:pt x="2107" y="6741"/>
                  </a:cubicBezTo>
                  <a:cubicBezTo>
                    <a:pt x="3688" y="4500"/>
                    <a:pt x="6322" y="2462"/>
                    <a:pt x="8956" y="1239"/>
                  </a:cubicBezTo>
                  <a:cubicBezTo>
                    <a:pt x="11590" y="17"/>
                    <a:pt x="14224" y="-391"/>
                    <a:pt x="16068" y="424"/>
                  </a:cubicBezTo>
                  <a:cubicBezTo>
                    <a:pt x="17912" y="1239"/>
                    <a:pt x="18966" y="3277"/>
                    <a:pt x="19756" y="6945"/>
                  </a:cubicBezTo>
                  <a:cubicBezTo>
                    <a:pt x="20546" y="10613"/>
                    <a:pt x="21073" y="15911"/>
                    <a:pt x="21600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610724" y="7507779"/>
              <a:ext cx="77632" cy="5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6" fill="norm" stroke="1" extrusionOk="0">
                  <a:moveTo>
                    <a:pt x="0" y="0"/>
                  </a:moveTo>
                  <a:cubicBezTo>
                    <a:pt x="1800" y="6000"/>
                    <a:pt x="3600" y="12000"/>
                    <a:pt x="5625" y="15900"/>
                  </a:cubicBezTo>
                  <a:cubicBezTo>
                    <a:pt x="7650" y="19800"/>
                    <a:pt x="9900" y="21600"/>
                    <a:pt x="11925" y="20100"/>
                  </a:cubicBezTo>
                  <a:cubicBezTo>
                    <a:pt x="13950" y="18600"/>
                    <a:pt x="15750" y="13800"/>
                    <a:pt x="17325" y="9900"/>
                  </a:cubicBezTo>
                  <a:cubicBezTo>
                    <a:pt x="18900" y="6000"/>
                    <a:pt x="2025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731107" y="7499055"/>
              <a:ext cx="93102" cy="6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724" fill="norm" stroke="1" extrusionOk="0">
                  <a:moveTo>
                    <a:pt x="3502" y="10011"/>
                  </a:moveTo>
                  <a:cubicBezTo>
                    <a:pt x="5333" y="9520"/>
                    <a:pt x="7163" y="9029"/>
                    <a:pt x="8627" y="7311"/>
                  </a:cubicBezTo>
                  <a:cubicBezTo>
                    <a:pt x="10092" y="5593"/>
                    <a:pt x="11190" y="2647"/>
                    <a:pt x="10641" y="1175"/>
                  </a:cubicBezTo>
                  <a:cubicBezTo>
                    <a:pt x="10092" y="-298"/>
                    <a:pt x="7895" y="-298"/>
                    <a:pt x="5882" y="684"/>
                  </a:cubicBezTo>
                  <a:cubicBezTo>
                    <a:pt x="3868" y="1666"/>
                    <a:pt x="2038" y="3629"/>
                    <a:pt x="939" y="5838"/>
                  </a:cubicBezTo>
                  <a:cubicBezTo>
                    <a:pt x="-159" y="8048"/>
                    <a:pt x="-525" y="10502"/>
                    <a:pt x="1122" y="13447"/>
                  </a:cubicBezTo>
                  <a:cubicBezTo>
                    <a:pt x="2770" y="16393"/>
                    <a:pt x="6431" y="19829"/>
                    <a:pt x="10092" y="20566"/>
                  </a:cubicBezTo>
                  <a:cubicBezTo>
                    <a:pt x="13753" y="21302"/>
                    <a:pt x="17414" y="19338"/>
                    <a:pt x="21075" y="17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833912" y="7457418"/>
              <a:ext cx="164936" cy="13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81" fill="norm" stroke="1" extrusionOk="0">
                  <a:moveTo>
                    <a:pt x="0" y="9965"/>
                  </a:moveTo>
                  <a:cubicBezTo>
                    <a:pt x="210" y="8724"/>
                    <a:pt x="419" y="7482"/>
                    <a:pt x="1049" y="6862"/>
                  </a:cubicBezTo>
                  <a:cubicBezTo>
                    <a:pt x="1678" y="6241"/>
                    <a:pt x="2726" y="6241"/>
                    <a:pt x="3984" y="7482"/>
                  </a:cubicBezTo>
                  <a:cubicBezTo>
                    <a:pt x="5243" y="8724"/>
                    <a:pt x="6711" y="11207"/>
                    <a:pt x="7445" y="13193"/>
                  </a:cubicBezTo>
                  <a:cubicBezTo>
                    <a:pt x="8179" y="15179"/>
                    <a:pt x="8179" y="16669"/>
                    <a:pt x="8074" y="16793"/>
                  </a:cubicBezTo>
                  <a:cubicBezTo>
                    <a:pt x="7969" y="16917"/>
                    <a:pt x="7759" y="15676"/>
                    <a:pt x="7759" y="14434"/>
                  </a:cubicBezTo>
                  <a:cubicBezTo>
                    <a:pt x="7759" y="13193"/>
                    <a:pt x="7969" y="11951"/>
                    <a:pt x="9961" y="9965"/>
                  </a:cubicBezTo>
                  <a:cubicBezTo>
                    <a:pt x="11953" y="7979"/>
                    <a:pt x="15728" y="5248"/>
                    <a:pt x="18035" y="3386"/>
                  </a:cubicBezTo>
                  <a:cubicBezTo>
                    <a:pt x="20342" y="1524"/>
                    <a:pt x="21181" y="531"/>
                    <a:pt x="21076" y="158"/>
                  </a:cubicBezTo>
                  <a:cubicBezTo>
                    <a:pt x="20971" y="-214"/>
                    <a:pt x="19922" y="34"/>
                    <a:pt x="18769" y="1276"/>
                  </a:cubicBezTo>
                  <a:cubicBezTo>
                    <a:pt x="17615" y="2517"/>
                    <a:pt x="16357" y="4752"/>
                    <a:pt x="15728" y="6489"/>
                  </a:cubicBezTo>
                  <a:cubicBezTo>
                    <a:pt x="15099" y="8227"/>
                    <a:pt x="15099" y="9469"/>
                    <a:pt x="16043" y="10958"/>
                  </a:cubicBezTo>
                  <a:cubicBezTo>
                    <a:pt x="16986" y="12448"/>
                    <a:pt x="18874" y="14186"/>
                    <a:pt x="20027" y="15676"/>
                  </a:cubicBezTo>
                  <a:cubicBezTo>
                    <a:pt x="21181" y="17165"/>
                    <a:pt x="21600" y="18407"/>
                    <a:pt x="21285" y="19400"/>
                  </a:cubicBezTo>
                  <a:cubicBezTo>
                    <a:pt x="20971" y="20393"/>
                    <a:pt x="19922" y="21138"/>
                    <a:pt x="19083" y="21262"/>
                  </a:cubicBezTo>
                  <a:cubicBezTo>
                    <a:pt x="18245" y="21386"/>
                    <a:pt x="17615" y="20889"/>
                    <a:pt x="16986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052246" y="7472902"/>
              <a:ext cx="101890" cy="11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7474"/>
                  </a:moveTo>
                  <a:cubicBezTo>
                    <a:pt x="3771" y="7778"/>
                    <a:pt x="7543" y="8082"/>
                    <a:pt x="10114" y="7626"/>
                  </a:cubicBezTo>
                  <a:cubicBezTo>
                    <a:pt x="12686" y="7170"/>
                    <a:pt x="14057" y="5953"/>
                    <a:pt x="14743" y="4584"/>
                  </a:cubicBezTo>
                  <a:cubicBezTo>
                    <a:pt x="15429" y="3215"/>
                    <a:pt x="15429" y="1694"/>
                    <a:pt x="14572" y="781"/>
                  </a:cubicBezTo>
                  <a:cubicBezTo>
                    <a:pt x="13714" y="-132"/>
                    <a:pt x="12000" y="-436"/>
                    <a:pt x="9429" y="933"/>
                  </a:cubicBezTo>
                  <a:cubicBezTo>
                    <a:pt x="6857" y="2302"/>
                    <a:pt x="3429" y="5344"/>
                    <a:pt x="1714" y="8234"/>
                  </a:cubicBezTo>
                  <a:cubicBezTo>
                    <a:pt x="0" y="11125"/>
                    <a:pt x="0" y="13863"/>
                    <a:pt x="3600" y="15992"/>
                  </a:cubicBezTo>
                  <a:cubicBezTo>
                    <a:pt x="7200" y="18122"/>
                    <a:pt x="14400" y="19643"/>
                    <a:pt x="2160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341742" y="7486925"/>
              <a:ext cx="64693" cy="10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18360" y="284"/>
                  </a:moveTo>
                  <a:cubicBezTo>
                    <a:pt x="14040" y="-33"/>
                    <a:pt x="9720" y="-351"/>
                    <a:pt x="6210" y="920"/>
                  </a:cubicBezTo>
                  <a:cubicBezTo>
                    <a:pt x="2700" y="2190"/>
                    <a:pt x="0" y="5049"/>
                    <a:pt x="0" y="8384"/>
                  </a:cubicBezTo>
                  <a:cubicBezTo>
                    <a:pt x="0" y="11719"/>
                    <a:pt x="2700" y="15531"/>
                    <a:pt x="6750" y="17755"/>
                  </a:cubicBezTo>
                  <a:cubicBezTo>
                    <a:pt x="10800" y="19978"/>
                    <a:pt x="16200" y="20614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0463624" y="7379154"/>
              <a:ext cx="150055" cy="20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34" fill="norm" stroke="1" extrusionOk="0">
                  <a:moveTo>
                    <a:pt x="15151" y="12914"/>
                  </a:moveTo>
                  <a:cubicBezTo>
                    <a:pt x="12650" y="12577"/>
                    <a:pt x="10149" y="12239"/>
                    <a:pt x="7648" y="12830"/>
                  </a:cubicBezTo>
                  <a:cubicBezTo>
                    <a:pt x="5147" y="13421"/>
                    <a:pt x="2646" y="14939"/>
                    <a:pt x="1282" y="16121"/>
                  </a:cubicBezTo>
                  <a:cubicBezTo>
                    <a:pt x="-83" y="17302"/>
                    <a:pt x="-310" y="18146"/>
                    <a:pt x="372" y="19158"/>
                  </a:cubicBezTo>
                  <a:cubicBezTo>
                    <a:pt x="1054" y="20171"/>
                    <a:pt x="2646" y="21352"/>
                    <a:pt x="5147" y="21099"/>
                  </a:cubicBezTo>
                  <a:cubicBezTo>
                    <a:pt x="7648" y="20846"/>
                    <a:pt x="11058" y="19158"/>
                    <a:pt x="13900" y="16205"/>
                  </a:cubicBezTo>
                  <a:cubicBezTo>
                    <a:pt x="16743" y="13252"/>
                    <a:pt x="19016" y="9033"/>
                    <a:pt x="20153" y="6080"/>
                  </a:cubicBezTo>
                  <a:cubicBezTo>
                    <a:pt x="21290" y="3127"/>
                    <a:pt x="21290" y="1439"/>
                    <a:pt x="20722" y="596"/>
                  </a:cubicBezTo>
                  <a:cubicBezTo>
                    <a:pt x="20153" y="-248"/>
                    <a:pt x="19016" y="-248"/>
                    <a:pt x="17425" y="933"/>
                  </a:cubicBezTo>
                  <a:cubicBezTo>
                    <a:pt x="15833" y="2114"/>
                    <a:pt x="13787" y="4477"/>
                    <a:pt x="13218" y="7430"/>
                  </a:cubicBezTo>
                  <a:cubicBezTo>
                    <a:pt x="12650" y="10383"/>
                    <a:pt x="13559" y="13927"/>
                    <a:pt x="15037" y="16205"/>
                  </a:cubicBezTo>
                  <a:cubicBezTo>
                    <a:pt x="16515" y="18483"/>
                    <a:pt x="18562" y="19496"/>
                    <a:pt x="20608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706387" y="7368915"/>
              <a:ext cx="83347" cy="24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6" fill="norm" stroke="1" extrusionOk="0">
                  <a:moveTo>
                    <a:pt x="21407" y="1996"/>
                  </a:moveTo>
                  <a:cubicBezTo>
                    <a:pt x="19330" y="1132"/>
                    <a:pt x="17253" y="268"/>
                    <a:pt x="14345" y="52"/>
                  </a:cubicBezTo>
                  <a:cubicBezTo>
                    <a:pt x="11438" y="-164"/>
                    <a:pt x="7699" y="268"/>
                    <a:pt x="4792" y="1780"/>
                  </a:cubicBezTo>
                  <a:cubicBezTo>
                    <a:pt x="1884" y="3292"/>
                    <a:pt x="-193" y="5884"/>
                    <a:pt x="15" y="8476"/>
                  </a:cubicBezTo>
                  <a:cubicBezTo>
                    <a:pt x="222" y="11068"/>
                    <a:pt x="2715" y="13660"/>
                    <a:pt x="3961" y="15820"/>
                  </a:cubicBezTo>
                  <a:cubicBezTo>
                    <a:pt x="5207" y="17980"/>
                    <a:pt x="5207" y="19708"/>
                    <a:pt x="5207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595657" y="7554681"/>
              <a:ext cx="169817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057" y="12960"/>
                    <a:pt x="4114" y="5400"/>
                    <a:pt x="7714" y="2160"/>
                  </a:cubicBezTo>
                  <a:cubicBezTo>
                    <a:pt x="11314" y="-1080"/>
                    <a:pt x="16457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9586282" y="7681246"/>
              <a:ext cx="267038" cy="47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01" fill="norm" stroke="1" extrusionOk="0">
                  <a:moveTo>
                    <a:pt x="9715" y="7882"/>
                  </a:moveTo>
                  <a:cubicBezTo>
                    <a:pt x="7904" y="7810"/>
                    <a:pt x="6094" y="7737"/>
                    <a:pt x="4412" y="8245"/>
                  </a:cubicBezTo>
                  <a:cubicBezTo>
                    <a:pt x="2731" y="8752"/>
                    <a:pt x="1179" y="9839"/>
                    <a:pt x="467" y="10600"/>
                  </a:cubicBezTo>
                  <a:cubicBezTo>
                    <a:pt x="-244" y="11361"/>
                    <a:pt x="-115" y="11796"/>
                    <a:pt x="661" y="12050"/>
                  </a:cubicBezTo>
                  <a:cubicBezTo>
                    <a:pt x="1437" y="12304"/>
                    <a:pt x="2860" y="12376"/>
                    <a:pt x="4606" y="11832"/>
                  </a:cubicBezTo>
                  <a:cubicBezTo>
                    <a:pt x="6352" y="11289"/>
                    <a:pt x="8422" y="10129"/>
                    <a:pt x="9586" y="8535"/>
                  </a:cubicBezTo>
                  <a:cubicBezTo>
                    <a:pt x="10750" y="6940"/>
                    <a:pt x="11009" y="4910"/>
                    <a:pt x="11332" y="3424"/>
                  </a:cubicBezTo>
                  <a:cubicBezTo>
                    <a:pt x="11655" y="1939"/>
                    <a:pt x="12043" y="996"/>
                    <a:pt x="12561" y="489"/>
                  </a:cubicBezTo>
                  <a:cubicBezTo>
                    <a:pt x="13078" y="-19"/>
                    <a:pt x="13725" y="-91"/>
                    <a:pt x="14178" y="90"/>
                  </a:cubicBezTo>
                  <a:cubicBezTo>
                    <a:pt x="14630" y="271"/>
                    <a:pt x="14889" y="706"/>
                    <a:pt x="14889" y="1975"/>
                  </a:cubicBezTo>
                  <a:cubicBezTo>
                    <a:pt x="14889" y="3243"/>
                    <a:pt x="14630" y="5345"/>
                    <a:pt x="13596" y="7375"/>
                  </a:cubicBezTo>
                  <a:cubicBezTo>
                    <a:pt x="12561" y="9404"/>
                    <a:pt x="10750" y="11361"/>
                    <a:pt x="9198" y="13210"/>
                  </a:cubicBezTo>
                  <a:cubicBezTo>
                    <a:pt x="7646" y="15058"/>
                    <a:pt x="6352" y="16798"/>
                    <a:pt x="5641" y="17921"/>
                  </a:cubicBezTo>
                  <a:cubicBezTo>
                    <a:pt x="4930" y="19045"/>
                    <a:pt x="4800" y="19552"/>
                    <a:pt x="4800" y="20023"/>
                  </a:cubicBezTo>
                  <a:cubicBezTo>
                    <a:pt x="4800" y="20494"/>
                    <a:pt x="4930" y="20929"/>
                    <a:pt x="5382" y="21183"/>
                  </a:cubicBezTo>
                  <a:cubicBezTo>
                    <a:pt x="5835" y="21437"/>
                    <a:pt x="6611" y="21509"/>
                    <a:pt x="7581" y="21183"/>
                  </a:cubicBezTo>
                  <a:cubicBezTo>
                    <a:pt x="8551" y="20857"/>
                    <a:pt x="9715" y="20132"/>
                    <a:pt x="10297" y="19298"/>
                  </a:cubicBezTo>
                  <a:cubicBezTo>
                    <a:pt x="10879" y="18465"/>
                    <a:pt x="10879" y="17522"/>
                    <a:pt x="10685" y="16870"/>
                  </a:cubicBezTo>
                  <a:cubicBezTo>
                    <a:pt x="10491" y="16218"/>
                    <a:pt x="10103" y="15855"/>
                    <a:pt x="9909" y="15493"/>
                  </a:cubicBezTo>
                  <a:cubicBezTo>
                    <a:pt x="9715" y="15130"/>
                    <a:pt x="9715" y="14768"/>
                    <a:pt x="10427" y="14406"/>
                  </a:cubicBezTo>
                  <a:cubicBezTo>
                    <a:pt x="11138" y="14043"/>
                    <a:pt x="12561" y="13681"/>
                    <a:pt x="14501" y="13427"/>
                  </a:cubicBezTo>
                  <a:cubicBezTo>
                    <a:pt x="16441" y="13173"/>
                    <a:pt x="18899" y="13028"/>
                    <a:pt x="21356" y="12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069794" y="7745522"/>
              <a:ext cx="365752" cy="21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24" fill="norm" stroke="1" extrusionOk="0">
                  <a:moveTo>
                    <a:pt x="5819" y="0"/>
                  </a:moveTo>
                  <a:cubicBezTo>
                    <a:pt x="5057" y="2436"/>
                    <a:pt x="4296" y="4872"/>
                    <a:pt x="4058" y="8120"/>
                  </a:cubicBezTo>
                  <a:cubicBezTo>
                    <a:pt x="3820" y="11368"/>
                    <a:pt x="4106" y="15429"/>
                    <a:pt x="4486" y="17946"/>
                  </a:cubicBezTo>
                  <a:cubicBezTo>
                    <a:pt x="4867" y="20463"/>
                    <a:pt x="5343" y="21438"/>
                    <a:pt x="5438" y="21519"/>
                  </a:cubicBezTo>
                  <a:cubicBezTo>
                    <a:pt x="5533" y="21600"/>
                    <a:pt x="5248" y="20788"/>
                    <a:pt x="4391" y="19164"/>
                  </a:cubicBezTo>
                  <a:cubicBezTo>
                    <a:pt x="3535" y="17540"/>
                    <a:pt x="2108" y="15104"/>
                    <a:pt x="1204" y="13561"/>
                  </a:cubicBezTo>
                  <a:cubicBezTo>
                    <a:pt x="300" y="12018"/>
                    <a:pt x="-81" y="11368"/>
                    <a:pt x="14" y="10800"/>
                  </a:cubicBezTo>
                  <a:cubicBezTo>
                    <a:pt x="109" y="10232"/>
                    <a:pt x="680" y="9744"/>
                    <a:pt x="2060" y="8445"/>
                  </a:cubicBezTo>
                  <a:cubicBezTo>
                    <a:pt x="3440" y="7146"/>
                    <a:pt x="5628" y="5035"/>
                    <a:pt x="7056" y="3654"/>
                  </a:cubicBezTo>
                  <a:cubicBezTo>
                    <a:pt x="8483" y="2274"/>
                    <a:pt x="9149" y="1624"/>
                    <a:pt x="9387" y="2111"/>
                  </a:cubicBezTo>
                  <a:cubicBezTo>
                    <a:pt x="9625" y="2598"/>
                    <a:pt x="9434" y="4223"/>
                    <a:pt x="9149" y="6740"/>
                  </a:cubicBezTo>
                  <a:cubicBezTo>
                    <a:pt x="8863" y="9257"/>
                    <a:pt x="8483" y="12668"/>
                    <a:pt x="8245" y="14779"/>
                  </a:cubicBezTo>
                  <a:cubicBezTo>
                    <a:pt x="8007" y="16890"/>
                    <a:pt x="7912" y="17702"/>
                    <a:pt x="8007" y="17621"/>
                  </a:cubicBezTo>
                  <a:cubicBezTo>
                    <a:pt x="8102" y="17540"/>
                    <a:pt x="8388" y="16565"/>
                    <a:pt x="8864" y="15591"/>
                  </a:cubicBezTo>
                  <a:cubicBezTo>
                    <a:pt x="9339" y="14617"/>
                    <a:pt x="10005" y="13642"/>
                    <a:pt x="10576" y="13236"/>
                  </a:cubicBezTo>
                  <a:cubicBezTo>
                    <a:pt x="11147" y="12830"/>
                    <a:pt x="11623" y="12992"/>
                    <a:pt x="12670" y="13398"/>
                  </a:cubicBezTo>
                  <a:cubicBezTo>
                    <a:pt x="13716" y="13804"/>
                    <a:pt x="15334" y="14454"/>
                    <a:pt x="16428" y="14698"/>
                  </a:cubicBezTo>
                  <a:cubicBezTo>
                    <a:pt x="17523" y="14941"/>
                    <a:pt x="18093" y="14779"/>
                    <a:pt x="18379" y="14292"/>
                  </a:cubicBezTo>
                  <a:cubicBezTo>
                    <a:pt x="18664" y="13805"/>
                    <a:pt x="18664" y="12992"/>
                    <a:pt x="18426" y="12505"/>
                  </a:cubicBezTo>
                  <a:cubicBezTo>
                    <a:pt x="18189" y="12018"/>
                    <a:pt x="17713" y="11856"/>
                    <a:pt x="17237" y="11856"/>
                  </a:cubicBezTo>
                  <a:cubicBezTo>
                    <a:pt x="16761" y="11856"/>
                    <a:pt x="16286" y="12018"/>
                    <a:pt x="15905" y="12830"/>
                  </a:cubicBezTo>
                  <a:cubicBezTo>
                    <a:pt x="15524" y="13642"/>
                    <a:pt x="15239" y="15104"/>
                    <a:pt x="15810" y="16403"/>
                  </a:cubicBezTo>
                  <a:cubicBezTo>
                    <a:pt x="16381" y="17702"/>
                    <a:pt x="17808" y="18839"/>
                    <a:pt x="18902" y="19489"/>
                  </a:cubicBezTo>
                  <a:cubicBezTo>
                    <a:pt x="19997" y="20138"/>
                    <a:pt x="20758" y="20301"/>
                    <a:pt x="21519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701364" y="7706707"/>
              <a:ext cx="83518" cy="22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97" fill="norm" stroke="1" extrusionOk="0">
                  <a:moveTo>
                    <a:pt x="21046" y="0"/>
                  </a:moveTo>
                  <a:cubicBezTo>
                    <a:pt x="16970" y="1977"/>
                    <a:pt x="12895" y="3955"/>
                    <a:pt x="9431" y="6617"/>
                  </a:cubicBezTo>
                  <a:cubicBezTo>
                    <a:pt x="5967" y="9279"/>
                    <a:pt x="3114" y="12625"/>
                    <a:pt x="1484" y="14755"/>
                  </a:cubicBezTo>
                  <a:cubicBezTo>
                    <a:pt x="-146" y="16885"/>
                    <a:pt x="-554" y="17797"/>
                    <a:pt x="872" y="18786"/>
                  </a:cubicBezTo>
                  <a:cubicBezTo>
                    <a:pt x="2299" y="19775"/>
                    <a:pt x="5559" y="20839"/>
                    <a:pt x="8208" y="21220"/>
                  </a:cubicBezTo>
                  <a:cubicBezTo>
                    <a:pt x="10857" y="21600"/>
                    <a:pt x="12895" y="21296"/>
                    <a:pt x="14933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0629620" y="7818300"/>
              <a:ext cx="194077" cy="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857659" y="7832855"/>
              <a:ext cx="106743" cy="1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0984264" y="7637163"/>
              <a:ext cx="144091" cy="26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91" fill="norm" stroke="1" extrusionOk="0">
                  <a:moveTo>
                    <a:pt x="15053" y="16034"/>
                  </a:moveTo>
                  <a:cubicBezTo>
                    <a:pt x="12173" y="15637"/>
                    <a:pt x="9293" y="15239"/>
                    <a:pt x="6773" y="15504"/>
                  </a:cubicBezTo>
                  <a:cubicBezTo>
                    <a:pt x="4253" y="15769"/>
                    <a:pt x="2093" y="16697"/>
                    <a:pt x="1013" y="17558"/>
                  </a:cubicBezTo>
                  <a:cubicBezTo>
                    <a:pt x="-67" y="18420"/>
                    <a:pt x="-67" y="19215"/>
                    <a:pt x="53" y="19944"/>
                  </a:cubicBezTo>
                  <a:cubicBezTo>
                    <a:pt x="173" y="20672"/>
                    <a:pt x="413" y="21335"/>
                    <a:pt x="1853" y="21467"/>
                  </a:cubicBezTo>
                  <a:cubicBezTo>
                    <a:pt x="3293" y="21600"/>
                    <a:pt x="5933" y="21202"/>
                    <a:pt x="8813" y="19215"/>
                  </a:cubicBezTo>
                  <a:cubicBezTo>
                    <a:pt x="11693" y="17227"/>
                    <a:pt x="14813" y="13649"/>
                    <a:pt x="16973" y="10402"/>
                  </a:cubicBezTo>
                  <a:cubicBezTo>
                    <a:pt x="19133" y="7156"/>
                    <a:pt x="20333" y="4241"/>
                    <a:pt x="20933" y="2452"/>
                  </a:cubicBezTo>
                  <a:cubicBezTo>
                    <a:pt x="21533" y="663"/>
                    <a:pt x="21533" y="0"/>
                    <a:pt x="20933" y="0"/>
                  </a:cubicBezTo>
                  <a:cubicBezTo>
                    <a:pt x="20333" y="0"/>
                    <a:pt x="19133" y="663"/>
                    <a:pt x="17813" y="2584"/>
                  </a:cubicBezTo>
                  <a:cubicBezTo>
                    <a:pt x="16493" y="4506"/>
                    <a:pt x="15053" y="7686"/>
                    <a:pt x="14333" y="9939"/>
                  </a:cubicBezTo>
                  <a:cubicBezTo>
                    <a:pt x="13613" y="12191"/>
                    <a:pt x="13613" y="13517"/>
                    <a:pt x="13733" y="14577"/>
                  </a:cubicBezTo>
                  <a:cubicBezTo>
                    <a:pt x="13853" y="15637"/>
                    <a:pt x="14093" y="16432"/>
                    <a:pt x="14813" y="16896"/>
                  </a:cubicBezTo>
                  <a:cubicBezTo>
                    <a:pt x="15533" y="17360"/>
                    <a:pt x="16733" y="17492"/>
                    <a:pt x="17933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139069" y="7813448"/>
              <a:ext cx="24260" cy="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1173032" y="7711558"/>
              <a:ext cx="4853" cy="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1202144" y="7748756"/>
              <a:ext cx="67927" cy="8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1630"/>
                  </a:moveTo>
                  <a:cubicBezTo>
                    <a:pt x="19029" y="815"/>
                    <a:pt x="16457" y="0"/>
                    <a:pt x="13372" y="0"/>
                  </a:cubicBezTo>
                  <a:cubicBezTo>
                    <a:pt x="10286" y="0"/>
                    <a:pt x="6686" y="815"/>
                    <a:pt x="5657" y="2038"/>
                  </a:cubicBezTo>
                  <a:cubicBezTo>
                    <a:pt x="4629" y="3260"/>
                    <a:pt x="6171" y="4891"/>
                    <a:pt x="7971" y="6521"/>
                  </a:cubicBezTo>
                  <a:cubicBezTo>
                    <a:pt x="9771" y="8151"/>
                    <a:pt x="11829" y="9781"/>
                    <a:pt x="13114" y="11615"/>
                  </a:cubicBezTo>
                  <a:cubicBezTo>
                    <a:pt x="14400" y="13449"/>
                    <a:pt x="14914" y="15487"/>
                    <a:pt x="14914" y="17524"/>
                  </a:cubicBezTo>
                  <a:cubicBezTo>
                    <a:pt x="14914" y="19562"/>
                    <a:pt x="14400" y="21600"/>
                    <a:pt x="11829" y="21192"/>
                  </a:cubicBezTo>
                  <a:cubicBezTo>
                    <a:pt x="9257" y="20785"/>
                    <a:pt x="4629" y="17932"/>
                    <a:pt x="0" y="1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1334762" y="7599965"/>
              <a:ext cx="32347" cy="24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96"/>
                    <a:pt x="0" y="9792"/>
                    <a:pt x="0" y="13392"/>
                  </a:cubicBezTo>
                  <a:cubicBezTo>
                    <a:pt x="0" y="16992"/>
                    <a:pt x="1080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1270070" y="7731686"/>
              <a:ext cx="194076" cy="1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140" y="10932"/>
                    <a:pt x="8280" y="1332"/>
                    <a:pt x="11880" y="132"/>
                  </a:cubicBezTo>
                  <a:cubicBezTo>
                    <a:pt x="15480" y="-1068"/>
                    <a:pt x="18540" y="6132"/>
                    <a:pt x="21600" y="1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4" name="Drawing"/>
          <p:cNvGrpSpPr/>
          <p:nvPr/>
        </p:nvGrpSpPr>
        <p:grpSpPr>
          <a:xfrm>
            <a:off x="958814" y="918193"/>
            <a:ext cx="11842787" cy="3730008"/>
            <a:chOff x="0" y="-19049"/>
            <a:chExt cx="11842785" cy="3730006"/>
          </a:xfrm>
        </p:grpSpPr>
        <p:sp>
          <p:nvSpPr>
            <p:cNvPr id="1921" name="Line"/>
            <p:cNvSpPr/>
            <p:nvPr/>
          </p:nvSpPr>
          <p:spPr>
            <a:xfrm>
              <a:off x="648676" y="1805956"/>
              <a:ext cx="164160" cy="35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5" fill="norm" stroke="1" extrusionOk="0">
                  <a:moveTo>
                    <a:pt x="1539" y="0"/>
                  </a:moveTo>
                  <a:cubicBezTo>
                    <a:pt x="1539" y="4828"/>
                    <a:pt x="1539" y="9656"/>
                    <a:pt x="1539" y="12769"/>
                  </a:cubicBezTo>
                  <a:cubicBezTo>
                    <a:pt x="1539" y="15882"/>
                    <a:pt x="1539" y="17280"/>
                    <a:pt x="1677" y="18614"/>
                  </a:cubicBezTo>
                  <a:cubicBezTo>
                    <a:pt x="1815" y="19948"/>
                    <a:pt x="2092" y="21219"/>
                    <a:pt x="2231" y="21409"/>
                  </a:cubicBezTo>
                  <a:cubicBezTo>
                    <a:pt x="2369" y="21600"/>
                    <a:pt x="2369" y="20711"/>
                    <a:pt x="2231" y="19567"/>
                  </a:cubicBezTo>
                  <a:cubicBezTo>
                    <a:pt x="2092" y="18424"/>
                    <a:pt x="1815" y="17026"/>
                    <a:pt x="1262" y="16073"/>
                  </a:cubicBezTo>
                  <a:cubicBezTo>
                    <a:pt x="708" y="15120"/>
                    <a:pt x="-123" y="14612"/>
                    <a:pt x="15" y="14548"/>
                  </a:cubicBezTo>
                  <a:cubicBezTo>
                    <a:pt x="154" y="14485"/>
                    <a:pt x="1262" y="14866"/>
                    <a:pt x="2508" y="14802"/>
                  </a:cubicBezTo>
                  <a:cubicBezTo>
                    <a:pt x="3754" y="14739"/>
                    <a:pt x="5139" y="14231"/>
                    <a:pt x="7769" y="12198"/>
                  </a:cubicBezTo>
                  <a:cubicBezTo>
                    <a:pt x="10400" y="10165"/>
                    <a:pt x="14277" y="6607"/>
                    <a:pt x="16492" y="4384"/>
                  </a:cubicBezTo>
                  <a:cubicBezTo>
                    <a:pt x="18708" y="2160"/>
                    <a:pt x="19262" y="1271"/>
                    <a:pt x="19539" y="1271"/>
                  </a:cubicBezTo>
                  <a:cubicBezTo>
                    <a:pt x="19815" y="1271"/>
                    <a:pt x="19815" y="2160"/>
                    <a:pt x="19815" y="4511"/>
                  </a:cubicBezTo>
                  <a:cubicBezTo>
                    <a:pt x="19815" y="6861"/>
                    <a:pt x="19815" y="10673"/>
                    <a:pt x="20092" y="13341"/>
                  </a:cubicBezTo>
                  <a:cubicBezTo>
                    <a:pt x="20369" y="16009"/>
                    <a:pt x="20923" y="17534"/>
                    <a:pt x="2147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59401" y="2034556"/>
              <a:ext cx="57552" cy="12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05" fill="norm" stroke="1" extrusionOk="0">
                  <a:moveTo>
                    <a:pt x="1543" y="6374"/>
                  </a:moveTo>
                  <a:cubicBezTo>
                    <a:pt x="771" y="8144"/>
                    <a:pt x="0" y="9915"/>
                    <a:pt x="0" y="12570"/>
                  </a:cubicBezTo>
                  <a:cubicBezTo>
                    <a:pt x="0" y="15226"/>
                    <a:pt x="771" y="18767"/>
                    <a:pt x="3086" y="20184"/>
                  </a:cubicBezTo>
                  <a:cubicBezTo>
                    <a:pt x="5400" y="21600"/>
                    <a:pt x="9257" y="20892"/>
                    <a:pt x="12729" y="18413"/>
                  </a:cubicBezTo>
                  <a:cubicBezTo>
                    <a:pt x="16200" y="15934"/>
                    <a:pt x="19286" y="11685"/>
                    <a:pt x="20443" y="8675"/>
                  </a:cubicBezTo>
                  <a:cubicBezTo>
                    <a:pt x="21600" y="5666"/>
                    <a:pt x="20829" y="3895"/>
                    <a:pt x="18514" y="2656"/>
                  </a:cubicBezTo>
                  <a:cubicBezTo>
                    <a:pt x="16200" y="1416"/>
                    <a:pt x="12343" y="708"/>
                    <a:pt x="8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066835" y="185040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073185" y="202185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334329" y="1743398"/>
              <a:ext cx="215107" cy="32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7" fill="norm" stroke="1" extrusionOk="0">
                  <a:moveTo>
                    <a:pt x="10721" y="780"/>
                  </a:moveTo>
                  <a:cubicBezTo>
                    <a:pt x="9874" y="359"/>
                    <a:pt x="9027" y="-62"/>
                    <a:pt x="8180" y="8"/>
                  </a:cubicBezTo>
                  <a:cubicBezTo>
                    <a:pt x="7333" y="78"/>
                    <a:pt x="6486" y="639"/>
                    <a:pt x="5321" y="2533"/>
                  </a:cubicBezTo>
                  <a:cubicBezTo>
                    <a:pt x="4156" y="4426"/>
                    <a:pt x="2674" y="7652"/>
                    <a:pt x="1721" y="10528"/>
                  </a:cubicBezTo>
                  <a:cubicBezTo>
                    <a:pt x="768" y="13403"/>
                    <a:pt x="345" y="15928"/>
                    <a:pt x="133" y="17611"/>
                  </a:cubicBezTo>
                  <a:cubicBezTo>
                    <a:pt x="-79" y="19294"/>
                    <a:pt x="-79" y="20135"/>
                    <a:pt x="450" y="20696"/>
                  </a:cubicBezTo>
                  <a:cubicBezTo>
                    <a:pt x="980" y="21257"/>
                    <a:pt x="2039" y="21538"/>
                    <a:pt x="3521" y="21328"/>
                  </a:cubicBezTo>
                  <a:cubicBezTo>
                    <a:pt x="5003" y="21117"/>
                    <a:pt x="6909" y="20416"/>
                    <a:pt x="9239" y="18382"/>
                  </a:cubicBezTo>
                  <a:cubicBezTo>
                    <a:pt x="11568" y="16348"/>
                    <a:pt x="14321" y="12982"/>
                    <a:pt x="15592" y="10177"/>
                  </a:cubicBezTo>
                  <a:cubicBezTo>
                    <a:pt x="16862" y="7372"/>
                    <a:pt x="16650" y="5128"/>
                    <a:pt x="15592" y="3585"/>
                  </a:cubicBezTo>
                  <a:cubicBezTo>
                    <a:pt x="14533" y="2042"/>
                    <a:pt x="12627" y="1200"/>
                    <a:pt x="10933" y="780"/>
                  </a:cubicBezTo>
                  <a:cubicBezTo>
                    <a:pt x="9239" y="359"/>
                    <a:pt x="7756" y="359"/>
                    <a:pt x="6803" y="709"/>
                  </a:cubicBezTo>
                  <a:cubicBezTo>
                    <a:pt x="5850" y="1060"/>
                    <a:pt x="5427" y="1761"/>
                    <a:pt x="5215" y="3024"/>
                  </a:cubicBezTo>
                  <a:cubicBezTo>
                    <a:pt x="5003" y="4286"/>
                    <a:pt x="5003" y="6109"/>
                    <a:pt x="5321" y="7302"/>
                  </a:cubicBezTo>
                  <a:cubicBezTo>
                    <a:pt x="5639" y="8494"/>
                    <a:pt x="6274" y="9055"/>
                    <a:pt x="7015" y="9546"/>
                  </a:cubicBezTo>
                  <a:cubicBezTo>
                    <a:pt x="7756" y="10037"/>
                    <a:pt x="8603" y="10457"/>
                    <a:pt x="11039" y="10387"/>
                  </a:cubicBezTo>
                  <a:cubicBezTo>
                    <a:pt x="13474" y="10317"/>
                    <a:pt x="17497" y="9756"/>
                    <a:pt x="21521" y="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012985" y="1689105"/>
              <a:ext cx="241301" cy="29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0232" y="3888"/>
                  </a:moveTo>
                  <a:cubicBezTo>
                    <a:pt x="9095" y="3734"/>
                    <a:pt x="7958" y="3580"/>
                    <a:pt x="7011" y="3811"/>
                  </a:cubicBezTo>
                  <a:cubicBezTo>
                    <a:pt x="6063" y="4043"/>
                    <a:pt x="5305" y="4660"/>
                    <a:pt x="4168" y="6511"/>
                  </a:cubicBezTo>
                  <a:cubicBezTo>
                    <a:pt x="3032" y="8363"/>
                    <a:pt x="1516" y="11448"/>
                    <a:pt x="758" y="13454"/>
                  </a:cubicBezTo>
                  <a:cubicBezTo>
                    <a:pt x="0" y="15460"/>
                    <a:pt x="0" y="16386"/>
                    <a:pt x="0" y="17234"/>
                  </a:cubicBezTo>
                  <a:cubicBezTo>
                    <a:pt x="0" y="18083"/>
                    <a:pt x="0" y="18854"/>
                    <a:pt x="284" y="19548"/>
                  </a:cubicBezTo>
                  <a:cubicBezTo>
                    <a:pt x="568" y="20243"/>
                    <a:pt x="1137" y="20860"/>
                    <a:pt x="2084" y="21168"/>
                  </a:cubicBezTo>
                  <a:cubicBezTo>
                    <a:pt x="3032" y="21477"/>
                    <a:pt x="4358" y="21477"/>
                    <a:pt x="6537" y="20320"/>
                  </a:cubicBezTo>
                  <a:cubicBezTo>
                    <a:pt x="8716" y="19163"/>
                    <a:pt x="11747" y="16848"/>
                    <a:pt x="13547" y="14303"/>
                  </a:cubicBezTo>
                  <a:cubicBezTo>
                    <a:pt x="15347" y="11757"/>
                    <a:pt x="15916" y="8980"/>
                    <a:pt x="15916" y="6820"/>
                  </a:cubicBezTo>
                  <a:cubicBezTo>
                    <a:pt x="15916" y="4660"/>
                    <a:pt x="15347" y="3117"/>
                    <a:pt x="14021" y="2037"/>
                  </a:cubicBezTo>
                  <a:cubicBezTo>
                    <a:pt x="12695" y="957"/>
                    <a:pt x="10611" y="340"/>
                    <a:pt x="9000" y="108"/>
                  </a:cubicBezTo>
                  <a:cubicBezTo>
                    <a:pt x="7389" y="-123"/>
                    <a:pt x="6253" y="31"/>
                    <a:pt x="5400" y="417"/>
                  </a:cubicBezTo>
                  <a:cubicBezTo>
                    <a:pt x="4547" y="803"/>
                    <a:pt x="3979" y="1420"/>
                    <a:pt x="3600" y="2268"/>
                  </a:cubicBezTo>
                  <a:cubicBezTo>
                    <a:pt x="3221" y="3117"/>
                    <a:pt x="3032" y="4197"/>
                    <a:pt x="3411" y="5046"/>
                  </a:cubicBezTo>
                  <a:cubicBezTo>
                    <a:pt x="3789" y="5894"/>
                    <a:pt x="4737" y="6511"/>
                    <a:pt x="7200" y="6974"/>
                  </a:cubicBezTo>
                  <a:cubicBezTo>
                    <a:pt x="9663" y="7437"/>
                    <a:pt x="13642" y="7746"/>
                    <a:pt x="16295" y="7823"/>
                  </a:cubicBezTo>
                  <a:cubicBezTo>
                    <a:pt x="18947" y="7900"/>
                    <a:pt x="20274" y="7746"/>
                    <a:pt x="21600" y="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277377" y="1939306"/>
              <a:ext cx="61703" cy="11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6" h="21372" fill="norm" stroke="1" extrusionOk="0">
                  <a:moveTo>
                    <a:pt x="6811" y="0"/>
                  </a:moveTo>
                  <a:cubicBezTo>
                    <a:pt x="4786" y="3789"/>
                    <a:pt x="2761" y="7579"/>
                    <a:pt x="1411" y="11179"/>
                  </a:cubicBezTo>
                  <a:cubicBezTo>
                    <a:pt x="61" y="14779"/>
                    <a:pt x="-614" y="18189"/>
                    <a:pt x="736" y="19895"/>
                  </a:cubicBezTo>
                  <a:cubicBezTo>
                    <a:pt x="2086" y="21600"/>
                    <a:pt x="5461" y="21600"/>
                    <a:pt x="8499" y="21032"/>
                  </a:cubicBezTo>
                  <a:cubicBezTo>
                    <a:pt x="11536" y="20463"/>
                    <a:pt x="14236" y="19326"/>
                    <a:pt x="16598" y="17811"/>
                  </a:cubicBezTo>
                  <a:cubicBezTo>
                    <a:pt x="18961" y="16295"/>
                    <a:pt x="20986" y="14400"/>
                    <a:pt x="18623" y="12316"/>
                  </a:cubicBezTo>
                  <a:cubicBezTo>
                    <a:pt x="16261" y="10232"/>
                    <a:pt x="9511" y="7958"/>
                    <a:pt x="2761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895635" y="1793256"/>
              <a:ext cx="127001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45"/>
                  </a:moveTo>
                  <a:cubicBezTo>
                    <a:pt x="2160" y="6968"/>
                    <a:pt x="4320" y="12890"/>
                    <a:pt x="6300" y="16548"/>
                  </a:cubicBezTo>
                  <a:cubicBezTo>
                    <a:pt x="8280" y="20206"/>
                    <a:pt x="10080" y="21600"/>
                    <a:pt x="11340" y="21426"/>
                  </a:cubicBezTo>
                  <a:cubicBezTo>
                    <a:pt x="12600" y="21252"/>
                    <a:pt x="13320" y="19510"/>
                    <a:pt x="14040" y="16200"/>
                  </a:cubicBezTo>
                  <a:cubicBezTo>
                    <a:pt x="14760" y="12890"/>
                    <a:pt x="15480" y="8013"/>
                    <a:pt x="16740" y="5052"/>
                  </a:cubicBezTo>
                  <a:cubicBezTo>
                    <a:pt x="18000" y="2090"/>
                    <a:pt x="19800" y="1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073435" y="1753958"/>
              <a:ext cx="101601" cy="14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1600" y="4736"/>
                  </a:moveTo>
                  <a:cubicBezTo>
                    <a:pt x="20250" y="3215"/>
                    <a:pt x="18900" y="1694"/>
                    <a:pt x="17100" y="781"/>
                  </a:cubicBezTo>
                  <a:cubicBezTo>
                    <a:pt x="15300" y="-132"/>
                    <a:pt x="13050" y="-436"/>
                    <a:pt x="10350" y="933"/>
                  </a:cubicBezTo>
                  <a:cubicBezTo>
                    <a:pt x="7650" y="2302"/>
                    <a:pt x="4500" y="5344"/>
                    <a:pt x="3825" y="7322"/>
                  </a:cubicBezTo>
                  <a:cubicBezTo>
                    <a:pt x="3150" y="9299"/>
                    <a:pt x="4950" y="10212"/>
                    <a:pt x="6975" y="10972"/>
                  </a:cubicBezTo>
                  <a:cubicBezTo>
                    <a:pt x="9000" y="11733"/>
                    <a:pt x="11250" y="12341"/>
                    <a:pt x="12600" y="13406"/>
                  </a:cubicBezTo>
                  <a:cubicBezTo>
                    <a:pt x="13950" y="14471"/>
                    <a:pt x="14400" y="15992"/>
                    <a:pt x="13500" y="17209"/>
                  </a:cubicBezTo>
                  <a:cubicBezTo>
                    <a:pt x="12600" y="18426"/>
                    <a:pt x="10350" y="19339"/>
                    <a:pt x="7875" y="19947"/>
                  </a:cubicBezTo>
                  <a:cubicBezTo>
                    <a:pt x="5400" y="20556"/>
                    <a:pt x="2700" y="20860"/>
                    <a:pt x="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238535" y="185675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906444" y="1628156"/>
              <a:ext cx="172969" cy="32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30" fill="norm" stroke="1" extrusionOk="0">
                  <a:moveTo>
                    <a:pt x="3761" y="0"/>
                  </a:moveTo>
                  <a:cubicBezTo>
                    <a:pt x="4281" y="4127"/>
                    <a:pt x="4802" y="8255"/>
                    <a:pt x="5062" y="11419"/>
                  </a:cubicBezTo>
                  <a:cubicBezTo>
                    <a:pt x="5322" y="14583"/>
                    <a:pt x="5322" y="16785"/>
                    <a:pt x="5062" y="18436"/>
                  </a:cubicBezTo>
                  <a:cubicBezTo>
                    <a:pt x="4802" y="20087"/>
                    <a:pt x="4281" y="21187"/>
                    <a:pt x="3761" y="21394"/>
                  </a:cubicBezTo>
                  <a:cubicBezTo>
                    <a:pt x="3240" y="21600"/>
                    <a:pt x="2720" y="20912"/>
                    <a:pt x="2069" y="19674"/>
                  </a:cubicBezTo>
                  <a:cubicBezTo>
                    <a:pt x="1418" y="18436"/>
                    <a:pt x="638" y="16647"/>
                    <a:pt x="247" y="15409"/>
                  </a:cubicBezTo>
                  <a:cubicBezTo>
                    <a:pt x="-143" y="14171"/>
                    <a:pt x="-143" y="13483"/>
                    <a:pt x="768" y="13139"/>
                  </a:cubicBezTo>
                  <a:cubicBezTo>
                    <a:pt x="1679" y="12795"/>
                    <a:pt x="3500" y="12795"/>
                    <a:pt x="5452" y="12245"/>
                  </a:cubicBezTo>
                  <a:cubicBezTo>
                    <a:pt x="7404" y="11694"/>
                    <a:pt x="9486" y="10594"/>
                    <a:pt x="11698" y="8943"/>
                  </a:cubicBezTo>
                  <a:cubicBezTo>
                    <a:pt x="13910" y="7292"/>
                    <a:pt x="16252" y="5090"/>
                    <a:pt x="17944" y="3508"/>
                  </a:cubicBezTo>
                  <a:cubicBezTo>
                    <a:pt x="19635" y="1926"/>
                    <a:pt x="20676" y="963"/>
                    <a:pt x="21067" y="963"/>
                  </a:cubicBezTo>
                  <a:cubicBezTo>
                    <a:pt x="21457" y="963"/>
                    <a:pt x="21197" y="1926"/>
                    <a:pt x="20937" y="4746"/>
                  </a:cubicBezTo>
                  <a:cubicBezTo>
                    <a:pt x="20676" y="7567"/>
                    <a:pt x="20416" y="12245"/>
                    <a:pt x="20416" y="15271"/>
                  </a:cubicBezTo>
                  <a:cubicBezTo>
                    <a:pt x="20416" y="18298"/>
                    <a:pt x="20676" y="19674"/>
                    <a:pt x="20937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146585" y="1875806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286285" y="174245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298985" y="184405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517228" y="1639050"/>
              <a:ext cx="169108" cy="26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11" fill="norm" stroke="1" extrusionOk="0">
                  <a:moveTo>
                    <a:pt x="13305" y="148"/>
                  </a:moveTo>
                  <a:cubicBezTo>
                    <a:pt x="11972" y="-25"/>
                    <a:pt x="10638" y="-198"/>
                    <a:pt x="9038" y="580"/>
                  </a:cubicBezTo>
                  <a:cubicBezTo>
                    <a:pt x="7438" y="1357"/>
                    <a:pt x="5572" y="3085"/>
                    <a:pt x="3838" y="5764"/>
                  </a:cubicBezTo>
                  <a:cubicBezTo>
                    <a:pt x="2105" y="8442"/>
                    <a:pt x="505" y="12071"/>
                    <a:pt x="105" y="14663"/>
                  </a:cubicBezTo>
                  <a:cubicBezTo>
                    <a:pt x="-295" y="17255"/>
                    <a:pt x="505" y="18810"/>
                    <a:pt x="1572" y="19760"/>
                  </a:cubicBezTo>
                  <a:cubicBezTo>
                    <a:pt x="2638" y="20711"/>
                    <a:pt x="3972" y="21056"/>
                    <a:pt x="5438" y="21229"/>
                  </a:cubicBezTo>
                  <a:cubicBezTo>
                    <a:pt x="6905" y="21402"/>
                    <a:pt x="8505" y="21402"/>
                    <a:pt x="10772" y="20192"/>
                  </a:cubicBezTo>
                  <a:cubicBezTo>
                    <a:pt x="13038" y="18983"/>
                    <a:pt x="15972" y="16564"/>
                    <a:pt x="17572" y="13712"/>
                  </a:cubicBezTo>
                  <a:cubicBezTo>
                    <a:pt x="19172" y="10861"/>
                    <a:pt x="19438" y="7578"/>
                    <a:pt x="18772" y="5245"/>
                  </a:cubicBezTo>
                  <a:cubicBezTo>
                    <a:pt x="18105" y="2912"/>
                    <a:pt x="16505" y="1530"/>
                    <a:pt x="13972" y="925"/>
                  </a:cubicBezTo>
                  <a:cubicBezTo>
                    <a:pt x="11438" y="320"/>
                    <a:pt x="7972" y="493"/>
                    <a:pt x="5838" y="925"/>
                  </a:cubicBezTo>
                  <a:cubicBezTo>
                    <a:pt x="3705" y="1357"/>
                    <a:pt x="2905" y="2048"/>
                    <a:pt x="2505" y="2826"/>
                  </a:cubicBezTo>
                  <a:cubicBezTo>
                    <a:pt x="2105" y="3604"/>
                    <a:pt x="2105" y="4468"/>
                    <a:pt x="2772" y="5159"/>
                  </a:cubicBezTo>
                  <a:cubicBezTo>
                    <a:pt x="3438" y="5850"/>
                    <a:pt x="4772" y="6368"/>
                    <a:pt x="7972" y="6800"/>
                  </a:cubicBezTo>
                  <a:cubicBezTo>
                    <a:pt x="11172" y="7232"/>
                    <a:pt x="16238" y="7578"/>
                    <a:pt x="21305" y="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870485" y="1640856"/>
              <a:ext cx="17608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0" y="0"/>
                  </a:moveTo>
                  <a:cubicBezTo>
                    <a:pt x="4629" y="1662"/>
                    <a:pt x="9257" y="3323"/>
                    <a:pt x="12600" y="4708"/>
                  </a:cubicBezTo>
                  <a:cubicBezTo>
                    <a:pt x="15943" y="6092"/>
                    <a:pt x="18000" y="7200"/>
                    <a:pt x="19414" y="8123"/>
                  </a:cubicBezTo>
                  <a:cubicBezTo>
                    <a:pt x="20829" y="9046"/>
                    <a:pt x="21600" y="9785"/>
                    <a:pt x="21343" y="10338"/>
                  </a:cubicBezTo>
                  <a:cubicBezTo>
                    <a:pt x="21086" y="10892"/>
                    <a:pt x="19800" y="11262"/>
                    <a:pt x="16071" y="13108"/>
                  </a:cubicBezTo>
                  <a:cubicBezTo>
                    <a:pt x="12343" y="14954"/>
                    <a:pt x="6171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251485" y="1602027"/>
              <a:ext cx="273051" cy="25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7" fill="norm" stroke="1" extrusionOk="0">
                  <a:moveTo>
                    <a:pt x="10549" y="4275"/>
                  </a:moveTo>
                  <a:cubicBezTo>
                    <a:pt x="9712" y="3924"/>
                    <a:pt x="8874" y="3572"/>
                    <a:pt x="7284" y="4450"/>
                  </a:cubicBezTo>
                  <a:cubicBezTo>
                    <a:pt x="5693" y="5329"/>
                    <a:pt x="3349" y="7436"/>
                    <a:pt x="1926" y="9894"/>
                  </a:cubicBezTo>
                  <a:cubicBezTo>
                    <a:pt x="502" y="12353"/>
                    <a:pt x="0" y="15163"/>
                    <a:pt x="0" y="17007"/>
                  </a:cubicBezTo>
                  <a:cubicBezTo>
                    <a:pt x="0" y="18850"/>
                    <a:pt x="502" y="19729"/>
                    <a:pt x="2093" y="20343"/>
                  </a:cubicBezTo>
                  <a:cubicBezTo>
                    <a:pt x="3684" y="20958"/>
                    <a:pt x="6363" y="21309"/>
                    <a:pt x="9544" y="19465"/>
                  </a:cubicBezTo>
                  <a:cubicBezTo>
                    <a:pt x="12726" y="17621"/>
                    <a:pt x="16409" y="13582"/>
                    <a:pt x="18251" y="10685"/>
                  </a:cubicBezTo>
                  <a:cubicBezTo>
                    <a:pt x="20093" y="7787"/>
                    <a:pt x="20093" y="6031"/>
                    <a:pt x="18502" y="4187"/>
                  </a:cubicBezTo>
                  <a:cubicBezTo>
                    <a:pt x="16912" y="2343"/>
                    <a:pt x="13730" y="411"/>
                    <a:pt x="11302" y="60"/>
                  </a:cubicBezTo>
                  <a:cubicBezTo>
                    <a:pt x="8874" y="-291"/>
                    <a:pt x="7200" y="938"/>
                    <a:pt x="6195" y="2431"/>
                  </a:cubicBezTo>
                  <a:cubicBezTo>
                    <a:pt x="5191" y="3924"/>
                    <a:pt x="4856" y="5680"/>
                    <a:pt x="5693" y="6733"/>
                  </a:cubicBezTo>
                  <a:cubicBezTo>
                    <a:pt x="6530" y="7787"/>
                    <a:pt x="8540" y="8138"/>
                    <a:pt x="11386" y="8314"/>
                  </a:cubicBezTo>
                  <a:cubicBezTo>
                    <a:pt x="14233" y="8489"/>
                    <a:pt x="17916" y="8489"/>
                    <a:pt x="21600" y="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508940" y="1848143"/>
              <a:ext cx="83468" cy="8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0557" fill="norm" stroke="1" extrusionOk="0">
                  <a:moveTo>
                    <a:pt x="10204" y="2197"/>
                  </a:moveTo>
                  <a:cubicBezTo>
                    <a:pt x="8096" y="3817"/>
                    <a:pt x="5989" y="5437"/>
                    <a:pt x="4145" y="7327"/>
                  </a:cubicBezTo>
                  <a:cubicBezTo>
                    <a:pt x="2301" y="9217"/>
                    <a:pt x="721" y="11377"/>
                    <a:pt x="194" y="13807"/>
                  </a:cubicBezTo>
                  <a:cubicBezTo>
                    <a:pt x="-333" y="16237"/>
                    <a:pt x="194" y="18937"/>
                    <a:pt x="2038" y="20017"/>
                  </a:cubicBezTo>
                  <a:cubicBezTo>
                    <a:pt x="3882" y="21097"/>
                    <a:pt x="7043" y="20557"/>
                    <a:pt x="10467" y="18397"/>
                  </a:cubicBezTo>
                  <a:cubicBezTo>
                    <a:pt x="13891" y="16237"/>
                    <a:pt x="17579" y="12457"/>
                    <a:pt x="19423" y="8947"/>
                  </a:cubicBezTo>
                  <a:cubicBezTo>
                    <a:pt x="21267" y="5437"/>
                    <a:pt x="21267" y="2197"/>
                    <a:pt x="19160" y="847"/>
                  </a:cubicBezTo>
                  <a:cubicBezTo>
                    <a:pt x="17052" y="-503"/>
                    <a:pt x="12838" y="37"/>
                    <a:pt x="8623" y="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3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28685" y="2200081"/>
              <a:ext cx="1664831" cy="151976"/>
            </a:xfrm>
            <a:prstGeom prst="rect">
              <a:avLst/>
            </a:prstGeom>
            <a:effectLst/>
          </p:spPr>
        </p:pic>
        <p:pic>
          <p:nvPicPr>
            <p:cNvPr id="194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7385" y="2254865"/>
              <a:ext cx="1943101" cy="262292"/>
            </a:xfrm>
            <a:prstGeom prst="rect">
              <a:avLst/>
            </a:prstGeom>
            <a:effectLst/>
          </p:spPr>
        </p:pic>
        <p:sp>
          <p:nvSpPr>
            <p:cNvPr id="1943" name="Line"/>
            <p:cNvSpPr/>
            <p:nvPr/>
          </p:nvSpPr>
          <p:spPr>
            <a:xfrm>
              <a:off x="0" y="3058556"/>
              <a:ext cx="147217" cy="5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38" fill="norm" stroke="1" extrusionOk="0">
                  <a:moveTo>
                    <a:pt x="4569" y="6584"/>
                  </a:moveTo>
                  <a:cubicBezTo>
                    <a:pt x="4873" y="8800"/>
                    <a:pt x="5177" y="11015"/>
                    <a:pt x="5329" y="13349"/>
                  </a:cubicBezTo>
                  <a:cubicBezTo>
                    <a:pt x="5481" y="15683"/>
                    <a:pt x="5481" y="18136"/>
                    <a:pt x="5329" y="19600"/>
                  </a:cubicBezTo>
                  <a:cubicBezTo>
                    <a:pt x="5177" y="21063"/>
                    <a:pt x="4873" y="21538"/>
                    <a:pt x="4569" y="21538"/>
                  </a:cubicBezTo>
                  <a:cubicBezTo>
                    <a:pt x="4264" y="21538"/>
                    <a:pt x="3960" y="21063"/>
                    <a:pt x="3352" y="19600"/>
                  </a:cubicBezTo>
                  <a:cubicBezTo>
                    <a:pt x="2743" y="18136"/>
                    <a:pt x="1831" y="15683"/>
                    <a:pt x="1070" y="13112"/>
                  </a:cubicBezTo>
                  <a:cubicBezTo>
                    <a:pt x="309" y="10540"/>
                    <a:pt x="-299" y="7850"/>
                    <a:pt x="157" y="5833"/>
                  </a:cubicBezTo>
                  <a:cubicBezTo>
                    <a:pt x="614" y="3815"/>
                    <a:pt x="2135" y="2470"/>
                    <a:pt x="3504" y="1600"/>
                  </a:cubicBezTo>
                  <a:cubicBezTo>
                    <a:pt x="4873" y="729"/>
                    <a:pt x="6090" y="334"/>
                    <a:pt x="7611" y="136"/>
                  </a:cubicBezTo>
                  <a:cubicBezTo>
                    <a:pt x="9132" y="-62"/>
                    <a:pt x="10957" y="-62"/>
                    <a:pt x="12783" y="254"/>
                  </a:cubicBezTo>
                  <a:cubicBezTo>
                    <a:pt x="14608" y="571"/>
                    <a:pt x="16433" y="1204"/>
                    <a:pt x="18107" y="2193"/>
                  </a:cubicBezTo>
                  <a:cubicBezTo>
                    <a:pt x="19780" y="3182"/>
                    <a:pt x="21301" y="4527"/>
                    <a:pt x="21149" y="5674"/>
                  </a:cubicBezTo>
                  <a:cubicBezTo>
                    <a:pt x="20997" y="6822"/>
                    <a:pt x="19171" y="7771"/>
                    <a:pt x="17498" y="8285"/>
                  </a:cubicBezTo>
                  <a:cubicBezTo>
                    <a:pt x="15825" y="8800"/>
                    <a:pt x="14304" y="8879"/>
                    <a:pt x="12478" y="8958"/>
                  </a:cubicBezTo>
                  <a:cubicBezTo>
                    <a:pt x="10653" y="9037"/>
                    <a:pt x="8524" y="9116"/>
                    <a:pt x="7611" y="9353"/>
                  </a:cubicBezTo>
                  <a:cubicBezTo>
                    <a:pt x="6698" y="9591"/>
                    <a:pt x="7002" y="9986"/>
                    <a:pt x="7307" y="1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65135" y="3329956"/>
              <a:ext cx="146051" cy="20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6680"/>
                  </a:moveTo>
                  <a:cubicBezTo>
                    <a:pt x="1878" y="6235"/>
                    <a:pt x="3757" y="5790"/>
                    <a:pt x="6261" y="6903"/>
                  </a:cubicBezTo>
                  <a:cubicBezTo>
                    <a:pt x="8765" y="8016"/>
                    <a:pt x="11896" y="10689"/>
                    <a:pt x="13461" y="12693"/>
                  </a:cubicBezTo>
                  <a:cubicBezTo>
                    <a:pt x="15026" y="14697"/>
                    <a:pt x="15026" y="16033"/>
                    <a:pt x="15026" y="17258"/>
                  </a:cubicBezTo>
                  <a:cubicBezTo>
                    <a:pt x="15026" y="18482"/>
                    <a:pt x="15026" y="19596"/>
                    <a:pt x="14243" y="20375"/>
                  </a:cubicBezTo>
                  <a:cubicBezTo>
                    <a:pt x="13461" y="21155"/>
                    <a:pt x="11896" y="21600"/>
                    <a:pt x="10330" y="20821"/>
                  </a:cubicBezTo>
                  <a:cubicBezTo>
                    <a:pt x="8765" y="20041"/>
                    <a:pt x="7200" y="18037"/>
                    <a:pt x="7826" y="14920"/>
                  </a:cubicBezTo>
                  <a:cubicBezTo>
                    <a:pt x="8452" y="11802"/>
                    <a:pt x="11270" y="7571"/>
                    <a:pt x="13930" y="4899"/>
                  </a:cubicBezTo>
                  <a:cubicBezTo>
                    <a:pt x="16591" y="2227"/>
                    <a:pt x="19096" y="1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11449" y="3101356"/>
              <a:ext cx="141037" cy="48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24" fill="norm" stroke="1" extrusionOk="0">
                  <a:moveTo>
                    <a:pt x="13345" y="1132"/>
                  </a:moveTo>
                  <a:cubicBezTo>
                    <a:pt x="13658" y="566"/>
                    <a:pt x="13971" y="0"/>
                    <a:pt x="13658" y="0"/>
                  </a:cubicBezTo>
                  <a:cubicBezTo>
                    <a:pt x="13345" y="0"/>
                    <a:pt x="12406" y="566"/>
                    <a:pt x="10215" y="2264"/>
                  </a:cubicBezTo>
                  <a:cubicBezTo>
                    <a:pt x="8023" y="3962"/>
                    <a:pt x="4580" y="6791"/>
                    <a:pt x="2388" y="9668"/>
                  </a:cubicBezTo>
                  <a:cubicBezTo>
                    <a:pt x="197" y="12545"/>
                    <a:pt x="-742" y="15469"/>
                    <a:pt x="667" y="17497"/>
                  </a:cubicBezTo>
                  <a:cubicBezTo>
                    <a:pt x="2075" y="19525"/>
                    <a:pt x="5832" y="20657"/>
                    <a:pt x="9588" y="21128"/>
                  </a:cubicBezTo>
                  <a:cubicBezTo>
                    <a:pt x="13345" y="21600"/>
                    <a:pt x="17101" y="21411"/>
                    <a:pt x="20858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28685" y="3291964"/>
              <a:ext cx="305340" cy="21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5" fill="norm" stroke="1" extrusionOk="0">
                  <a:moveTo>
                    <a:pt x="0" y="1914"/>
                  </a:moveTo>
                  <a:cubicBezTo>
                    <a:pt x="447" y="7688"/>
                    <a:pt x="894" y="13462"/>
                    <a:pt x="1043" y="16884"/>
                  </a:cubicBezTo>
                  <a:cubicBezTo>
                    <a:pt x="1192" y="20306"/>
                    <a:pt x="1043" y="21375"/>
                    <a:pt x="894" y="21375"/>
                  </a:cubicBezTo>
                  <a:cubicBezTo>
                    <a:pt x="745" y="21375"/>
                    <a:pt x="596" y="20306"/>
                    <a:pt x="596" y="17419"/>
                  </a:cubicBezTo>
                  <a:cubicBezTo>
                    <a:pt x="596" y="14531"/>
                    <a:pt x="745" y="9826"/>
                    <a:pt x="1043" y="6939"/>
                  </a:cubicBezTo>
                  <a:cubicBezTo>
                    <a:pt x="1341" y="4052"/>
                    <a:pt x="1788" y="2983"/>
                    <a:pt x="2309" y="2769"/>
                  </a:cubicBezTo>
                  <a:cubicBezTo>
                    <a:pt x="2830" y="2555"/>
                    <a:pt x="3426" y="3197"/>
                    <a:pt x="3948" y="4908"/>
                  </a:cubicBezTo>
                  <a:cubicBezTo>
                    <a:pt x="4469" y="6619"/>
                    <a:pt x="4916" y="9399"/>
                    <a:pt x="5214" y="11324"/>
                  </a:cubicBezTo>
                  <a:cubicBezTo>
                    <a:pt x="5512" y="13248"/>
                    <a:pt x="5661" y="14318"/>
                    <a:pt x="5735" y="14211"/>
                  </a:cubicBezTo>
                  <a:cubicBezTo>
                    <a:pt x="5810" y="14104"/>
                    <a:pt x="5810" y="12821"/>
                    <a:pt x="6182" y="10361"/>
                  </a:cubicBezTo>
                  <a:cubicBezTo>
                    <a:pt x="6554" y="7902"/>
                    <a:pt x="7299" y="4266"/>
                    <a:pt x="8044" y="2234"/>
                  </a:cubicBezTo>
                  <a:cubicBezTo>
                    <a:pt x="8789" y="203"/>
                    <a:pt x="9534" y="-225"/>
                    <a:pt x="10055" y="96"/>
                  </a:cubicBezTo>
                  <a:cubicBezTo>
                    <a:pt x="10577" y="417"/>
                    <a:pt x="10874" y="1486"/>
                    <a:pt x="11023" y="3731"/>
                  </a:cubicBezTo>
                  <a:cubicBezTo>
                    <a:pt x="11172" y="5977"/>
                    <a:pt x="11172" y="9399"/>
                    <a:pt x="11321" y="11751"/>
                  </a:cubicBezTo>
                  <a:cubicBezTo>
                    <a:pt x="11470" y="14104"/>
                    <a:pt x="11768" y="15387"/>
                    <a:pt x="12066" y="15494"/>
                  </a:cubicBezTo>
                  <a:cubicBezTo>
                    <a:pt x="12364" y="15601"/>
                    <a:pt x="12662" y="14531"/>
                    <a:pt x="13407" y="12500"/>
                  </a:cubicBezTo>
                  <a:cubicBezTo>
                    <a:pt x="14152" y="10468"/>
                    <a:pt x="15343" y="7474"/>
                    <a:pt x="16088" y="5335"/>
                  </a:cubicBezTo>
                  <a:cubicBezTo>
                    <a:pt x="16833" y="3197"/>
                    <a:pt x="17131" y="1914"/>
                    <a:pt x="17057" y="1807"/>
                  </a:cubicBezTo>
                  <a:cubicBezTo>
                    <a:pt x="16982" y="1700"/>
                    <a:pt x="16535" y="2769"/>
                    <a:pt x="16237" y="4908"/>
                  </a:cubicBezTo>
                  <a:cubicBezTo>
                    <a:pt x="15939" y="7046"/>
                    <a:pt x="15790" y="10254"/>
                    <a:pt x="15790" y="12393"/>
                  </a:cubicBezTo>
                  <a:cubicBezTo>
                    <a:pt x="15790" y="14531"/>
                    <a:pt x="15939" y="15601"/>
                    <a:pt x="16386" y="16242"/>
                  </a:cubicBezTo>
                  <a:cubicBezTo>
                    <a:pt x="16833" y="16884"/>
                    <a:pt x="17578" y="17098"/>
                    <a:pt x="18248" y="16884"/>
                  </a:cubicBezTo>
                  <a:cubicBezTo>
                    <a:pt x="18919" y="16670"/>
                    <a:pt x="19514" y="16028"/>
                    <a:pt x="20110" y="14211"/>
                  </a:cubicBezTo>
                  <a:cubicBezTo>
                    <a:pt x="20706" y="12393"/>
                    <a:pt x="21302" y="9399"/>
                    <a:pt x="21451" y="7260"/>
                  </a:cubicBezTo>
                  <a:cubicBezTo>
                    <a:pt x="21600" y="5122"/>
                    <a:pt x="21302" y="3838"/>
                    <a:pt x="20706" y="3090"/>
                  </a:cubicBezTo>
                  <a:cubicBezTo>
                    <a:pt x="20110" y="2341"/>
                    <a:pt x="19217" y="2127"/>
                    <a:pt x="18695" y="2555"/>
                  </a:cubicBezTo>
                  <a:cubicBezTo>
                    <a:pt x="18174" y="2983"/>
                    <a:pt x="18025" y="4052"/>
                    <a:pt x="17876" y="5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39835" y="3261835"/>
              <a:ext cx="279401" cy="18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5011"/>
                  </a:moveTo>
                  <a:cubicBezTo>
                    <a:pt x="818" y="4266"/>
                    <a:pt x="1636" y="3521"/>
                    <a:pt x="2782" y="4390"/>
                  </a:cubicBezTo>
                  <a:cubicBezTo>
                    <a:pt x="3927" y="5259"/>
                    <a:pt x="5400" y="7742"/>
                    <a:pt x="6300" y="10473"/>
                  </a:cubicBezTo>
                  <a:cubicBezTo>
                    <a:pt x="7200" y="13204"/>
                    <a:pt x="7527" y="16183"/>
                    <a:pt x="7445" y="18169"/>
                  </a:cubicBezTo>
                  <a:cubicBezTo>
                    <a:pt x="7364" y="20156"/>
                    <a:pt x="6873" y="21149"/>
                    <a:pt x="6300" y="21273"/>
                  </a:cubicBezTo>
                  <a:cubicBezTo>
                    <a:pt x="5727" y="21397"/>
                    <a:pt x="5073" y="20652"/>
                    <a:pt x="4745" y="18666"/>
                  </a:cubicBezTo>
                  <a:cubicBezTo>
                    <a:pt x="4418" y="16680"/>
                    <a:pt x="4418" y="13452"/>
                    <a:pt x="4909" y="10721"/>
                  </a:cubicBezTo>
                  <a:cubicBezTo>
                    <a:pt x="5400" y="7990"/>
                    <a:pt x="6382" y="5756"/>
                    <a:pt x="7282" y="4514"/>
                  </a:cubicBezTo>
                  <a:cubicBezTo>
                    <a:pt x="8182" y="3273"/>
                    <a:pt x="9000" y="3025"/>
                    <a:pt x="9491" y="3769"/>
                  </a:cubicBezTo>
                  <a:cubicBezTo>
                    <a:pt x="9982" y="4514"/>
                    <a:pt x="10145" y="6252"/>
                    <a:pt x="10473" y="7618"/>
                  </a:cubicBezTo>
                  <a:cubicBezTo>
                    <a:pt x="10800" y="8983"/>
                    <a:pt x="11291" y="9976"/>
                    <a:pt x="11945" y="10349"/>
                  </a:cubicBezTo>
                  <a:cubicBezTo>
                    <a:pt x="12600" y="10721"/>
                    <a:pt x="13418" y="10473"/>
                    <a:pt x="14318" y="9107"/>
                  </a:cubicBezTo>
                  <a:cubicBezTo>
                    <a:pt x="15218" y="7742"/>
                    <a:pt x="16200" y="5259"/>
                    <a:pt x="16691" y="3397"/>
                  </a:cubicBezTo>
                  <a:cubicBezTo>
                    <a:pt x="17182" y="1535"/>
                    <a:pt x="17182" y="294"/>
                    <a:pt x="16773" y="45"/>
                  </a:cubicBezTo>
                  <a:cubicBezTo>
                    <a:pt x="16364" y="-203"/>
                    <a:pt x="15545" y="542"/>
                    <a:pt x="14482" y="2900"/>
                  </a:cubicBezTo>
                  <a:cubicBezTo>
                    <a:pt x="13418" y="5259"/>
                    <a:pt x="12109" y="9231"/>
                    <a:pt x="11455" y="12335"/>
                  </a:cubicBezTo>
                  <a:cubicBezTo>
                    <a:pt x="10800" y="15438"/>
                    <a:pt x="10800" y="17673"/>
                    <a:pt x="12600" y="18666"/>
                  </a:cubicBezTo>
                  <a:cubicBezTo>
                    <a:pt x="14400" y="19659"/>
                    <a:pt x="18000" y="19411"/>
                    <a:pt x="21600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500222" y="3260735"/>
              <a:ext cx="125414" cy="16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10" fill="norm" stroke="1" extrusionOk="0">
                  <a:moveTo>
                    <a:pt x="810" y="12414"/>
                  </a:moveTo>
                  <a:cubicBezTo>
                    <a:pt x="4050" y="9551"/>
                    <a:pt x="7290" y="6689"/>
                    <a:pt x="9090" y="4476"/>
                  </a:cubicBezTo>
                  <a:cubicBezTo>
                    <a:pt x="10890" y="2264"/>
                    <a:pt x="11250" y="703"/>
                    <a:pt x="10530" y="182"/>
                  </a:cubicBezTo>
                  <a:cubicBezTo>
                    <a:pt x="9810" y="-338"/>
                    <a:pt x="8010" y="182"/>
                    <a:pt x="6030" y="2655"/>
                  </a:cubicBezTo>
                  <a:cubicBezTo>
                    <a:pt x="4050" y="5127"/>
                    <a:pt x="1890" y="9551"/>
                    <a:pt x="810" y="12804"/>
                  </a:cubicBezTo>
                  <a:cubicBezTo>
                    <a:pt x="-270" y="16057"/>
                    <a:pt x="-270" y="18139"/>
                    <a:pt x="810" y="19440"/>
                  </a:cubicBezTo>
                  <a:cubicBezTo>
                    <a:pt x="1890" y="20742"/>
                    <a:pt x="4050" y="21262"/>
                    <a:pt x="7650" y="20351"/>
                  </a:cubicBezTo>
                  <a:cubicBezTo>
                    <a:pt x="11250" y="19440"/>
                    <a:pt x="16290" y="17098"/>
                    <a:pt x="21330" y="14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631935" y="3254753"/>
              <a:ext cx="127051" cy="16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31" fill="norm" stroke="1" extrusionOk="0">
                  <a:moveTo>
                    <a:pt x="1070" y="4076"/>
                  </a:moveTo>
                  <a:cubicBezTo>
                    <a:pt x="362" y="2112"/>
                    <a:pt x="-346" y="149"/>
                    <a:pt x="185" y="8"/>
                  </a:cubicBezTo>
                  <a:cubicBezTo>
                    <a:pt x="716" y="-132"/>
                    <a:pt x="2487" y="1551"/>
                    <a:pt x="4965" y="4777"/>
                  </a:cubicBezTo>
                  <a:cubicBezTo>
                    <a:pt x="7444" y="8003"/>
                    <a:pt x="10631" y="12772"/>
                    <a:pt x="12933" y="15858"/>
                  </a:cubicBezTo>
                  <a:cubicBezTo>
                    <a:pt x="15234" y="18943"/>
                    <a:pt x="16651" y="20346"/>
                    <a:pt x="17890" y="20907"/>
                  </a:cubicBezTo>
                  <a:cubicBezTo>
                    <a:pt x="19129" y="21468"/>
                    <a:pt x="20192" y="21187"/>
                    <a:pt x="21254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689135" y="3253756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4"/>
                    <a:pt x="16800" y="847"/>
                    <a:pt x="13680" y="3706"/>
                  </a:cubicBezTo>
                  <a:cubicBezTo>
                    <a:pt x="10560" y="6565"/>
                    <a:pt x="6720" y="11859"/>
                    <a:pt x="4320" y="15247"/>
                  </a:cubicBezTo>
                  <a:cubicBezTo>
                    <a:pt x="1920" y="18635"/>
                    <a:pt x="96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857321" y="3073839"/>
              <a:ext cx="149315" cy="33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8" fill="norm" stroke="1" extrusionOk="0">
                  <a:moveTo>
                    <a:pt x="5033" y="1367"/>
                  </a:moveTo>
                  <a:cubicBezTo>
                    <a:pt x="5033" y="684"/>
                    <a:pt x="5033" y="0"/>
                    <a:pt x="4881" y="0"/>
                  </a:cubicBezTo>
                  <a:cubicBezTo>
                    <a:pt x="4729" y="0"/>
                    <a:pt x="4424" y="684"/>
                    <a:pt x="3968" y="3418"/>
                  </a:cubicBezTo>
                  <a:cubicBezTo>
                    <a:pt x="3512" y="6152"/>
                    <a:pt x="2903" y="10937"/>
                    <a:pt x="2903" y="14218"/>
                  </a:cubicBezTo>
                  <a:cubicBezTo>
                    <a:pt x="2903" y="17499"/>
                    <a:pt x="3512" y="19276"/>
                    <a:pt x="4576" y="20301"/>
                  </a:cubicBezTo>
                  <a:cubicBezTo>
                    <a:pt x="5641" y="21327"/>
                    <a:pt x="7162" y="21600"/>
                    <a:pt x="8379" y="21395"/>
                  </a:cubicBezTo>
                  <a:cubicBezTo>
                    <a:pt x="9596" y="21190"/>
                    <a:pt x="10509" y="20506"/>
                    <a:pt x="10509" y="19344"/>
                  </a:cubicBezTo>
                  <a:cubicBezTo>
                    <a:pt x="10509" y="18182"/>
                    <a:pt x="9596" y="16542"/>
                    <a:pt x="8075" y="15243"/>
                  </a:cubicBezTo>
                  <a:cubicBezTo>
                    <a:pt x="6554" y="13944"/>
                    <a:pt x="4424" y="12987"/>
                    <a:pt x="2751" y="12304"/>
                  </a:cubicBezTo>
                  <a:cubicBezTo>
                    <a:pt x="1078" y="11620"/>
                    <a:pt x="-139" y="11210"/>
                    <a:pt x="13" y="10937"/>
                  </a:cubicBezTo>
                  <a:cubicBezTo>
                    <a:pt x="165" y="10663"/>
                    <a:pt x="1686" y="10527"/>
                    <a:pt x="4120" y="10868"/>
                  </a:cubicBezTo>
                  <a:cubicBezTo>
                    <a:pt x="6554" y="11210"/>
                    <a:pt x="9900" y="12030"/>
                    <a:pt x="12030" y="12714"/>
                  </a:cubicBezTo>
                  <a:cubicBezTo>
                    <a:pt x="14160" y="13397"/>
                    <a:pt x="15072" y="13944"/>
                    <a:pt x="15833" y="14559"/>
                  </a:cubicBezTo>
                  <a:cubicBezTo>
                    <a:pt x="16593" y="15175"/>
                    <a:pt x="17202" y="15858"/>
                    <a:pt x="17050" y="16473"/>
                  </a:cubicBezTo>
                  <a:cubicBezTo>
                    <a:pt x="16898" y="17089"/>
                    <a:pt x="15985" y="17635"/>
                    <a:pt x="14920" y="17704"/>
                  </a:cubicBezTo>
                  <a:cubicBezTo>
                    <a:pt x="13855" y="17772"/>
                    <a:pt x="12638" y="17362"/>
                    <a:pt x="12030" y="16815"/>
                  </a:cubicBezTo>
                  <a:cubicBezTo>
                    <a:pt x="11422" y="16268"/>
                    <a:pt x="11422" y="15585"/>
                    <a:pt x="13095" y="14765"/>
                  </a:cubicBezTo>
                  <a:cubicBezTo>
                    <a:pt x="14768" y="13944"/>
                    <a:pt x="18115" y="12987"/>
                    <a:pt x="21461" y="12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049867" y="3207380"/>
              <a:ext cx="452069" cy="16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034" fill="norm" stroke="1" extrusionOk="0">
                  <a:moveTo>
                    <a:pt x="58" y="8346"/>
                  </a:moveTo>
                  <a:cubicBezTo>
                    <a:pt x="563" y="8616"/>
                    <a:pt x="1067" y="8886"/>
                    <a:pt x="1471" y="7806"/>
                  </a:cubicBezTo>
                  <a:cubicBezTo>
                    <a:pt x="1875" y="6726"/>
                    <a:pt x="2178" y="4296"/>
                    <a:pt x="2026" y="3756"/>
                  </a:cubicBezTo>
                  <a:cubicBezTo>
                    <a:pt x="1875" y="3216"/>
                    <a:pt x="1269" y="4566"/>
                    <a:pt x="815" y="7131"/>
                  </a:cubicBezTo>
                  <a:cubicBezTo>
                    <a:pt x="361" y="9696"/>
                    <a:pt x="58" y="13476"/>
                    <a:pt x="7" y="16041"/>
                  </a:cubicBezTo>
                  <a:cubicBezTo>
                    <a:pt x="-43" y="18606"/>
                    <a:pt x="159" y="19956"/>
                    <a:pt x="563" y="20631"/>
                  </a:cubicBezTo>
                  <a:cubicBezTo>
                    <a:pt x="966" y="21306"/>
                    <a:pt x="1572" y="21306"/>
                    <a:pt x="2379" y="19281"/>
                  </a:cubicBezTo>
                  <a:cubicBezTo>
                    <a:pt x="3187" y="17256"/>
                    <a:pt x="4196" y="13206"/>
                    <a:pt x="4802" y="10371"/>
                  </a:cubicBezTo>
                  <a:cubicBezTo>
                    <a:pt x="5407" y="7536"/>
                    <a:pt x="5609" y="5916"/>
                    <a:pt x="5811" y="4431"/>
                  </a:cubicBezTo>
                  <a:cubicBezTo>
                    <a:pt x="6013" y="2946"/>
                    <a:pt x="6215" y="1596"/>
                    <a:pt x="6265" y="2541"/>
                  </a:cubicBezTo>
                  <a:cubicBezTo>
                    <a:pt x="6316" y="3486"/>
                    <a:pt x="6215" y="6726"/>
                    <a:pt x="6114" y="9021"/>
                  </a:cubicBezTo>
                  <a:cubicBezTo>
                    <a:pt x="6013" y="11316"/>
                    <a:pt x="5912" y="12666"/>
                    <a:pt x="5811" y="14016"/>
                  </a:cubicBezTo>
                  <a:cubicBezTo>
                    <a:pt x="5710" y="15366"/>
                    <a:pt x="5609" y="16716"/>
                    <a:pt x="5761" y="16716"/>
                  </a:cubicBezTo>
                  <a:cubicBezTo>
                    <a:pt x="5912" y="16716"/>
                    <a:pt x="6316" y="15366"/>
                    <a:pt x="6720" y="13341"/>
                  </a:cubicBezTo>
                  <a:cubicBezTo>
                    <a:pt x="7123" y="11316"/>
                    <a:pt x="7527" y="8616"/>
                    <a:pt x="7931" y="6861"/>
                  </a:cubicBezTo>
                  <a:cubicBezTo>
                    <a:pt x="8335" y="5106"/>
                    <a:pt x="8738" y="4296"/>
                    <a:pt x="8940" y="4566"/>
                  </a:cubicBezTo>
                  <a:cubicBezTo>
                    <a:pt x="9142" y="4836"/>
                    <a:pt x="9142" y="6186"/>
                    <a:pt x="9142" y="7536"/>
                  </a:cubicBezTo>
                  <a:cubicBezTo>
                    <a:pt x="9142" y="8886"/>
                    <a:pt x="9142" y="10236"/>
                    <a:pt x="9142" y="11586"/>
                  </a:cubicBezTo>
                  <a:cubicBezTo>
                    <a:pt x="9142" y="12936"/>
                    <a:pt x="9142" y="14286"/>
                    <a:pt x="9293" y="14421"/>
                  </a:cubicBezTo>
                  <a:cubicBezTo>
                    <a:pt x="9445" y="14556"/>
                    <a:pt x="9748" y="13476"/>
                    <a:pt x="10151" y="11451"/>
                  </a:cubicBezTo>
                  <a:cubicBezTo>
                    <a:pt x="10555" y="9426"/>
                    <a:pt x="11060" y="6456"/>
                    <a:pt x="11564" y="4701"/>
                  </a:cubicBezTo>
                  <a:cubicBezTo>
                    <a:pt x="12069" y="2946"/>
                    <a:pt x="12574" y="2406"/>
                    <a:pt x="12826" y="2946"/>
                  </a:cubicBezTo>
                  <a:cubicBezTo>
                    <a:pt x="13078" y="3486"/>
                    <a:pt x="13078" y="5106"/>
                    <a:pt x="13028" y="6591"/>
                  </a:cubicBezTo>
                  <a:cubicBezTo>
                    <a:pt x="12978" y="8076"/>
                    <a:pt x="12877" y="9426"/>
                    <a:pt x="12826" y="10776"/>
                  </a:cubicBezTo>
                  <a:cubicBezTo>
                    <a:pt x="12776" y="12126"/>
                    <a:pt x="12776" y="13476"/>
                    <a:pt x="12725" y="14961"/>
                  </a:cubicBezTo>
                  <a:cubicBezTo>
                    <a:pt x="12675" y="16446"/>
                    <a:pt x="12574" y="18066"/>
                    <a:pt x="12776" y="18471"/>
                  </a:cubicBezTo>
                  <a:cubicBezTo>
                    <a:pt x="12978" y="18876"/>
                    <a:pt x="13482" y="18066"/>
                    <a:pt x="14239" y="15366"/>
                  </a:cubicBezTo>
                  <a:cubicBezTo>
                    <a:pt x="14996" y="12666"/>
                    <a:pt x="16006" y="8076"/>
                    <a:pt x="16662" y="5106"/>
                  </a:cubicBezTo>
                  <a:cubicBezTo>
                    <a:pt x="17318" y="2136"/>
                    <a:pt x="17621" y="786"/>
                    <a:pt x="17520" y="246"/>
                  </a:cubicBezTo>
                  <a:cubicBezTo>
                    <a:pt x="17419" y="-294"/>
                    <a:pt x="16914" y="-24"/>
                    <a:pt x="16308" y="1866"/>
                  </a:cubicBezTo>
                  <a:cubicBezTo>
                    <a:pt x="15703" y="3756"/>
                    <a:pt x="14996" y="7266"/>
                    <a:pt x="14643" y="9696"/>
                  </a:cubicBezTo>
                  <a:cubicBezTo>
                    <a:pt x="14290" y="12126"/>
                    <a:pt x="14290" y="13476"/>
                    <a:pt x="14542" y="14286"/>
                  </a:cubicBezTo>
                  <a:cubicBezTo>
                    <a:pt x="14794" y="15096"/>
                    <a:pt x="15299" y="15366"/>
                    <a:pt x="16510" y="15096"/>
                  </a:cubicBezTo>
                  <a:cubicBezTo>
                    <a:pt x="17721" y="14826"/>
                    <a:pt x="19639" y="14016"/>
                    <a:pt x="21557" y="1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931809" y="2961656"/>
              <a:ext cx="598827" cy="42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19" fill="norm" stroke="1" extrusionOk="0">
                  <a:moveTo>
                    <a:pt x="4404" y="0"/>
                  </a:moveTo>
                  <a:cubicBezTo>
                    <a:pt x="3796" y="2459"/>
                    <a:pt x="3187" y="4919"/>
                    <a:pt x="2731" y="7806"/>
                  </a:cubicBezTo>
                  <a:cubicBezTo>
                    <a:pt x="2275" y="10693"/>
                    <a:pt x="1971" y="14008"/>
                    <a:pt x="1894" y="16307"/>
                  </a:cubicBezTo>
                  <a:cubicBezTo>
                    <a:pt x="1818" y="18606"/>
                    <a:pt x="1971" y="19889"/>
                    <a:pt x="2237" y="20638"/>
                  </a:cubicBezTo>
                  <a:cubicBezTo>
                    <a:pt x="2503" y="21386"/>
                    <a:pt x="2883" y="21600"/>
                    <a:pt x="3187" y="21493"/>
                  </a:cubicBezTo>
                  <a:cubicBezTo>
                    <a:pt x="3492" y="21386"/>
                    <a:pt x="3720" y="20958"/>
                    <a:pt x="3872" y="20156"/>
                  </a:cubicBezTo>
                  <a:cubicBezTo>
                    <a:pt x="4024" y="19354"/>
                    <a:pt x="4100" y="18178"/>
                    <a:pt x="3834" y="17216"/>
                  </a:cubicBezTo>
                  <a:cubicBezTo>
                    <a:pt x="3568" y="16253"/>
                    <a:pt x="2959" y="15505"/>
                    <a:pt x="2427" y="15077"/>
                  </a:cubicBezTo>
                  <a:cubicBezTo>
                    <a:pt x="1894" y="14650"/>
                    <a:pt x="1438" y="14543"/>
                    <a:pt x="1020" y="14436"/>
                  </a:cubicBezTo>
                  <a:cubicBezTo>
                    <a:pt x="602" y="14329"/>
                    <a:pt x="221" y="14222"/>
                    <a:pt x="69" y="13901"/>
                  </a:cubicBezTo>
                  <a:cubicBezTo>
                    <a:pt x="-83" y="13580"/>
                    <a:pt x="-7" y="13046"/>
                    <a:pt x="525" y="11762"/>
                  </a:cubicBezTo>
                  <a:cubicBezTo>
                    <a:pt x="1058" y="10479"/>
                    <a:pt x="2047" y="8448"/>
                    <a:pt x="2883" y="7004"/>
                  </a:cubicBezTo>
                  <a:cubicBezTo>
                    <a:pt x="3720" y="5560"/>
                    <a:pt x="4404" y="4705"/>
                    <a:pt x="4937" y="4170"/>
                  </a:cubicBezTo>
                  <a:cubicBezTo>
                    <a:pt x="5469" y="3636"/>
                    <a:pt x="5849" y="3422"/>
                    <a:pt x="6078" y="3850"/>
                  </a:cubicBezTo>
                  <a:cubicBezTo>
                    <a:pt x="6306" y="4277"/>
                    <a:pt x="6382" y="5347"/>
                    <a:pt x="6344" y="7752"/>
                  </a:cubicBezTo>
                  <a:cubicBezTo>
                    <a:pt x="6306" y="10158"/>
                    <a:pt x="6154" y="13901"/>
                    <a:pt x="6078" y="16040"/>
                  </a:cubicBezTo>
                  <a:cubicBezTo>
                    <a:pt x="6002" y="18178"/>
                    <a:pt x="6002" y="18713"/>
                    <a:pt x="5963" y="19248"/>
                  </a:cubicBezTo>
                  <a:cubicBezTo>
                    <a:pt x="5925" y="19782"/>
                    <a:pt x="5849" y="20317"/>
                    <a:pt x="5811" y="20317"/>
                  </a:cubicBezTo>
                  <a:cubicBezTo>
                    <a:pt x="5773" y="20317"/>
                    <a:pt x="5773" y="19782"/>
                    <a:pt x="5925" y="18873"/>
                  </a:cubicBezTo>
                  <a:cubicBezTo>
                    <a:pt x="6078" y="17964"/>
                    <a:pt x="6382" y="16681"/>
                    <a:pt x="6686" y="15612"/>
                  </a:cubicBezTo>
                  <a:cubicBezTo>
                    <a:pt x="6990" y="14543"/>
                    <a:pt x="7294" y="13687"/>
                    <a:pt x="7561" y="13901"/>
                  </a:cubicBezTo>
                  <a:cubicBezTo>
                    <a:pt x="7827" y="14115"/>
                    <a:pt x="8055" y="15398"/>
                    <a:pt x="8321" y="16521"/>
                  </a:cubicBezTo>
                  <a:cubicBezTo>
                    <a:pt x="8587" y="17644"/>
                    <a:pt x="8892" y="18606"/>
                    <a:pt x="9272" y="19194"/>
                  </a:cubicBezTo>
                  <a:cubicBezTo>
                    <a:pt x="9652" y="19782"/>
                    <a:pt x="10109" y="19996"/>
                    <a:pt x="10717" y="19675"/>
                  </a:cubicBezTo>
                  <a:cubicBezTo>
                    <a:pt x="11325" y="19354"/>
                    <a:pt x="12086" y="18499"/>
                    <a:pt x="12580" y="17430"/>
                  </a:cubicBezTo>
                  <a:cubicBezTo>
                    <a:pt x="13075" y="16360"/>
                    <a:pt x="13303" y="15077"/>
                    <a:pt x="13379" y="14168"/>
                  </a:cubicBezTo>
                  <a:cubicBezTo>
                    <a:pt x="13455" y="13259"/>
                    <a:pt x="13379" y="12725"/>
                    <a:pt x="13113" y="12511"/>
                  </a:cubicBezTo>
                  <a:cubicBezTo>
                    <a:pt x="12847" y="12297"/>
                    <a:pt x="12390" y="12404"/>
                    <a:pt x="11934" y="13046"/>
                  </a:cubicBezTo>
                  <a:cubicBezTo>
                    <a:pt x="11478" y="13687"/>
                    <a:pt x="11021" y="14863"/>
                    <a:pt x="10717" y="15719"/>
                  </a:cubicBezTo>
                  <a:cubicBezTo>
                    <a:pt x="10413" y="16574"/>
                    <a:pt x="10261" y="17109"/>
                    <a:pt x="10185" y="17857"/>
                  </a:cubicBezTo>
                  <a:cubicBezTo>
                    <a:pt x="10109" y="18606"/>
                    <a:pt x="10109" y="19568"/>
                    <a:pt x="10299" y="20103"/>
                  </a:cubicBezTo>
                  <a:cubicBezTo>
                    <a:pt x="10489" y="20638"/>
                    <a:pt x="10869" y="20745"/>
                    <a:pt x="11325" y="20370"/>
                  </a:cubicBezTo>
                  <a:cubicBezTo>
                    <a:pt x="11782" y="19996"/>
                    <a:pt x="12314" y="19141"/>
                    <a:pt x="12732" y="18446"/>
                  </a:cubicBezTo>
                  <a:cubicBezTo>
                    <a:pt x="13151" y="17750"/>
                    <a:pt x="13455" y="17216"/>
                    <a:pt x="13683" y="16681"/>
                  </a:cubicBezTo>
                  <a:cubicBezTo>
                    <a:pt x="13911" y="16147"/>
                    <a:pt x="14063" y="15612"/>
                    <a:pt x="14140" y="15612"/>
                  </a:cubicBezTo>
                  <a:cubicBezTo>
                    <a:pt x="14216" y="15612"/>
                    <a:pt x="14216" y="16147"/>
                    <a:pt x="14178" y="16681"/>
                  </a:cubicBezTo>
                  <a:cubicBezTo>
                    <a:pt x="14140" y="17216"/>
                    <a:pt x="14063" y="17750"/>
                    <a:pt x="14025" y="18285"/>
                  </a:cubicBezTo>
                  <a:cubicBezTo>
                    <a:pt x="13987" y="18820"/>
                    <a:pt x="13987" y="19354"/>
                    <a:pt x="14216" y="19301"/>
                  </a:cubicBezTo>
                  <a:cubicBezTo>
                    <a:pt x="14444" y="19248"/>
                    <a:pt x="14900" y="18606"/>
                    <a:pt x="15242" y="17964"/>
                  </a:cubicBezTo>
                  <a:cubicBezTo>
                    <a:pt x="15585" y="17323"/>
                    <a:pt x="15813" y="16681"/>
                    <a:pt x="16041" y="16147"/>
                  </a:cubicBezTo>
                  <a:cubicBezTo>
                    <a:pt x="16269" y="15612"/>
                    <a:pt x="16497" y="15184"/>
                    <a:pt x="16649" y="15291"/>
                  </a:cubicBezTo>
                  <a:cubicBezTo>
                    <a:pt x="16802" y="15398"/>
                    <a:pt x="16878" y="16040"/>
                    <a:pt x="16916" y="16628"/>
                  </a:cubicBezTo>
                  <a:cubicBezTo>
                    <a:pt x="16954" y="17216"/>
                    <a:pt x="16954" y="17750"/>
                    <a:pt x="16916" y="18446"/>
                  </a:cubicBezTo>
                  <a:cubicBezTo>
                    <a:pt x="16878" y="19141"/>
                    <a:pt x="16802" y="19996"/>
                    <a:pt x="16878" y="19943"/>
                  </a:cubicBezTo>
                  <a:cubicBezTo>
                    <a:pt x="16954" y="19889"/>
                    <a:pt x="17182" y="18927"/>
                    <a:pt x="17486" y="17750"/>
                  </a:cubicBezTo>
                  <a:cubicBezTo>
                    <a:pt x="17790" y="16574"/>
                    <a:pt x="18171" y="15184"/>
                    <a:pt x="18475" y="14275"/>
                  </a:cubicBezTo>
                  <a:cubicBezTo>
                    <a:pt x="18779" y="13366"/>
                    <a:pt x="19007" y="12939"/>
                    <a:pt x="19311" y="12618"/>
                  </a:cubicBezTo>
                  <a:cubicBezTo>
                    <a:pt x="19616" y="12297"/>
                    <a:pt x="19996" y="12083"/>
                    <a:pt x="20300" y="12244"/>
                  </a:cubicBezTo>
                  <a:cubicBezTo>
                    <a:pt x="20604" y="12404"/>
                    <a:pt x="20832" y="12939"/>
                    <a:pt x="20985" y="14061"/>
                  </a:cubicBezTo>
                  <a:cubicBezTo>
                    <a:pt x="21137" y="15184"/>
                    <a:pt x="21213" y="16895"/>
                    <a:pt x="21251" y="18018"/>
                  </a:cubicBezTo>
                  <a:cubicBezTo>
                    <a:pt x="21289" y="19141"/>
                    <a:pt x="21289" y="19675"/>
                    <a:pt x="21327" y="19996"/>
                  </a:cubicBezTo>
                  <a:cubicBezTo>
                    <a:pt x="21365" y="20317"/>
                    <a:pt x="21441" y="20424"/>
                    <a:pt x="21517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930685" y="2974356"/>
              <a:ext cx="317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954"/>
                    <a:pt x="11520" y="3909"/>
                    <a:pt x="14400" y="6943"/>
                  </a:cubicBezTo>
                  <a:cubicBezTo>
                    <a:pt x="17280" y="9977"/>
                    <a:pt x="17280" y="14091"/>
                    <a:pt x="18000" y="16714"/>
                  </a:cubicBezTo>
                  <a:cubicBezTo>
                    <a:pt x="18720" y="19337"/>
                    <a:pt x="20160" y="204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064035" y="3075956"/>
              <a:ext cx="241301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" y="4181"/>
                    <a:pt x="1137" y="8361"/>
                    <a:pt x="1516" y="11497"/>
                  </a:cubicBezTo>
                  <a:cubicBezTo>
                    <a:pt x="1895" y="14632"/>
                    <a:pt x="2084" y="16723"/>
                    <a:pt x="2274" y="18203"/>
                  </a:cubicBezTo>
                  <a:cubicBezTo>
                    <a:pt x="2463" y="19684"/>
                    <a:pt x="2653" y="20555"/>
                    <a:pt x="3221" y="20816"/>
                  </a:cubicBezTo>
                  <a:cubicBezTo>
                    <a:pt x="3789" y="21077"/>
                    <a:pt x="4737" y="20729"/>
                    <a:pt x="5589" y="19423"/>
                  </a:cubicBezTo>
                  <a:cubicBezTo>
                    <a:pt x="6442" y="18116"/>
                    <a:pt x="7200" y="15852"/>
                    <a:pt x="7863" y="14110"/>
                  </a:cubicBezTo>
                  <a:cubicBezTo>
                    <a:pt x="8526" y="12368"/>
                    <a:pt x="9095" y="11148"/>
                    <a:pt x="9474" y="11148"/>
                  </a:cubicBezTo>
                  <a:cubicBezTo>
                    <a:pt x="9853" y="11148"/>
                    <a:pt x="10042" y="12368"/>
                    <a:pt x="10326" y="13587"/>
                  </a:cubicBezTo>
                  <a:cubicBezTo>
                    <a:pt x="10611" y="14806"/>
                    <a:pt x="10989" y="16026"/>
                    <a:pt x="11274" y="17071"/>
                  </a:cubicBezTo>
                  <a:cubicBezTo>
                    <a:pt x="11558" y="18116"/>
                    <a:pt x="11747" y="18987"/>
                    <a:pt x="12032" y="19858"/>
                  </a:cubicBezTo>
                  <a:cubicBezTo>
                    <a:pt x="12316" y="20729"/>
                    <a:pt x="12695" y="21600"/>
                    <a:pt x="13263" y="21600"/>
                  </a:cubicBezTo>
                  <a:cubicBezTo>
                    <a:pt x="13832" y="21600"/>
                    <a:pt x="14589" y="20729"/>
                    <a:pt x="15537" y="18377"/>
                  </a:cubicBezTo>
                  <a:cubicBezTo>
                    <a:pt x="16484" y="16026"/>
                    <a:pt x="17621" y="12194"/>
                    <a:pt x="18189" y="9842"/>
                  </a:cubicBezTo>
                  <a:cubicBezTo>
                    <a:pt x="18758" y="7490"/>
                    <a:pt x="18758" y="6619"/>
                    <a:pt x="19042" y="5661"/>
                  </a:cubicBezTo>
                  <a:cubicBezTo>
                    <a:pt x="19326" y="4703"/>
                    <a:pt x="19895" y="3658"/>
                    <a:pt x="20368" y="3571"/>
                  </a:cubicBezTo>
                  <a:cubicBezTo>
                    <a:pt x="20842" y="3484"/>
                    <a:pt x="21221" y="4355"/>
                    <a:pt x="21600" y="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435228" y="2917206"/>
              <a:ext cx="980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20015" y="2762"/>
                    <a:pt x="20015" y="5523"/>
                    <a:pt x="15695" y="8532"/>
                  </a:cubicBezTo>
                  <a:cubicBezTo>
                    <a:pt x="11375" y="11540"/>
                    <a:pt x="2735" y="14795"/>
                    <a:pt x="575" y="17014"/>
                  </a:cubicBezTo>
                  <a:cubicBezTo>
                    <a:pt x="-1585" y="19233"/>
                    <a:pt x="2735" y="2041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959385" y="2612406"/>
              <a:ext cx="69851" cy="109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124"/>
                    <a:pt x="3927" y="2247"/>
                    <a:pt x="6218" y="3579"/>
                  </a:cubicBezTo>
                  <a:cubicBezTo>
                    <a:pt x="8509" y="4911"/>
                    <a:pt x="11127" y="6451"/>
                    <a:pt x="13418" y="7970"/>
                  </a:cubicBezTo>
                  <a:cubicBezTo>
                    <a:pt x="15709" y="9489"/>
                    <a:pt x="17673" y="10987"/>
                    <a:pt x="18982" y="12486"/>
                  </a:cubicBezTo>
                  <a:cubicBezTo>
                    <a:pt x="20291" y="13984"/>
                    <a:pt x="20945" y="15482"/>
                    <a:pt x="21273" y="17001"/>
                  </a:cubicBezTo>
                  <a:cubicBezTo>
                    <a:pt x="21600" y="18520"/>
                    <a:pt x="21600" y="20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512340" y="2955306"/>
              <a:ext cx="228096" cy="43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058" fill="norm" stroke="1" extrusionOk="0">
                  <a:moveTo>
                    <a:pt x="1152" y="0"/>
                  </a:moveTo>
                  <a:cubicBezTo>
                    <a:pt x="1152" y="4381"/>
                    <a:pt x="1152" y="8762"/>
                    <a:pt x="1252" y="12073"/>
                  </a:cubicBezTo>
                  <a:cubicBezTo>
                    <a:pt x="1352" y="15385"/>
                    <a:pt x="1552" y="17626"/>
                    <a:pt x="1652" y="19103"/>
                  </a:cubicBezTo>
                  <a:cubicBezTo>
                    <a:pt x="1752" y="20581"/>
                    <a:pt x="1752" y="21294"/>
                    <a:pt x="1552" y="20988"/>
                  </a:cubicBezTo>
                  <a:cubicBezTo>
                    <a:pt x="1352" y="20683"/>
                    <a:pt x="952" y="19358"/>
                    <a:pt x="652" y="18085"/>
                  </a:cubicBezTo>
                  <a:cubicBezTo>
                    <a:pt x="352" y="16811"/>
                    <a:pt x="152" y="15588"/>
                    <a:pt x="52" y="14620"/>
                  </a:cubicBezTo>
                  <a:cubicBezTo>
                    <a:pt x="-48" y="13652"/>
                    <a:pt x="-48" y="12939"/>
                    <a:pt x="452" y="12634"/>
                  </a:cubicBezTo>
                  <a:cubicBezTo>
                    <a:pt x="952" y="12328"/>
                    <a:pt x="1952" y="12430"/>
                    <a:pt x="3552" y="12328"/>
                  </a:cubicBezTo>
                  <a:cubicBezTo>
                    <a:pt x="5152" y="12226"/>
                    <a:pt x="7352" y="11920"/>
                    <a:pt x="9652" y="10494"/>
                  </a:cubicBezTo>
                  <a:cubicBezTo>
                    <a:pt x="11952" y="9068"/>
                    <a:pt x="14352" y="6520"/>
                    <a:pt x="16152" y="4432"/>
                  </a:cubicBezTo>
                  <a:cubicBezTo>
                    <a:pt x="17952" y="2343"/>
                    <a:pt x="19152" y="713"/>
                    <a:pt x="19752" y="203"/>
                  </a:cubicBezTo>
                  <a:cubicBezTo>
                    <a:pt x="20352" y="-306"/>
                    <a:pt x="20352" y="305"/>
                    <a:pt x="20052" y="2496"/>
                  </a:cubicBezTo>
                  <a:cubicBezTo>
                    <a:pt x="19752" y="4686"/>
                    <a:pt x="19152" y="8456"/>
                    <a:pt x="19352" y="11156"/>
                  </a:cubicBezTo>
                  <a:cubicBezTo>
                    <a:pt x="19552" y="13856"/>
                    <a:pt x="20552" y="15486"/>
                    <a:pt x="21552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795780" y="3222006"/>
              <a:ext cx="86337" cy="9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877" fill="norm" stroke="1" extrusionOk="0">
                  <a:moveTo>
                    <a:pt x="429" y="8100"/>
                  </a:moveTo>
                  <a:cubicBezTo>
                    <a:pt x="-74" y="10800"/>
                    <a:pt x="-576" y="13500"/>
                    <a:pt x="1684" y="16200"/>
                  </a:cubicBezTo>
                  <a:cubicBezTo>
                    <a:pt x="3945" y="18900"/>
                    <a:pt x="8968" y="21600"/>
                    <a:pt x="12736" y="20700"/>
                  </a:cubicBezTo>
                  <a:cubicBezTo>
                    <a:pt x="16503" y="19800"/>
                    <a:pt x="19015" y="15300"/>
                    <a:pt x="20019" y="11925"/>
                  </a:cubicBezTo>
                  <a:cubicBezTo>
                    <a:pt x="21024" y="8550"/>
                    <a:pt x="20522" y="6300"/>
                    <a:pt x="17508" y="4500"/>
                  </a:cubicBezTo>
                  <a:cubicBezTo>
                    <a:pt x="14494" y="2700"/>
                    <a:pt x="8968" y="1350"/>
                    <a:pt x="3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511700" y="2790206"/>
              <a:ext cx="117736" cy="47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5" fill="norm" stroke="1" extrusionOk="0">
                  <a:moveTo>
                    <a:pt x="12197" y="0"/>
                  </a:moveTo>
                  <a:cubicBezTo>
                    <a:pt x="10268" y="3345"/>
                    <a:pt x="8340" y="6690"/>
                    <a:pt x="6411" y="9796"/>
                  </a:cubicBezTo>
                  <a:cubicBezTo>
                    <a:pt x="4483" y="12903"/>
                    <a:pt x="2554" y="15770"/>
                    <a:pt x="1397" y="17490"/>
                  </a:cubicBezTo>
                  <a:cubicBezTo>
                    <a:pt x="240" y="19211"/>
                    <a:pt x="-146" y="19784"/>
                    <a:pt x="47" y="20358"/>
                  </a:cubicBezTo>
                  <a:cubicBezTo>
                    <a:pt x="240" y="20931"/>
                    <a:pt x="1011" y="21504"/>
                    <a:pt x="3325" y="21552"/>
                  </a:cubicBezTo>
                  <a:cubicBezTo>
                    <a:pt x="5640" y="21600"/>
                    <a:pt x="9497" y="21122"/>
                    <a:pt x="12775" y="20358"/>
                  </a:cubicBezTo>
                  <a:cubicBezTo>
                    <a:pt x="16054" y="19593"/>
                    <a:pt x="18754" y="18542"/>
                    <a:pt x="21454" y="17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515135" y="3004153"/>
              <a:ext cx="641351" cy="18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9581"/>
                  </a:moveTo>
                  <a:cubicBezTo>
                    <a:pt x="71" y="8381"/>
                    <a:pt x="143" y="7181"/>
                    <a:pt x="535" y="6101"/>
                  </a:cubicBezTo>
                  <a:cubicBezTo>
                    <a:pt x="927" y="5021"/>
                    <a:pt x="1640" y="4061"/>
                    <a:pt x="2139" y="3221"/>
                  </a:cubicBezTo>
                  <a:cubicBezTo>
                    <a:pt x="2638" y="2381"/>
                    <a:pt x="2923" y="1661"/>
                    <a:pt x="3600" y="3101"/>
                  </a:cubicBezTo>
                  <a:cubicBezTo>
                    <a:pt x="4277" y="4541"/>
                    <a:pt x="5347" y="8141"/>
                    <a:pt x="5881" y="10661"/>
                  </a:cubicBezTo>
                  <a:cubicBezTo>
                    <a:pt x="6416" y="13181"/>
                    <a:pt x="6416" y="14621"/>
                    <a:pt x="6380" y="16061"/>
                  </a:cubicBezTo>
                  <a:cubicBezTo>
                    <a:pt x="6345" y="17501"/>
                    <a:pt x="6273" y="18941"/>
                    <a:pt x="6059" y="19901"/>
                  </a:cubicBezTo>
                  <a:cubicBezTo>
                    <a:pt x="5846" y="20861"/>
                    <a:pt x="5489" y="21341"/>
                    <a:pt x="5275" y="20981"/>
                  </a:cubicBezTo>
                  <a:cubicBezTo>
                    <a:pt x="5061" y="20621"/>
                    <a:pt x="4990" y="19421"/>
                    <a:pt x="5133" y="16781"/>
                  </a:cubicBezTo>
                  <a:cubicBezTo>
                    <a:pt x="5275" y="14141"/>
                    <a:pt x="5632" y="10061"/>
                    <a:pt x="5988" y="7301"/>
                  </a:cubicBezTo>
                  <a:cubicBezTo>
                    <a:pt x="6345" y="4541"/>
                    <a:pt x="6701" y="3101"/>
                    <a:pt x="7057" y="2021"/>
                  </a:cubicBezTo>
                  <a:cubicBezTo>
                    <a:pt x="7414" y="941"/>
                    <a:pt x="7770" y="221"/>
                    <a:pt x="7984" y="581"/>
                  </a:cubicBezTo>
                  <a:cubicBezTo>
                    <a:pt x="8198" y="941"/>
                    <a:pt x="8269" y="2381"/>
                    <a:pt x="8305" y="5261"/>
                  </a:cubicBezTo>
                  <a:cubicBezTo>
                    <a:pt x="8341" y="8141"/>
                    <a:pt x="8341" y="12461"/>
                    <a:pt x="8376" y="15221"/>
                  </a:cubicBezTo>
                  <a:cubicBezTo>
                    <a:pt x="8412" y="17981"/>
                    <a:pt x="8483" y="19181"/>
                    <a:pt x="8697" y="19781"/>
                  </a:cubicBezTo>
                  <a:cubicBezTo>
                    <a:pt x="8911" y="20381"/>
                    <a:pt x="9267" y="20381"/>
                    <a:pt x="9695" y="19181"/>
                  </a:cubicBezTo>
                  <a:cubicBezTo>
                    <a:pt x="10123" y="17981"/>
                    <a:pt x="10622" y="15581"/>
                    <a:pt x="11014" y="13301"/>
                  </a:cubicBezTo>
                  <a:cubicBezTo>
                    <a:pt x="11406" y="11021"/>
                    <a:pt x="11691" y="8861"/>
                    <a:pt x="11834" y="8501"/>
                  </a:cubicBezTo>
                  <a:cubicBezTo>
                    <a:pt x="11976" y="8141"/>
                    <a:pt x="11976" y="9581"/>
                    <a:pt x="11976" y="10901"/>
                  </a:cubicBezTo>
                  <a:cubicBezTo>
                    <a:pt x="11976" y="12221"/>
                    <a:pt x="11976" y="13421"/>
                    <a:pt x="12083" y="14501"/>
                  </a:cubicBezTo>
                  <a:cubicBezTo>
                    <a:pt x="12190" y="15581"/>
                    <a:pt x="12404" y="16541"/>
                    <a:pt x="12939" y="16661"/>
                  </a:cubicBezTo>
                  <a:cubicBezTo>
                    <a:pt x="13473" y="16781"/>
                    <a:pt x="14329" y="16061"/>
                    <a:pt x="15184" y="13661"/>
                  </a:cubicBezTo>
                  <a:cubicBezTo>
                    <a:pt x="16040" y="11261"/>
                    <a:pt x="16895" y="7181"/>
                    <a:pt x="17358" y="4541"/>
                  </a:cubicBezTo>
                  <a:cubicBezTo>
                    <a:pt x="17822" y="1901"/>
                    <a:pt x="17893" y="701"/>
                    <a:pt x="17750" y="221"/>
                  </a:cubicBezTo>
                  <a:cubicBezTo>
                    <a:pt x="17608" y="-259"/>
                    <a:pt x="17251" y="-19"/>
                    <a:pt x="16788" y="1541"/>
                  </a:cubicBezTo>
                  <a:cubicBezTo>
                    <a:pt x="16325" y="3101"/>
                    <a:pt x="15754" y="5981"/>
                    <a:pt x="15469" y="8021"/>
                  </a:cubicBezTo>
                  <a:cubicBezTo>
                    <a:pt x="15184" y="10061"/>
                    <a:pt x="15184" y="11261"/>
                    <a:pt x="15220" y="12461"/>
                  </a:cubicBezTo>
                  <a:cubicBezTo>
                    <a:pt x="15255" y="13661"/>
                    <a:pt x="15327" y="14861"/>
                    <a:pt x="15576" y="15701"/>
                  </a:cubicBezTo>
                  <a:cubicBezTo>
                    <a:pt x="15826" y="16541"/>
                    <a:pt x="16253" y="17021"/>
                    <a:pt x="17287" y="16421"/>
                  </a:cubicBezTo>
                  <a:cubicBezTo>
                    <a:pt x="18321" y="15821"/>
                    <a:pt x="19960" y="14141"/>
                    <a:pt x="21600" y="1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162835" y="2701306"/>
              <a:ext cx="15538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9379" y="0"/>
                  </a:moveTo>
                  <a:cubicBezTo>
                    <a:pt x="12505" y="2016"/>
                    <a:pt x="15632" y="4032"/>
                    <a:pt x="17905" y="6300"/>
                  </a:cubicBezTo>
                  <a:cubicBezTo>
                    <a:pt x="20179" y="8568"/>
                    <a:pt x="21600" y="11088"/>
                    <a:pt x="20463" y="13320"/>
                  </a:cubicBezTo>
                  <a:cubicBezTo>
                    <a:pt x="19326" y="15552"/>
                    <a:pt x="15632" y="17496"/>
                    <a:pt x="11795" y="18828"/>
                  </a:cubicBezTo>
                  <a:cubicBezTo>
                    <a:pt x="7958" y="20160"/>
                    <a:pt x="3979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505485" y="3526806"/>
              <a:ext cx="140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8" y="20571"/>
                    <a:pt x="2476" y="19543"/>
                    <a:pt x="3665" y="18000"/>
                  </a:cubicBezTo>
                  <a:cubicBezTo>
                    <a:pt x="4854" y="16457"/>
                    <a:pt x="5995" y="14400"/>
                    <a:pt x="7135" y="12857"/>
                  </a:cubicBezTo>
                  <a:cubicBezTo>
                    <a:pt x="8275" y="11314"/>
                    <a:pt x="9415" y="10286"/>
                    <a:pt x="10621" y="9257"/>
                  </a:cubicBezTo>
                  <a:cubicBezTo>
                    <a:pt x="11826" y="8229"/>
                    <a:pt x="13097" y="7200"/>
                    <a:pt x="14400" y="6686"/>
                  </a:cubicBezTo>
                  <a:cubicBezTo>
                    <a:pt x="15703" y="6171"/>
                    <a:pt x="17039" y="6171"/>
                    <a:pt x="18244" y="5143"/>
                  </a:cubicBezTo>
                  <a:cubicBezTo>
                    <a:pt x="19450" y="4114"/>
                    <a:pt x="2052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102385" y="3679206"/>
              <a:ext cx="615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9" y="16800"/>
                    <a:pt x="5938" y="12000"/>
                    <a:pt x="9056" y="8400"/>
                  </a:cubicBezTo>
                  <a:cubicBezTo>
                    <a:pt x="12173" y="4800"/>
                    <a:pt x="15439" y="2400"/>
                    <a:pt x="17555" y="1200"/>
                  </a:cubicBezTo>
                  <a:cubicBezTo>
                    <a:pt x="19670" y="0"/>
                    <a:pt x="20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404135" y="402606"/>
              <a:ext cx="241301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379" y="4852"/>
                    <a:pt x="758" y="9704"/>
                    <a:pt x="1232" y="13148"/>
                  </a:cubicBezTo>
                  <a:cubicBezTo>
                    <a:pt x="1705" y="16591"/>
                    <a:pt x="2274" y="18626"/>
                    <a:pt x="2937" y="19878"/>
                  </a:cubicBezTo>
                  <a:cubicBezTo>
                    <a:pt x="3600" y="21130"/>
                    <a:pt x="4358" y="21600"/>
                    <a:pt x="5021" y="21522"/>
                  </a:cubicBezTo>
                  <a:cubicBezTo>
                    <a:pt x="5684" y="21443"/>
                    <a:pt x="6253" y="20817"/>
                    <a:pt x="6821" y="19330"/>
                  </a:cubicBezTo>
                  <a:cubicBezTo>
                    <a:pt x="7389" y="17843"/>
                    <a:pt x="7958" y="15496"/>
                    <a:pt x="8526" y="13696"/>
                  </a:cubicBezTo>
                  <a:cubicBezTo>
                    <a:pt x="9095" y="11896"/>
                    <a:pt x="9663" y="10643"/>
                    <a:pt x="10042" y="10487"/>
                  </a:cubicBezTo>
                  <a:cubicBezTo>
                    <a:pt x="10421" y="10330"/>
                    <a:pt x="10611" y="11270"/>
                    <a:pt x="10989" y="12913"/>
                  </a:cubicBezTo>
                  <a:cubicBezTo>
                    <a:pt x="11368" y="14557"/>
                    <a:pt x="11937" y="16904"/>
                    <a:pt x="12600" y="18470"/>
                  </a:cubicBezTo>
                  <a:cubicBezTo>
                    <a:pt x="13263" y="20035"/>
                    <a:pt x="14021" y="20817"/>
                    <a:pt x="14779" y="20896"/>
                  </a:cubicBezTo>
                  <a:cubicBezTo>
                    <a:pt x="15537" y="20974"/>
                    <a:pt x="16295" y="20348"/>
                    <a:pt x="17147" y="18078"/>
                  </a:cubicBezTo>
                  <a:cubicBezTo>
                    <a:pt x="18000" y="15809"/>
                    <a:pt x="18947" y="11896"/>
                    <a:pt x="19705" y="9000"/>
                  </a:cubicBezTo>
                  <a:cubicBezTo>
                    <a:pt x="20463" y="6104"/>
                    <a:pt x="21032" y="4226"/>
                    <a:pt x="21600" y="2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708935" y="51055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7727985" y="62485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212109" y="339611"/>
              <a:ext cx="258827" cy="30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69" fill="norm" stroke="1" extrusionOk="0">
                  <a:moveTo>
                    <a:pt x="14625" y="2990"/>
                  </a:moveTo>
                  <a:cubicBezTo>
                    <a:pt x="13923" y="2558"/>
                    <a:pt x="13220" y="2126"/>
                    <a:pt x="12342" y="1910"/>
                  </a:cubicBezTo>
                  <a:cubicBezTo>
                    <a:pt x="11464" y="1694"/>
                    <a:pt x="10411" y="1694"/>
                    <a:pt x="9094" y="2486"/>
                  </a:cubicBezTo>
                  <a:cubicBezTo>
                    <a:pt x="7776" y="3278"/>
                    <a:pt x="6196" y="4862"/>
                    <a:pt x="4615" y="7382"/>
                  </a:cubicBezTo>
                  <a:cubicBezTo>
                    <a:pt x="3035" y="9902"/>
                    <a:pt x="1454" y="13358"/>
                    <a:pt x="664" y="15662"/>
                  </a:cubicBezTo>
                  <a:cubicBezTo>
                    <a:pt x="-126" y="17966"/>
                    <a:pt x="-126" y="19118"/>
                    <a:pt x="225" y="19910"/>
                  </a:cubicBezTo>
                  <a:cubicBezTo>
                    <a:pt x="576" y="20702"/>
                    <a:pt x="1279" y="21134"/>
                    <a:pt x="2947" y="21062"/>
                  </a:cubicBezTo>
                  <a:cubicBezTo>
                    <a:pt x="4615" y="20990"/>
                    <a:pt x="7250" y="20414"/>
                    <a:pt x="9972" y="18398"/>
                  </a:cubicBezTo>
                  <a:cubicBezTo>
                    <a:pt x="12694" y="16382"/>
                    <a:pt x="15503" y="12926"/>
                    <a:pt x="16820" y="9830"/>
                  </a:cubicBezTo>
                  <a:cubicBezTo>
                    <a:pt x="18137" y="6734"/>
                    <a:pt x="17962" y="3998"/>
                    <a:pt x="16733" y="2198"/>
                  </a:cubicBezTo>
                  <a:cubicBezTo>
                    <a:pt x="15503" y="398"/>
                    <a:pt x="13220" y="-466"/>
                    <a:pt x="10498" y="254"/>
                  </a:cubicBezTo>
                  <a:cubicBezTo>
                    <a:pt x="7776" y="974"/>
                    <a:pt x="4615" y="3278"/>
                    <a:pt x="2947" y="4862"/>
                  </a:cubicBezTo>
                  <a:cubicBezTo>
                    <a:pt x="1279" y="6446"/>
                    <a:pt x="1103" y="7310"/>
                    <a:pt x="1542" y="7958"/>
                  </a:cubicBezTo>
                  <a:cubicBezTo>
                    <a:pt x="1981" y="8606"/>
                    <a:pt x="3035" y="9038"/>
                    <a:pt x="5230" y="9110"/>
                  </a:cubicBezTo>
                  <a:cubicBezTo>
                    <a:pt x="7425" y="9182"/>
                    <a:pt x="10762" y="8894"/>
                    <a:pt x="13659" y="8246"/>
                  </a:cubicBezTo>
                  <a:cubicBezTo>
                    <a:pt x="16557" y="7598"/>
                    <a:pt x="19015" y="6590"/>
                    <a:pt x="21474" y="5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318535" y="176363"/>
              <a:ext cx="88901" cy="13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1" fill="norm" stroke="1" extrusionOk="0">
                  <a:moveTo>
                    <a:pt x="1543" y="2505"/>
                  </a:moveTo>
                  <a:cubicBezTo>
                    <a:pt x="1543" y="7588"/>
                    <a:pt x="1543" y="12670"/>
                    <a:pt x="1286" y="16005"/>
                  </a:cubicBezTo>
                  <a:cubicBezTo>
                    <a:pt x="1029" y="19341"/>
                    <a:pt x="514" y="20929"/>
                    <a:pt x="257" y="20135"/>
                  </a:cubicBezTo>
                  <a:cubicBezTo>
                    <a:pt x="0" y="19341"/>
                    <a:pt x="0" y="16164"/>
                    <a:pt x="0" y="13782"/>
                  </a:cubicBezTo>
                  <a:cubicBezTo>
                    <a:pt x="0" y="11400"/>
                    <a:pt x="0" y="9811"/>
                    <a:pt x="1029" y="7429"/>
                  </a:cubicBezTo>
                  <a:cubicBezTo>
                    <a:pt x="2057" y="5047"/>
                    <a:pt x="4114" y="1870"/>
                    <a:pt x="6429" y="600"/>
                  </a:cubicBezTo>
                  <a:cubicBezTo>
                    <a:pt x="8743" y="-671"/>
                    <a:pt x="11314" y="-36"/>
                    <a:pt x="13886" y="3617"/>
                  </a:cubicBezTo>
                  <a:cubicBezTo>
                    <a:pt x="16457" y="7270"/>
                    <a:pt x="19029" y="13941"/>
                    <a:pt x="21600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540785" y="497856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795380" y="302328"/>
              <a:ext cx="183556" cy="28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64" fill="norm" stroke="1" extrusionOk="0">
                  <a:moveTo>
                    <a:pt x="15571" y="3166"/>
                  </a:moveTo>
                  <a:cubicBezTo>
                    <a:pt x="12592" y="4254"/>
                    <a:pt x="9613" y="5342"/>
                    <a:pt x="7006" y="7517"/>
                  </a:cubicBezTo>
                  <a:cubicBezTo>
                    <a:pt x="4399" y="9693"/>
                    <a:pt x="2164" y="12956"/>
                    <a:pt x="1047" y="14976"/>
                  </a:cubicBezTo>
                  <a:cubicBezTo>
                    <a:pt x="-70" y="16997"/>
                    <a:pt x="-70" y="17774"/>
                    <a:pt x="54" y="18550"/>
                  </a:cubicBezTo>
                  <a:cubicBezTo>
                    <a:pt x="178" y="19327"/>
                    <a:pt x="427" y="20104"/>
                    <a:pt x="1171" y="20648"/>
                  </a:cubicBezTo>
                  <a:cubicBezTo>
                    <a:pt x="1916" y="21192"/>
                    <a:pt x="3158" y="21503"/>
                    <a:pt x="5268" y="21037"/>
                  </a:cubicBezTo>
                  <a:cubicBezTo>
                    <a:pt x="7378" y="20571"/>
                    <a:pt x="10358" y="19327"/>
                    <a:pt x="13089" y="16608"/>
                  </a:cubicBezTo>
                  <a:cubicBezTo>
                    <a:pt x="15820" y="13889"/>
                    <a:pt x="18302" y="9693"/>
                    <a:pt x="19544" y="7051"/>
                  </a:cubicBezTo>
                  <a:cubicBezTo>
                    <a:pt x="20785" y="4409"/>
                    <a:pt x="20785" y="3322"/>
                    <a:pt x="20537" y="2389"/>
                  </a:cubicBezTo>
                  <a:cubicBezTo>
                    <a:pt x="20289" y="1457"/>
                    <a:pt x="19792" y="680"/>
                    <a:pt x="18675" y="291"/>
                  </a:cubicBezTo>
                  <a:cubicBezTo>
                    <a:pt x="17558" y="-97"/>
                    <a:pt x="15820" y="-97"/>
                    <a:pt x="13709" y="291"/>
                  </a:cubicBezTo>
                  <a:cubicBezTo>
                    <a:pt x="11599" y="680"/>
                    <a:pt x="9116" y="1457"/>
                    <a:pt x="7378" y="2234"/>
                  </a:cubicBezTo>
                  <a:cubicBezTo>
                    <a:pt x="5640" y="3011"/>
                    <a:pt x="4647" y="3788"/>
                    <a:pt x="4027" y="4643"/>
                  </a:cubicBezTo>
                  <a:cubicBezTo>
                    <a:pt x="3406" y="5497"/>
                    <a:pt x="3158" y="6430"/>
                    <a:pt x="3654" y="7129"/>
                  </a:cubicBezTo>
                  <a:cubicBezTo>
                    <a:pt x="4151" y="7828"/>
                    <a:pt x="5392" y="8294"/>
                    <a:pt x="8496" y="8450"/>
                  </a:cubicBezTo>
                  <a:cubicBezTo>
                    <a:pt x="11599" y="8605"/>
                    <a:pt x="16564" y="8450"/>
                    <a:pt x="21530" y="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009528" y="605806"/>
              <a:ext cx="104837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185" fill="norm" stroke="1" extrusionOk="0">
                  <a:moveTo>
                    <a:pt x="8950" y="0"/>
                  </a:moveTo>
                  <a:cubicBezTo>
                    <a:pt x="6042" y="3086"/>
                    <a:pt x="3134" y="6171"/>
                    <a:pt x="1473" y="9257"/>
                  </a:cubicBezTo>
                  <a:cubicBezTo>
                    <a:pt x="-189" y="12343"/>
                    <a:pt x="-604" y="15429"/>
                    <a:pt x="1058" y="17743"/>
                  </a:cubicBezTo>
                  <a:cubicBezTo>
                    <a:pt x="2719" y="20057"/>
                    <a:pt x="6458" y="21600"/>
                    <a:pt x="9988" y="21086"/>
                  </a:cubicBezTo>
                  <a:cubicBezTo>
                    <a:pt x="13519" y="20571"/>
                    <a:pt x="16842" y="18000"/>
                    <a:pt x="18711" y="15171"/>
                  </a:cubicBezTo>
                  <a:cubicBezTo>
                    <a:pt x="20581" y="12343"/>
                    <a:pt x="20996" y="9257"/>
                    <a:pt x="20165" y="7200"/>
                  </a:cubicBezTo>
                  <a:cubicBezTo>
                    <a:pt x="19334" y="5143"/>
                    <a:pt x="17258" y="4114"/>
                    <a:pt x="13934" y="4371"/>
                  </a:cubicBezTo>
                  <a:cubicBezTo>
                    <a:pt x="10611" y="4629"/>
                    <a:pt x="6042" y="6171"/>
                    <a:pt x="1473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8115335" y="758206"/>
              <a:ext cx="958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3" y="20267"/>
                    <a:pt x="2766" y="18933"/>
                    <a:pt x="4387" y="17067"/>
                  </a:cubicBezTo>
                  <a:cubicBezTo>
                    <a:pt x="6008" y="15200"/>
                    <a:pt x="7868" y="12800"/>
                    <a:pt x="9727" y="10667"/>
                  </a:cubicBezTo>
                  <a:cubicBezTo>
                    <a:pt x="11587" y="8533"/>
                    <a:pt x="13446" y="6667"/>
                    <a:pt x="15425" y="4933"/>
                  </a:cubicBezTo>
                  <a:cubicBezTo>
                    <a:pt x="17404" y="3200"/>
                    <a:pt x="1950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8276281" y="1095482"/>
              <a:ext cx="93054" cy="14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3" fill="norm" stroke="1" extrusionOk="0">
                  <a:moveTo>
                    <a:pt x="21102" y="3650"/>
                  </a:moveTo>
                  <a:cubicBezTo>
                    <a:pt x="19662" y="2397"/>
                    <a:pt x="18222" y="1145"/>
                    <a:pt x="16302" y="519"/>
                  </a:cubicBezTo>
                  <a:cubicBezTo>
                    <a:pt x="14382" y="-107"/>
                    <a:pt x="11982" y="-107"/>
                    <a:pt x="9102" y="206"/>
                  </a:cubicBezTo>
                  <a:cubicBezTo>
                    <a:pt x="6222" y="519"/>
                    <a:pt x="2862" y="1145"/>
                    <a:pt x="1182" y="2241"/>
                  </a:cubicBezTo>
                  <a:cubicBezTo>
                    <a:pt x="-498" y="3336"/>
                    <a:pt x="-498" y="4902"/>
                    <a:pt x="1902" y="6467"/>
                  </a:cubicBezTo>
                  <a:cubicBezTo>
                    <a:pt x="4302" y="8032"/>
                    <a:pt x="9102" y="9597"/>
                    <a:pt x="12702" y="10850"/>
                  </a:cubicBezTo>
                  <a:cubicBezTo>
                    <a:pt x="16302" y="12102"/>
                    <a:pt x="18702" y="13041"/>
                    <a:pt x="19902" y="14293"/>
                  </a:cubicBezTo>
                  <a:cubicBezTo>
                    <a:pt x="21102" y="15545"/>
                    <a:pt x="21102" y="17110"/>
                    <a:pt x="19902" y="18519"/>
                  </a:cubicBezTo>
                  <a:cubicBezTo>
                    <a:pt x="18702" y="19928"/>
                    <a:pt x="16302" y="21180"/>
                    <a:pt x="13182" y="21336"/>
                  </a:cubicBezTo>
                  <a:cubicBezTo>
                    <a:pt x="10062" y="21493"/>
                    <a:pt x="6222" y="20554"/>
                    <a:pt x="2382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388385" y="1083610"/>
              <a:ext cx="184151" cy="11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8" fill="norm" stroke="1" extrusionOk="0">
                  <a:moveTo>
                    <a:pt x="0" y="14251"/>
                  </a:moveTo>
                  <a:cubicBezTo>
                    <a:pt x="3476" y="13506"/>
                    <a:pt x="6952" y="12761"/>
                    <a:pt x="9559" y="11272"/>
                  </a:cubicBezTo>
                  <a:cubicBezTo>
                    <a:pt x="12166" y="9782"/>
                    <a:pt x="13903" y="7548"/>
                    <a:pt x="14897" y="5499"/>
                  </a:cubicBezTo>
                  <a:cubicBezTo>
                    <a:pt x="15890" y="3451"/>
                    <a:pt x="16138" y="1589"/>
                    <a:pt x="15641" y="658"/>
                  </a:cubicBezTo>
                  <a:cubicBezTo>
                    <a:pt x="15145" y="-273"/>
                    <a:pt x="13903" y="-273"/>
                    <a:pt x="12290" y="1030"/>
                  </a:cubicBezTo>
                  <a:cubicBezTo>
                    <a:pt x="10676" y="2334"/>
                    <a:pt x="8690" y="4941"/>
                    <a:pt x="7324" y="8293"/>
                  </a:cubicBezTo>
                  <a:cubicBezTo>
                    <a:pt x="5959" y="11644"/>
                    <a:pt x="5214" y="15741"/>
                    <a:pt x="5462" y="18161"/>
                  </a:cubicBezTo>
                  <a:cubicBezTo>
                    <a:pt x="5710" y="20582"/>
                    <a:pt x="6952" y="21327"/>
                    <a:pt x="9807" y="20582"/>
                  </a:cubicBezTo>
                  <a:cubicBezTo>
                    <a:pt x="12662" y="19837"/>
                    <a:pt x="17131" y="17603"/>
                    <a:pt x="21600" y="15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400528" y="968701"/>
              <a:ext cx="14660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53" fill="norm" stroke="1" extrusionOk="0">
                  <a:moveTo>
                    <a:pt x="3784" y="4738"/>
                  </a:moveTo>
                  <a:cubicBezTo>
                    <a:pt x="2859" y="6953"/>
                    <a:pt x="1933" y="9168"/>
                    <a:pt x="1162" y="11661"/>
                  </a:cubicBezTo>
                  <a:cubicBezTo>
                    <a:pt x="390" y="14153"/>
                    <a:pt x="-227" y="16922"/>
                    <a:pt x="82" y="17199"/>
                  </a:cubicBezTo>
                  <a:cubicBezTo>
                    <a:pt x="390" y="17476"/>
                    <a:pt x="1624" y="15261"/>
                    <a:pt x="2704" y="12768"/>
                  </a:cubicBezTo>
                  <a:cubicBezTo>
                    <a:pt x="3784" y="10276"/>
                    <a:pt x="4710" y="7507"/>
                    <a:pt x="5790" y="5015"/>
                  </a:cubicBezTo>
                  <a:cubicBezTo>
                    <a:pt x="6870" y="2522"/>
                    <a:pt x="8104" y="307"/>
                    <a:pt x="9339" y="30"/>
                  </a:cubicBezTo>
                  <a:cubicBezTo>
                    <a:pt x="10573" y="-247"/>
                    <a:pt x="11807" y="1415"/>
                    <a:pt x="13813" y="5291"/>
                  </a:cubicBezTo>
                  <a:cubicBezTo>
                    <a:pt x="15819" y="9168"/>
                    <a:pt x="18596" y="15261"/>
                    <a:pt x="21373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654851" y="999506"/>
              <a:ext cx="1081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17162" y="0"/>
                  </a:moveTo>
                  <a:cubicBezTo>
                    <a:pt x="15124" y="218"/>
                    <a:pt x="13087" y="436"/>
                    <a:pt x="10030" y="3491"/>
                  </a:cubicBezTo>
                  <a:cubicBezTo>
                    <a:pt x="6973" y="6545"/>
                    <a:pt x="2898" y="12436"/>
                    <a:pt x="1064" y="15927"/>
                  </a:cubicBezTo>
                  <a:cubicBezTo>
                    <a:pt x="-770" y="19418"/>
                    <a:pt x="-362" y="20509"/>
                    <a:pt x="3305" y="21055"/>
                  </a:cubicBezTo>
                  <a:cubicBezTo>
                    <a:pt x="6973" y="21600"/>
                    <a:pt x="13902" y="21600"/>
                    <a:pt x="208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867016" y="1014183"/>
              <a:ext cx="200820" cy="19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809" fill="norm" stroke="1" extrusionOk="0">
                  <a:moveTo>
                    <a:pt x="12572" y="460"/>
                  </a:moveTo>
                  <a:cubicBezTo>
                    <a:pt x="11447" y="14"/>
                    <a:pt x="10322" y="-431"/>
                    <a:pt x="8409" y="794"/>
                  </a:cubicBezTo>
                  <a:cubicBezTo>
                    <a:pt x="6497" y="2018"/>
                    <a:pt x="3797" y="4913"/>
                    <a:pt x="2109" y="8142"/>
                  </a:cubicBezTo>
                  <a:cubicBezTo>
                    <a:pt x="422" y="11371"/>
                    <a:pt x="-253" y="14934"/>
                    <a:pt x="85" y="17383"/>
                  </a:cubicBezTo>
                  <a:cubicBezTo>
                    <a:pt x="422" y="19833"/>
                    <a:pt x="1772" y="21169"/>
                    <a:pt x="4472" y="20724"/>
                  </a:cubicBezTo>
                  <a:cubicBezTo>
                    <a:pt x="7172" y="20278"/>
                    <a:pt x="11222" y="18051"/>
                    <a:pt x="13472" y="14934"/>
                  </a:cubicBezTo>
                  <a:cubicBezTo>
                    <a:pt x="15722" y="11816"/>
                    <a:pt x="16172" y="7808"/>
                    <a:pt x="15160" y="5359"/>
                  </a:cubicBezTo>
                  <a:cubicBezTo>
                    <a:pt x="14147" y="2909"/>
                    <a:pt x="11672" y="2018"/>
                    <a:pt x="9535" y="1573"/>
                  </a:cubicBezTo>
                  <a:cubicBezTo>
                    <a:pt x="7397" y="1128"/>
                    <a:pt x="5597" y="1128"/>
                    <a:pt x="4247" y="1462"/>
                  </a:cubicBezTo>
                  <a:cubicBezTo>
                    <a:pt x="2897" y="1796"/>
                    <a:pt x="1997" y="2464"/>
                    <a:pt x="2109" y="3800"/>
                  </a:cubicBezTo>
                  <a:cubicBezTo>
                    <a:pt x="2222" y="5136"/>
                    <a:pt x="3347" y="7140"/>
                    <a:pt x="6384" y="7697"/>
                  </a:cubicBezTo>
                  <a:cubicBezTo>
                    <a:pt x="9422" y="8254"/>
                    <a:pt x="14372" y="7363"/>
                    <a:pt x="17185" y="6361"/>
                  </a:cubicBezTo>
                  <a:cubicBezTo>
                    <a:pt x="19997" y="5359"/>
                    <a:pt x="20672" y="4245"/>
                    <a:pt x="21347" y="3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901512" y="909891"/>
              <a:ext cx="166324" cy="11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35" fill="norm" stroke="1" extrusionOk="0">
                  <a:moveTo>
                    <a:pt x="1799" y="4935"/>
                  </a:moveTo>
                  <a:cubicBezTo>
                    <a:pt x="979" y="8935"/>
                    <a:pt x="158" y="12935"/>
                    <a:pt x="22" y="15935"/>
                  </a:cubicBezTo>
                  <a:cubicBezTo>
                    <a:pt x="-115" y="18935"/>
                    <a:pt x="432" y="20935"/>
                    <a:pt x="979" y="20935"/>
                  </a:cubicBezTo>
                  <a:cubicBezTo>
                    <a:pt x="1526" y="20935"/>
                    <a:pt x="2072" y="18935"/>
                    <a:pt x="3029" y="15935"/>
                  </a:cubicBezTo>
                  <a:cubicBezTo>
                    <a:pt x="3986" y="12935"/>
                    <a:pt x="5353" y="8935"/>
                    <a:pt x="6584" y="6135"/>
                  </a:cubicBezTo>
                  <a:cubicBezTo>
                    <a:pt x="7814" y="3335"/>
                    <a:pt x="8908" y="1735"/>
                    <a:pt x="10138" y="735"/>
                  </a:cubicBezTo>
                  <a:cubicBezTo>
                    <a:pt x="11369" y="-265"/>
                    <a:pt x="12736" y="-665"/>
                    <a:pt x="14650" y="2335"/>
                  </a:cubicBezTo>
                  <a:cubicBezTo>
                    <a:pt x="16563" y="5335"/>
                    <a:pt x="19024" y="11735"/>
                    <a:pt x="21485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9067835" y="936006"/>
              <a:ext cx="11955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600" fill="norm" stroke="1" extrusionOk="0">
                  <a:moveTo>
                    <a:pt x="6374" y="0"/>
                  </a:moveTo>
                  <a:cubicBezTo>
                    <a:pt x="9561" y="2520"/>
                    <a:pt x="12748" y="5040"/>
                    <a:pt x="15757" y="7680"/>
                  </a:cubicBezTo>
                  <a:cubicBezTo>
                    <a:pt x="18767" y="10320"/>
                    <a:pt x="21600" y="13080"/>
                    <a:pt x="18944" y="15420"/>
                  </a:cubicBezTo>
                  <a:cubicBezTo>
                    <a:pt x="16289" y="17760"/>
                    <a:pt x="814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374502" y="1611530"/>
              <a:ext cx="162984" cy="4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5610" y="8266"/>
                  </a:moveTo>
                  <a:cubicBezTo>
                    <a:pt x="5330" y="10728"/>
                    <a:pt x="5049" y="13190"/>
                    <a:pt x="4909" y="15205"/>
                  </a:cubicBezTo>
                  <a:cubicBezTo>
                    <a:pt x="4769" y="17219"/>
                    <a:pt x="4769" y="18786"/>
                    <a:pt x="4629" y="19849"/>
                  </a:cubicBezTo>
                  <a:cubicBezTo>
                    <a:pt x="4488" y="20912"/>
                    <a:pt x="4208" y="21472"/>
                    <a:pt x="3787" y="21416"/>
                  </a:cubicBezTo>
                  <a:cubicBezTo>
                    <a:pt x="3366" y="21360"/>
                    <a:pt x="2805" y="20689"/>
                    <a:pt x="1964" y="18226"/>
                  </a:cubicBezTo>
                  <a:cubicBezTo>
                    <a:pt x="1122" y="15764"/>
                    <a:pt x="0" y="11511"/>
                    <a:pt x="0" y="8434"/>
                  </a:cubicBezTo>
                  <a:cubicBezTo>
                    <a:pt x="0" y="5356"/>
                    <a:pt x="1122" y="3453"/>
                    <a:pt x="2945" y="2166"/>
                  </a:cubicBezTo>
                  <a:cubicBezTo>
                    <a:pt x="4769" y="879"/>
                    <a:pt x="7294" y="208"/>
                    <a:pt x="10099" y="40"/>
                  </a:cubicBezTo>
                  <a:cubicBezTo>
                    <a:pt x="12904" y="-128"/>
                    <a:pt x="15990" y="208"/>
                    <a:pt x="18094" y="1607"/>
                  </a:cubicBezTo>
                  <a:cubicBezTo>
                    <a:pt x="20197" y="3006"/>
                    <a:pt x="21319" y="5468"/>
                    <a:pt x="20758" y="7426"/>
                  </a:cubicBezTo>
                  <a:cubicBezTo>
                    <a:pt x="20197" y="9385"/>
                    <a:pt x="17953" y="10840"/>
                    <a:pt x="16130" y="11735"/>
                  </a:cubicBezTo>
                  <a:cubicBezTo>
                    <a:pt x="14306" y="12631"/>
                    <a:pt x="12904" y="12966"/>
                    <a:pt x="10940" y="13078"/>
                  </a:cubicBezTo>
                  <a:cubicBezTo>
                    <a:pt x="8977" y="13190"/>
                    <a:pt x="6452" y="13078"/>
                    <a:pt x="6031" y="13022"/>
                  </a:cubicBezTo>
                  <a:cubicBezTo>
                    <a:pt x="5610" y="12966"/>
                    <a:pt x="7294" y="12966"/>
                    <a:pt x="9257" y="13470"/>
                  </a:cubicBezTo>
                  <a:cubicBezTo>
                    <a:pt x="11221" y="13974"/>
                    <a:pt x="13465" y="14981"/>
                    <a:pt x="15569" y="16156"/>
                  </a:cubicBezTo>
                  <a:cubicBezTo>
                    <a:pt x="17673" y="17331"/>
                    <a:pt x="19636" y="18674"/>
                    <a:pt x="2160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548597" y="1840669"/>
              <a:ext cx="134939" cy="13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526" fill="norm" stroke="1" extrusionOk="0">
                  <a:moveTo>
                    <a:pt x="5234" y="8253"/>
                  </a:moveTo>
                  <a:cubicBezTo>
                    <a:pt x="6563" y="7286"/>
                    <a:pt x="7893" y="6319"/>
                    <a:pt x="8225" y="4707"/>
                  </a:cubicBezTo>
                  <a:cubicBezTo>
                    <a:pt x="8557" y="3095"/>
                    <a:pt x="7893" y="839"/>
                    <a:pt x="6896" y="194"/>
                  </a:cubicBezTo>
                  <a:cubicBezTo>
                    <a:pt x="5899" y="-451"/>
                    <a:pt x="4570" y="516"/>
                    <a:pt x="3407" y="3095"/>
                  </a:cubicBezTo>
                  <a:cubicBezTo>
                    <a:pt x="2243" y="5674"/>
                    <a:pt x="1247" y="9865"/>
                    <a:pt x="582" y="12928"/>
                  </a:cubicBezTo>
                  <a:cubicBezTo>
                    <a:pt x="-83" y="15991"/>
                    <a:pt x="-415" y="17925"/>
                    <a:pt x="914" y="19215"/>
                  </a:cubicBezTo>
                  <a:cubicBezTo>
                    <a:pt x="2243" y="20504"/>
                    <a:pt x="5234" y="21149"/>
                    <a:pt x="8890" y="19698"/>
                  </a:cubicBezTo>
                  <a:cubicBezTo>
                    <a:pt x="12545" y="18248"/>
                    <a:pt x="16865" y="14701"/>
                    <a:pt x="21185" y="1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7702585" y="1850406"/>
              <a:ext cx="2777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9257" y="0"/>
                  </a:moveTo>
                  <a:cubicBezTo>
                    <a:pt x="12343" y="3233"/>
                    <a:pt x="15429" y="6465"/>
                    <a:pt x="17743" y="9478"/>
                  </a:cubicBezTo>
                  <a:cubicBezTo>
                    <a:pt x="20057" y="12490"/>
                    <a:pt x="21600" y="15282"/>
                    <a:pt x="18514" y="17265"/>
                  </a:cubicBezTo>
                  <a:cubicBezTo>
                    <a:pt x="15429" y="19249"/>
                    <a:pt x="7714" y="20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683535" y="179960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753385" y="1805993"/>
              <a:ext cx="63463" cy="11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936" fill="norm" stroke="1" extrusionOk="0">
                  <a:moveTo>
                    <a:pt x="0" y="11361"/>
                  </a:moveTo>
                  <a:cubicBezTo>
                    <a:pt x="6271" y="9088"/>
                    <a:pt x="12542" y="6814"/>
                    <a:pt x="16374" y="4730"/>
                  </a:cubicBezTo>
                  <a:cubicBezTo>
                    <a:pt x="20206" y="2646"/>
                    <a:pt x="21600" y="751"/>
                    <a:pt x="20555" y="182"/>
                  </a:cubicBezTo>
                  <a:cubicBezTo>
                    <a:pt x="19510" y="-386"/>
                    <a:pt x="16026" y="372"/>
                    <a:pt x="12194" y="2456"/>
                  </a:cubicBezTo>
                  <a:cubicBezTo>
                    <a:pt x="8361" y="4540"/>
                    <a:pt x="4181" y="7951"/>
                    <a:pt x="2090" y="10603"/>
                  </a:cubicBezTo>
                  <a:cubicBezTo>
                    <a:pt x="0" y="13256"/>
                    <a:pt x="0" y="15151"/>
                    <a:pt x="1045" y="16856"/>
                  </a:cubicBezTo>
                  <a:cubicBezTo>
                    <a:pt x="2090" y="18561"/>
                    <a:pt x="4181" y="20077"/>
                    <a:pt x="7316" y="20646"/>
                  </a:cubicBezTo>
                  <a:cubicBezTo>
                    <a:pt x="10452" y="21214"/>
                    <a:pt x="14632" y="20835"/>
                    <a:pt x="18813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868628" y="1790434"/>
              <a:ext cx="107008" cy="13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824" fill="norm" stroke="1" extrusionOk="0">
                  <a:moveTo>
                    <a:pt x="15058" y="2475"/>
                  </a:moveTo>
                  <a:cubicBezTo>
                    <a:pt x="12940" y="1463"/>
                    <a:pt x="10823" y="450"/>
                    <a:pt x="8705" y="113"/>
                  </a:cubicBezTo>
                  <a:cubicBezTo>
                    <a:pt x="6587" y="-225"/>
                    <a:pt x="4470" y="113"/>
                    <a:pt x="2776" y="2306"/>
                  </a:cubicBezTo>
                  <a:cubicBezTo>
                    <a:pt x="1082" y="4500"/>
                    <a:pt x="-189" y="8550"/>
                    <a:pt x="23" y="12094"/>
                  </a:cubicBezTo>
                  <a:cubicBezTo>
                    <a:pt x="235" y="15638"/>
                    <a:pt x="1929" y="18675"/>
                    <a:pt x="3835" y="20025"/>
                  </a:cubicBezTo>
                  <a:cubicBezTo>
                    <a:pt x="5740" y="21375"/>
                    <a:pt x="7858" y="21037"/>
                    <a:pt x="10823" y="18844"/>
                  </a:cubicBezTo>
                  <a:cubicBezTo>
                    <a:pt x="13787" y="16650"/>
                    <a:pt x="17599" y="12600"/>
                    <a:pt x="21411" y="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7970375" y="1669299"/>
              <a:ext cx="75111" cy="28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57" fill="norm" stroke="1" extrusionOk="0">
                  <a:moveTo>
                    <a:pt x="15891" y="2574"/>
                  </a:moveTo>
                  <a:cubicBezTo>
                    <a:pt x="16491" y="1486"/>
                    <a:pt x="17091" y="399"/>
                    <a:pt x="16191" y="88"/>
                  </a:cubicBezTo>
                  <a:cubicBezTo>
                    <a:pt x="15291" y="-223"/>
                    <a:pt x="12891" y="243"/>
                    <a:pt x="9891" y="2341"/>
                  </a:cubicBezTo>
                  <a:cubicBezTo>
                    <a:pt x="6891" y="4439"/>
                    <a:pt x="3291" y="8168"/>
                    <a:pt x="1491" y="10965"/>
                  </a:cubicBezTo>
                  <a:cubicBezTo>
                    <a:pt x="-309" y="13763"/>
                    <a:pt x="-309" y="15627"/>
                    <a:pt x="591" y="17104"/>
                  </a:cubicBezTo>
                  <a:cubicBezTo>
                    <a:pt x="1491" y="18580"/>
                    <a:pt x="3291" y="19668"/>
                    <a:pt x="6291" y="20367"/>
                  </a:cubicBezTo>
                  <a:cubicBezTo>
                    <a:pt x="9291" y="21066"/>
                    <a:pt x="13491" y="21377"/>
                    <a:pt x="16191" y="20989"/>
                  </a:cubicBezTo>
                  <a:cubicBezTo>
                    <a:pt x="18891" y="20600"/>
                    <a:pt x="20091" y="19512"/>
                    <a:pt x="21291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950235" y="1805956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454790" y="1745486"/>
              <a:ext cx="200296" cy="32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87" fill="norm" stroke="1" extrusionOk="0">
                  <a:moveTo>
                    <a:pt x="7191" y="624"/>
                  </a:moveTo>
                  <a:cubicBezTo>
                    <a:pt x="5827" y="2948"/>
                    <a:pt x="4462" y="5272"/>
                    <a:pt x="3780" y="8143"/>
                  </a:cubicBezTo>
                  <a:cubicBezTo>
                    <a:pt x="3098" y="11014"/>
                    <a:pt x="3098" y="14432"/>
                    <a:pt x="2984" y="16688"/>
                  </a:cubicBezTo>
                  <a:cubicBezTo>
                    <a:pt x="2871" y="18943"/>
                    <a:pt x="2643" y="20037"/>
                    <a:pt x="2302" y="20174"/>
                  </a:cubicBezTo>
                  <a:cubicBezTo>
                    <a:pt x="1961" y="20310"/>
                    <a:pt x="1507" y="19490"/>
                    <a:pt x="1052" y="16688"/>
                  </a:cubicBezTo>
                  <a:cubicBezTo>
                    <a:pt x="597" y="13885"/>
                    <a:pt x="142" y="9100"/>
                    <a:pt x="29" y="6366"/>
                  </a:cubicBezTo>
                  <a:cubicBezTo>
                    <a:pt x="-85" y="3632"/>
                    <a:pt x="142" y="2948"/>
                    <a:pt x="597" y="2128"/>
                  </a:cubicBezTo>
                  <a:cubicBezTo>
                    <a:pt x="1052" y="1308"/>
                    <a:pt x="1734" y="351"/>
                    <a:pt x="2530" y="77"/>
                  </a:cubicBezTo>
                  <a:cubicBezTo>
                    <a:pt x="3326" y="-196"/>
                    <a:pt x="4235" y="214"/>
                    <a:pt x="5258" y="1923"/>
                  </a:cubicBezTo>
                  <a:cubicBezTo>
                    <a:pt x="6281" y="3632"/>
                    <a:pt x="7418" y="6639"/>
                    <a:pt x="8100" y="9784"/>
                  </a:cubicBezTo>
                  <a:cubicBezTo>
                    <a:pt x="8782" y="12928"/>
                    <a:pt x="9010" y="16209"/>
                    <a:pt x="9464" y="18260"/>
                  </a:cubicBezTo>
                  <a:cubicBezTo>
                    <a:pt x="9919" y="20310"/>
                    <a:pt x="10601" y="21131"/>
                    <a:pt x="11397" y="21267"/>
                  </a:cubicBezTo>
                  <a:cubicBezTo>
                    <a:pt x="12193" y="21404"/>
                    <a:pt x="13102" y="20857"/>
                    <a:pt x="14239" y="18396"/>
                  </a:cubicBezTo>
                  <a:cubicBezTo>
                    <a:pt x="15376" y="15936"/>
                    <a:pt x="16740" y="11561"/>
                    <a:pt x="17650" y="8622"/>
                  </a:cubicBezTo>
                  <a:cubicBezTo>
                    <a:pt x="18559" y="5682"/>
                    <a:pt x="19014" y="4179"/>
                    <a:pt x="19582" y="3085"/>
                  </a:cubicBezTo>
                  <a:cubicBezTo>
                    <a:pt x="20151" y="1991"/>
                    <a:pt x="20833" y="1308"/>
                    <a:pt x="21174" y="1376"/>
                  </a:cubicBezTo>
                  <a:cubicBezTo>
                    <a:pt x="21515" y="1445"/>
                    <a:pt x="21515" y="2265"/>
                    <a:pt x="21515" y="3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652138" y="1677826"/>
              <a:ext cx="402998" cy="35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1" fill="norm" stroke="1" extrusionOk="0">
                  <a:moveTo>
                    <a:pt x="836" y="12411"/>
                  </a:moveTo>
                  <a:cubicBezTo>
                    <a:pt x="496" y="14340"/>
                    <a:pt x="157" y="16269"/>
                    <a:pt x="44" y="17554"/>
                  </a:cubicBezTo>
                  <a:cubicBezTo>
                    <a:pt x="-69" y="18840"/>
                    <a:pt x="44" y="19483"/>
                    <a:pt x="270" y="20126"/>
                  </a:cubicBezTo>
                  <a:cubicBezTo>
                    <a:pt x="496" y="20769"/>
                    <a:pt x="836" y="21411"/>
                    <a:pt x="1288" y="21476"/>
                  </a:cubicBezTo>
                  <a:cubicBezTo>
                    <a:pt x="1740" y="21540"/>
                    <a:pt x="2306" y="21026"/>
                    <a:pt x="2871" y="20126"/>
                  </a:cubicBezTo>
                  <a:cubicBezTo>
                    <a:pt x="3437" y="19226"/>
                    <a:pt x="4002" y="17940"/>
                    <a:pt x="4341" y="16976"/>
                  </a:cubicBezTo>
                  <a:cubicBezTo>
                    <a:pt x="4681" y="16011"/>
                    <a:pt x="4794" y="15369"/>
                    <a:pt x="4850" y="15369"/>
                  </a:cubicBezTo>
                  <a:cubicBezTo>
                    <a:pt x="4907" y="15369"/>
                    <a:pt x="4907" y="16011"/>
                    <a:pt x="4907" y="16654"/>
                  </a:cubicBezTo>
                  <a:cubicBezTo>
                    <a:pt x="4907" y="17297"/>
                    <a:pt x="4907" y="17940"/>
                    <a:pt x="5020" y="18583"/>
                  </a:cubicBezTo>
                  <a:cubicBezTo>
                    <a:pt x="5133" y="19226"/>
                    <a:pt x="5359" y="19869"/>
                    <a:pt x="5755" y="20190"/>
                  </a:cubicBezTo>
                  <a:cubicBezTo>
                    <a:pt x="6151" y="20511"/>
                    <a:pt x="6716" y="20511"/>
                    <a:pt x="7508" y="19804"/>
                  </a:cubicBezTo>
                  <a:cubicBezTo>
                    <a:pt x="8300" y="19097"/>
                    <a:pt x="9317" y="17683"/>
                    <a:pt x="10222" y="15240"/>
                  </a:cubicBezTo>
                  <a:cubicBezTo>
                    <a:pt x="11127" y="12797"/>
                    <a:pt x="11918" y="9326"/>
                    <a:pt x="12371" y="7269"/>
                  </a:cubicBezTo>
                  <a:cubicBezTo>
                    <a:pt x="12823" y="5211"/>
                    <a:pt x="12936" y="4569"/>
                    <a:pt x="12993" y="3926"/>
                  </a:cubicBezTo>
                  <a:cubicBezTo>
                    <a:pt x="13049" y="3283"/>
                    <a:pt x="13049" y="2640"/>
                    <a:pt x="12767" y="2576"/>
                  </a:cubicBezTo>
                  <a:cubicBezTo>
                    <a:pt x="12484" y="2511"/>
                    <a:pt x="11918" y="3026"/>
                    <a:pt x="11466" y="5147"/>
                  </a:cubicBezTo>
                  <a:cubicBezTo>
                    <a:pt x="11014" y="7269"/>
                    <a:pt x="10674" y="10997"/>
                    <a:pt x="10561" y="13569"/>
                  </a:cubicBezTo>
                  <a:cubicBezTo>
                    <a:pt x="10448" y="16140"/>
                    <a:pt x="10561" y="17554"/>
                    <a:pt x="10901" y="18583"/>
                  </a:cubicBezTo>
                  <a:cubicBezTo>
                    <a:pt x="11240" y="19611"/>
                    <a:pt x="11805" y="20254"/>
                    <a:pt x="12427" y="20383"/>
                  </a:cubicBezTo>
                  <a:cubicBezTo>
                    <a:pt x="13049" y="20511"/>
                    <a:pt x="13728" y="20126"/>
                    <a:pt x="14689" y="18133"/>
                  </a:cubicBezTo>
                  <a:cubicBezTo>
                    <a:pt x="15650" y="16140"/>
                    <a:pt x="16894" y="12540"/>
                    <a:pt x="17629" y="9519"/>
                  </a:cubicBezTo>
                  <a:cubicBezTo>
                    <a:pt x="18365" y="6497"/>
                    <a:pt x="18591" y="4054"/>
                    <a:pt x="18647" y="2447"/>
                  </a:cubicBezTo>
                  <a:cubicBezTo>
                    <a:pt x="18704" y="840"/>
                    <a:pt x="18591" y="69"/>
                    <a:pt x="18251" y="4"/>
                  </a:cubicBezTo>
                  <a:cubicBezTo>
                    <a:pt x="17912" y="-60"/>
                    <a:pt x="17347" y="583"/>
                    <a:pt x="16894" y="2447"/>
                  </a:cubicBezTo>
                  <a:cubicBezTo>
                    <a:pt x="16442" y="4311"/>
                    <a:pt x="16103" y="7397"/>
                    <a:pt x="16329" y="9904"/>
                  </a:cubicBezTo>
                  <a:cubicBezTo>
                    <a:pt x="16555" y="12411"/>
                    <a:pt x="17347" y="14340"/>
                    <a:pt x="18308" y="15626"/>
                  </a:cubicBezTo>
                  <a:cubicBezTo>
                    <a:pt x="19269" y="16911"/>
                    <a:pt x="20400" y="17554"/>
                    <a:pt x="21531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525035" y="184405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550435" y="1685306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683785" y="1548727"/>
              <a:ext cx="133351" cy="39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45" fill="norm" stroke="1" extrusionOk="0">
                  <a:moveTo>
                    <a:pt x="21262" y="1580"/>
                  </a:moveTo>
                  <a:cubicBezTo>
                    <a:pt x="16874" y="762"/>
                    <a:pt x="12487" y="-55"/>
                    <a:pt x="9112" y="3"/>
                  </a:cubicBezTo>
                  <a:cubicBezTo>
                    <a:pt x="5737" y="62"/>
                    <a:pt x="3374" y="996"/>
                    <a:pt x="1856" y="3097"/>
                  </a:cubicBezTo>
                  <a:cubicBezTo>
                    <a:pt x="337" y="5199"/>
                    <a:pt x="-338" y="8468"/>
                    <a:pt x="168" y="11446"/>
                  </a:cubicBezTo>
                  <a:cubicBezTo>
                    <a:pt x="675" y="14423"/>
                    <a:pt x="2362" y="17108"/>
                    <a:pt x="3037" y="18743"/>
                  </a:cubicBezTo>
                  <a:cubicBezTo>
                    <a:pt x="3712" y="20377"/>
                    <a:pt x="3374" y="20961"/>
                    <a:pt x="2700" y="21253"/>
                  </a:cubicBezTo>
                  <a:cubicBezTo>
                    <a:pt x="2025" y="21545"/>
                    <a:pt x="1012" y="21545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614887" y="1799606"/>
              <a:ext cx="20859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866" y="21600"/>
                  </a:moveTo>
                  <a:cubicBezTo>
                    <a:pt x="993" y="18982"/>
                    <a:pt x="120" y="16364"/>
                    <a:pt x="11" y="13745"/>
                  </a:cubicBezTo>
                  <a:cubicBezTo>
                    <a:pt x="-98" y="11127"/>
                    <a:pt x="557" y="8509"/>
                    <a:pt x="4266" y="6218"/>
                  </a:cubicBezTo>
                  <a:cubicBezTo>
                    <a:pt x="7975" y="3927"/>
                    <a:pt x="14738" y="1964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950485" y="2498106"/>
              <a:ext cx="186917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0" y="21600"/>
                  </a:moveTo>
                  <a:cubicBezTo>
                    <a:pt x="879" y="19350"/>
                    <a:pt x="1757" y="17100"/>
                    <a:pt x="2660" y="15075"/>
                  </a:cubicBezTo>
                  <a:cubicBezTo>
                    <a:pt x="3563" y="13050"/>
                    <a:pt x="4491" y="11250"/>
                    <a:pt x="5357" y="9675"/>
                  </a:cubicBezTo>
                  <a:cubicBezTo>
                    <a:pt x="6224" y="8100"/>
                    <a:pt x="7029" y="6750"/>
                    <a:pt x="7908" y="6075"/>
                  </a:cubicBezTo>
                  <a:cubicBezTo>
                    <a:pt x="8786" y="5400"/>
                    <a:pt x="9738" y="5400"/>
                    <a:pt x="10678" y="5625"/>
                  </a:cubicBezTo>
                  <a:cubicBezTo>
                    <a:pt x="11618" y="5850"/>
                    <a:pt x="12545" y="6300"/>
                    <a:pt x="13473" y="6975"/>
                  </a:cubicBezTo>
                  <a:cubicBezTo>
                    <a:pt x="14400" y="7650"/>
                    <a:pt x="15327" y="8550"/>
                    <a:pt x="16182" y="8775"/>
                  </a:cubicBezTo>
                  <a:cubicBezTo>
                    <a:pt x="17036" y="9000"/>
                    <a:pt x="17817" y="8550"/>
                    <a:pt x="18598" y="8325"/>
                  </a:cubicBezTo>
                  <a:cubicBezTo>
                    <a:pt x="19379" y="8100"/>
                    <a:pt x="20160" y="8100"/>
                    <a:pt x="20673" y="7650"/>
                  </a:cubicBezTo>
                  <a:cubicBezTo>
                    <a:pt x="21185" y="7200"/>
                    <a:pt x="21429" y="6300"/>
                    <a:pt x="21515" y="4950"/>
                  </a:cubicBezTo>
                  <a:cubicBezTo>
                    <a:pt x="21600" y="3600"/>
                    <a:pt x="21527" y="18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9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42235" y="2066731"/>
              <a:ext cx="1346201" cy="120226"/>
            </a:xfrm>
            <a:prstGeom prst="rect">
              <a:avLst/>
            </a:prstGeom>
            <a:effectLst/>
          </p:spPr>
        </p:pic>
        <p:pic>
          <p:nvPicPr>
            <p:cNvPr id="199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81271" y="2175199"/>
              <a:ext cx="1075414" cy="106582"/>
            </a:xfrm>
            <a:prstGeom prst="rect">
              <a:avLst/>
            </a:prstGeom>
            <a:effectLst/>
          </p:spPr>
        </p:pic>
        <p:pic>
          <p:nvPicPr>
            <p:cNvPr id="200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722494" y="2167504"/>
              <a:ext cx="3235302" cy="335944"/>
            </a:xfrm>
            <a:prstGeom prst="rect">
              <a:avLst/>
            </a:prstGeom>
            <a:effectLst/>
          </p:spPr>
        </p:pic>
        <p:pic>
          <p:nvPicPr>
            <p:cNvPr id="200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650138" y="1222845"/>
              <a:ext cx="2278183" cy="947153"/>
            </a:xfrm>
            <a:prstGeom prst="rect">
              <a:avLst/>
            </a:prstGeom>
            <a:effectLst/>
          </p:spPr>
        </p:pic>
        <p:pic>
          <p:nvPicPr>
            <p:cNvPr id="200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872684" y="38404"/>
              <a:ext cx="1370484" cy="735959"/>
            </a:xfrm>
            <a:prstGeom prst="rect">
              <a:avLst/>
            </a:prstGeom>
            <a:effectLst/>
          </p:spPr>
        </p:pic>
        <p:sp>
          <p:nvSpPr>
            <p:cNvPr id="2006" name="Line"/>
            <p:cNvSpPr/>
            <p:nvPr/>
          </p:nvSpPr>
          <p:spPr>
            <a:xfrm>
              <a:off x="10287035" y="1513856"/>
              <a:ext cx="33777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6514"/>
                  </a:moveTo>
                  <a:cubicBezTo>
                    <a:pt x="0" y="5714"/>
                    <a:pt x="0" y="4914"/>
                    <a:pt x="135" y="4800"/>
                  </a:cubicBezTo>
                  <a:cubicBezTo>
                    <a:pt x="270" y="4686"/>
                    <a:pt x="540" y="5257"/>
                    <a:pt x="810" y="6571"/>
                  </a:cubicBezTo>
                  <a:cubicBezTo>
                    <a:pt x="1080" y="7886"/>
                    <a:pt x="1350" y="9943"/>
                    <a:pt x="1823" y="12343"/>
                  </a:cubicBezTo>
                  <a:cubicBezTo>
                    <a:pt x="2295" y="14743"/>
                    <a:pt x="2970" y="17486"/>
                    <a:pt x="3510" y="19200"/>
                  </a:cubicBezTo>
                  <a:cubicBezTo>
                    <a:pt x="4050" y="20914"/>
                    <a:pt x="4455" y="21600"/>
                    <a:pt x="4860" y="21600"/>
                  </a:cubicBezTo>
                  <a:cubicBezTo>
                    <a:pt x="5265" y="21600"/>
                    <a:pt x="5670" y="20914"/>
                    <a:pt x="6075" y="19714"/>
                  </a:cubicBezTo>
                  <a:cubicBezTo>
                    <a:pt x="6480" y="18514"/>
                    <a:pt x="6885" y="16800"/>
                    <a:pt x="7223" y="15657"/>
                  </a:cubicBezTo>
                  <a:cubicBezTo>
                    <a:pt x="7560" y="14514"/>
                    <a:pt x="7830" y="13943"/>
                    <a:pt x="8100" y="13371"/>
                  </a:cubicBezTo>
                  <a:cubicBezTo>
                    <a:pt x="8370" y="12800"/>
                    <a:pt x="8640" y="12229"/>
                    <a:pt x="9113" y="12114"/>
                  </a:cubicBezTo>
                  <a:cubicBezTo>
                    <a:pt x="9585" y="12000"/>
                    <a:pt x="10260" y="12343"/>
                    <a:pt x="10935" y="13486"/>
                  </a:cubicBezTo>
                  <a:cubicBezTo>
                    <a:pt x="11610" y="14629"/>
                    <a:pt x="12285" y="16571"/>
                    <a:pt x="12825" y="17943"/>
                  </a:cubicBezTo>
                  <a:cubicBezTo>
                    <a:pt x="13365" y="19314"/>
                    <a:pt x="13770" y="20114"/>
                    <a:pt x="14310" y="20229"/>
                  </a:cubicBezTo>
                  <a:cubicBezTo>
                    <a:pt x="14850" y="20343"/>
                    <a:pt x="15525" y="19771"/>
                    <a:pt x="16268" y="18171"/>
                  </a:cubicBezTo>
                  <a:cubicBezTo>
                    <a:pt x="17010" y="16571"/>
                    <a:pt x="17820" y="13943"/>
                    <a:pt x="18495" y="11371"/>
                  </a:cubicBezTo>
                  <a:cubicBezTo>
                    <a:pt x="19170" y="8800"/>
                    <a:pt x="19710" y="6286"/>
                    <a:pt x="20048" y="4629"/>
                  </a:cubicBezTo>
                  <a:cubicBezTo>
                    <a:pt x="20385" y="2971"/>
                    <a:pt x="20520" y="2171"/>
                    <a:pt x="20790" y="1429"/>
                  </a:cubicBezTo>
                  <a:cubicBezTo>
                    <a:pt x="21060" y="686"/>
                    <a:pt x="21465" y="0"/>
                    <a:pt x="21533" y="0"/>
                  </a:cubicBezTo>
                  <a:cubicBezTo>
                    <a:pt x="21600" y="0"/>
                    <a:pt x="21330" y="686"/>
                    <a:pt x="21195" y="1314"/>
                  </a:cubicBezTo>
                  <a:cubicBezTo>
                    <a:pt x="21060" y="1943"/>
                    <a:pt x="21060" y="2514"/>
                    <a:pt x="2106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0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757998" y="2124396"/>
              <a:ext cx="870523" cy="94311"/>
            </a:xfrm>
            <a:prstGeom prst="rect">
              <a:avLst/>
            </a:prstGeom>
            <a:effectLst/>
          </p:spPr>
        </p:pic>
        <p:pic>
          <p:nvPicPr>
            <p:cNvPr id="200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557681" y="1221756"/>
              <a:ext cx="2576979" cy="1016001"/>
            </a:xfrm>
            <a:prstGeom prst="rect">
              <a:avLst/>
            </a:prstGeom>
            <a:effectLst/>
          </p:spPr>
        </p:pic>
        <p:sp>
          <p:nvSpPr>
            <p:cNvPr id="2011" name="Line"/>
            <p:cNvSpPr/>
            <p:nvPr/>
          </p:nvSpPr>
          <p:spPr>
            <a:xfrm>
              <a:off x="10871235" y="1532906"/>
              <a:ext cx="2213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0"/>
                  </a:moveTo>
                  <a:cubicBezTo>
                    <a:pt x="5554" y="2125"/>
                    <a:pt x="11109" y="4249"/>
                    <a:pt x="14400" y="5548"/>
                  </a:cubicBezTo>
                  <a:cubicBezTo>
                    <a:pt x="17691" y="6846"/>
                    <a:pt x="18720" y="7318"/>
                    <a:pt x="19646" y="7731"/>
                  </a:cubicBezTo>
                  <a:cubicBezTo>
                    <a:pt x="20571" y="8144"/>
                    <a:pt x="21394" y="8498"/>
                    <a:pt x="21497" y="8911"/>
                  </a:cubicBezTo>
                  <a:cubicBezTo>
                    <a:pt x="21600" y="9325"/>
                    <a:pt x="20983" y="9797"/>
                    <a:pt x="18206" y="11213"/>
                  </a:cubicBezTo>
                  <a:cubicBezTo>
                    <a:pt x="15429" y="12630"/>
                    <a:pt x="10491" y="14990"/>
                    <a:pt x="7714" y="16407"/>
                  </a:cubicBezTo>
                  <a:cubicBezTo>
                    <a:pt x="4937" y="17823"/>
                    <a:pt x="4320" y="18295"/>
                    <a:pt x="4217" y="19003"/>
                  </a:cubicBezTo>
                  <a:cubicBezTo>
                    <a:pt x="4114" y="19711"/>
                    <a:pt x="4526" y="20656"/>
                    <a:pt x="4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1366535" y="226950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1277635" y="2257231"/>
              <a:ext cx="495301" cy="4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4431" y="9503"/>
                  </a:moveTo>
                  <a:cubicBezTo>
                    <a:pt x="3969" y="11663"/>
                    <a:pt x="3508" y="13823"/>
                    <a:pt x="2862" y="13823"/>
                  </a:cubicBezTo>
                  <a:cubicBezTo>
                    <a:pt x="2215" y="13823"/>
                    <a:pt x="1385" y="11663"/>
                    <a:pt x="1292" y="10583"/>
                  </a:cubicBezTo>
                  <a:cubicBezTo>
                    <a:pt x="1200" y="9503"/>
                    <a:pt x="1846" y="9503"/>
                    <a:pt x="3923" y="8963"/>
                  </a:cubicBezTo>
                  <a:cubicBezTo>
                    <a:pt x="6000" y="8423"/>
                    <a:pt x="9508" y="7343"/>
                    <a:pt x="12508" y="6263"/>
                  </a:cubicBezTo>
                  <a:cubicBezTo>
                    <a:pt x="15508" y="5183"/>
                    <a:pt x="18000" y="4103"/>
                    <a:pt x="19523" y="3023"/>
                  </a:cubicBezTo>
                  <a:cubicBezTo>
                    <a:pt x="21046" y="1943"/>
                    <a:pt x="21600" y="863"/>
                    <a:pt x="21600" y="323"/>
                  </a:cubicBezTo>
                  <a:cubicBezTo>
                    <a:pt x="21600" y="-217"/>
                    <a:pt x="21046" y="-217"/>
                    <a:pt x="19292" y="1403"/>
                  </a:cubicBezTo>
                  <a:cubicBezTo>
                    <a:pt x="17538" y="3023"/>
                    <a:pt x="14585" y="6263"/>
                    <a:pt x="11585" y="9503"/>
                  </a:cubicBezTo>
                  <a:cubicBezTo>
                    <a:pt x="8585" y="12743"/>
                    <a:pt x="5538" y="15983"/>
                    <a:pt x="3785" y="17603"/>
                  </a:cubicBezTo>
                  <a:cubicBezTo>
                    <a:pt x="2031" y="19223"/>
                    <a:pt x="1569" y="19223"/>
                    <a:pt x="1062" y="19763"/>
                  </a:cubicBezTo>
                  <a:cubicBezTo>
                    <a:pt x="554" y="20303"/>
                    <a:pt x="0" y="21383"/>
                    <a:pt x="0" y="21383"/>
                  </a:cubicBezTo>
                  <a:cubicBezTo>
                    <a:pt x="0" y="21383"/>
                    <a:pt x="554" y="20303"/>
                    <a:pt x="2446" y="18143"/>
                  </a:cubicBezTo>
                  <a:cubicBezTo>
                    <a:pt x="4338" y="15983"/>
                    <a:pt x="7569" y="12743"/>
                    <a:pt x="10662" y="11123"/>
                  </a:cubicBezTo>
                  <a:cubicBezTo>
                    <a:pt x="13754" y="9503"/>
                    <a:pt x="16708" y="9503"/>
                    <a:pt x="18415" y="9503"/>
                  </a:cubicBezTo>
                  <a:cubicBezTo>
                    <a:pt x="20123" y="9503"/>
                    <a:pt x="20585" y="9503"/>
                    <a:pt x="20492" y="10043"/>
                  </a:cubicBezTo>
                  <a:cubicBezTo>
                    <a:pt x="20400" y="10583"/>
                    <a:pt x="19754" y="11663"/>
                    <a:pt x="17585" y="12743"/>
                  </a:cubicBezTo>
                  <a:cubicBezTo>
                    <a:pt x="15415" y="13823"/>
                    <a:pt x="11723" y="14903"/>
                    <a:pt x="9277" y="15443"/>
                  </a:cubicBezTo>
                  <a:cubicBezTo>
                    <a:pt x="6831" y="15983"/>
                    <a:pt x="5631" y="15983"/>
                    <a:pt x="4800" y="15983"/>
                  </a:cubicBezTo>
                  <a:cubicBezTo>
                    <a:pt x="3969" y="15983"/>
                    <a:pt x="3508" y="15983"/>
                    <a:pt x="3554" y="14903"/>
                  </a:cubicBezTo>
                  <a:cubicBezTo>
                    <a:pt x="3600" y="13823"/>
                    <a:pt x="4154" y="11663"/>
                    <a:pt x="5908" y="9503"/>
                  </a:cubicBezTo>
                  <a:cubicBezTo>
                    <a:pt x="7662" y="7343"/>
                    <a:pt x="10615" y="5183"/>
                    <a:pt x="13154" y="4103"/>
                  </a:cubicBezTo>
                  <a:cubicBezTo>
                    <a:pt x="15692" y="3023"/>
                    <a:pt x="17815" y="3023"/>
                    <a:pt x="19108" y="3563"/>
                  </a:cubicBezTo>
                  <a:cubicBezTo>
                    <a:pt x="20400" y="4103"/>
                    <a:pt x="20862" y="5183"/>
                    <a:pt x="20723" y="6803"/>
                  </a:cubicBezTo>
                  <a:cubicBezTo>
                    <a:pt x="20585" y="8423"/>
                    <a:pt x="19846" y="10583"/>
                    <a:pt x="17631" y="12743"/>
                  </a:cubicBezTo>
                  <a:cubicBezTo>
                    <a:pt x="15415" y="14903"/>
                    <a:pt x="11723" y="17063"/>
                    <a:pt x="8723" y="18143"/>
                  </a:cubicBezTo>
                  <a:cubicBezTo>
                    <a:pt x="5723" y="19223"/>
                    <a:pt x="3415" y="19223"/>
                    <a:pt x="2031" y="19223"/>
                  </a:cubicBezTo>
                  <a:cubicBezTo>
                    <a:pt x="646" y="19223"/>
                    <a:pt x="185" y="19223"/>
                    <a:pt x="369" y="19763"/>
                  </a:cubicBezTo>
                  <a:cubicBezTo>
                    <a:pt x="554" y="20303"/>
                    <a:pt x="1385" y="21383"/>
                    <a:pt x="3462" y="19223"/>
                  </a:cubicBezTo>
                  <a:cubicBezTo>
                    <a:pt x="5538" y="17063"/>
                    <a:pt x="8862" y="11663"/>
                    <a:pt x="12000" y="9503"/>
                  </a:cubicBezTo>
                  <a:cubicBezTo>
                    <a:pt x="15138" y="7343"/>
                    <a:pt x="18092" y="8423"/>
                    <a:pt x="21046" y="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1224403" y="1575093"/>
              <a:ext cx="396397" cy="32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9" fill="norm" stroke="1" extrusionOk="0">
                  <a:moveTo>
                    <a:pt x="2189" y="5199"/>
                  </a:moveTo>
                  <a:cubicBezTo>
                    <a:pt x="3332" y="4357"/>
                    <a:pt x="4474" y="3516"/>
                    <a:pt x="6760" y="2744"/>
                  </a:cubicBezTo>
                  <a:cubicBezTo>
                    <a:pt x="9046" y="1973"/>
                    <a:pt x="12474" y="1272"/>
                    <a:pt x="14817" y="851"/>
                  </a:cubicBezTo>
                  <a:cubicBezTo>
                    <a:pt x="17160" y="430"/>
                    <a:pt x="18417" y="290"/>
                    <a:pt x="19446" y="150"/>
                  </a:cubicBezTo>
                  <a:cubicBezTo>
                    <a:pt x="20474" y="9"/>
                    <a:pt x="21274" y="-131"/>
                    <a:pt x="21389" y="220"/>
                  </a:cubicBezTo>
                  <a:cubicBezTo>
                    <a:pt x="21503" y="570"/>
                    <a:pt x="20932" y="1412"/>
                    <a:pt x="19617" y="3095"/>
                  </a:cubicBezTo>
                  <a:cubicBezTo>
                    <a:pt x="18303" y="4778"/>
                    <a:pt x="16246" y="7303"/>
                    <a:pt x="13903" y="9687"/>
                  </a:cubicBezTo>
                  <a:cubicBezTo>
                    <a:pt x="11560" y="12072"/>
                    <a:pt x="8932" y="14316"/>
                    <a:pt x="6703" y="15999"/>
                  </a:cubicBezTo>
                  <a:cubicBezTo>
                    <a:pt x="4474" y="17682"/>
                    <a:pt x="2646" y="18804"/>
                    <a:pt x="1503" y="19575"/>
                  </a:cubicBezTo>
                  <a:cubicBezTo>
                    <a:pt x="360" y="20347"/>
                    <a:pt x="-97" y="20768"/>
                    <a:pt x="17" y="21048"/>
                  </a:cubicBezTo>
                  <a:cubicBezTo>
                    <a:pt x="132" y="21329"/>
                    <a:pt x="817" y="21469"/>
                    <a:pt x="2817" y="21469"/>
                  </a:cubicBezTo>
                  <a:cubicBezTo>
                    <a:pt x="4817" y="21469"/>
                    <a:pt x="8132" y="21329"/>
                    <a:pt x="11274" y="21048"/>
                  </a:cubicBezTo>
                  <a:cubicBezTo>
                    <a:pt x="14417" y="20768"/>
                    <a:pt x="17389" y="20347"/>
                    <a:pt x="20360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1622551" y="1805956"/>
              <a:ext cx="220235" cy="1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6" fill="norm" stroke="1" extrusionOk="0">
                  <a:moveTo>
                    <a:pt x="14615" y="0"/>
                  </a:moveTo>
                  <a:cubicBezTo>
                    <a:pt x="14410" y="2602"/>
                    <a:pt x="14204" y="5205"/>
                    <a:pt x="12764" y="8067"/>
                  </a:cubicBezTo>
                  <a:cubicBezTo>
                    <a:pt x="11324" y="10930"/>
                    <a:pt x="8650" y="14053"/>
                    <a:pt x="6798" y="15614"/>
                  </a:cubicBezTo>
                  <a:cubicBezTo>
                    <a:pt x="4947" y="17176"/>
                    <a:pt x="3918" y="17176"/>
                    <a:pt x="2890" y="16916"/>
                  </a:cubicBezTo>
                  <a:cubicBezTo>
                    <a:pt x="1861" y="16655"/>
                    <a:pt x="833" y="16135"/>
                    <a:pt x="318" y="15224"/>
                  </a:cubicBezTo>
                  <a:cubicBezTo>
                    <a:pt x="-196" y="14313"/>
                    <a:pt x="-196" y="13012"/>
                    <a:pt x="1141" y="11711"/>
                  </a:cubicBezTo>
                  <a:cubicBezTo>
                    <a:pt x="2478" y="10410"/>
                    <a:pt x="5153" y="9108"/>
                    <a:pt x="6695" y="9108"/>
                  </a:cubicBezTo>
                  <a:cubicBezTo>
                    <a:pt x="8238" y="9108"/>
                    <a:pt x="8650" y="10410"/>
                    <a:pt x="10398" y="12752"/>
                  </a:cubicBezTo>
                  <a:cubicBezTo>
                    <a:pt x="12147" y="15094"/>
                    <a:pt x="15233" y="18477"/>
                    <a:pt x="17290" y="20039"/>
                  </a:cubicBezTo>
                  <a:cubicBezTo>
                    <a:pt x="19347" y="21600"/>
                    <a:pt x="20375" y="21340"/>
                    <a:pt x="21404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659107" y="1685306"/>
              <a:ext cx="18877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1405" y="0"/>
                  </a:moveTo>
                  <a:cubicBezTo>
                    <a:pt x="16125" y="4469"/>
                    <a:pt x="10845" y="8938"/>
                    <a:pt x="7725" y="11545"/>
                  </a:cubicBezTo>
                  <a:cubicBezTo>
                    <a:pt x="4605" y="14152"/>
                    <a:pt x="3645" y="14897"/>
                    <a:pt x="2565" y="15641"/>
                  </a:cubicBezTo>
                  <a:cubicBezTo>
                    <a:pt x="1485" y="16386"/>
                    <a:pt x="285" y="17131"/>
                    <a:pt x="45" y="18000"/>
                  </a:cubicBezTo>
                  <a:cubicBezTo>
                    <a:pt x="-195" y="18869"/>
                    <a:pt x="525" y="19862"/>
                    <a:pt x="2325" y="20359"/>
                  </a:cubicBezTo>
                  <a:cubicBezTo>
                    <a:pt x="4125" y="20855"/>
                    <a:pt x="7005" y="20855"/>
                    <a:pt x="9645" y="20979"/>
                  </a:cubicBezTo>
                  <a:cubicBezTo>
                    <a:pt x="12285" y="21103"/>
                    <a:pt x="14685" y="21352"/>
                    <a:pt x="170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568485" y="1971056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7200"/>
                    <a:pt x="8173" y="14400"/>
                    <a:pt x="11773" y="18000"/>
                  </a:cubicBezTo>
                  <a:cubicBezTo>
                    <a:pt x="15373" y="21600"/>
                    <a:pt x="184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1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888859" y="-19050"/>
              <a:ext cx="1191973" cy="754391"/>
            </a:xfrm>
            <a:prstGeom prst="rect">
              <a:avLst/>
            </a:prstGeom>
            <a:effectLst/>
          </p:spPr>
        </p:pic>
        <p:pic>
          <p:nvPicPr>
            <p:cNvPr id="202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183005" y="2033964"/>
              <a:ext cx="994262" cy="557941"/>
            </a:xfrm>
            <a:prstGeom prst="rect">
              <a:avLst/>
            </a:prstGeom>
            <a:effectLst/>
          </p:spPr>
        </p:pic>
        <p:pic>
          <p:nvPicPr>
            <p:cNvPr id="202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522868" y="2871474"/>
              <a:ext cx="927244" cy="621512"/>
            </a:xfrm>
            <a:prstGeom prst="rect">
              <a:avLst/>
            </a:prstGeom>
            <a:effectLst/>
          </p:spPr>
        </p:pic>
      </p:grpSp>
      <p:grpSp>
        <p:nvGrpSpPr>
          <p:cNvPr id="2130" name="Drawing"/>
          <p:cNvGrpSpPr/>
          <p:nvPr/>
        </p:nvGrpSpPr>
        <p:grpSpPr>
          <a:xfrm>
            <a:off x="4286250" y="4436215"/>
            <a:ext cx="7368507" cy="4245453"/>
            <a:chOff x="0" y="-57149"/>
            <a:chExt cx="7368506" cy="4245451"/>
          </a:xfrm>
        </p:grpSpPr>
        <p:sp>
          <p:nvSpPr>
            <p:cNvPr id="2025" name="Line"/>
            <p:cNvSpPr/>
            <p:nvPr/>
          </p:nvSpPr>
          <p:spPr>
            <a:xfrm>
              <a:off x="412750" y="3247284"/>
              <a:ext cx="4933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" y="21211"/>
                    <a:pt x="408" y="20822"/>
                    <a:pt x="649" y="20238"/>
                  </a:cubicBezTo>
                  <a:cubicBezTo>
                    <a:pt x="890" y="19654"/>
                    <a:pt x="1168" y="18876"/>
                    <a:pt x="1455" y="18195"/>
                  </a:cubicBezTo>
                  <a:cubicBezTo>
                    <a:pt x="1742" y="17514"/>
                    <a:pt x="2039" y="16930"/>
                    <a:pt x="2344" y="16151"/>
                  </a:cubicBezTo>
                  <a:cubicBezTo>
                    <a:pt x="2650" y="15373"/>
                    <a:pt x="2965" y="14400"/>
                    <a:pt x="3294" y="13622"/>
                  </a:cubicBezTo>
                  <a:cubicBezTo>
                    <a:pt x="3623" y="12843"/>
                    <a:pt x="3966" y="12259"/>
                    <a:pt x="4290" y="11773"/>
                  </a:cubicBezTo>
                  <a:cubicBezTo>
                    <a:pt x="4615" y="11286"/>
                    <a:pt x="4920" y="10897"/>
                    <a:pt x="5249" y="10508"/>
                  </a:cubicBezTo>
                  <a:cubicBezTo>
                    <a:pt x="5578" y="10119"/>
                    <a:pt x="5931" y="9730"/>
                    <a:pt x="6283" y="9243"/>
                  </a:cubicBezTo>
                  <a:cubicBezTo>
                    <a:pt x="6635" y="8757"/>
                    <a:pt x="6987" y="8173"/>
                    <a:pt x="7334" y="7686"/>
                  </a:cubicBezTo>
                  <a:cubicBezTo>
                    <a:pt x="7682" y="7200"/>
                    <a:pt x="8025" y="6811"/>
                    <a:pt x="8381" y="6422"/>
                  </a:cubicBezTo>
                  <a:cubicBezTo>
                    <a:pt x="8738" y="6032"/>
                    <a:pt x="9109" y="5643"/>
                    <a:pt x="9493" y="5351"/>
                  </a:cubicBezTo>
                  <a:cubicBezTo>
                    <a:pt x="9878" y="5059"/>
                    <a:pt x="10276" y="4865"/>
                    <a:pt x="10629" y="4670"/>
                  </a:cubicBezTo>
                  <a:cubicBezTo>
                    <a:pt x="10981" y="4476"/>
                    <a:pt x="11286" y="4281"/>
                    <a:pt x="11602" y="3989"/>
                  </a:cubicBezTo>
                  <a:cubicBezTo>
                    <a:pt x="11917" y="3697"/>
                    <a:pt x="12241" y="3308"/>
                    <a:pt x="12565" y="3114"/>
                  </a:cubicBezTo>
                  <a:cubicBezTo>
                    <a:pt x="12890" y="2919"/>
                    <a:pt x="13214" y="2919"/>
                    <a:pt x="13547" y="2822"/>
                  </a:cubicBezTo>
                  <a:cubicBezTo>
                    <a:pt x="13881" y="2724"/>
                    <a:pt x="14224" y="2530"/>
                    <a:pt x="14548" y="2335"/>
                  </a:cubicBezTo>
                  <a:cubicBezTo>
                    <a:pt x="14873" y="2141"/>
                    <a:pt x="15178" y="1946"/>
                    <a:pt x="15535" y="1849"/>
                  </a:cubicBezTo>
                  <a:cubicBezTo>
                    <a:pt x="15892" y="1751"/>
                    <a:pt x="16300" y="1751"/>
                    <a:pt x="16698" y="1654"/>
                  </a:cubicBezTo>
                  <a:cubicBezTo>
                    <a:pt x="17097" y="1557"/>
                    <a:pt x="17486" y="1362"/>
                    <a:pt x="17866" y="1168"/>
                  </a:cubicBezTo>
                  <a:cubicBezTo>
                    <a:pt x="18246" y="973"/>
                    <a:pt x="18616" y="778"/>
                    <a:pt x="18968" y="584"/>
                  </a:cubicBezTo>
                  <a:cubicBezTo>
                    <a:pt x="19320" y="389"/>
                    <a:pt x="19654" y="195"/>
                    <a:pt x="20043" y="97"/>
                  </a:cubicBezTo>
                  <a:cubicBezTo>
                    <a:pt x="20432" y="0"/>
                    <a:pt x="20877" y="0"/>
                    <a:pt x="21146" y="0"/>
                  </a:cubicBezTo>
                  <a:cubicBezTo>
                    <a:pt x="21415" y="0"/>
                    <a:pt x="2150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66700" y="931650"/>
              <a:ext cx="6824549" cy="234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121" y="21541"/>
                    <a:pt x="241" y="21483"/>
                    <a:pt x="352" y="21385"/>
                  </a:cubicBezTo>
                  <a:cubicBezTo>
                    <a:pt x="462" y="21288"/>
                    <a:pt x="563" y="21151"/>
                    <a:pt x="703" y="21014"/>
                  </a:cubicBezTo>
                  <a:cubicBezTo>
                    <a:pt x="844" y="20877"/>
                    <a:pt x="1025" y="20741"/>
                    <a:pt x="1219" y="20526"/>
                  </a:cubicBezTo>
                  <a:cubicBezTo>
                    <a:pt x="1413" y="20311"/>
                    <a:pt x="1621" y="20018"/>
                    <a:pt x="1798" y="19745"/>
                  </a:cubicBezTo>
                  <a:cubicBezTo>
                    <a:pt x="1976" y="19471"/>
                    <a:pt x="2123" y="19217"/>
                    <a:pt x="2294" y="18895"/>
                  </a:cubicBezTo>
                  <a:cubicBezTo>
                    <a:pt x="2465" y="18573"/>
                    <a:pt x="2659" y="18182"/>
                    <a:pt x="2847" y="17753"/>
                  </a:cubicBezTo>
                  <a:cubicBezTo>
                    <a:pt x="3034" y="17323"/>
                    <a:pt x="3215" y="16854"/>
                    <a:pt x="3362" y="16454"/>
                  </a:cubicBezTo>
                  <a:cubicBezTo>
                    <a:pt x="3510" y="16054"/>
                    <a:pt x="3623" y="15722"/>
                    <a:pt x="3731" y="15370"/>
                  </a:cubicBezTo>
                  <a:cubicBezTo>
                    <a:pt x="3838" y="15018"/>
                    <a:pt x="3938" y="14647"/>
                    <a:pt x="4019" y="14315"/>
                  </a:cubicBezTo>
                  <a:cubicBezTo>
                    <a:pt x="4099" y="13983"/>
                    <a:pt x="4159" y="13690"/>
                    <a:pt x="4230" y="13349"/>
                  </a:cubicBezTo>
                  <a:cubicBezTo>
                    <a:pt x="4300" y="13007"/>
                    <a:pt x="4380" y="12616"/>
                    <a:pt x="4467" y="12226"/>
                  </a:cubicBezTo>
                  <a:cubicBezTo>
                    <a:pt x="4554" y="11835"/>
                    <a:pt x="4648" y="11444"/>
                    <a:pt x="4708" y="11103"/>
                  </a:cubicBezTo>
                  <a:cubicBezTo>
                    <a:pt x="4769" y="10761"/>
                    <a:pt x="4796" y="10468"/>
                    <a:pt x="4839" y="10048"/>
                  </a:cubicBezTo>
                  <a:cubicBezTo>
                    <a:pt x="4883" y="9628"/>
                    <a:pt x="4943" y="9081"/>
                    <a:pt x="5007" y="8554"/>
                  </a:cubicBezTo>
                  <a:cubicBezTo>
                    <a:pt x="5070" y="8027"/>
                    <a:pt x="5137" y="7519"/>
                    <a:pt x="5201" y="7060"/>
                  </a:cubicBezTo>
                  <a:cubicBezTo>
                    <a:pt x="5264" y="6601"/>
                    <a:pt x="5325" y="6191"/>
                    <a:pt x="5405" y="5703"/>
                  </a:cubicBezTo>
                  <a:cubicBezTo>
                    <a:pt x="5485" y="5214"/>
                    <a:pt x="5586" y="4648"/>
                    <a:pt x="5676" y="4160"/>
                  </a:cubicBezTo>
                  <a:cubicBezTo>
                    <a:pt x="5767" y="3672"/>
                    <a:pt x="5847" y="3261"/>
                    <a:pt x="5931" y="2890"/>
                  </a:cubicBezTo>
                  <a:cubicBezTo>
                    <a:pt x="6015" y="2519"/>
                    <a:pt x="6102" y="2187"/>
                    <a:pt x="6205" y="1875"/>
                  </a:cubicBezTo>
                  <a:cubicBezTo>
                    <a:pt x="6309" y="1562"/>
                    <a:pt x="6430" y="1269"/>
                    <a:pt x="6554" y="1035"/>
                  </a:cubicBezTo>
                  <a:cubicBezTo>
                    <a:pt x="6678" y="801"/>
                    <a:pt x="6805" y="625"/>
                    <a:pt x="6992" y="469"/>
                  </a:cubicBezTo>
                  <a:cubicBezTo>
                    <a:pt x="7180" y="312"/>
                    <a:pt x="7428" y="176"/>
                    <a:pt x="7655" y="98"/>
                  </a:cubicBezTo>
                  <a:cubicBezTo>
                    <a:pt x="7883" y="20"/>
                    <a:pt x="8091" y="0"/>
                    <a:pt x="8295" y="0"/>
                  </a:cubicBezTo>
                  <a:cubicBezTo>
                    <a:pt x="8499" y="0"/>
                    <a:pt x="8700" y="20"/>
                    <a:pt x="8881" y="59"/>
                  </a:cubicBezTo>
                  <a:cubicBezTo>
                    <a:pt x="9062" y="98"/>
                    <a:pt x="9223" y="156"/>
                    <a:pt x="9387" y="234"/>
                  </a:cubicBezTo>
                  <a:cubicBezTo>
                    <a:pt x="9551" y="312"/>
                    <a:pt x="9718" y="410"/>
                    <a:pt x="9899" y="547"/>
                  </a:cubicBezTo>
                  <a:cubicBezTo>
                    <a:pt x="10080" y="684"/>
                    <a:pt x="10274" y="859"/>
                    <a:pt x="10482" y="1084"/>
                  </a:cubicBezTo>
                  <a:cubicBezTo>
                    <a:pt x="10689" y="1308"/>
                    <a:pt x="10911" y="1582"/>
                    <a:pt x="11125" y="1865"/>
                  </a:cubicBezTo>
                  <a:cubicBezTo>
                    <a:pt x="11339" y="2148"/>
                    <a:pt x="11547" y="2441"/>
                    <a:pt x="11734" y="2734"/>
                  </a:cubicBezTo>
                  <a:cubicBezTo>
                    <a:pt x="11922" y="3027"/>
                    <a:pt x="12089" y="3320"/>
                    <a:pt x="12247" y="3662"/>
                  </a:cubicBezTo>
                  <a:cubicBezTo>
                    <a:pt x="12404" y="4004"/>
                    <a:pt x="12551" y="4394"/>
                    <a:pt x="12695" y="4804"/>
                  </a:cubicBezTo>
                  <a:cubicBezTo>
                    <a:pt x="12839" y="5214"/>
                    <a:pt x="12980" y="5644"/>
                    <a:pt x="13124" y="6142"/>
                  </a:cubicBezTo>
                  <a:cubicBezTo>
                    <a:pt x="13268" y="6640"/>
                    <a:pt x="13415" y="7207"/>
                    <a:pt x="13536" y="7714"/>
                  </a:cubicBezTo>
                  <a:cubicBezTo>
                    <a:pt x="13657" y="8222"/>
                    <a:pt x="13750" y="8671"/>
                    <a:pt x="13831" y="9091"/>
                  </a:cubicBezTo>
                  <a:cubicBezTo>
                    <a:pt x="13911" y="9511"/>
                    <a:pt x="13978" y="9902"/>
                    <a:pt x="14052" y="10361"/>
                  </a:cubicBezTo>
                  <a:cubicBezTo>
                    <a:pt x="14125" y="10820"/>
                    <a:pt x="14206" y="11347"/>
                    <a:pt x="14283" y="11894"/>
                  </a:cubicBezTo>
                  <a:cubicBezTo>
                    <a:pt x="14360" y="12441"/>
                    <a:pt x="14433" y="13007"/>
                    <a:pt x="14517" y="13563"/>
                  </a:cubicBezTo>
                  <a:cubicBezTo>
                    <a:pt x="14601" y="14120"/>
                    <a:pt x="14695" y="14667"/>
                    <a:pt x="14788" y="15136"/>
                  </a:cubicBezTo>
                  <a:cubicBezTo>
                    <a:pt x="14882" y="15604"/>
                    <a:pt x="14976" y="15995"/>
                    <a:pt x="15066" y="16337"/>
                  </a:cubicBezTo>
                  <a:cubicBezTo>
                    <a:pt x="15157" y="16678"/>
                    <a:pt x="15244" y="16971"/>
                    <a:pt x="15364" y="17264"/>
                  </a:cubicBezTo>
                  <a:cubicBezTo>
                    <a:pt x="15485" y="17557"/>
                    <a:pt x="15639" y="17850"/>
                    <a:pt x="15817" y="18104"/>
                  </a:cubicBezTo>
                  <a:cubicBezTo>
                    <a:pt x="15994" y="18358"/>
                    <a:pt x="16195" y="18573"/>
                    <a:pt x="16393" y="18739"/>
                  </a:cubicBezTo>
                  <a:cubicBezTo>
                    <a:pt x="16590" y="18905"/>
                    <a:pt x="16784" y="19022"/>
                    <a:pt x="17005" y="19110"/>
                  </a:cubicBezTo>
                  <a:cubicBezTo>
                    <a:pt x="17226" y="19198"/>
                    <a:pt x="17474" y="19256"/>
                    <a:pt x="17722" y="19305"/>
                  </a:cubicBezTo>
                  <a:cubicBezTo>
                    <a:pt x="17970" y="19354"/>
                    <a:pt x="18218" y="19393"/>
                    <a:pt x="18462" y="19422"/>
                  </a:cubicBezTo>
                  <a:cubicBezTo>
                    <a:pt x="18707" y="19452"/>
                    <a:pt x="18948" y="19471"/>
                    <a:pt x="19189" y="19491"/>
                  </a:cubicBezTo>
                  <a:cubicBezTo>
                    <a:pt x="19430" y="19510"/>
                    <a:pt x="19671" y="19530"/>
                    <a:pt x="19922" y="19540"/>
                  </a:cubicBezTo>
                  <a:cubicBezTo>
                    <a:pt x="20173" y="19549"/>
                    <a:pt x="20435" y="19549"/>
                    <a:pt x="20686" y="19579"/>
                  </a:cubicBezTo>
                  <a:cubicBezTo>
                    <a:pt x="20937" y="19608"/>
                    <a:pt x="21178" y="19667"/>
                    <a:pt x="21315" y="19706"/>
                  </a:cubicBezTo>
                  <a:cubicBezTo>
                    <a:pt x="21453" y="19745"/>
                    <a:pt x="21486" y="19764"/>
                    <a:pt x="21520" y="19813"/>
                  </a:cubicBezTo>
                  <a:cubicBezTo>
                    <a:pt x="21553" y="19862"/>
                    <a:pt x="21587" y="19940"/>
                    <a:pt x="21593" y="20018"/>
                  </a:cubicBezTo>
                  <a:cubicBezTo>
                    <a:pt x="21600" y="20096"/>
                    <a:pt x="21580" y="20174"/>
                    <a:pt x="21560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283199" y="3204950"/>
              <a:ext cx="1606551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3" y="19722"/>
                    <a:pt x="2106" y="17843"/>
                    <a:pt x="3130" y="15496"/>
                  </a:cubicBezTo>
                  <a:cubicBezTo>
                    <a:pt x="4155" y="13148"/>
                    <a:pt x="5151" y="10330"/>
                    <a:pt x="6232" y="7983"/>
                  </a:cubicBezTo>
                  <a:cubicBezTo>
                    <a:pt x="7314" y="5635"/>
                    <a:pt x="8481" y="3757"/>
                    <a:pt x="9647" y="2348"/>
                  </a:cubicBezTo>
                  <a:cubicBezTo>
                    <a:pt x="10814" y="939"/>
                    <a:pt x="11981" y="0"/>
                    <a:pt x="13105" y="0"/>
                  </a:cubicBezTo>
                  <a:cubicBezTo>
                    <a:pt x="14229" y="0"/>
                    <a:pt x="15311" y="939"/>
                    <a:pt x="16421" y="2348"/>
                  </a:cubicBezTo>
                  <a:cubicBezTo>
                    <a:pt x="17530" y="3757"/>
                    <a:pt x="18669" y="5635"/>
                    <a:pt x="19537" y="7043"/>
                  </a:cubicBezTo>
                  <a:cubicBezTo>
                    <a:pt x="20405" y="8452"/>
                    <a:pt x="21002" y="9391"/>
                    <a:pt x="21600" y="1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292599" y="1177184"/>
              <a:ext cx="533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20817"/>
                    <a:pt x="343" y="20035"/>
                    <a:pt x="1157" y="18939"/>
                  </a:cubicBezTo>
                  <a:cubicBezTo>
                    <a:pt x="1971" y="17843"/>
                    <a:pt x="3429" y="16435"/>
                    <a:pt x="5357" y="14322"/>
                  </a:cubicBezTo>
                  <a:cubicBezTo>
                    <a:pt x="7286" y="12209"/>
                    <a:pt x="9686" y="9391"/>
                    <a:pt x="12214" y="7122"/>
                  </a:cubicBezTo>
                  <a:cubicBezTo>
                    <a:pt x="14743" y="4852"/>
                    <a:pt x="17400" y="3130"/>
                    <a:pt x="18986" y="2035"/>
                  </a:cubicBezTo>
                  <a:cubicBezTo>
                    <a:pt x="20571" y="939"/>
                    <a:pt x="21086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654549" y="1122364"/>
              <a:ext cx="194409" cy="1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72" fill="norm" stroke="1" extrusionOk="0">
                  <a:moveTo>
                    <a:pt x="0" y="1357"/>
                  </a:moveTo>
                  <a:cubicBezTo>
                    <a:pt x="3484" y="526"/>
                    <a:pt x="6968" y="-305"/>
                    <a:pt x="10568" y="110"/>
                  </a:cubicBezTo>
                  <a:cubicBezTo>
                    <a:pt x="14168" y="526"/>
                    <a:pt x="17884" y="2187"/>
                    <a:pt x="19742" y="4403"/>
                  </a:cubicBezTo>
                  <a:cubicBezTo>
                    <a:pt x="21600" y="6618"/>
                    <a:pt x="21600" y="9387"/>
                    <a:pt x="20903" y="11741"/>
                  </a:cubicBezTo>
                  <a:cubicBezTo>
                    <a:pt x="20206" y="14095"/>
                    <a:pt x="18813" y="16033"/>
                    <a:pt x="17768" y="17695"/>
                  </a:cubicBezTo>
                  <a:cubicBezTo>
                    <a:pt x="16723" y="19357"/>
                    <a:pt x="16026" y="20741"/>
                    <a:pt x="16374" y="21018"/>
                  </a:cubicBezTo>
                  <a:cubicBezTo>
                    <a:pt x="16723" y="21295"/>
                    <a:pt x="18116" y="20464"/>
                    <a:pt x="19510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079470" y="872384"/>
              <a:ext cx="330730" cy="2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0" fill="norm" stroke="1" extrusionOk="0">
                  <a:moveTo>
                    <a:pt x="1273" y="6308"/>
                  </a:moveTo>
                  <a:cubicBezTo>
                    <a:pt x="722" y="5735"/>
                    <a:pt x="172" y="5161"/>
                    <a:pt x="35" y="5543"/>
                  </a:cubicBezTo>
                  <a:cubicBezTo>
                    <a:pt x="-103" y="5926"/>
                    <a:pt x="172" y="7264"/>
                    <a:pt x="860" y="9749"/>
                  </a:cubicBezTo>
                  <a:cubicBezTo>
                    <a:pt x="1548" y="12234"/>
                    <a:pt x="2649" y="15865"/>
                    <a:pt x="3405" y="18064"/>
                  </a:cubicBezTo>
                  <a:cubicBezTo>
                    <a:pt x="4162" y="20262"/>
                    <a:pt x="4575" y="21027"/>
                    <a:pt x="5125" y="21313"/>
                  </a:cubicBezTo>
                  <a:cubicBezTo>
                    <a:pt x="5675" y="21600"/>
                    <a:pt x="6363" y="21409"/>
                    <a:pt x="7051" y="20166"/>
                  </a:cubicBezTo>
                  <a:cubicBezTo>
                    <a:pt x="7739" y="18924"/>
                    <a:pt x="8427" y="16630"/>
                    <a:pt x="8977" y="14910"/>
                  </a:cubicBezTo>
                  <a:cubicBezTo>
                    <a:pt x="9528" y="13189"/>
                    <a:pt x="9940" y="12042"/>
                    <a:pt x="10353" y="11947"/>
                  </a:cubicBezTo>
                  <a:cubicBezTo>
                    <a:pt x="10766" y="11851"/>
                    <a:pt x="11179" y="12807"/>
                    <a:pt x="11798" y="14336"/>
                  </a:cubicBezTo>
                  <a:cubicBezTo>
                    <a:pt x="12417" y="15865"/>
                    <a:pt x="13242" y="17968"/>
                    <a:pt x="13999" y="19115"/>
                  </a:cubicBezTo>
                  <a:cubicBezTo>
                    <a:pt x="14756" y="20262"/>
                    <a:pt x="15443" y="20453"/>
                    <a:pt x="16131" y="19497"/>
                  </a:cubicBezTo>
                  <a:cubicBezTo>
                    <a:pt x="16819" y="18542"/>
                    <a:pt x="17507" y="16439"/>
                    <a:pt x="18401" y="12998"/>
                  </a:cubicBezTo>
                  <a:cubicBezTo>
                    <a:pt x="19296" y="9558"/>
                    <a:pt x="20396" y="4779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556249" y="853334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7600"/>
                    <a:pt x="533" y="13600"/>
                    <a:pt x="4133" y="10000"/>
                  </a:cubicBezTo>
                  <a:cubicBezTo>
                    <a:pt x="7733" y="6400"/>
                    <a:pt x="1466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568949" y="948584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587999" y="973984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709"/>
                    <a:pt x="11127" y="9818"/>
                    <a:pt x="14727" y="6218"/>
                  </a:cubicBezTo>
                  <a:cubicBezTo>
                    <a:pt x="18327" y="2618"/>
                    <a:pt x="1996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003824" y="715750"/>
              <a:ext cx="435077" cy="25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3" fill="norm" stroke="1" extrusionOk="0">
                  <a:moveTo>
                    <a:pt x="1726" y="6783"/>
                  </a:moveTo>
                  <a:cubicBezTo>
                    <a:pt x="996" y="6426"/>
                    <a:pt x="265" y="6069"/>
                    <a:pt x="57" y="5534"/>
                  </a:cubicBezTo>
                  <a:cubicBezTo>
                    <a:pt x="-152" y="4998"/>
                    <a:pt x="161" y="4284"/>
                    <a:pt x="1831" y="3392"/>
                  </a:cubicBezTo>
                  <a:cubicBezTo>
                    <a:pt x="3500" y="2499"/>
                    <a:pt x="6526" y="1428"/>
                    <a:pt x="8874" y="803"/>
                  </a:cubicBezTo>
                  <a:cubicBezTo>
                    <a:pt x="11222" y="179"/>
                    <a:pt x="12891" y="0"/>
                    <a:pt x="13987" y="0"/>
                  </a:cubicBezTo>
                  <a:cubicBezTo>
                    <a:pt x="15083" y="0"/>
                    <a:pt x="15605" y="179"/>
                    <a:pt x="15761" y="714"/>
                  </a:cubicBezTo>
                  <a:cubicBezTo>
                    <a:pt x="15918" y="1250"/>
                    <a:pt x="15709" y="2142"/>
                    <a:pt x="14144" y="4195"/>
                  </a:cubicBezTo>
                  <a:cubicBezTo>
                    <a:pt x="12578" y="6248"/>
                    <a:pt x="9657" y="9461"/>
                    <a:pt x="7257" y="12139"/>
                  </a:cubicBezTo>
                  <a:cubicBezTo>
                    <a:pt x="4857" y="14817"/>
                    <a:pt x="2978" y="16959"/>
                    <a:pt x="1831" y="18387"/>
                  </a:cubicBezTo>
                  <a:cubicBezTo>
                    <a:pt x="683" y="19815"/>
                    <a:pt x="265" y="20529"/>
                    <a:pt x="370" y="20975"/>
                  </a:cubicBezTo>
                  <a:cubicBezTo>
                    <a:pt x="474" y="21421"/>
                    <a:pt x="1100" y="21600"/>
                    <a:pt x="3187" y="21511"/>
                  </a:cubicBezTo>
                  <a:cubicBezTo>
                    <a:pt x="5274" y="21421"/>
                    <a:pt x="8822" y="21064"/>
                    <a:pt x="12109" y="20707"/>
                  </a:cubicBezTo>
                  <a:cubicBezTo>
                    <a:pt x="15396" y="20350"/>
                    <a:pt x="18422" y="19993"/>
                    <a:pt x="2144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384799" y="351684"/>
              <a:ext cx="237116" cy="23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7" fill="norm" stroke="1" extrusionOk="0">
                  <a:moveTo>
                    <a:pt x="0" y="1705"/>
                  </a:moveTo>
                  <a:cubicBezTo>
                    <a:pt x="956" y="1516"/>
                    <a:pt x="1912" y="1326"/>
                    <a:pt x="2676" y="1800"/>
                  </a:cubicBezTo>
                  <a:cubicBezTo>
                    <a:pt x="3441" y="2274"/>
                    <a:pt x="4014" y="3411"/>
                    <a:pt x="4779" y="5779"/>
                  </a:cubicBezTo>
                  <a:cubicBezTo>
                    <a:pt x="5543" y="8147"/>
                    <a:pt x="6499" y="11747"/>
                    <a:pt x="7073" y="14211"/>
                  </a:cubicBezTo>
                  <a:cubicBezTo>
                    <a:pt x="7646" y="16674"/>
                    <a:pt x="7837" y="18000"/>
                    <a:pt x="7933" y="19137"/>
                  </a:cubicBezTo>
                  <a:cubicBezTo>
                    <a:pt x="8028" y="20274"/>
                    <a:pt x="8028" y="21221"/>
                    <a:pt x="7646" y="21411"/>
                  </a:cubicBezTo>
                  <a:cubicBezTo>
                    <a:pt x="7264" y="21600"/>
                    <a:pt x="6499" y="21032"/>
                    <a:pt x="6021" y="20274"/>
                  </a:cubicBezTo>
                  <a:cubicBezTo>
                    <a:pt x="5543" y="19516"/>
                    <a:pt x="5352" y="18568"/>
                    <a:pt x="5257" y="17432"/>
                  </a:cubicBezTo>
                  <a:cubicBezTo>
                    <a:pt x="5161" y="16295"/>
                    <a:pt x="5161" y="14968"/>
                    <a:pt x="5735" y="14116"/>
                  </a:cubicBezTo>
                  <a:cubicBezTo>
                    <a:pt x="6308" y="13263"/>
                    <a:pt x="7455" y="12884"/>
                    <a:pt x="9653" y="11179"/>
                  </a:cubicBezTo>
                  <a:cubicBezTo>
                    <a:pt x="11851" y="9474"/>
                    <a:pt x="15101" y="6442"/>
                    <a:pt x="17299" y="4074"/>
                  </a:cubicBezTo>
                  <a:cubicBezTo>
                    <a:pt x="19497" y="1705"/>
                    <a:pt x="20644" y="0"/>
                    <a:pt x="21122" y="0"/>
                  </a:cubicBezTo>
                  <a:cubicBezTo>
                    <a:pt x="21600" y="0"/>
                    <a:pt x="21409" y="1705"/>
                    <a:pt x="21122" y="4832"/>
                  </a:cubicBezTo>
                  <a:cubicBezTo>
                    <a:pt x="20835" y="7958"/>
                    <a:pt x="20453" y="12505"/>
                    <a:pt x="20453" y="15253"/>
                  </a:cubicBezTo>
                  <a:cubicBezTo>
                    <a:pt x="20453" y="18000"/>
                    <a:pt x="20835" y="18947"/>
                    <a:pt x="21218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697651" y="478684"/>
              <a:ext cx="30049" cy="4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0441" fill="norm" stroke="1" extrusionOk="0">
                  <a:moveTo>
                    <a:pt x="7482" y="8452"/>
                  </a:moveTo>
                  <a:cubicBezTo>
                    <a:pt x="3162" y="12209"/>
                    <a:pt x="-1158" y="15965"/>
                    <a:pt x="282" y="18313"/>
                  </a:cubicBezTo>
                  <a:cubicBezTo>
                    <a:pt x="1722" y="20661"/>
                    <a:pt x="8922" y="21600"/>
                    <a:pt x="13242" y="18313"/>
                  </a:cubicBezTo>
                  <a:cubicBezTo>
                    <a:pt x="17562" y="15026"/>
                    <a:pt x="19002" y="7513"/>
                    <a:pt x="20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6003677" y="205634"/>
              <a:ext cx="73273" cy="26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12" fill="norm" stroke="1" extrusionOk="0">
                  <a:moveTo>
                    <a:pt x="15810" y="0"/>
                  </a:moveTo>
                  <a:cubicBezTo>
                    <a:pt x="10873" y="3429"/>
                    <a:pt x="5935" y="6857"/>
                    <a:pt x="3158" y="9943"/>
                  </a:cubicBezTo>
                  <a:cubicBezTo>
                    <a:pt x="381" y="13029"/>
                    <a:pt x="-236" y="15771"/>
                    <a:pt x="73" y="17657"/>
                  </a:cubicBezTo>
                  <a:cubicBezTo>
                    <a:pt x="381" y="19543"/>
                    <a:pt x="1615" y="20571"/>
                    <a:pt x="4084" y="21086"/>
                  </a:cubicBezTo>
                  <a:cubicBezTo>
                    <a:pt x="6553" y="21600"/>
                    <a:pt x="10255" y="21600"/>
                    <a:pt x="13341" y="21343"/>
                  </a:cubicBezTo>
                  <a:cubicBezTo>
                    <a:pt x="16427" y="21086"/>
                    <a:pt x="18895" y="20571"/>
                    <a:pt x="2136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956299" y="341100"/>
              <a:ext cx="514351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56"/>
                  </a:moveTo>
                  <a:cubicBezTo>
                    <a:pt x="267" y="1728"/>
                    <a:pt x="533" y="0"/>
                    <a:pt x="1467" y="0"/>
                  </a:cubicBezTo>
                  <a:cubicBezTo>
                    <a:pt x="2400" y="0"/>
                    <a:pt x="4000" y="1728"/>
                    <a:pt x="5022" y="3672"/>
                  </a:cubicBezTo>
                  <a:cubicBezTo>
                    <a:pt x="6044" y="5616"/>
                    <a:pt x="6489" y="7776"/>
                    <a:pt x="6711" y="10152"/>
                  </a:cubicBezTo>
                  <a:cubicBezTo>
                    <a:pt x="6933" y="12528"/>
                    <a:pt x="6933" y="15120"/>
                    <a:pt x="6756" y="17064"/>
                  </a:cubicBezTo>
                  <a:cubicBezTo>
                    <a:pt x="6578" y="19008"/>
                    <a:pt x="6222" y="20304"/>
                    <a:pt x="5867" y="20304"/>
                  </a:cubicBezTo>
                  <a:cubicBezTo>
                    <a:pt x="5511" y="20304"/>
                    <a:pt x="5156" y="19008"/>
                    <a:pt x="5111" y="17064"/>
                  </a:cubicBezTo>
                  <a:cubicBezTo>
                    <a:pt x="5067" y="15120"/>
                    <a:pt x="5333" y="12528"/>
                    <a:pt x="5689" y="10584"/>
                  </a:cubicBezTo>
                  <a:cubicBezTo>
                    <a:pt x="6044" y="8640"/>
                    <a:pt x="6489" y="7344"/>
                    <a:pt x="6978" y="6480"/>
                  </a:cubicBezTo>
                  <a:cubicBezTo>
                    <a:pt x="7467" y="5616"/>
                    <a:pt x="8000" y="5184"/>
                    <a:pt x="8356" y="6048"/>
                  </a:cubicBezTo>
                  <a:cubicBezTo>
                    <a:pt x="8711" y="6912"/>
                    <a:pt x="8889" y="9072"/>
                    <a:pt x="8978" y="11232"/>
                  </a:cubicBezTo>
                  <a:cubicBezTo>
                    <a:pt x="9067" y="13392"/>
                    <a:pt x="9067" y="15552"/>
                    <a:pt x="9289" y="16848"/>
                  </a:cubicBezTo>
                  <a:cubicBezTo>
                    <a:pt x="9511" y="18144"/>
                    <a:pt x="9956" y="18576"/>
                    <a:pt x="10356" y="17928"/>
                  </a:cubicBezTo>
                  <a:cubicBezTo>
                    <a:pt x="10756" y="17280"/>
                    <a:pt x="11111" y="15552"/>
                    <a:pt x="11422" y="13824"/>
                  </a:cubicBezTo>
                  <a:cubicBezTo>
                    <a:pt x="11733" y="12096"/>
                    <a:pt x="12000" y="10368"/>
                    <a:pt x="12222" y="10584"/>
                  </a:cubicBezTo>
                  <a:cubicBezTo>
                    <a:pt x="12444" y="10800"/>
                    <a:pt x="12622" y="12960"/>
                    <a:pt x="12889" y="14688"/>
                  </a:cubicBezTo>
                  <a:cubicBezTo>
                    <a:pt x="13156" y="16416"/>
                    <a:pt x="13511" y="17712"/>
                    <a:pt x="13911" y="18360"/>
                  </a:cubicBezTo>
                  <a:cubicBezTo>
                    <a:pt x="14311" y="19008"/>
                    <a:pt x="14756" y="19008"/>
                    <a:pt x="15200" y="18576"/>
                  </a:cubicBezTo>
                  <a:cubicBezTo>
                    <a:pt x="15644" y="18144"/>
                    <a:pt x="16089" y="17280"/>
                    <a:pt x="16489" y="16200"/>
                  </a:cubicBezTo>
                  <a:cubicBezTo>
                    <a:pt x="16889" y="15120"/>
                    <a:pt x="17244" y="13824"/>
                    <a:pt x="17467" y="12096"/>
                  </a:cubicBezTo>
                  <a:cubicBezTo>
                    <a:pt x="17689" y="10368"/>
                    <a:pt x="17778" y="8208"/>
                    <a:pt x="17556" y="7128"/>
                  </a:cubicBezTo>
                  <a:cubicBezTo>
                    <a:pt x="17333" y="6048"/>
                    <a:pt x="16800" y="6048"/>
                    <a:pt x="16444" y="7344"/>
                  </a:cubicBezTo>
                  <a:cubicBezTo>
                    <a:pt x="16089" y="8640"/>
                    <a:pt x="15911" y="11232"/>
                    <a:pt x="16178" y="13392"/>
                  </a:cubicBezTo>
                  <a:cubicBezTo>
                    <a:pt x="16444" y="15552"/>
                    <a:pt x="17156" y="17280"/>
                    <a:pt x="18133" y="18576"/>
                  </a:cubicBezTo>
                  <a:cubicBezTo>
                    <a:pt x="19111" y="19872"/>
                    <a:pt x="20356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098237" y="993034"/>
              <a:ext cx="196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309"/>
                    <a:pt x="2735" y="2618"/>
                    <a:pt x="575" y="6218"/>
                  </a:cubicBezTo>
                  <a:cubicBezTo>
                    <a:pt x="-1585" y="9818"/>
                    <a:pt x="2735" y="157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162300" y="1551834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295650" y="2066184"/>
              <a:ext cx="95251" cy="12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5"/>
                    <a:pt x="2880" y="1091"/>
                    <a:pt x="4080" y="2000"/>
                  </a:cubicBezTo>
                  <a:cubicBezTo>
                    <a:pt x="5280" y="2909"/>
                    <a:pt x="6240" y="4182"/>
                    <a:pt x="7200" y="5309"/>
                  </a:cubicBezTo>
                  <a:cubicBezTo>
                    <a:pt x="8160" y="6436"/>
                    <a:pt x="9120" y="7418"/>
                    <a:pt x="9840" y="8618"/>
                  </a:cubicBezTo>
                  <a:cubicBezTo>
                    <a:pt x="10560" y="9818"/>
                    <a:pt x="11040" y="11236"/>
                    <a:pt x="11760" y="12364"/>
                  </a:cubicBezTo>
                  <a:cubicBezTo>
                    <a:pt x="12480" y="13491"/>
                    <a:pt x="13440" y="14327"/>
                    <a:pt x="14160" y="15182"/>
                  </a:cubicBezTo>
                  <a:cubicBezTo>
                    <a:pt x="14880" y="16036"/>
                    <a:pt x="15360" y="16909"/>
                    <a:pt x="15600" y="17655"/>
                  </a:cubicBezTo>
                  <a:cubicBezTo>
                    <a:pt x="15840" y="18400"/>
                    <a:pt x="15840" y="19018"/>
                    <a:pt x="16320" y="19509"/>
                  </a:cubicBezTo>
                  <a:cubicBezTo>
                    <a:pt x="16800" y="20000"/>
                    <a:pt x="17760" y="20364"/>
                    <a:pt x="18720" y="20691"/>
                  </a:cubicBezTo>
                  <a:cubicBezTo>
                    <a:pt x="19680" y="21018"/>
                    <a:pt x="20640" y="21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317634" y="3228250"/>
              <a:ext cx="109778" cy="12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25" fill="norm" stroke="1" extrusionOk="0">
                  <a:moveTo>
                    <a:pt x="14107" y="16756"/>
                  </a:moveTo>
                  <a:cubicBezTo>
                    <a:pt x="14922" y="14894"/>
                    <a:pt x="15737" y="13032"/>
                    <a:pt x="16145" y="11170"/>
                  </a:cubicBezTo>
                  <a:cubicBezTo>
                    <a:pt x="16552" y="9308"/>
                    <a:pt x="16552" y="7446"/>
                    <a:pt x="15330" y="6328"/>
                  </a:cubicBezTo>
                  <a:cubicBezTo>
                    <a:pt x="14107" y="5211"/>
                    <a:pt x="11662" y="4839"/>
                    <a:pt x="9624" y="5211"/>
                  </a:cubicBezTo>
                  <a:cubicBezTo>
                    <a:pt x="7586" y="5584"/>
                    <a:pt x="5956" y="6701"/>
                    <a:pt x="4530" y="8004"/>
                  </a:cubicBezTo>
                  <a:cubicBezTo>
                    <a:pt x="3103" y="9308"/>
                    <a:pt x="1881" y="10797"/>
                    <a:pt x="2085" y="12101"/>
                  </a:cubicBezTo>
                  <a:cubicBezTo>
                    <a:pt x="2288" y="13404"/>
                    <a:pt x="3918" y="14522"/>
                    <a:pt x="5752" y="14708"/>
                  </a:cubicBezTo>
                  <a:cubicBezTo>
                    <a:pt x="7586" y="14894"/>
                    <a:pt x="9624" y="14149"/>
                    <a:pt x="11458" y="13032"/>
                  </a:cubicBezTo>
                  <a:cubicBezTo>
                    <a:pt x="13292" y="11915"/>
                    <a:pt x="14922" y="10425"/>
                    <a:pt x="16145" y="8377"/>
                  </a:cubicBezTo>
                  <a:cubicBezTo>
                    <a:pt x="17368" y="6328"/>
                    <a:pt x="18183" y="3722"/>
                    <a:pt x="17571" y="2046"/>
                  </a:cubicBezTo>
                  <a:cubicBezTo>
                    <a:pt x="16960" y="370"/>
                    <a:pt x="14922" y="-375"/>
                    <a:pt x="12069" y="184"/>
                  </a:cubicBezTo>
                  <a:cubicBezTo>
                    <a:pt x="9217" y="742"/>
                    <a:pt x="5549" y="2604"/>
                    <a:pt x="3307" y="4466"/>
                  </a:cubicBezTo>
                  <a:cubicBezTo>
                    <a:pt x="1066" y="6328"/>
                    <a:pt x="251" y="8191"/>
                    <a:pt x="47" y="10053"/>
                  </a:cubicBezTo>
                  <a:cubicBezTo>
                    <a:pt x="-157" y="11915"/>
                    <a:pt x="251" y="13777"/>
                    <a:pt x="2492" y="14335"/>
                  </a:cubicBezTo>
                  <a:cubicBezTo>
                    <a:pt x="4734" y="14894"/>
                    <a:pt x="8809" y="14149"/>
                    <a:pt x="11458" y="13032"/>
                  </a:cubicBezTo>
                  <a:cubicBezTo>
                    <a:pt x="14107" y="11915"/>
                    <a:pt x="15330" y="10425"/>
                    <a:pt x="15941" y="8749"/>
                  </a:cubicBezTo>
                  <a:cubicBezTo>
                    <a:pt x="16552" y="7073"/>
                    <a:pt x="16552" y="5211"/>
                    <a:pt x="15534" y="4280"/>
                  </a:cubicBezTo>
                  <a:cubicBezTo>
                    <a:pt x="14515" y="3349"/>
                    <a:pt x="12477" y="3349"/>
                    <a:pt x="10643" y="4094"/>
                  </a:cubicBezTo>
                  <a:cubicBezTo>
                    <a:pt x="8809" y="4839"/>
                    <a:pt x="7179" y="6328"/>
                    <a:pt x="6160" y="8004"/>
                  </a:cubicBezTo>
                  <a:cubicBezTo>
                    <a:pt x="5141" y="9680"/>
                    <a:pt x="4734" y="11542"/>
                    <a:pt x="6568" y="13218"/>
                  </a:cubicBezTo>
                  <a:cubicBezTo>
                    <a:pt x="8401" y="14894"/>
                    <a:pt x="12477" y="16384"/>
                    <a:pt x="15330" y="16384"/>
                  </a:cubicBezTo>
                  <a:cubicBezTo>
                    <a:pt x="18183" y="16384"/>
                    <a:pt x="19813" y="14894"/>
                    <a:pt x="20628" y="12846"/>
                  </a:cubicBezTo>
                  <a:cubicBezTo>
                    <a:pt x="21443" y="10797"/>
                    <a:pt x="21443" y="8191"/>
                    <a:pt x="19405" y="6701"/>
                  </a:cubicBezTo>
                  <a:cubicBezTo>
                    <a:pt x="17368" y="5211"/>
                    <a:pt x="13292" y="4839"/>
                    <a:pt x="10032" y="5211"/>
                  </a:cubicBezTo>
                  <a:cubicBezTo>
                    <a:pt x="6771" y="5584"/>
                    <a:pt x="4326" y="6701"/>
                    <a:pt x="3511" y="8191"/>
                  </a:cubicBezTo>
                  <a:cubicBezTo>
                    <a:pt x="2696" y="9680"/>
                    <a:pt x="3511" y="11542"/>
                    <a:pt x="5956" y="13777"/>
                  </a:cubicBezTo>
                  <a:cubicBezTo>
                    <a:pt x="8401" y="16011"/>
                    <a:pt x="12477" y="18618"/>
                    <a:pt x="16552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325659" y="3463184"/>
              <a:ext cx="202474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9343" y="5774"/>
                  </a:moveTo>
                  <a:cubicBezTo>
                    <a:pt x="8688" y="4919"/>
                    <a:pt x="8034" y="4063"/>
                    <a:pt x="7161" y="3208"/>
                  </a:cubicBezTo>
                  <a:cubicBezTo>
                    <a:pt x="6288" y="2352"/>
                    <a:pt x="5198" y="1497"/>
                    <a:pt x="4216" y="1390"/>
                  </a:cubicBezTo>
                  <a:cubicBezTo>
                    <a:pt x="3234" y="1283"/>
                    <a:pt x="2361" y="1925"/>
                    <a:pt x="1488" y="4705"/>
                  </a:cubicBezTo>
                  <a:cubicBezTo>
                    <a:pt x="616" y="7485"/>
                    <a:pt x="-257" y="12404"/>
                    <a:pt x="70" y="15933"/>
                  </a:cubicBezTo>
                  <a:cubicBezTo>
                    <a:pt x="398" y="19461"/>
                    <a:pt x="1925" y="21600"/>
                    <a:pt x="5307" y="21600"/>
                  </a:cubicBezTo>
                  <a:cubicBezTo>
                    <a:pt x="8688" y="21600"/>
                    <a:pt x="13925" y="19461"/>
                    <a:pt x="17088" y="16681"/>
                  </a:cubicBezTo>
                  <a:cubicBezTo>
                    <a:pt x="20252" y="13901"/>
                    <a:pt x="21343" y="10479"/>
                    <a:pt x="20688" y="7592"/>
                  </a:cubicBezTo>
                  <a:cubicBezTo>
                    <a:pt x="20034" y="4705"/>
                    <a:pt x="17634" y="2352"/>
                    <a:pt x="15343" y="1176"/>
                  </a:cubicBezTo>
                  <a:cubicBezTo>
                    <a:pt x="13052" y="0"/>
                    <a:pt x="10870" y="0"/>
                    <a:pt x="8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4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95275" y="3144161"/>
              <a:ext cx="258526" cy="207401"/>
            </a:xfrm>
            <a:prstGeom prst="rect">
              <a:avLst/>
            </a:prstGeom>
            <a:effectLst/>
          </p:spPr>
        </p:pic>
        <p:pic>
          <p:nvPicPr>
            <p:cNvPr id="204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448087" y="3517365"/>
              <a:ext cx="361758" cy="297998"/>
            </a:xfrm>
            <a:prstGeom prst="rect">
              <a:avLst/>
            </a:prstGeom>
            <a:effectLst/>
          </p:spPr>
        </p:pic>
        <p:pic>
          <p:nvPicPr>
            <p:cNvPr id="204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694993" y="3679084"/>
              <a:ext cx="296108" cy="298451"/>
            </a:xfrm>
            <a:prstGeom prst="rect">
              <a:avLst/>
            </a:prstGeom>
            <a:effectLst/>
          </p:spPr>
        </p:pic>
        <p:pic>
          <p:nvPicPr>
            <p:cNvPr id="205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237679" y="3143954"/>
              <a:ext cx="196333" cy="165276"/>
            </a:xfrm>
            <a:prstGeom prst="rect">
              <a:avLst/>
            </a:prstGeom>
            <a:effectLst/>
          </p:spPr>
        </p:pic>
        <p:pic>
          <p:nvPicPr>
            <p:cNvPr id="205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365749" y="3444134"/>
              <a:ext cx="361951" cy="285713"/>
            </a:xfrm>
            <a:prstGeom prst="rect">
              <a:avLst/>
            </a:prstGeom>
            <a:effectLst/>
          </p:spPr>
        </p:pic>
        <p:pic>
          <p:nvPicPr>
            <p:cNvPr id="205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614559" y="3638073"/>
              <a:ext cx="159899" cy="137837"/>
            </a:xfrm>
            <a:prstGeom prst="rect">
              <a:avLst/>
            </a:prstGeom>
            <a:effectLst/>
          </p:spPr>
        </p:pic>
        <p:sp>
          <p:nvSpPr>
            <p:cNvPr id="2056" name="Line"/>
            <p:cNvSpPr/>
            <p:nvPr/>
          </p:nvSpPr>
          <p:spPr>
            <a:xfrm>
              <a:off x="29633" y="2066184"/>
              <a:ext cx="24976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2" y="0"/>
                  </a:moveTo>
                  <a:cubicBezTo>
                    <a:pt x="366" y="4500"/>
                    <a:pt x="0" y="9000"/>
                    <a:pt x="0" y="11700"/>
                  </a:cubicBezTo>
                  <a:cubicBezTo>
                    <a:pt x="0" y="14400"/>
                    <a:pt x="366" y="15300"/>
                    <a:pt x="824" y="16200"/>
                  </a:cubicBezTo>
                  <a:cubicBezTo>
                    <a:pt x="1281" y="17100"/>
                    <a:pt x="1831" y="18000"/>
                    <a:pt x="2563" y="18180"/>
                  </a:cubicBezTo>
                  <a:cubicBezTo>
                    <a:pt x="3295" y="18360"/>
                    <a:pt x="4210" y="17820"/>
                    <a:pt x="5034" y="16650"/>
                  </a:cubicBezTo>
                  <a:cubicBezTo>
                    <a:pt x="5858" y="15480"/>
                    <a:pt x="6590" y="13680"/>
                    <a:pt x="7322" y="12420"/>
                  </a:cubicBezTo>
                  <a:cubicBezTo>
                    <a:pt x="8054" y="11160"/>
                    <a:pt x="8786" y="10440"/>
                    <a:pt x="9244" y="10530"/>
                  </a:cubicBezTo>
                  <a:cubicBezTo>
                    <a:pt x="9702" y="10620"/>
                    <a:pt x="9885" y="11520"/>
                    <a:pt x="10251" y="13320"/>
                  </a:cubicBezTo>
                  <a:cubicBezTo>
                    <a:pt x="10617" y="15120"/>
                    <a:pt x="11166" y="17820"/>
                    <a:pt x="11807" y="19440"/>
                  </a:cubicBezTo>
                  <a:cubicBezTo>
                    <a:pt x="12447" y="21060"/>
                    <a:pt x="13180" y="21600"/>
                    <a:pt x="13912" y="21600"/>
                  </a:cubicBezTo>
                  <a:cubicBezTo>
                    <a:pt x="14644" y="21600"/>
                    <a:pt x="15376" y="21060"/>
                    <a:pt x="16292" y="18450"/>
                  </a:cubicBezTo>
                  <a:cubicBezTo>
                    <a:pt x="17207" y="15840"/>
                    <a:pt x="18305" y="11160"/>
                    <a:pt x="19129" y="8100"/>
                  </a:cubicBezTo>
                  <a:cubicBezTo>
                    <a:pt x="19953" y="5040"/>
                    <a:pt x="20502" y="3600"/>
                    <a:pt x="20868" y="2430"/>
                  </a:cubicBezTo>
                  <a:cubicBezTo>
                    <a:pt x="21234" y="1260"/>
                    <a:pt x="21417" y="360"/>
                    <a:pt x="21508" y="450"/>
                  </a:cubicBezTo>
                  <a:cubicBezTo>
                    <a:pt x="21600" y="540"/>
                    <a:pt x="21600" y="162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08239" y="2256684"/>
              <a:ext cx="85986" cy="7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31" fill="norm" stroke="1" extrusionOk="0">
                  <a:moveTo>
                    <a:pt x="8422" y="7406"/>
                  </a:moveTo>
                  <a:cubicBezTo>
                    <a:pt x="6879" y="4937"/>
                    <a:pt x="5336" y="2469"/>
                    <a:pt x="3793" y="2469"/>
                  </a:cubicBezTo>
                  <a:cubicBezTo>
                    <a:pt x="2250" y="2469"/>
                    <a:pt x="708" y="4937"/>
                    <a:pt x="193" y="7714"/>
                  </a:cubicBezTo>
                  <a:cubicBezTo>
                    <a:pt x="-321" y="10491"/>
                    <a:pt x="193" y="13577"/>
                    <a:pt x="1736" y="15737"/>
                  </a:cubicBezTo>
                  <a:cubicBezTo>
                    <a:pt x="3279" y="17897"/>
                    <a:pt x="5850" y="19131"/>
                    <a:pt x="8422" y="20057"/>
                  </a:cubicBezTo>
                  <a:cubicBezTo>
                    <a:pt x="10993" y="20983"/>
                    <a:pt x="13565" y="21600"/>
                    <a:pt x="15879" y="20983"/>
                  </a:cubicBezTo>
                  <a:cubicBezTo>
                    <a:pt x="18193" y="20366"/>
                    <a:pt x="20250" y="18514"/>
                    <a:pt x="20765" y="16046"/>
                  </a:cubicBezTo>
                  <a:cubicBezTo>
                    <a:pt x="21279" y="13577"/>
                    <a:pt x="20250" y="10491"/>
                    <a:pt x="17422" y="7714"/>
                  </a:cubicBezTo>
                  <a:cubicBezTo>
                    <a:pt x="14593" y="4937"/>
                    <a:pt x="9965" y="2469"/>
                    <a:pt x="5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00050" y="1951884"/>
              <a:ext cx="195873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8185" y="0"/>
                  </a:moveTo>
                  <a:cubicBezTo>
                    <a:pt x="11141" y="1088"/>
                    <a:pt x="14097" y="2177"/>
                    <a:pt x="16712" y="4144"/>
                  </a:cubicBezTo>
                  <a:cubicBezTo>
                    <a:pt x="19326" y="6112"/>
                    <a:pt x="21600" y="8958"/>
                    <a:pt x="20918" y="11512"/>
                  </a:cubicBezTo>
                  <a:cubicBezTo>
                    <a:pt x="20236" y="14065"/>
                    <a:pt x="16598" y="16326"/>
                    <a:pt x="12619" y="17958"/>
                  </a:cubicBezTo>
                  <a:cubicBezTo>
                    <a:pt x="8640" y="19591"/>
                    <a:pt x="432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5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283199" y="2948834"/>
              <a:ext cx="69851" cy="358046"/>
            </a:xfrm>
            <a:prstGeom prst="rect">
              <a:avLst/>
            </a:prstGeom>
            <a:effectLst/>
          </p:spPr>
        </p:pic>
        <p:pic>
          <p:nvPicPr>
            <p:cNvPr id="206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303799" y="2942484"/>
              <a:ext cx="284202" cy="333466"/>
            </a:xfrm>
            <a:prstGeom prst="rect">
              <a:avLst/>
            </a:prstGeom>
            <a:effectLst/>
          </p:spPr>
        </p:pic>
        <p:pic>
          <p:nvPicPr>
            <p:cNvPr id="206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439997" y="2967884"/>
              <a:ext cx="300404" cy="295536"/>
            </a:xfrm>
            <a:prstGeom prst="rect">
              <a:avLst/>
            </a:prstGeom>
            <a:effectLst/>
          </p:spPr>
        </p:pic>
        <p:pic>
          <p:nvPicPr>
            <p:cNvPr id="206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733269" y="2980584"/>
              <a:ext cx="305582" cy="260401"/>
            </a:xfrm>
            <a:prstGeom prst="rect">
              <a:avLst/>
            </a:prstGeom>
            <a:effectLst/>
          </p:spPr>
        </p:pic>
        <p:pic>
          <p:nvPicPr>
            <p:cNvPr id="206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933887" y="3005984"/>
              <a:ext cx="320863" cy="211492"/>
            </a:xfrm>
            <a:prstGeom prst="rect">
              <a:avLst/>
            </a:prstGeom>
            <a:effectLst/>
          </p:spPr>
        </p:pic>
        <p:pic>
          <p:nvPicPr>
            <p:cNvPr id="206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262042" y="3044084"/>
              <a:ext cx="272108" cy="204783"/>
            </a:xfrm>
            <a:prstGeom prst="rect">
              <a:avLst/>
            </a:prstGeom>
            <a:effectLst/>
          </p:spPr>
        </p:pic>
        <p:pic>
          <p:nvPicPr>
            <p:cNvPr id="207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483835" y="3075834"/>
              <a:ext cx="75715" cy="76201"/>
            </a:xfrm>
            <a:prstGeom prst="rect">
              <a:avLst/>
            </a:prstGeom>
            <a:effectLst/>
          </p:spPr>
        </p:pic>
        <p:pic>
          <p:nvPicPr>
            <p:cNvPr id="207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667499" y="3101234"/>
              <a:ext cx="323851" cy="177801"/>
            </a:xfrm>
            <a:prstGeom prst="rect">
              <a:avLst/>
            </a:prstGeom>
            <a:effectLst/>
          </p:spPr>
        </p:pic>
        <p:pic>
          <p:nvPicPr>
            <p:cNvPr id="2075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552949" y="2123334"/>
              <a:ext cx="57151" cy="139701"/>
            </a:xfrm>
            <a:prstGeom prst="rect">
              <a:avLst/>
            </a:prstGeom>
            <a:effectLst/>
          </p:spPr>
        </p:pic>
        <p:pic>
          <p:nvPicPr>
            <p:cNvPr id="2077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610099" y="2301134"/>
              <a:ext cx="50801" cy="203201"/>
            </a:xfrm>
            <a:prstGeom prst="rect">
              <a:avLst/>
            </a:prstGeom>
            <a:effectLst/>
          </p:spPr>
        </p:pic>
        <p:pic>
          <p:nvPicPr>
            <p:cNvPr id="2079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571999" y="2650384"/>
              <a:ext cx="82551" cy="196851"/>
            </a:xfrm>
            <a:prstGeom prst="rect">
              <a:avLst/>
            </a:prstGeom>
            <a:effectLst/>
          </p:spPr>
        </p:pic>
        <p:pic>
          <p:nvPicPr>
            <p:cNvPr id="2081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616449" y="3063134"/>
              <a:ext cx="57151" cy="158751"/>
            </a:xfrm>
            <a:prstGeom prst="rect">
              <a:avLst/>
            </a:prstGeom>
            <a:effectLst/>
          </p:spPr>
        </p:pic>
        <p:pic>
          <p:nvPicPr>
            <p:cNvPr id="208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648199" y="2961534"/>
              <a:ext cx="400051" cy="311151"/>
            </a:xfrm>
            <a:prstGeom prst="rect">
              <a:avLst/>
            </a:prstGeom>
            <a:effectLst/>
          </p:spPr>
        </p:pic>
        <p:pic>
          <p:nvPicPr>
            <p:cNvPr id="208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724399" y="2783734"/>
              <a:ext cx="501651" cy="450851"/>
            </a:xfrm>
            <a:prstGeom prst="rect">
              <a:avLst/>
            </a:prstGeom>
            <a:effectLst/>
          </p:spPr>
        </p:pic>
        <p:pic>
          <p:nvPicPr>
            <p:cNvPr id="208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794249" y="2720234"/>
              <a:ext cx="571501" cy="469901"/>
            </a:xfrm>
            <a:prstGeom prst="rect">
              <a:avLst/>
            </a:prstGeom>
            <a:effectLst/>
          </p:spPr>
        </p:pic>
        <p:pic>
          <p:nvPicPr>
            <p:cNvPr id="208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295899" y="2853584"/>
              <a:ext cx="438151" cy="393701"/>
            </a:xfrm>
            <a:prstGeom prst="rect">
              <a:avLst/>
            </a:prstGeom>
            <a:effectLst/>
          </p:spPr>
        </p:pic>
        <p:pic>
          <p:nvPicPr>
            <p:cNvPr id="209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727699" y="2974234"/>
              <a:ext cx="285751" cy="298451"/>
            </a:xfrm>
            <a:prstGeom prst="rect">
              <a:avLst/>
            </a:prstGeom>
            <a:effectLst/>
          </p:spPr>
        </p:pic>
        <p:pic>
          <p:nvPicPr>
            <p:cNvPr id="209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038849" y="3050434"/>
              <a:ext cx="209551" cy="203201"/>
            </a:xfrm>
            <a:prstGeom prst="rect">
              <a:avLst/>
            </a:prstGeom>
            <a:effectLst/>
          </p:spPr>
        </p:pic>
        <p:pic>
          <p:nvPicPr>
            <p:cNvPr id="209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330949" y="3012334"/>
              <a:ext cx="146051" cy="241301"/>
            </a:xfrm>
            <a:prstGeom prst="rect">
              <a:avLst/>
            </a:prstGeom>
            <a:effectLst/>
          </p:spPr>
        </p:pic>
        <p:pic>
          <p:nvPicPr>
            <p:cNvPr id="209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534149" y="3126634"/>
              <a:ext cx="146051" cy="88901"/>
            </a:xfrm>
            <a:prstGeom prst="rect">
              <a:avLst/>
            </a:prstGeom>
            <a:effectLst/>
          </p:spPr>
        </p:pic>
        <p:pic>
          <p:nvPicPr>
            <p:cNvPr id="209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781799" y="3069484"/>
              <a:ext cx="209551" cy="209551"/>
            </a:xfrm>
            <a:prstGeom prst="rect">
              <a:avLst/>
            </a:prstGeom>
            <a:effectLst/>
          </p:spPr>
        </p:pic>
        <p:sp>
          <p:nvSpPr>
            <p:cNvPr id="2101" name="Line"/>
            <p:cNvSpPr/>
            <p:nvPr/>
          </p:nvSpPr>
          <p:spPr>
            <a:xfrm>
              <a:off x="0" y="3672734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2374" y="3577484"/>
              <a:ext cx="9002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0"/>
                    <a:pt x="13024" y="0"/>
                    <a:pt x="9097" y="733"/>
                  </a:cubicBezTo>
                  <a:cubicBezTo>
                    <a:pt x="5170" y="1467"/>
                    <a:pt x="1243" y="2933"/>
                    <a:pt x="261" y="5267"/>
                  </a:cubicBezTo>
                  <a:cubicBezTo>
                    <a:pt x="-721" y="7600"/>
                    <a:pt x="1243" y="10800"/>
                    <a:pt x="3206" y="13667"/>
                  </a:cubicBezTo>
                  <a:cubicBezTo>
                    <a:pt x="5170" y="16533"/>
                    <a:pt x="7134" y="19067"/>
                    <a:pt x="9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547" y="3780684"/>
              <a:ext cx="21070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117" y="21600"/>
                  </a:moveTo>
                  <a:cubicBezTo>
                    <a:pt x="-97" y="19200"/>
                    <a:pt x="-311" y="16800"/>
                    <a:pt x="2362" y="13600"/>
                  </a:cubicBezTo>
                  <a:cubicBezTo>
                    <a:pt x="5036" y="10400"/>
                    <a:pt x="10596" y="6400"/>
                    <a:pt x="14232" y="4000"/>
                  </a:cubicBezTo>
                  <a:cubicBezTo>
                    <a:pt x="17867" y="1600"/>
                    <a:pt x="19578" y="800"/>
                    <a:pt x="212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22300" y="3666384"/>
              <a:ext cx="12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40"/>
                    <a:pt x="7200" y="7879"/>
                    <a:pt x="3600" y="11479"/>
                  </a:cubicBezTo>
                  <a:cubicBezTo>
                    <a:pt x="0" y="15079"/>
                    <a:pt x="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96900" y="3688117"/>
              <a:ext cx="178357" cy="27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8" fill="norm" stroke="1" extrusionOk="0">
                  <a:moveTo>
                    <a:pt x="0" y="16867"/>
                  </a:moveTo>
                  <a:cubicBezTo>
                    <a:pt x="4574" y="14858"/>
                    <a:pt x="9148" y="12848"/>
                    <a:pt x="12198" y="10923"/>
                  </a:cubicBezTo>
                  <a:cubicBezTo>
                    <a:pt x="15247" y="8997"/>
                    <a:pt x="16772" y="7155"/>
                    <a:pt x="17915" y="5648"/>
                  </a:cubicBezTo>
                  <a:cubicBezTo>
                    <a:pt x="19059" y="4141"/>
                    <a:pt x="19821" y="2969"/>
                    <a:pt x="20456" y="1881"/>
                  </a:cubicBezTo>
                  <a:cubicBezTo>
                    <a:pt x="21092" y="793"/>
                    <a:pt x="21600" y="-212"/>
                    <a:pt x="21346" y="39"/>
                  </a:cubicBezTo>
                  <a:cubicBezTo>
                    <a:pt x="21092" y="290"/>
                    <a:pt x="20075" y="1797"/>
                    <a:pt x="19440" y="4560"/>
                  </a:cubicBezTo>
                  <a:cubicBezTo>
                    <a:pt x="18805" y="7323"/>
                    <a:pt x="18551" y="11341"/>
                    <a:pt x="18678" y="14355"/>
                  </a:cubicBezTo>
                  <a:cubicBezTo>
                    <a:pt x="18805" y="17369"/>
                    <a:pt x="19313" y="19379"/>
                    <a:pt x="19821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24960" y="3863234"/>
              <a:ext cx="60557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173" fill="norm" stroke="1" extrusionOk="0">
                  <a:moveTo>
                    <a:pt x="6663" y="7902"/>
                  </a:moveTo>
                  <a:cubicBezTo>
                    <a:pt x="3783" y="9483"/>
                    <a:pt x="903" y="11063"/>
                    <a:pt x="183" y="13171"/>
                  </a:cubicBezTo>
                  <a:cubicBezTo>
                    <a:pt x="-537" y="15278"/>
                    <a:pt x="903" y="17912"/>
                    <a:pt x="3783" y="19493"/>
                  </a:cubicBezTo>
                  <a:cubicBezTo>
                    <a:pt x="6663" y="21073"/>
                    <a:pt x="10983" y="21600"/>
                    <a:pt x="14223" y="20810"/>
                  </a:cubicBezTo>
                  <a:cubicBezTo>
                    <a:pt x="17463" y="20020"/>
                    <a:pt x="19623" y="17912"/>
                    <a:pt x="20343" y="15541"/>
                  </a:cubicBezTo>
                  <a:cubicBezTo>
                    <a:pt x="21063" y="13171"/>
                    <a:pt x="20343" y="10537"/>
                    <a:pt x="17103" y="7902"/>
                  </a:cubicBezTo>
                  <a:cubicBezTo>
                    <a:pt x="13863" y="5268"/>
                    <a:pt x="8103" y="2634"/>
                    <a:pt x="2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27100" y="3748934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71550" y="3894984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60796" y="3749363"/>
              <a:ext cx="183804" cy="22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671" fill="norm" stroke="1" extrusionOk="0">
                  <a:moveTo>
                    <a:pt x="10882" y="3463"/>
                  </a:moveTo>
                  <a:cubicBezTo>
                    <a:pt x="10396" y="2490"/>
                    <a:pt x="9911" y="1517"/>
                    <a:pt x="9062" y="1225"/>
                  </a:cubicBezTo>
                  <a:cubicBezTo>
                    <a:pt x="8212" y="933"/>
                    <a:pt x="6999" y="1322"/>
                    <a:pt x="5421" y="3657"/>
                  </a:cubicBezTo>
                  <a:cubicBezTo>
                    <a:pt x="3844" y="5993"/>
                    <a:pt x="1902" y="10274"/>
                    <a:pt x="931" y="13193"/>
                  </a:cubicBezTo>
                  <a:cubicBezTo>
                    <a:pt x="-40" y="16112"/>
                    <a:pt x="-40" y="17668"/>
                    <a:pt x="82" y="18933"/>
                  </a:cubicBezTo>
                  <a:cubicBezTo>
                    <a:pt x="203" y="20198"/>
                    <a:pt x="446" y="21171"/>
                    <a:pt x="2873" y="20393"/>
                  </a:cubicBezTo>
                  <a:cubicBezTo>
                    <a:pt x="5300" y="19614"/>
                    <a:pt x="9911" y="17085"/>
                    <a:pt x="12702" y="14263"/>
                  </a:cubicBezTo>
                  <a:cubicBezTo>
                    <a:pt x="15493" y="11441"/>
                    <a:pt x="16464" y="8328"/>
                    <a:pt x="15857" y="5701"/>
                  </a:cubicBezTo>
                  <a:cubicBezTo>
                    <a:pt x="15250" y="3074"/>
                    <a:pt x="13066" y="933"/>
                    <a:pt x="10760" y="252"/>
                  </a:cubicBezTo>
                  <a:cubicBezTo>
                    <a:pt x="8455" y="-429"/>
                    <a:pt x="6028" y="349"/>
                    <a:pt x="4208" y="1614"/>
                  </a:cubicBezTo>
                  <a:cubicBezTo>
                    <a:pt x="2387" y="2879"/>
                    <a:pt x="1174" y="4630"/>
                    <a:pt x="446" y="5993"/>
                  </a:cubicBezTo>
                  <a:cubicBezTo>
                    <a:pt x="-282" y="7355"/>
                    <a:pt x="-525" y="8328"/>
                    <a:pt x="2994" y="9301"/>
                  </a:cubicBezTo>
                  <a:cubicBezTo>
                    <a:pt x="6513" y="10274"/>
                    <a:pt x="13794" y="11247"/>
                    <a:pt x="21075" y="12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263650" y="3875934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250950" y="3996584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458783" y="3756229"/>
              <a:ext cx="154118" cy="25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04" fill="norm" stroke="1" extrusionOk="0">
                  <a:moveTo>
                    <a:pt x="19502" y="8351"/>
                  </a:moveTo>
                  <a:cubicBezTo>
                    <a:pt x="17750" y="7122"/>
                    <a:pt x="15999" y="5893"/>
                    <a:pt x="13518" y="5717"/>
                  </a:cubicBezTo>
                  <a:cubicBezTo>
                    <a:pt x="11037" y="5542"/>
                    <a:pt x="7826" y="6420"/>
                    <a:pt x="5199" y="8351"/>
                  </a:cubicBezTo>
                  <a:cubicBezTo>
                    <a:pt x="2572" y="10283"/>
                    <a:pt x="529" y="13268"/>
                    <a:pt x="91" y="15727"/>
                  </a:cubicBezTo>
                  <a:cubicBezTo>
                    <a:pt x="-347" y="18185"/>
                    <a:pt x="821" y="20117"/>
                    <a:pt x="3156" y="20820"/>
                  </a:cubicBezTo>
                  <a:cubicBezTo>
                    <a:pt x="5491" y="21522"/>
                    <a:pt x="8994" y="20995"/>
                    <a:pt x="12058" y="18449"/>
                  </a:cubicBezTo>
                  <a:cubicBezTo>
                    <a:pt x="15123" y="15902"/>
                    <a:pt x="17750" y="11337"/>
                    <a:pt x="18772" y="8088"/>
                  </a:cubicBezTo>
                  <a:cubicBezTo>
                    <a:pt x="19794" y="4839"/>
                    <a:pt x="19210" y="2907"/>
                    <a:pt x="17312" y="1678"/>
                  </a:cubicBezTo>
                  <a:cubicBezTo>
                    <a:pt x="15415" y="449"/>
                    <a:pt x="12204" y="-78"/>
                    <a:pt x="9431" y="10"/>
                  </a:cubicBezTo>
                  <a:cubicBezTo>
                    <a:pt x="6658" y="98"/>
                    <a:pt x="4323" y="800"/>
                    <a:pt x="3594" y="2117"/>
                  </a:cubicBezTo>
                  <a:cubicBezTo>
                    <a:pt x="2864" y="3434"/>
                    <a:pt x="3739" y="5366"/>
                    <a:pt x="6950" y="7122"/>
                  </a:cubicBezTo>
                  <a:cubicBezTo>
                    <a:pt x="10161" y="8878"/>
                    <a:pt x="15707" y="10459"/>
                    <a:pt x="21253" y="12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588558" y="4002934"/>
              <a:ext cx="9480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5285" y="0"/>
                  </a:moveTo>
                  <a:cubicBezTo>
                    <a:pt x="3447" y="1964"/>
                    <a:pt x="1608" y="3927"/>
                    <a:pt x="689" y="6545"/>
                  </a:cubicBezTo>
                  <a:cubicBezTo>
                    <a:pt x="-230" y="9164"/>
                    <a:pt x="-230" y="12436"/>
                    <a:pt x="689" y="15055"/>
                  </a:cubicBezTo>
                  <a:cubicBezTo>
                    <a:pt x="1608" y="17673"/>
                    <a:pt x="3447" y="19636"/>
                    <a:pt x="5744" y="20618"/>
                  </a:cubicBezTo>
                  <a:cubicBezTo>
                    <a:pt x="8042" y="21600"/>
                    <a:pt x="10800" y="21600"/>
                    <a:pt x="13327" y="21600"/>
                  </a:cubicBezTo>
                  <a:cubicBezTo>
                    <a:pt x="15855" y="21600"/>
                    <a:pt x="18153" y="21600"/>
                    <a:pt x="19532" y="19964"/>
                  </a:cubicBezTo>
                  <a:cubicBezTo>
                    <a:pt x="20910" y="18327"/>
                    <a:pt x="21370" y="15055"/>
                    <a:pt x="18153" y="11782"/>
                  </a:cubicBezTo>
                  <a:cubicBezTo>
                    <a:pt x="14936" y="8509"/>
                    <a:pt x="8042" y="5236"/>
                    <a:pt x="1149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847850" y="3907684"/>
              <a:ext cx="114301" cy="11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314"/>
                  </a:moveTo>
                  <a:cubicBezTo>
                    <a:pt x="1600" y="6557"/>
                    <a:pt x="3200" y="10800"/>
                    <a:pt x="4600" y="13886"/>
                  </a:cubicBezTo>
                  <a:cubicBezTo>
                    <a:pt x="6000" y="16971"/>
                    <a:pt x="7200" y="18900"/>
                    <a:pt x="8800" y="20057"/>
                  </a:cubicBezTo>
                  <a:cubicBezTo>
                    <a:pt x="10400" y="21214"/>
                    <a:pt x="12400" y="21600"/>
                    <a:pt x="14600" y="18129"/>
                  </a:cubicBezTo>
                  <a:cubicBezTo>
                    <a:pt x="16800" y="14657"/>
                    <a:pt x="19200" y="73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027546" y="3914012"/>
              <a:ext cx="87026" cy="13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156" fill="norm" stroke="1" extrusionOk="0">
                  <a:moveTo>
                    <a:pt x="18705" y="4912"/>
                  </a:moveTo>
                  <a:cubicBezTo>
                    <a:pt x="17233" y="3603"/>
                    <a:pt x="15760" y="2294"/>
                    <a:pt x="12814" y="1312"/>
                  </a:cubicBezTo>
                  <a:cubicBezTo>
                    <a:pt x="9869" y="331"/>
                    <a:pt x="5451" y="-324"/>
                    <a:pt x="2751" y="167"/>
                  </a:cubicBezTo>
                  <a:cubicBezTo>
                    <a:pt x="51" y="658"/>
                    <a:pt x="-931" y="2294"/>
                    <a:pt x="1033" y="4421"/>
                  </a:cubicBezTo>
                  <a:cubicBezTo>
                    <a:pt x="2996" y="6549"/>
                    <a:pt x="7905" y="9167"/>
                    <a:pt x="11342" y="10967"/>
                  </a:cubicBezTo>
                  <a:cubicBezTo>
                    <a:pt x="14778" y="12767"/>
                    <a:pt x="16742" y="13749"/>
                    <a:pt x="18214" y="15058"/>
                  </a:cubicBezTo>
                  <a:cubicBezTo>
                    <a:pt x="19687" y="16367"/>
                    <a:pt x="20669" y="18003"/>
                    <a:pt x="19933" y="19149"/>
                  </a:cubicBezTo>
                  <a:cubicBezTo>
                    <a:pt x="19196" y="20294"/>
                    <a:pt x="16742" y="20949"/>
                    <a:pt x="14042" y="21112"/>
                  </a:cubicBezTo>
                  <a:cubicBezTo>
                    <a:pt x="11342" y="21276"/>
                    <a:pt x="8396" y="20949"/>
                    <a:pt x="5451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359522" y="3810317"/>
              <a:ext cx="173402" cy="26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1" fill="norm" stroke="1" extrusionOk="0">
                  <a:moveTo>
                    <a:pt x="5014" y="680"/>
                  </a:moveTo>
                  <a:cubicBezTo>
                    <a:pt x="5014" y="4932"/>
                    <a:pt x="5014" y="9184"/>
                    <a:pt x="5014" y="12246"/>
                  </a:cubicBezTo>
                  <a:cubicBezTo>
                    <a:pt x="5014" y="15307"/>
                    <a:pt x="5014" y="17178"/>
                    <a:pt x="4884" y="18624"/>
                  </a:cubicBezTo>
                  <a:cubicBezTo>
                    <a:pt x="4754" y="20069"/>
                    <a:pt x="4493" y="21090"/>
                    <a:pt x="3843" y="21345"/>
                  </a:cubicBezTo>
                  <a:cubicBezTo>
                    <a:pt x="3192" y="21600"/>
                    <a:pt x="2151" y="21090"/>
                    <a:pt x="1501" y="20324"/>
                  </a:cubicBezTo>
                  <a:cubicBezTo>
                    <a:pt x="850" y="19559"/>
                    <a:pt x="590" y="18539"/>
                    <a:pt x="329" y="17178"/>
                  </a:cubicBezTo>
                  <a:cubicBezTo>
                    <a:pt x="69" y="15817"/>
                    <a:pt x="-191" y="14117"/>
                    <a:pt x="199" y="13521"/>
                  </a:cubicBezTo>
                  <a:cubicBezTo>
                    <a:pt x="590" y="12926"/>
                    <a:pt x="1631" y="13436"/>
                    <a:pt x="2802" y="13691"/>
                  </a:cubicBezTo>
                  <a:cubicBezTo>
                    <a:pt x="3973" y="13946"/>
                    <a:pt x="5274" y="13946"/>
                    <a:pt x="6966" y="13181"/>
                  </a:cubicBezTo>
                  <a:cubicBezTo>
                    <a:pt x="8657" y="12416"/>
                    <a:pt x="10739" y="10885"/>
                    <a:pt x="12951" y="8844"/>
                  </a:cubicBezTo>
                  <a:cubicBezTo>
                    <a:pt x="15163" y="6803"/>
                    <a:pt x="17505" y="4252"/>
                    <a:pt x="18937" y="2551"/>
                  </a:cubicBezTo>
                  <a:cubicBezTo>
                    <a:pt x="20368" y="850"/>
                    <a:pt x="20889" y="0"/>
                    <a:pt x="21149" y="0"/>
                  </a:cubicBezTo>
                  <a:cubicBezTo>
                    <a:pt x="21409" y="0"/>
                    <a:pt x="21409" y="850"/>
                    <a:pt x="20889" y="3231"/>
                  </a:cubicBezTo>
                  <a:cubicBezTo>
                    <a:pt x="20368" y="5613"/>
                    <a:pt x="19327" y="9524"/>
                    <a:pt x="18546" y="12756"/>
                  </a:cubicBezTo>
                  <a:cubicBezTo>
                    <a:pt x="17766" y="15987"/>
                    <a:pt x="17245" y="18539"/>
                    <a:pt x="16725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559050" y="400928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654300" y="392038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667000" y="402833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770247" y="3872280"/>
              <a:ext cx="154503" cy="22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0989" fill="norm" stroke="1" extrusionOk="0">
                  <a:moveTo>
                    <a:pt x="14930" y="3255"/>
                  </a:moveTo>
                  <a:cubicBezTo>
                    <a:pt x="14369" y="2087"/>
                    <a:pt x="13808" y="920"/>
                    <a:pt x="12826" y="336"/>
                  </a:cubicBezTo>
                  <a:cubicBezTo>
                    <a:pt x="11844" y="-248"/>
                    <a:pt x="10442" y="-248"/>
                    <a:pt x="8198" y="1795"/>
                  </a:cubicBezTo>
                  <a:cubicBezTo>
                    <a:pt x="5953" y="3838"/>
                    <a:pt x="2868" y="7925"/>
                    <a:pt x="1325" y="11330"/>
                  </a:cubicBezTo>
                  <a:cubicBezTo>
                    <a:pt x="-218" y="14736"/>
                    <a:pt x="-218" y="17460"/>
                    <a:pt x="343" y="19114"/>
                  </a:cubicBezTo>
                  <a:cubicBezTo>
                    <a:pt x="904" y="20768"/>
                    <a:pt x="2026" y="21352"/>
                    <a:pt x="5252" y="20768"/>
                  </a:cubicBezTo>
                  <a:cubicBezTo>
                    <a:pt x="8478" y="20184"/>
                    <a:pt x="13808" y="18433"/>
                    <a:pt x="17034" y="15611"/>
                  </a:cubicBezTo>
                  <a:cubicBezTo>
                    <a:pt x="20260" y="12790"/>
                    <a:pt x="21382" y="8898"/>
                    <a:pt x="19699" y="6076"/>
                  </a:cubicBezTo>
                  <a:cubicBezTo>
                    <a:pt x="18016" y="3255"/>
                    <a:pt x="13527" y="1503"/>
                    <a:pt x="9881" y="1211"/>
                  </a:cubicBezTo>
                  <a:cubicBezTo>
                    <a:pt x="6234" y="920"/>
                    <a:pt x="3429" y="2087"/>
                    <a:pt x="2026" y="3741"/>
                  </a:cubicBezTo>
                  <a:cubicBezTo>
                    <a:pt x="624" y="5395"/>
                    <a:pt x="624" y="7536"/>
                    <a:pt x="2868" y="8898"/>
                  </a:cubicBezTo>
                  <a:cubicBezTo>
                    <a:pt x="5112" y="10260"/>
                    <a:pt x="9600" y="10844"/>
                    <a:pt x="12546" y="11136"/>
                  </a:cubicBezTo>
                  <a:cubicBezTo>
                    <a:pt x="15491" y="11428"/>
                    <a:pt x="16894" y="11428"/>
                    <a:pt x="18296" y="1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015118" y="3939434"/>
              <a:ext cx="22338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9263" y="600"/>
                    <a:pt x="17022" y="1200"/>
                    <a:pt x="14271" y="2850"/>
                  </a:cubicBezTo>
                  <a:cubicBezTo>
                    <a:pt x="11520" y="4500"/>
                    <a:pt x="8260" y="7200"/>
                    <a:pt x="6120" y="9000"/>
                  </a:cubicBezTo>
                  <a:cubicBezTo>
                    <a:pt x="3980" y="10800"/>
                    <a:pt x="2962" y="11700"/>
                    <a:pt x="1943" y="12600"/>
                  </a:cubicBezTo>
                  <a:cubicBezTo>
                    <a:pt x="924" y="13500"/>
                    <a:pt x="-95" y="14400"/>
                    <a:pt x="7" y="15150"/>
                  </a:cubicBezTo>
                  <a:cubicBezTo>
                    <a:pt x="109" y="15900"/>
                    <a:pt x="1331" y="16500"/>
                    <a:pt x="4184" y="17550"/>
                  </a:cubicBezTo>
                  <a:cubicBezTo>
                    <a:pt x="7037" y="18600"/>
                    <a:pt x="11520" y="20100"/>
                    <a:pt x="160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318699" y="3865654"/>
              <a:ext cx="169352" cy="23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93" fill="norm" stroke="1" extrusionOk="0">
                  <a:moveTo>
                    <a:pt x="20049" y="4899"/>
                  </a:moveTo>
                  <a:cubicBezTo>
                    <a:pt x="17415" y="4899"/>
                    <a:pt x="14781" y="4899"/>
                    <a:pt x="11883" y="6036"/>
                  </a:cubicBezTo>
                  <a:cubicBezTo>
                    <a:pt x="8986" y="7172"/>
                    <a:pt x="5825" y="9446"/>
                    <a:pt x="3717" y="11720"/>
                  </a:cubicBezTo>
                  <a:cubicBezTo>
                    <a:pt x="1610" y="13994"/>
                    <a:pt x="556" y="16267"/>
                    <a:pt x="161" y="17878"/>
                  </a:cubicBezTo>
                  <a:cubicBezTo>
                    <a:pt x="-234" y="19488"/>
                    <a:pt x="29" y="20436"/>
                    <a:pt x="1742" y="20909"/>
                  </a:cubicBezTo>
                  <a:cubicBezTo>
                    <a:pt x="3454" y="21383"/>
                    <a:pt x="6615" y="21383"/>
                    <a:pt x="10039" y="19962"/>
                  </a:cubicBezTo>
                  <a:cubicBezTo>
                    <a:pt x="13464" y="18541"/>
                    <a:pt x="17151" y="15699"/>
                    <a:pt x="19127" y="12288"/>
                  </a:cubicBezTo>
                  <a:cubicBezTo>
                    <a:pt x="21103" y="8878"/>
                    <a:pt x="21366" y="4899"/>
                    <a:pt x="20839" y="2625"/>
                  </a:cubicBezTo>
                  <a:cubicBezTo>
                    <a:pt x="20312" y="351"/>
                    <a:pt x="18995" y="-217"/>
                    <a:pt x="16229" y="67"/>
                  </a:cubicBezTo>
                  <a:cubicBezTo>
                    <a:pt x="13464" y="351"/>
                    <a:pt x="9249" y="1488"/>
                    <a:pt x="6878" y="3383"/>
                  </a:cubicBezTo>
                  <a:cubicBezTo>
                    <a:pt x="4507" y="5278"/>
                    <a:pt x="3981" y="7930"/>
                    <a:pt x="5956" y="10204"/>
                  </a:cubicBezTo>
                  <a:cubicBezTo>
                    <a:pt x="7932" y="12478"/>
                    <a:pt x="12410" y="14372"/>
                    <a:pt x="16888" y="16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445933" y="4098184"/>
              <a:ext cx="79413" cy="9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87" fill="norm" stroke="1" extrusionOk="0">
                  <a:moveTo>
                    <a:pt x="10523" y="0"/>
                  </a:moveTo>
                  <a:cubicBezTo>
                    <a:pt x="7754" y="502"/>
                    <a:pt x="4985" y="1005"/>
                    <a:pt x="3046" y="2512"/>
                  </a:cubicBezTo>
                  <a:cubicBezTo>
                    <a:pt x="1108" y="4019"/>
                    <a:pt x="0" y="6530"/>
                    <a:pt x="0" y="9544"/>
                  </a:cubicBezTo>
                  <a:cubicBezTo>
                    <a:pt x="0" y="12558"/>
                    <a:pt x="1108" y="16074"/>
                    <a:pt x="4154" y="18335"/>
                  </a:cubicBezTo>
                  <a:cubicBezTo>
                    <a:pt x="7200" y="20595"/>
                    <a:pt x="12185" y="21600"/>
                    <a:pt x="15785" y="21349"/>
                  </a:cubicBezTo>
                  <a:cubicBezTo>
                    <a:pt x="19385" y="21098"/>
                    <a:pt x="21600" y="19591"/>
                    <a:pt x="20492" y="16577"/>
                  </a:cubicBezTo>
                  <a:cubicBezTo>
                    <a:pt x="19385" y="13563"/>
                    <a:pt x="14954" y="9042"/>
                    <a:pt x="10523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2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953002" y="-57150"/>
              <a:ext cx="1940903" cy="1657255"/>
            </a:xfrm>
            <a:prstGeom prst="rect">
              <a:avLst/>
            </a:prstGeom>
            <a:effectLst/>
          </p:spPr>
        </p:pic>
        <p:pic>
          <p:nvPicPr>
            <p:cNvPr id="212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938386" y="319705"/>
              <a:ext cx="430121" cy="355682"/>
            </a:xfrm>
            <a:prstGeom prst="rect">
              <a:avLst/>
            </a:prstGeom>
            <a:effectLst/>
          </p:spPr>
        </p:pic>
        <p:pic>
          <p:nvPicPr>
            <p:cNvPr id="2128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932537" y="305584"/>
              <a:ext cx="424273" cy="393197"/>
            </a:xfrm>
            <a:prstGeom prst="rect">
              <a:avLst/>
            </a:prstGeom>
            <a:effectLst/>
          </p:spPr>
        </p:pic>
      </p:grpSp>
      <p:grpSp>
        <p:nvGrpSpPr>
          <p:cNvPr id="2160" name="Drawing"/>
          <p:cNvGrpSpPr/>
          <p:nvPr/>
        </p:nvGrpSpPr>
        <p:grpSpPr>
          <a:xfrm>
            <a:off x="408247" y="6431333"/>
            <a:ext cx="7870037" cy="2661603"/>
            <a:chOff x="0" y="0"/>
            <a:chExt cx="7870035" cy="2661601"/>
          </a:xfrm>
        </p:grpSpPr>
        <p:sp>
          <p:nvSpPr>
            <p:cNvPr id="2131" name="Line"/>
            <p:cNvSpPr/>
            <p:nvPr/>
          </p:nvSpPr>
          <p:spPr>
            <a:xfrm>
              <a:off x="277552" y="227834"/>
              <a:ext cx="131087" cy="52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99" fill="norm" stroke="1" extrusionOk="0">
                  <a:moveTo>
                    <a:pt x="0" y="6588"/>
                  </a:moveTo>
                  <a:cubicBezTo>
                    <a:pt x="0" y="8496"/>
                    <a:pt x="0" y="10404"/>
                    <a:pt x="337" y="12747"/>
                  </a:cubicBezTo>
                  <a:cubicBezTo>
                    <a:pt x="675" y="15089"/>
                    <a:pt x="1350" y="17865"/>
                    <a:pt x="1687" y="19469"/>
                  </a:cubicBezTo>
                  <a:cubicBezTo>
                    <a:pt x="2025" y="21074"/>
                    <a:pt x="2025" y="21508"/>
                    <a:pt x="2025" y="21378"/>
                  </a:cubicBezTo>
                  <a:cubicBezTo>
                    <a:pt x="2025" y="21248"/>
                    <a:pt x="2025" y="20554"/>
                    <a:pt x="1519" y="18602"/>
                  </a:cubicBezTo>
                  <a:cubicBezTo>
                    <a:pt x="1012" y="16650"/>
                    <a:pt x="0" y="13441"/>
                    <a:pt x="0" y="10621"/>
                  </a:cubicBezTo>
                  <a:cubicBezTo>
                    <a:pt x="0" y="7802"/>
                    <a:pt x="1012" y="5373"/>
                    <a:pt x="1856" y="3855"/>
                  </a:cubicBezTo>
                  <a:cubicBezTo>
                    <a:pt x="2700" y="2337"/>
                    <a:pt x="3375" y="1730"/>
                    <a:pt x="4387" y="1209"/>
                  </a:cubicBezTo>
                  <a:cubicBezTo>
                    <a:pt x="5400" y="689"/>
                    <a:pt x="6750" y="255"/>
                    <a:pt x="8269" y="81"/>
                  </a:cubicBezTo>
                  <a:cubicBezTo>
                    <a:pt x="9788" y="-92"/>
                    <a:pt x="11475" y="-5"/>
                    <a:pt x="13500" y="515"/>
                  </a:cubicBezTo>
                  <a:cubicBezTo>
                    <a:pt x="15525" y="1036"/>
                    <a:pt x="17887" y="1990"/>
                    <a:pt x="19406" y="2988"/>
                  </a:cubicBezTo>
                  <a:cubicBezTo>
                    <a:pt x="20925" y="3985"/>
                    <a:pt x="21600" y="5026"/>
                    <a:pt x="19912" y="6110"/>
                  </a:cubicBezTo>
                  <a:cubicBezTo>
                    <a:pt x="18225" y="7195"/>
                    <a:pt x="14175" y="8322"/>
                    <a:pt x="10800" y="8886"/>
                  </a:cubicBezTo>
                  <a:cubicBezTo>
                    <a:pt x="7425" y="9450"/>
                    <a:pt x="4725" y="9450"/>
                    <a:pt x="2025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06152" y="3504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71252" y="248866"/>
              <a:ext cx="1143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800" y="4652"/>
                    <a:pt x="1600" y="9305"/>
                    <a:pt x="2600" y="12295"/>
                  </a:cubicBezTo>
                  <a:cubicBezTo>
                    <a:pt x="3600" y="15286"/>
                    <a:pt x="4800" y="16615"/>
                    <a:pt x="6200" y="18111"/>
                  </a:cubicBezTo>
                  <a:cubicBezTo>
                    <a:pt x="7600" y="19606"/>
                    <a:pt x="9200" y="21268"/>
                    <a:pt x="10600" y="21434"/>
                  </a:cubicBezTo>
                  <a:cubicBezTo>
                    <a:pt x="12000" y="21600"/>
                    <a:pt x="13200" y="20271"/>
                    <a:pt x="14000" y="17446"/>
                  </a:cubicBezTo>
                  <a:cubicBezTo>
                    <a:pt x="14800" y="14622"/>
                    <a:pt x="15200" y="10302"/>
                    <a:pt x="16400" y="7643"/>
                  </a:cubicBezTo>
                  <a:cubicBezTo>
                    <a:pt x="17600" y="4985"/>
                    <a:pt x="19600" y="3988"/>
                    <a:pt x="21600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85552" y="42405"/>
              <a:ext cx="635001" cy="34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3888" y="15217"/>
                  </a:moveTo>
                  <a:cubicBezTo>
                    <a:pt x="3744" y="14559"/>
                    <a:pt x="3600" y="13900"/>
                    <a:pt x="3348" y="13505"/>
                  </a:cubicBezTo>
                  <a:cubicBezTo>
                    <a:pt x="3096" y="13110"/>
                    <a:pt x="2736" y="12978"/>
                    <a:pt x="2160" y="13637"/>
                  </a:cubicBezTo>
                  <a:cubicBezTo>
                    <a:pt x="1584" y="14295"/>
                    <a:pt x="792" y="15744"/>
                    <a:pt x="396" y="16798"/>
                  </a:cubicBezTo>
                  <a:cubicBezTo>
                    <a:pt x="0" y="17851"/>
                    <a:pt x="0" y="18510"/>
                    <a:pt x="0" y="19168"/>
                  </a:cubicBezTo>
                  <a:cubicBezTo>
                    <a:pt x="0" y="19827"/>
                    <a:pt x="0" y="20485"/>
                    <a:pt x="360" y="20749"/>
                  </a:cubicBezTo>
                  <a:cubicBezTo>
                    <a:pt x="720" y="21012"/>
                    <a:pt x="1440" y="20880"/>
                    <a:pt x="1980" y="20156"/>
                  </a:cubicBezTo>
                  <a:cubicBezTo>
                    <a:pt x="2520" y="19432"/>
                    <a:pt x="2880" y="18115"/>
                    <a:pt x="3096" y="17127"/>
                  </a:cubicBezTo>
                  <a:cubicBezTo>
                    <a:pt x="3312" y="16139"/>
                    <a:pt x="3384" y="15480"/>
                    <a:pt x="3420" y="15612"/>
                  </a:cubicBezTo>
                  <a:cubicBezTo>
                    <a:pt x="3456" y="15744"/>
                    <a:pt x="3456" y="16666"/>
                    <a:pt x="3420" y="17456"/>
                  </a:cubicBezTo>
                  <a:cubicBezTo>
                    <a:pt x="3384" y="18246"/>
                    <a:pt x="3312" y="18905"/>
                    <a:pt x="3420" y="19629"/>
                  </a:cubicBezTo>
                  <a:cubicBezTo>
                    <a:pt x="3528" y="20354"/>
                    <a:pt x="3816" y="21144"/>
                    <a:pt x="4140" y="21341"/>
                  </a:cubicBezTo>
                  <a:cubicBezTo>
                    <a:pt x="4464" y="21539"/>
                    <a:pt x="4824" y="21144"/>
                    <a:pt x="5364" y="19563"/>
                  </a:cubicBezTo>
                  <a:cubicBezTo>
                    <a:pt x="5904" y="17983"/>
                    <a:pt x="6624" y="15217"/>
                    <a:pt x="7236" y="11990"/>
                  </a:cubicBezTo>
                  <a:cubicBezTo>
                    <a:pt x="7848" y="8763"/>
                    <a:pt x="8352" y="5076"/>
                    <a:pt x="8604" y="2902"/>
                  </a:cubicBezTo>
                  <a:cubicBezTo>
                    <a:pt x="8856" y="729"/>
                    <a:pt x="8856" y="71"/>
                    <a:pt x="8712" y="5"/>
                  </a:cubicBezTo>
                  <a:cubicBezTo>
                    <a:pt x="8568" y="-61"/>
                    <a:pt x="8280" y="466"/>
                    <a:pt x="7920" y="2705"/>
                  </a:cubicBezTo>
                  <a:cubicBezTo>
                    <a:pt x="7560" y="4944"/>
                    <a:pt x="7128" y="8895"/>
                    <a:pt x="6912" y="11661"/>
                  </a:cubicBezTo>
                  <a:cubicBezTo>
                    <a:pt x="6696" y="14427"/>
                    <a:pt x="6696" y="16007"/>
                    <a:pt x="6840" y="17193"/>
                  </a:cubicBezTo>
                  <a:cubicBezTo>
                    <a:pt x="6984" y="18378"/>
                    <a:pt x="7272" y="19168"/>
                    <a:pt x="7596" y="19695"/>
                  </a:cubicBezTo>
                  <a:cubicBezTo>
                    <a:pt x="7920" y="20222"/>
                    <a:pt x="8280" y="20485"/>
                    <a:pt x="8604" y="20354"/>
                  </a:cubicBezTo>
                  <a:cubicBezTo>
                    <a:pt x="8928" y="20222"/>
                    <a:pt x="9216" y="19695"/>
                    <a:pt x="9468" y="19037"/>
                  </a:cubicBezTo>
                  <a:cubicBezTo>
                    <a:pt x="9720" y="18378"/>
                    <a:pt x="9936" y="17588"/>
                    <a:pt x="10116" y="16600"/>
                  </a:cubicBezTo>
                  <a:cubicBezTo>
                    <a:pt x="10296" y="15612"/>
                    <a:pt x="10440" y="14427"/>
                    <a:pt x="10476" y="14295"/>
                  </a:cubicBezTo>
                  <a:cubicBezTo>
                    <a:pt x="10512" y="14163"/>
                    <a:pt x="10440" y="15085"/>
                    <a:pt x="10404" y="15941"/>
                  </a:cubicBezTo>
                  <a:cubicBezTo>
                    <a:pt x="10368" y="16798"/>
                    <a:pt x="10368" y="17588"/>
                    <a:pt x="10404" y="18312"/>
                  </a:cubicBezTo>
                  <a:cubicBezTo>
                    <a:pt x="10440" y="19037"/>
                    <a:pt x="10512" y="19695"/>
                    <a:pt x="10728" y="20090"/>
                  </a:cubicBezTo>
                  <a:cubicBezTo>
                    <a:pt x="10944" y="20485"/>
                    <a:pt x="11304" y="20617"/>
                    <a:pt x="11628" y="20485"/>
                  </a:cubicBezTo>
                  <a:cubicBezTo>
                    <a:pt x="11952" y="20354"/>
                    <a:pt x="12240" y="19959"/>
                    <a:pt x="12564" y="19168"/>
                  </a:cubicBezTo>
                  <a:cubicBezTo>
                    <a:pt x="12888" y="18378"/>
                    <a:pt x="13248" y="17193"/>
                    <a:pt x="13536" y="16205"/>
                  </a:cubicBezTo>
                  <a:cubicBezTo>
                    <a:pt x="13824" y="15217"/>
                    <a:pt x="14040" y="14427"/>
                    <a:pt x="14112" y="14559"/>
                  </a:cubicBezTo>
                  <a:cubicBezTo>
                    <a:pt x="14184" y="14690"/>
                    <a:pt x="14112" y="15744"/>
                    <a:pt x="14112" y="16600"/>
                  </a:cubicBezTo>
                  <a:cubicBezTo>
                    <a:pt x="14112" y="17456"/>
                    <a:pt x="14184" y="18115"/>
                    <a:pt x="14400" y="18510"/>
                  </a:cubicBezTo>
                  <a:cubicBezTo>
                    <a:pt x="14616" y="18905"/>
                    <a:pt x="14976" y="19037"/>
                    <a:pt x="15300" y="18905"/>
                  </a:cubicBezTo>
                  <a:cubicBezTo>
                    <a:pt x="15624" y="18773"/>
                    <a:pt x="15912" y="18378"/>
                    <a:pt x="16416" y="17259"/>
                  </a:cubicBezTo>
                  <a:cubicBezTo>
                    <a:pt x="16920" y="16139"/>
                    <a:pt x="17640" y="14295"/>
                    <a:pt x="18036" y="13044"/>
                  </a:cubicBezTo>
                  <a:cubicBezTo>
                    <a:pt x="18432" y="11793"/>
                    <a:pt x="18504" y="11134"/>
                    <a:pt x="18360" y="10937"/>
                  </a:cubicBezTo>
                  <a:cubicBezTo>
                    <a:pt x="18216" y="10739"/>
                    <a:pt x="17856" y="11002"/>
                    <a:pt x="17532" y="11793"/>
                  </a:cubicBezTo>
                  <a:cubicBezTo>
                    <a:pt x="17208" y="12583"/>
                    <a:pt x="16920" y="13900"/>
                    <a:pt x="16740" y="15085"/>
                  </a:cubicBezTo>
                  <a:cubicBezTo>
                    <a:pt x="16560" y="16271"/>
                    <a:pt x="16488" y="17324"/>
                    <a:pt x="16596" y="18049"/>
                  </a:cubicBezTo>
                  <a:cubicBezTo>
                    <a:pt x="16704" y="18773"/>
                    <a:pt x="16992" y="19168"/>
                    <a:pt x="17856" y="19234"/>
                  </a:cubicBezTo>
                  <a:cubicBezTo>
                    <a:pt x="18720" y="19300"/>
                    <a:pt x="20160" y="19037"/>
                    <a:pt x="21600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655502" y="22346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693602" y="344116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360352" y="128216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13"/>
                    <a:pt x="9000" y="7826"/>
                    <a:pt x="10800" y="11191"/>
                  </a:cubicBezTo>
                  <a:cubicBezTo>
                    <a:pt x="12600" y="14557"/>
                    <a:pt x="11700" y="17374"/>
                    <a:pt x="13050" y="19017"/>
                  </a:cubicBezTo>
                  <a:cubicBezTo>
                    <a:pt x="14400" y="20661"/>
                    <a:pt x="18000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595302" y="242516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225839" y="122571"/>
              <a:ext cx="187671" cy="27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60" fill="norm" stroke="1" extrusionOk="0">
                  <a:moveTo>
                    <a:pt x="16346" y="430"/>
                  </a:moveTo>
                  <a:cubicBezTo>
                    <a:pt x="15146" y="107"/>
                    <a:pt x="13946" y="-215"/>
                    <a:pt x="11906" y="188"/>
                  </a:cubicBezTo>
                  <a:cubicBezTo>
                    <a:pt x="9866" y="591"/>
                    <a:pt x="6986" y="1719"/>
                    <a:pt x="4586" y="4057"/>
                  </a:cubicBezTo>
                  <a:cubicBezTo>
                    <a:pt x="2186" y="6394"/>
                    <a:pt x="266" y="9940"/>
                    <a:pt x="26" y="12922"/>
                  </a:cubicBezTo>
                  <a:cubicBezTo>
                    <a:pt x="-214" y="15904"/>
                    <a:pt x="1226" y="18322"/>
                    <a:pt x="3386" y="19692"/>
                  </a:cubicBezTo>
                  <a:cubicBezTo>
                    <a:pt x="5546" y="21063"/>
                    <a:pt x="8426" y="21385"/>
                    <a:pt x="11186" y="20740"/>
                  </a:cubicBezTo>
                  <a:cubicBezTo>
                    <a:pt x="13946" y="20095"/>
                    <a:pt x="16586" y="18484"/>
                    <a:pt x="18386" y="15582"/>
                  </a:cubicBezTo>
                  <a:cubicBezTo>
                    <a:pt x="20186" y="12681"/>
                    <a:pt x="21146" y="8489"/>
                    <a:pt x="21266" y="5991"/>
                  </a:cubicBezTo>
                  <a:cubicBezTo>
                    <a:pt x="21386" y="3492"/>
                    <a:pt x="20666" y="2686"/>
                    <a:pt x="19706" y="2042"/>
                  </a:cubicBezTo>
                  <a:cubicBezTo>
                    <a:pt x="18746" y="1397"/>
                    <a:pt x="17546" y="913"/>
                    <a:pt x="16226" y="752"/>
                  </a:cubicBezTo>
                  <a:cubicBezTo>
                    <a:pt x="14906" y="591"/>
                    <a:pt x="13466" y="752"/>
                    <a:pt x="12386" y="1155"/>
                  </a:cubicBezTo>
                  <a:cubicBezTo>
                    <a:pt x="11306" y="1558"/>
                    <a:pt x="10586" y="2203"/>
                    <a:pt x="10826" y="2606"/>
                  </a:cubicBezTo>
                  <a:cubicBezTo>
                    <a:pt x="11066" y="3009"/>
                    <a:pt x="12266" y="3170"/>
                    <a:pt x="13466" y="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319566" y="26616"/>
              <a:ext cx="50437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5" fill="norm" stroke="1" extrusionOk="0">
                  <a:moveTo>
                    <a:pt x="21446" y="1189"/>
                  </a:moveTo>
                  <a:cubicBezTo>
                    <a:pt x="17846" y="594"/>
                    <a:pt x="14246" y="0"/>
                    <a:pt x="11546" y="0"/>
                  </a:cubicBezTo>
                  <a:cubicBezTo>
                    <a:pt x="8846" y="0"/>
                    <a:pt x="7046" y="594"/>
                    <a:pt x="6146" y="2824"/>
                  </a:cubicBezTo>
                  <a:cubicBezTo>
                    <a:pt x="5246" y="5053"/>
                    <a:pt x="5246" y="8917"/>
                    <a:pt x="4346" y="12138"/>
                  </a:cubicBezTo>
                  <a:cubicBezTo>
                    <a:pt x="3446" y="15358"/>
                    <a:pt x="1646" y="17934"/>
                    <a:pt x="746" y="19470"/>
                  </a:cubicBezTo>
                  <a:cubicBezTo>
                    <a:pt x="-154" y="21006"/>
                    <a:pt x="-154" y="21501"/>
                    <a:pt x="296" y="21550"/>
                  </a:cubicBezTo>
                  <a:cubicBezTo>
                    <a:pt x="746" y="21600"/>
                    <a:pt x="1646" y="21204"/>
                    <a:pt x="2546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211252" y="30019"/>
              <a:ext cx="30480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0" y="20407"/>
                  </a:moveTo>
                  <a:cubicBezTo>
                    <a:pt x="1350" y="14516"/>
                    <a:pt x="2700" y="8625"/>
                    <a:pt x="5850" y="4698"/>
                  </a:cubicBezTo>
                  <a:cubicBezTo>
                    <a:pt x="9000" y="771"/>
                    <a:pt x="13950" y="-1193"/>
                    <a:pt x="16875" y="771"/>
                  </a:cubicBezTo>
                  <a:cubicBezTo>
                    <a:pt x="19800" y="2734"/>
                    <a:pt x="20700" y="8625"/>
                    <a:pt x="21600" y="14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167166" y="433016"/>
              <a:ext cx="342537" cy="6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79" fill="norm" stroke="1" extrusionOk="0">
                  <a:moveTo>
                    <a:pt x="375" y="0"/>
                  </a:moveTo>
                  <a:cubicBezTo>
                    <a:pt x="110" y="5760"/>
                    <a:pt x="-155" y="11520"/>
                    <a:pt x="110" y="15480"/>
                  </a:cubicBezTo>
                  <a:cubicBezTo>
                    <a:pt x="375" y="19440"/>
                    <a:pt x="1170" y="21600"/>
                    <a:pt x="3489" y="21240"/>
                  </a:cubicBezTo>
                  <a:cubicBezTo>
                    <a:pt x="5808" y="20880"/>
                    <a:pt x="9651" y="18000"/>
                    <a:pt x="12898" y="14760"/>
                  </a:cubicBezTo>
                  <a:cubicBezTo>
                    <a:pt x="16144" y="11520"/>
                    <a:pt x="18795" y="7920"/>
                    <a:pt x="21445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693674" y="-1"/>
              <a:ext cx="165279" cy="45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12" fill="norm" stroke="1" extrusionOk="0">
                  <a:moveTo>
                    <a:pt x="21350" y="1866"/>
                  </a:moveTo>
                  <a:cubicBezTo>
                    <a:pt x="21350" y="1163"/>
                    <a:pt x="21350" y="460"/>
                    <a:pt x="20530" y="158"/>
                  </a:cubicBezTo>
                  <a:cubicBezTo>
                    <a:pt x="19709" y="-143"/>
                    <a:pt x="18069" y="-43"/>
                    <a:pt x="15472" y="711"/>
                  </a:cubicBezTo>
                  <a:cubicBezTo>
                    <a:pt x="12874" y="1464"/>
                    <a:pt x="9320" y="2871"/>
                    <a:pt x="6175" y="5182"/>
                  </a:cubicBezTo>
                  <a:cubicBezTo>
                    <a:pt x="3031" y="7492"/>
                    <a:pt x="297" y="10707"/>
                    <a:pt x="23" y="13420"/>
                  </a:cubicBezTo>
                  <a:cubicBezTo>
                    <a:pt x="-250" y="16132"/>
                    <a:pt x="1937" y="18343"/>
                    <a:pt x="4808" y="19649"/>
                  </a:cubicBezTo>
                  <a:cubicBezTo>
                    <a:pt x="7679" y="20955"/>
                    <a:pt x="11234" y="21357"/>
                    <a:pt x="13558" y="21407"/>
                  </a:cubicBezTo>
                  <a:cubicBezTo>
                    <a:pt x="15882" y="21457"/>
                    <a:pt x="16975" y="21156"/>
                    <a:pt x="18069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88652" y="1741116"/>
              <a:ext cx="63501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87"/>
                    <a:pt x="7200" y="6574"/>
                    <a:pt x="9360" y="9978"/>
                  </a:cubicBezTo>
                  <a:cubicBezTo>
                    <a:pt x="11520" y="13383"/>
                    <a:pt x="12240" y="16904"/>
                    <a:pt x="13320" y="18959"/>
                  </a:cubicBezTo>
                  <a:cubicBezTo>
                    <a:pt x="14400" y="21013"/>
                    <a:pt x="15840" y="21600"/>
                    <a:pt x="17280" y="21600"/>
                  </a:cubicBezTo>
                  <a:cubicBezTo>
                    <a:pt x="18720" y="21600"/>
                    <a:pt x="20160" y="21013"/>
                    <a:pt x="2160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33102" y="1751899"/>
              <a:ext cx="228601" cy="31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5798"/>
                  </a:moveTo>
                  <a:cubicBezTo>
                    <a:pt x="2800" y="15375"/>
                    <a:pt x="5600" y="14951"/>
                    <a:pt x="8000" y="13398"/>
                  </a:cubicBezTo>
                  <a:cubicBezTo>
                    <a:pt x="10400" y="11845"/>
                    <a:pt x="12400" y="9163"/>
                    <a:pt x="13500" y="7469"/>
                  </a:cubicBezTo>
                  <a:cubicBezTo>
                    <a:pt x="14600" y="5775"/>
                    <a:pt x="14800" y="5069"/>
                    <a:pt x="15400" y="3728"/>
                  </a:cubicBezTo>
                  <a:cubicBezTo>
                    <a:pt x="16000" y="2386"/>
                    <a:pt x="17000" y="410"/>
                    <a:pt x="17500" y="57"/>
                  </a:cubicBezTo>
                  <a:cubicBezTo>
                    <a:pt x="18000" y="-296"/>
                    <a:pt x="18000" y="975"/>
                    <a:pt x="17900" y="4080"/>
                  </a:cubicBezTo>
                  <a:cubicBezTo>
                    <a:pt x="17800" y="7186"/>
                    <a:pt x="17600" y="12128"/>
                    <a:pt x="17700" y="15163"/>
                  </a:cubicBezTo>
                  <a:cubicBezTo>
                    <a:pt x="17800" y="18198"/>
                    <a:pt x="18200" y="19328"/>
                    <a:pt x="18900" y="20033"/>
                  </a:cubicBezTo>
                  <a:cubicBezTo>
                    <a:pt x="19600" y="20739"/>
                    <a:pt x="20600" y="21022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18852" y="1791916"/>
              <a:ext cx="228601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41"/>
                  </a:moveTo>
                  <a:cubicBezTo>
                    <a:pt x="400" y="7646"/>
                    <a:pt x="800" y="11851"/>
                    <a:pt x="1200" y="14623"/>
                  </a:cubicBezTo>
                  <a:cubicBezTo>
                    <a:pt x="1600" y="17395"/>
                    <a:pt x="2000" y="18733"/>
                    <a:pt x="2600" y="19784"/>
                  </a:cubicBezTo>
                  <a:cubicBezTo>
                    <a:pt x="3200" y="20835"/>
                    <a:pt x="4000" y="21600"/>
                    <a:pt x="4900" y="21600"/>
                  </a:cubicBezTo>
                  <a:cubicBezTo>
                    <a:pt x="5800" y="21600"/>
                    <a:pt x="6800" y="20835"/>
                    <a:pt x="7600" y="19975"/>
                  </a:cubicBezTo>
                  <a:cubicBezTo>
                    <a:pt x="8400" y="19115"/>
                    <a:pt x="9000" y="18159"/>
                    <a:pt x="9600" y="17108"/>
                  </a:cubicBezTo>
                  <a:cubicBezTo>
                    <a:pt x="10200" y="16057"/>
                    <a:pt x="10800" y="14910"/>
                    <a:pt x="11200" y="14814"/>
                  </a:cubicBezTo>
                  <a:cubicBezTo>
                    <a:pt x="11600" y="14719"/>
                    <a:pt x="11800" y="15674"/>
                    <a:pt x="12200" y="16726"/>
                  </a:cubicBezTo>
                  <a:cubicBezTo>
                    <a:pt x="12600" y="17777"/>
                    <a:pt x="13200" y="18924"/>
                    <a:pt x="13900" y="19784"/>
                  </a:cubicBezTo>
                  <a:cubicBezTo>
                    <a:pt x="14600" y="20644"/>
                    <a:pt x="15400" y="21218"/>
                    <a:pt x="16100" y="21122"/>
                  </a:cubicBezTo>
                  <a:cubicBezTo>
                    <a:pt x="16800" y="21027"/>
                    <a:pt x="17400" y="20262"/>
                    <a:pt x="18100" y="17873"/>
                  </a:cubicBezTo>
                  <a:cubicBezTo>
                    <a:pt x="18800" y="15483"/>
                    <a:pt x="19600" y="11469"/>
                    <a:pt x="20200" y="8219"/>
                  </a:cubicBezTo>
                  <a:cubicBezTo>
                    <a:pt x="20800" y="4970"/>
                    <a:pt x="21200" y="24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60152" y="1696666"/>
              <a:ext cx="128708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85" fill="norm" stroke="1" extrusionOk="0">
                  <a:moveTo>
                    <a:pt x="3086" y="0"/>
                  </a:moveTo>
                  <a:cubicBezTo>
                    <a:pt x="5829" y="919"/>
                    <a:pt x="8571" y="1838"/>
                    <a:pt x="11829" y="4079"/>
                  </a:cubicBezTo>
                  <a:cubicBezTo>
                    <a:pt x="15086" y="6319"/>
                    <a:pt x="18857" y="9881"/>
                    <a:pt x="20229" y="12638"/>
                  </a:cubicBezTo>
                  <a:cubicBezTo>
                    <a:pt x="21600" y="15396"/>
                    <a:pt x="20571" y="17349"/>
                    <a:pt x="18343" y="18728"/>
                  </a:cubicBezTo>
                  <a:cubicBezTo>
                    <a:pt x="16114" y="20106"/>
                    <a:pt x="12686" y="20911"/>
                    <a:pt x="9429" y="21255"/>
                  </a:cubicBezTo>
                  <a:cubicBezTo>
                    <a:pt x="6171" y="21600"/>
                    <a:pt x="3086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166552" y="1715716"/>
              <a:ext cx="190501" cy="31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024"/>
                  </a:moveTo>
                  <a:cubicBezTo>
                    <a:pt x="720" y="6048"/>
                    <a:pt x="1440" y="9072"/>
                    <a:pt x="2040" y="11808"/>
                  </a:cubicBezTo>
                  <a:cubicBezTo>
                    <a:pt x="2640" y="14544"/>
                    <a:pt x="3120" y="16992"/>
                    <a:pt x="3360" y="18648"/>
                  </a:cubicBezTo>
                  <a:cubicBezTo>
                    <a:pt x="3600" y="20304"/>
                    <a:pt x="3600" y="21168"/>
                    <a:pt x="3840" y="21168"/>
                  </a:cubicBezTo>
                  <a:cubicBezTo>
                    <a:pt x="4080" y="21168"/>
                    <a:pt x="4560" y="20304"/>
                    <a:pt x="4800" y="19512"/>
                  </a:cubicBezTo>
                  <a:cubicBezTo>
                    <a:pt x="5040" y="18720"/>
                    <a:pt x="5040" y="18000"/>
                    <a:pt x="5400" y="17136"/>
                  </a:cubicBezTo>
                  <a:cubicBezTo>
                    <a:pt x="5760" y="16272"/>
                    <a:pt x="6480" y="15264"/>
                    <a:pt x="7200" y="15120"/>
                  </a:cubicBezTo>
                  <a:cubicBezTo>
                    <a:pt x="7920" y="14976"/>
                    <a:pt x="8640" y="15696"/>
                    <a:pt x="9600" y="16776"/>
                  </a:cubicBezTo>
                  <a:cubicBezTo>
                    <a:pt x="10560" y="17856"/>
                    <a:pt x="11760" y="19296"/>
                    <a:pt x="12840" y="20232"/>
                  </a:cubicBezTo>
                  <a:cubicBezTo>
                    <a:pt x="13920" y="21168"/>
                    <a:pt x="14880" y="21600"/>
                    <a:pt x="15600" y="21312"/>
                  </a:cubicBezTo>
                  <a:cubicBezTo>
                    <a:pt x="16320" y="21024"/>
                    <a:pt x="16800" y="20016"/>
                    <a:pt x="17160" y="16992"/>
                  </a:cubicBezTo>
                  <a:cubicBezTo>
                    <a:pt x="17520" y="13968"/>
                    <a:pt x="17760" y="8928"/>
                    <a:pt x="18480" y="5760"/>
                  </a:cubicBezTo>
                  <a:cubicBezTo>
                    <a:pt x="19200" y="2592"/>
                    <a:pt x="20400" y="12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377282" y="1622894"/>
              <a:ext cx="475071" cy="4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87" fill="norm" stroke="1" extrusionOk="0">
                  <a:moveTo>
                    <a:pt x="811" y="5885"/>
                  </a:moveTo>
                  <a:cubicBezTo>
                    <a:pt x="907" y="8624"/>
                    <a:pt x="1003" y="11364"/>
                    <a:pt x="1051" y="13787"/>
                  </a:cubicBezTo>
                  <a:cubicBezTo>
                    <a:pt x="1099" y="16211"/>
                    <a:pt x="1099" y="18318"/>
                    <a:pt x="907" y="19635"/>
                  </a:cubicBezTo>
                  <a:cubicBezTo>
                    <a:pt x="715" y="20952"/>
                    <a:pt x="331" y="21479"/>
                    <a:pt x="139" y="21374"/>
                  </a:cubicBezTo>
                  <a:cubicBezTo>
                    <a:pt x="-53" y="21268"/>
                    <a:pt x="-53" y="20531"/>
                    <a:pt x="187" y="19266"/>
                  </a:cubicBezTo>
                  <a:cubicBezTo>
                    <a:pt x="427" y="18002"/>
                    <a:pt x="907" y="16211"/>
                    <a:pt x="1291" y="15104"/>
                  </a:cubicBezTo>
                  <a:cubicBezTo>
                    <a:pt x="1675" y="13998"/>
                    <a:pt x="1963" y="13577"/>
                    <a:pt x="2203" y="13629"/>
                  </a:cubicBezTo>
                  <a:cubicBezTo>
                    <a:pt x="2443" y="13682"/>
                    <a:pt x="2635" y="14209"/>
                    <a:pt x="3019" y="15262"/>
                  </a:cubicBezTo>
                  <a:cubicBezTo>
                    <a:pt x="3403" y="16316"/>
                    <a:pt x="3979" y="17897"/>
                    <a:pt x="4459" y="18845"/>
                  </a:cubicBezTo>
                  <a:cubicBezTo>
                    <a:pt x="4939" y="19793"/>
                    <a:pt x="5323" y="20109"/>
                    <a:pt x="5755" y="20162"/>
                  </a:cubicBezTo>
                  <a:cubicBezTo>
                    <a:pt x="6187" y="20215"/>
                    <a:pt x="6667" y="20004"/>
                    <a:pt x="7291" y="19266"/>
                  </a:cubicBezTo>
                  <a:cubicBezTo>
                    <a:pt x="7915" y="18529"/>
                    <a:pt x="8683" y="17264"/>
                    <a:pt x="9115" y="16316"/>
                  </a:cubicBezTo>
                  <a:cubicBezTo>
                    <a:pt x="9547" y="15368"/>
                    <a:pt x="9643" y="14736"/>
                    <a:pt x="9691" y="14156"/>
                  </a:cubicBezTo>
                  <a:cubicBezTo>
                    <a:pt x="9739" y="13577"/>
                    <a:pt x="9739" y="13050"/>
                    <a:pt x="9499" y="12839"/>
                  </a:cubicBezTo>
                  <a:cubicBezTo>
                    <a:pt x="9259" y="12628"/>
                    <a:pt x="8779" y="12734"/>
                    <a:pt x="8443" y="13050"/>
                  </a:cubicBezTo>
                  <a:cubicBezTo>
                    <a:pt x="8107" y="13366"/>
                    <a:pt x="7915" y="13893"/>
                    <a:pt x="7771" y="14472"/>
                  </a:cubicBezTo>
                  <a:cubicBezTo>
                    <a:pt x="7627" y="15052"/>
                    <a:pt x="7531" y="15684"/>
                    <a:pt x="7531" y="16263"/>
                  </a:cubicBezTo>
                  <a:cubicBezTo>
                    <a:pt x="7531" y="16843"/>
                    <a:pt x="7627" y="17370"/>
                    <a:pt x="7915" y="17475"/>
                  </a:cubicBezTo>
                  <a:cubicBezTo>
                    <a:pt x="8203" y="17580"/>
                    <a:pt x="8683" y="17264"/>
                    <a:pt x="9019" y="17370"/>
                  </a:cubicBezTo>
                  <a:cubicBezTo>
                    <a:pt x="9355" y="17475"/>
                    <a:pt x="9547" y="18002"/>
                    <a:pt x="9883" y="18213"/>
                  </a:cubicBezTo>
                  <a:cubicBezTo>
                    <a:pt x="10219" y="18423"/>
                    <a:pt x="10699" y="18318"/>
                    <a:pt x="11227" y="17739"/>
                  </a:cubicBezTo>
                  <a:cubicBezTo>
                    <a:pt x="11755" y="17159"/>
                    <a:pt x="12331" y="16105"/>
                    <a:pt x="13291" y="13945"/>
                  </a:cubicBezTo>
                  <a:cubicBezTo>
                    <a:pt x="14251" y="11785"/>
                    <a:pt x="15595" y="8519"/>
                    <a:pt x="16459" y="6254"/>
                  </a:cubicBezTo>
                  <a:cubicBezTo>
                    <a:pt x="17323" y="3988"/>
                    <a:pt x="17707" y="2724"/>
                    <a:pt x="17947" y="1776"/>
                  </a:cubicBezTo>
                  <a:cubicBezTo>
                    <a:pt x="18187" y="827"/>
                    <a:pt x="18283" y="195"/>
                    <a:pt x="18139" y="37"/>
                  </a:cubicBezTo>
                  <a:cubicBezTo>
                    <a:pt x="17995" y="-121"/>
                    <a:pt x="17611" y="195"/>
                    <a:pt x="17131" y="1565"/>
                  </a:cubicBezTo>
                  <a:cubicBezTo>
                    <a:pt x="16651" y="2935"/>
                    <a:pt x="16075" y="5358"/>
                    <a:pt x="15979" y="7834"/>
                  </a:cubicBezTo>
                  <a:cubicBezTo>
                    <a:pt x="15883" y="10310"/>
                    <a:pt x="16267" y="12839"/>
                    <a:pt x="17083" y="14367"/>
                  </a:cubicBezTo>
                  <a:cubicBezTo>
                    <a:pt x="17899" y="15895"/>
                    <a:pt x="19147" y="16421"/>
                    <a:pt x="19963" y="16527"/>
                  </a:cubicBezTo>
                  <a:cubicBezTo>
                    <a:pt x="20779" y="16632"/>
                    <a:pt x="21163" y="16316"/>
                    <a:pt x="21547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719002" y="182366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131752" y="182366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150802" y="176016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225601" y="1772866"/>
              <a:ext cx="8606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17312" y="0"/>
                  </a:moveTo>
                  <a:cubicBezTo>
                    <a:pt x="14741" y="240"/>
                    <a:pt x="12169" y="480"/>
                    <a:pt x="9083" y="840"/>
                  </a:cubicBezTo>
                  <a:cubicBezTo>
                    <a:pt x="5998" y="1200"/>
                    <a:pt x="2398" y="1680"/>
                    <a:pt x="855" y="2520"/>
                  </a:cubicBezTo>
                  <a:cubicBezTo>
                    <a:pt x="-688" y="3360"/>
                    <a:pt x="-174" y="4560"/>
                    <a:pt x="2655" y="6120"/>
                  </a:cubicBezTo>
                  <a:cubicBezTo>
                    <a:pt x="5483" y="7680"/>
                    <a:pt x="10626" y="9600"/>
                    <a:pt x="14483" y="11040"/>
                  </a:cubicBezTo>
                  <a:cubicBezTo>
                    <a:pt x="18341" y="12480"/>
                    <a:pt x="20912" y="13440"/>
                    <a:pt x="20912" y="14760"/>
                  </a:cubicBezTo>
                  <a:cubicBezTo>
                    <a:pt x="20912" y="16080"/>
                    <a:pt x="18341" y="17760"/>
                    <a:pt x="14483" y="18960"/>
                  </a:cubicBezTo>
                  <a:cubicBezTo>
                    <a:pt x="10626" y="20160"/>
                    <a:pt x="5483" y="20880"/>
                    <a:pt x="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641869" y="1781106"/>
              <a:ext cx="57469" cy="40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00" fill="norm" stroke="1" extrusionOk="0">
                  <a:moveTo>
                    <a:pt x="1543" y="4265"/>
                  </a:moveTo>
                  <a:cubicBezTo>
                    <a:pt x="1543" y="8853"/>
                    <a:pt x="1543" y="13442"/>
                    <a:pt x="1543" y="16128"/>
                  </a:cubicBezTo>
                  <a:cubicBezTo>
                    <a:pt x="1543" y="18814"/>
                    <a:pt x="1543" y="19597"/>
                    <a:pt x="1543" y="20269"/>
                  </a:cubicBezTo>
                  <a:cubicBezTo>
                    <a:pt x="1543" y="20940"/>
                    <a:pt x="1543" y="21500"/>
                    <a:pt x="1157" y="21500"/>
                  </a:cubicBezTo>
                  <a:cubicBezTo>
                    <a:pt x="771" y="21500"/>
                    <a:pt x="0" y="20940"/>
                    <a:pt x="0" y="18702"/>
                  </a:cubicBezTo>
                  <a:cubicBezTo>
                    <a:pt x="0" y="16464"/>
                    <a:pt x="771" y="12547"/>
                    <a:pt x="2314" y="9357"/>
                  </a:cubicBezTo>
                  <a:cubicBezTo>
                    <a:pt x="3857" y="6167"/>
                    <a:pt x="6171" y="3705"/>
                    <a:pt x="8100" y="2138"/>
                  </a:cubicBezTo>
                  <a:cubicBezTo>
                    <a:pt x="10029" y="572"/>
                    <a:pt x="11571" y="-100"/>
                    <a:pt x="13886" y="12"/>
                  </a:cubicBezTo>
                  <a:cubicBezTo>
                    <a:pt x="16200" y="124"/>
                    <a:pt x="19286" y="1019"/>
                    <a:pt x="20443" y="2530"/>
                  </a:cubicBezTo>
                  <a:cubicBezTo>
                    <a:pt x="21600" y="4041"/>
                    <a:pt x="20829" y="6167"/>
                    <a:pt x="17357" y="7678"/>
                  </a:cubicBezTo>
                  <a:cubicBezTo>
                    <a:pt x="13886" y="9189"/>
                    <a:pt x="7714" y="10084"/>
                    <a:pt x="1543" y="1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741352" y="186811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938202" y="1779216"/>
              <a:ext cx="69851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655" y="6271"/>
                    <a:pt x="1309" y="12542"/>
                    <a:pt x="2945" y="16374"/>
                  </a:cubicBezTo>
                  <a:cubicBezTo>
                    <a:pt x="4582" y="20206"/>
                    <a:pt x="7200" y="21600"/>
                    <a:pt x="9491" y="21426"/>
                  </a:cubicBezTo>
                  <a:cubicBezTo>
                    <a:pt x="11782" y="21252"/>
                    <a:pt x="13745" y="19510"/>
                    <a:pt x="15709" y="15677"/>
                  </a:cubicBezTo>
                  <a:cubicBezTo>
                    <a:pt x="17673" y="11845"/>
                    <a:pt x="19636" y="59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009641" y="1592837"/>
              <a:ext cx="481012" cy="36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58" fill="norm" stroke="1" extrusionOk="0">
                  <a:moveTo>
                    <a:pt x="5045" y="12048"/>
                  </a:moveTo>
                  <a:cubicBezTo>
                    <a:pt x="4761" y="11551"/>
                    <a:pt x="4476" y="11055"/>
                    <a:pt x="4097" y="10806"/>
                  </a:cubicBezTo>
                  <a:cubicBezTo>
                    <a:pt x="3718" y="10558"/>
                    <a:pt x="3245" y="10558"/>
                    <a:pt x="2534" y="11675"/>
                  </a:cubicBezTo>
                  <a:cubicBezTo>
                    <a:pt x="1824" y="12792"/>
                    <a:pt x="876" y="15027"/>
                    <a:pt x="403" y="16455"/>
                  </a:cubicBezTo>
                  <a:cubicBezTo>
                    <a:pt x="-71" y="17882"/>
                    <a:pt x="-71" y="18503"/>
                    <a:pt x="118" y="18999"/>
                  </a:cubicBezTo>
                  <a:cubicBezTo>
                    <a:pt x="308" y="19496"/>
                    <a:pt x="687" y="19868"/>
                    <a:pt x="1255" y="19310"/>
                  </a:cubicBezTo>
                  <a:cubicBezTo>
                    <a:pt x="1824" y="18751"/>
                    <a:pt x="2582" y="17261"/>
                    <a:pt x="3055" y="16144"/>
                  </a:cubicBezTo>
                  <a:cubicBezTo>
                    <a:pt x="3529" y="15027"/>
                    <a:pt x="3718" y="14282"/>
                    <a:pt x="3718" y="14220"/>
                  </a:cubicBezTo>
                  <a:cubicBezTo>
                    <a:pt x="3718" y="14158"/>
                    <a:pt x="3529" y="14779"/>
                    <a:pt x="3434" y="15399"/>
                  </a:cubicBezTo>
                  <a:cubicBezTo>
                    <a:pt x="3340" y="16020"/>
                    <a:pt x="3340" y="16641"/>
                    <a:pt x="3576" y="17013"/>
                  </a:cubicBezTo>
                  <a:cubicBezTo>
                    <a:pt x="3813" y="17386"/>
                    <a:pt x="4287" y="17510"/>
                    <a:pt x="5045" y="16206"/>
                  </a:cubicBezTo>
                  <a:cubicBezTo>
                    <a:pt x="5803" y="14903"/>
                    <a:pt x="6845" y="12172"/>
                    <a:pt x="7697" y="9441"/>
                  </a:cubicBezTo>
                  <a:cubicBezTo>
                    <a:pt x="8550" y="6710"/>
                    <a:pt x="9213" y="3979"/>
                    <a:pt x="9592" y="2241"/>
                  </a:cubicBezTo>
                  <a:cubicBezTo>
                    <a:pt x="9971" y="503"/>
                    <a:pt x="10066" y="-242"/>
                    <a:pt x="9924" y="68"/>
                  </a:cubicBezTo>
                  <a:cubicBezTo>
                    <a:pt x="9782" y="379"/>
                    <a:pt x="9403" y="1744"/>
                    <a:pt x="8929" y="4289"/>
                  </a:cubicBezTo>
                  <a:cubicBezTo>
                    <a:pt x="8455" y="6834"/>
                    <a:pt x="7887" y="10558"/>
                    <a:pt x="7603" y="12730"/>
                  </a:cubicBezTo>
                  <a:cubicBezTo>
                    <a:pt x="7318" y="14903"/>
                    <a:pt x="7318" y="15524"/>
                    <a:pt x="7318" y="16206"/>
                  </a:cubicBezTo>
                  <a:cubicBezTo>
                    <a:pt x="7318" y="16889"/>
                    <a:pt x="7318" y="17634"/>
                    <a:pt x="7555" y="17944"/>
                  </a:cubicBezTo>
                  <a:cubicBezTo>
                    <a:pt x="7792" y="18255"/>
                    <a:pt x="8266" y="18130"/>
                    <a:pt x="8692" y="17386"/>
                  </a:cubicBezTo>
                  <a:cubicBezTo>
                    <a:pt x="9118" y="16641"/>
                    <a:pt x="9497" y="15275"/>
                    <a:pt x="9782" y="14220"/>
                  </a:cubicBezTo>
                  <a:cubicBezTo>
                    <a:pt x="10066" y="13165"/>
                    <a:pt x="10255" y="12420"/>
                    <a:pt x="10303" y="12358"/>
                  </a:cubicBezTo>
                  <a:cubicBezTo>
                    <a:pt x="10350" y="12296"/>
                    <a:pt x="10255" y="12917"/>
                    <a:pt x="10113" y="13848"/>
                  </a:cubicBezTo>
                  <a:cubicBezTo>
                    <a:pt x="9971" y="14779"/>
                    <a:pt x="9782" y="16020"/>
                    <a:pt x="9734" y="16951"/>
                  </a:cubicBezTo>
                  <a:cubicBezTo>
                    <a:pt x="9687" y="17882"/>
                    <a:pt x="9782" y="18503"/>
                    <a:pt x="10066" y="18875"/>
                  </a:cubicBezTo>
                  <a:cubicBezTo>
                    <a:pt x="10350" y="19248"/>
                    <a:pt x="10824" y="19372"/>
                    <a:pt x="11250" y="19248"/>
                  </a:cubicBezTo>
                  <a:cubicBezTo>
                    <a:pt x="11676" y="19124"/>
                    <a:pt x="12055" y="18751"/>
                    <a:pt x="12340" y="18255"/>
                  </a:cubicBezTo>
                  <a:cubicBezTo>
                    <a:pt x="12624" y="17758"/>
                    <a:pt x="12813" y="17137"/>
                    <a:pt x="12908" y="16517"/>
                  </a:cubicBezTo>
                  <a:cubicBezTo>
                    <a:pt x="13003" y="15896"/>
                    <a:pt x="13003" y="15275"/>
                    <a:pt x="12908" y="15275"/>
                  </a:cubicBezTo>
                  <a:cubicBezTo>
                    <a:pt x="12813" y="15275"/>
                    <a:pt x="12624" y="15896"/>
                    <a:pt x="12576" y="16517"/>
                  </a:cubicBezTo>
                  <a:cubicBezTo>
                    <a:pt x="12529" y="17137"/>
                    <a:pt x="12624" y="17758"/>
                    <a:pt x="13240" y="18255"/>
                  </a:cubicBezTo>
                  <a:cubicBezTo>
                    <a:pt x="13855" y="18751"/>
                    <a:pt x="14992" y="19124"/>
                    <a:pt x="15940" y="18565"/>
                  </a:cubicBezTo>
                  <a:cubicBezTo>
                    <a:pt x="16887" y="18006"/>
                    <a:pt x="17645" y="16517"/>
                    <a:pt x="18071" y="15461"/>
                  </a:cubicBezTo>
                  <a:cubicBezTo>
                    <a:pt x="18497" y="14406"/>
                    <a:pt x="18592" y="13786"/>
                    <a:pt x="18403" y="13475"/>
                  </a:cubicBezTo>
                  <a:cubicBezTo>
                    <a:pt x="18213" y="13165"/>
                    <a:pt x="17740" y="13165"/>
                    <a:pt x="17076" y="13910"/>
                  </a:cubicBezTo>
                  <a:cubicBezTo>
                    <a:pt x="16413" y="14655"/>
                    <a:pt x="15561" y="16144"/>
                    <a:pt x="15134" y="17199"/>
                  </a:cubicBezTo>
                  <a:cubicBezTo>
                    <a:pt x="14708" y="18255"/>
                    <a:pt x="14708" y="18875"/>
                    <a:pt x="15182" y="19434"/>
                  </a:cubicBezTo>
                  <a:cubicBezTo>
                    <a:pt x="15655" y="19992"/>
                    <a:pt x="16603" y="20489"/>
                    <a:pt x="17740" y="20799"/>
                  </a:cubicBezTo>
                  <a:cubicBezTo>
                    <a:pt x="18876" y="21110"/>
                    <a:pt x="20203" y="21234"/>
                    <a:pt x="21529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852602" y="1855416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-1" y="1269099"/>
              <a:ext cx="7870037" cy="139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6" fill="norm" stroke="1" extrusionOk="0">
                  <a:moveTo>
                    <a:pt x="4594" y="2593"/>
                  </a:moveTo>
                  <a:cubicBezTo>
                    <a:pt x="4576" y="2035"/>
                    <a:pt x="4559" y="1477"/>
                    <a:pt x="4547" y="1116"/>
                  </a:cubicBezTo>
                  <a:cubicBezTo>
                    <a:pt x="4535" y="755"/>
                    <a:pt x="4530" y="591"/>
                    <a:pt x="4512" y="460"/>
                  </a:cubicBezTo>
                  <a:cubicBezTo>
                    <a:pt x="4495" y="328"/>
                    <a:pt x="4466" y="230"/>
                    <a:pt x="4376" y="181"/>
                  </a:cubicBezTo>
                  <a:cubicBezTo>
                    <a:pt x="4286" y="131"/>
                    <a:pt x="4135" y="131"/>
                    <a:pt x="3952" y="98"/>
                  </a:cubicBezTo>
                  <a:cubicBezTo>
                    <a:pt x="3769" y="66"/>
                    <a:pt x="3554" y="0"/>
                    <a:pt x="3345" y="0"/>
                  </a:cubicBezTo>
                  <a:cubicBezTo>
                    <a:pt x="3136" y="0"/>
                    <a:pt x="2933" y="66"/>
                    <a:pt x="2718" y="213"/>
                  </a:cubicBezTo>
                  <a:cubicBezTo>
                    <a:pt x="2503" y="361"/>
                    <a:pt x="2277" y="591"/>
                    <a:pt x="2050" y="870"/>
                  </a:cubicBezTo>
                  <a:cubicBezTo>
                    <a:pt x="1824" y="1149"/>
                    <a:pt x="1597" y="1477"/>
                    <a:pt x="1383" y="1970"/>
                  </a:cubicBezTo>
                  <a:cubicBezTo>
                    <a:pt x="1168" y="2462"/>
                    <a:pt x="964" y="3119"/>
                    <a:pt x="805" y="3791"/>
                  </a:cubicBezTo>
                  <a:cubicBezTo>
                    <a:pt x="645" y="4464"/>
                    <a:pt x="529" y="5154"/>
                    <a:pt x="424" y="5925"/>
                  </a:cubicBezTo>
                  <a:cubicBezTo>
                    <a:pt x="320" y="6697"/>
                    <a:pt x="227" y="7550"/>
                    <a:pt x="152" y="8535"/>
                  </a:cubicBezTo>
                  <a:cubicBezTo>
                    <a:pt x="76" y="9520"/>
                    <a:pt x="18" y="10636"/>
                    <a:pt x="4" y="11653"/>
                  </a:cubicBezTo>
                  <a:cubicBezTo>
                    <a:pt x="-11" y="12671"/>
                    <a:pt x="18" y="13590"/>
                    <a:pt x="88" y="14411"/>
                  </a:cubicBezTo>
                  <a:cubicBezTo>
                    <a:pt x="157" y="15232"/>
                    <a:pt x="268" y="15954"/>
                    <a:pt x="430" y="16594"/>
                  </a:cubicBezTo>
                  <a:cubicBezTo>
                    <a:pt x="593" y="17234"/>
                    <a:pt x="808" y="17792"/>
                    <a:pt x="1023" y="18235"/>
                  </a:cubicBezTo>
                  <a:cubicBezTo>
                    <a:pt x="1237" y="18678"/>
                    <a:pt x="1452" y="19007"/>
                    <a:pt x="1664" y="19286"/>
                  </a:cubicBezTo>
                  <a:cubicBezTo>
                    <a:pt x="1876" y="19565"/>
                    <a:pt x="2085" y="19795"/>
                    <a:pt x="2309" y="20024"/>
                  </a:cubicBezTo>
                  <a:cubicBezTo>
                    <a:pt x="2532" y="20254"/>
                    <a:pt x="2770" y="20484"/>
                    <a:pt x="2991" y="20648"/>
                  </a:cubicBezTo>
                  <a:cubicBezTo>
                    <a:pt x="3212" y="20812"/>
                    <a:pt x="3415" y="20911"/>
                    <a:pt x="3627" y="20993"/>
                  </a:cubicBezTo>
                  <a:cubicBezTo>
                    <a:pt x="3839" y="21075"/>
                    <a:pt x="4059" y="21140"/>
                    <a:pt x="4283" y="21206"/>
                  </a:cubicBezTo>
                  <a:cubicBezTo>
                    <a:pt x="4506" y="21272"/>
                    <a:pt x="4733" y="21337"/>
                    <a:pt x="4959" y="21387"/>
                  </a:cubicBezTo>
                  <a:cubicBezTo>
                    <a:pt x="5186" y="21436"/>
                    <a:pt x="5412" y="21469"/>
                    <a:pt x="5642" y="21502"/>
                  </a:cubicBezTo>
                  <a:cubicBezTo>
                    <a:pt x="5871" y="21534"/>
                    <a:pt x="6103" y="21567"/>
                    <a:pt x="6347" y="21584"/>
                  </a:cubicBezTo>
                  <a:cubicBezTo>
                    <a:pt x="6591" y="21600"/>
                    <a:pt x="6846" y="21600"/>
                    <a:pt x="7070" y="21584"/>
                  </a:cubicBezTo>
                  <a:cubicBezTo>
                    <a:pt x="7294" y="21567"/>
                    <a:pt x="7485" y="21534"/>
                    <a:pt x="7683" y="21502"/>
                  </a:cubicBezTo>
                  <a:cubicBezTo>
                    <a:pt x="7880" y="21469"/>
                    <a:pt x="8083" y="21436"/>
                    <a:pt x="8278" y="21387"/>
                  </a:cubicBezTo>
                  <a:cubicBezTo>
                    <a:pt x="8472" y="21337"/>
                    <a:pt x="8658" y="21272"/>
                    <a:pt x="8853" y="21206"/>
                  </a:cubicBezTo>
                  <a:cubicBezTo>
                    <a:pt x="9047" y="21140"/>
                    <a:pt x="9250" y="21075"/>
                    <a:pt x="9474" y="20993"/>
                  </a:cubicBezTo>
                  <a:cubicBezTo>
                    <a:pt x="9697" y="20911"/>
                    <a:pt x="9941" y="20812"/>
                    <a:pt x="10185" y="20714"/>
                  </a:cubicBezTo>
                  <a:cubicBezTo>
                    <a:pt x="10429" y="20615"/>
                    <a:pt x="10673" y="20517"/>
                    <a:pt x="10923" y="20402"/>
                  </a:cubicBezTo>
                  <a:cubicBezTo>
                    <a:pt x="11172" y="20287"/>
                    <a:pt x="11428" y="20156"/>
                    <a:pt x="11677" y="20041"/>
                  </a:cubicBezTo>
                  <a:cubicBezTo>
                    <a:pt x="11927" y="19926"/>
                    <a:pt x="12171" y="19827"/>
                    <a:pt x="12418" y="19729"/>
                  </a:cubicBezTo>
                  <a:cubicBezTo>
                    <a:pt x="12664" y="19630"/>
                    <a:pt x="12914" y="19532"/>
                    <a:pt x="13132" y="19450"/>
                  </a:cubicBezTo>
                  <a:cubicBezTo>
                    <a:pt x="13350" y="19368"/>
                    <a:pt x="13535" y="19302"/>
                    <a:pt x="13756" y="19220"/>
                  </a:cubicBezTo>
                  <a:cubicBezTo>
                    <a:pt x="13977" y="19138"/>
                    <a:pt x="14232" y="19040"/>
                    <a:pt x="14479" y="18957"/>
                  </a:cubicBezTo>
                  <a:cubicBezTo>
                    <a:pt x="14726" y="18875"/>
                    <a:pt x="14964" y="18810"/>
                    <a:pt x="15205" y="18760"/>
                  </a:cubicBezTo>
                  <a:cubicBezTo>
                    <a:pt x="15446" y="18711"/>
                    <a:pt x="15690" y="18678"/>
                    <a:pt x="15934" y="18662"/>
                  </a:cubicBezTo>
                  <a:cubicBezTo>
                    <a:pt x="16177" y="18646"/>
                    <a:pt x="16421" y="18646"/>
                    <a:pt x="16651" y="18629"/>
                  </a:cubicBezTo>
                  <a:cubicBezTo>
                    <a:pt x="16880" y="18613"/>
                    <a:pt x="17095" y="18580"/>
                    <a:pt x="17330" y="18564"/>
                  </a:cubicBezTo>
                  <a:cubicBezTo>
                    <a:pt x="17565" y="18547"/>
                    <a:pt x="17821" y="18547"/>
                    <a:pt x="18053" y="18531"/>
                  </a:cubicBezTo>
                  <a:cubicBezTo>
                    <a:pt x="18285" y="18514"/>
                    <a:pt x="18494" y="18481"/>
                    <a:pt x="18709" y="18465"/>
                  </a:cubicBezTo>
                  <a:cubicBezTo>
                    <a:pt x="18924" y="18449"/>
                    <a:pt x="19144" y="18449"/>
                    <a:pt x="19368" y="18432"/>
                  </a:cubicBezTo>
                  <a:cubicBezTo>
                    <a:pt x="19592" y="18416"/>
                    <a:pt x="19818" y="18383"/>
                    <a:pt x="20044" y="18350"/>
                  </a:cubicBezTo>
                  <a:cubicBezTo>
                    <a:pt x="20271" y="18317"/>
                    <a:pt x="20497" y="18284"/>
                    <a:pt x="20686" y="18153"/>
                  </a:cubicBezTo>
                  <a:cubicBezTo>
                    <a:pt x="20875" y="18022"/>
                    <a:pt x="21026" y="17792"/>
                    <a:pt x="21162" y="17431"/>
                  </a:cubicBezTo>
                  <a:cubicBezTo>
                    <a:pt x="21299" y="17070"/>
                    <a:pt x="21421" y="16578"/>
                    <a:pt x="21493" y="16052"/>
                  </a:cubicBezTo>
                  <a:cubicBezTo>
                    <a:pt x="21566" y="15527"/>
                    <a:pt x="21589" y="14969"/>
                    <a:pt x="21589" y="14411"/>
                  </a:cubicBezTo>
                  <a:cubicBezTo>
                    <a:pt x="21589" y="13853"/>
                    <a:pt x="21566" y="13295"/>
                    <a:pt x="21496" y="12835"/>
                  </a:cubicBezTo>
                  <a:cubicBezTo>
                    <a:pt x="21426" y="12376"/>
                    <a:pt x="21310" y="12015"/>
                    <a:pt x="21171" y="11604"/>
                  </a:cubicBezTo>
                  <a:cubicBezTo>
                    <a:pt x="21032" y="11194"/>
                    <a:pt x="20869" y="10734"/>
                    <a:pt x="20692" y="10390"/>
                  </a:cubicBezTo>
                  <a:cubicBezTo>
                    <a:pt x="20515" y="10045"/>
                    <a:pt x="20323" y="9815"/>
                    <a:pt x="20149" y="9585"/>
                  </a:cubicBezTo>
                  <a:cubicBezTo>
                    <a:pt x="19975" y="9356"/>
                    <a:pt x="19818" y="9126"/>
                    <a:pt x="19650" y="8929"/>
                  </a:cubicBezTo>
                  <a:cubicBezTo>
                    <a:pt x="19481" y="8732"/>
                    <a:pt x="19301" y="8568"/>
                    <a:pt x="19110" y="8436"/>
                  </a:cubicBezTo>
                  <a:cubicBezTo>
                    <a:pt x="18918" y="8305"/>
                    <a:pt x="18715" y="8207"/>
                    <a:pt x="18509" y="8108"/>
                  </a:cubicBezTo>
                  <a:cubicBezTo>
                    <a:pt x="18303" y="8010"/>
                    <a:pt x="18094" y="7911"/>
                    <a:pt x="17879" y="7796"/>
                  </a:cubicBezTo>
                  <a:cubicBezTo>
                    <a:pt x="17664" y="7681"/>
                    <a:pt x="17443" y="7550"/>
                    <a:pt x="17237" y="7435"/>
                  </a:cubicBezTo>
                  <a:cubicBezTo>
                    <a:pt x="17031" y="7320"/>
                    <a:pt x="16839" y="7222"/>
                    <a:pt x="16645" y="7140"/>
                  </a:cubicBezTo>
                  <a:cubicBezTo>
                    <a:pt x="16450" y="7058"/>
                    <a:pt x="16253" y="6992"/>
                    <a:pt x="16044" y="6943"/>
                  </a:cubicBezTo>
                  <a:cubicBezTo>
                    <a:pt x="15835" y="6894"/>
                    <a:pt x="15614" y="6861"/>
                    <a:pt x="15385" y="6844"/>
                  </a:cubicBezTo>
                  <a:cubicBezTo>
                    <a:pt x="15155" y="6828"/>
                    <a:pt x="14917" y="6828"/>
                    <a:pt x="14700" y="6812"/>
                  </a:cubicBezTo>
                  <a:cubicBezTo>
                    <a:pt x="14482" y="6795"/>
                    <a:pt x="14284" y="6762"/>
                    <a:pt x="14087" y="6697"/>
                  </a:cubicBezTo>
                  <a:cubicBezTo>
                    <a:pt x="13890" y="6631"/>
                    <a:pt x="13692" y="6533"/>
                    <a:pt x="13489" y="6418"/>
                  </a:cubicBezTo>
                  <a:cubicBezTo>
                    <a:pt x="13286" y="6303"/>
                    <a:pt x="13077" y="6171"/>
                    <a:pt x="12885" y="6057"/>
                  </a:cubicBezTo>
                  <a:cubicBezTo>
                    <a:pt x="12694" y="5942"/>
                    <a:pt x="12519" y="5843"/>
                    <a:pt x="12339" y="5695"/>
                  </a:cubicBezTo>
                  <a:cubicBezTo>
                    <a:pt x="12159" y="5548"/>
                    <a:pt x="11974" y="5351"/>
                    <a:pt x="11776" y="5170"/>
                  </a:cubicBezTo>
                  <a:cubicBezTo>
                    <a:pt x="11579" y="4990"/>
                    <a:pt x="11370" y="4826"/>
                    <a:pt x="11175" y="4694"/>
                  </a:cubicBezTo>
                  <a:cubicBezTo>
                    <a:pt x="10981" y="4563"/>
                    <a:pt x="10801" y="4464"/>
                    <a:pt x="10618" y="4366"/>
                  </a:cubicBezTo>
                  <a:cubicBezTo>
                    <a:pt x="10435" y="4267"/>
                    <a:pt x="10249" y="4169"/>
                    <a:pt x="10054" y="4038"/>
                  </a:cubicBezTo>
                  <a:cubicBezTo>
                    <a:pt x="9860" y="3906"/>
                    <a:pt x="9657" y="3742"/>
                    <a:pt x="9430" y="3545"/>
                  </a:cubicBezTo>
                  <a:cubicBezTo>
                    <a:pt x="9204" y="3348"/>
                    <a:pt x="8954" y="3119"/>
                    <a:pt x="8739" y="2905"/>
                  </a:cubicBezTo>
                  <a:cubicBezTo>
                    <a:pt x="8524" y="2692"/>
                    <a:pt x="8344" y="2495"/>
                    <a:pt x="8147" y="2298"/>
                  </a:cubicBezTo>
                  <a:cubicBezTo>
                    <a:pt x="7950" y="2101"/>
                    <a:pt x="7735" y="1904"/>
                    <a:pt x="7526" y="1723"/>
                  </a:cubicBezTo>
                  <a:cubicBezTo>
                    <a:pt x="7317" y="1543"/>
                    <a:pt x="7114" y="1379"/>
                    <a:pt x="6907" y="1215"/>
                  </a:cubicBezTo>
                  <a:cubicBezTo>
                    <a:pt x="6701" y="1050"/>
                    <a:pt x="6492" y="886"/>
                    <a:pt x="6283" y="755"/>
                  </a:cubicBezTo>
                  <a:cubicBezTo>
                    <a:pt x="6074" y="624"/>
                    <a:pt x="5865" y="525"/>
                    <a:pt x="5656" y="427"/>
                  </a:cubicBezTo>
                  <a:cubicBezTo>
                    <a:pt x="5447" y="328"/>
                    <a:pt x="5238" y="230"/>
                    <a:pt x="5029" y="197"/>
                  </a:cubicBezTo>
                  <a:cubicBezTo>
                    <a:pt x="4820" y="164"/>
                    <a:pt x="4611" y="197"/>
                    <a:pt x="4382" y="509"/>
                  </a:cubicBezTo>
                  <a:cubicBezTo>
                    <a:pt x="4152" y="821"/>
                    <a:pt x="3903" y="1412"/>
                    <a:pt x="3653" y="2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9" name="Drawing"/>
          <p:cNvGrpSpPr/>
          <p:nvPr/>
        </p:nvGrpSpPr>
        <p:grpSpPr>
          <a:xfrm>
            <a:off x="1943099" y="1098549"/>
            <a:ext cx="10617201" cy="4387057"/>
            <a:chOff x="0" y="0"/>
            <a:chExt cx="10617200" cy="4387055"/>
          </a:xfrm>
        </p:grpSpPr>
        <p:sp>
          <p:nvSpPr>
            <p:cNvPr id="2162" name="Line"/>
            <p:cNvSpPr/>
            <p:nvPr/>
          </p:nvSpPr>
          <p:spPr>
            <a:xfrm>
              <a:off x="1428750" y="111039"/>
              <a:ext cx="249420" cy="59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71" fill="norm" stroke="1" extrusionOk="0">
                  <a:moveTo>
                    <a:pt x="0" y="7847"/>
                  </a:moveTo>
                  <a:cubicBezTo>
                    <a:pt x="540" y="10576"/>
                    <a:pt x="1080" y="13304"/>
                    <a:pt x="1350" y="15350"/>
                  </a:cubicBezTo>
                  <a:cubicBezTo>
                    <a:pt x="1620" y="17397"/>
                    <a:pt x="1620" y="18761"/>
                    <a:pt x="1710" y="19746"/>
                  </a:cubicBezTo>
                  <a:cubicBezTo>
                    <a:pt x="1800" y="20731"/>
                    <a:pt x="1980" y="21338"/>
                    <a:pt x="2070" y="21451"/>
                  </a:cubicBezTo>
                  <a:cubicBezTo>
                    <a:pt x="2160" y="21565"/>
                    <a:pt x="2160" y="21186"/>
                    <a:pt x="1890" y="19860"/>
                  </a:cubicBezTo>
                  <a:cubicBezTo>
                    <a:pt x="1620" y="18533"/>
                    <a:pt x="1080" y="16260"/>
                    <a:pt x="810" y="13872"/>
                  </a:cubicBezTo>
                  <a:cubicBezTo>
                    <a:pt x="540" y="11485"/>
                    <a:pt x="540" y="8984"/>
                    <a:pt x="1440" y="6748"/>
                  </a:cubicBezTo>
                  <a:cubicBezTo>
                    <a:pt x="2340" y="4512"/>
                    <a:pt x="4140" y="2542"/>
                    <a:pt x="5940" y="1405"/>
                  </a:cubicBezTo>
                  <a:cubicBezTo>
                    <a:pt x="7740" y="268"/>
                    <a:pt x="9540" y="-35"/>
                    <a:pt x="11340" y="3"/>
                  </a:cubicBezTo>
                  <a:cubicBezTo>
                    <a:pt x="13140" y="41"/>
                    <a:pt x="14940" y="420"/>
                    <a:pt x="16740" y="1481"/>
                  </a:cubicBezTo>
                  <a:cubicBezTo>
                    <a:pt x="18540" y="2542"/>
                    <a:pt x="20340" y="4285"/>
                    <a:pt x="20970" y="5611"/>
                  </a:cubicBezTo>
                  <a:cubicBezTo>
                    <a:pt x="21600" y="6938"/>
                    <a:pt x="21060" y="7847"/>
                    <a:pt x="18540" y="8643"/>
                  </a:cubicBezTo>
                  <a:cubicBezTo>
                    <a:pt x="16020" y="9439"/>
                    <a:pt x="11520" y="10121"/>
                    <a:pt x="8280" y="10538"/>
                  </a:cubicBezTo>
                  <a:cubicBezTo>
                    <a:pt x="5040" y="10954"/>
                    <a:pt x="3060" y="11106"/>
                    <a:pt x="2520" y="11106"/>
                  </a:cubicBezTo>
                  <a:cubicBezTo>
                    <a:pt x="1980" y="11106"/>
                    <a:pt x="2880" y="10954"/>
                    <a:pt x="3870" y="10841"/>
                  </a:cubicBezTo>
                  <a:cubicBezTo>
                    <a:pt x="4860" y="10727"/>
                    <a:pt x="5940" y="10651"/>
                    <a:pt x="7020" y="1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646439" y="379649"/>
              <a:ext cx="156962" cy="24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29" fill="norm" stroke="1" extrusionOk="0">
                  <a:moveTo>
                    <a:pt x="3171" y="8829"/>
                  </a:moveTo>
                  <a:cubicBezTo>
                    <a:pt x="4876" y="9010"/>
                    <a:pt x="6581" y="9192"/>
                    <a:pt x="8855" y="8193"/>
                  </a:cubicBezTo>
                  <a:cubicBezTo>
                    <a:pt x="11129" y="7195"/>
                    <a:pt x="13971" y="5017"/>
                    <a:pt x="15534" y="3474"/>
                  </a:cubicBezTo>
                  <a:cubicBezTo>
                    <a:pt x="17097" y="1931"/>
                    <a:pt x="17381" y="1024"/>
                    <a:pt x="16813" y="479"/>
                  </a:cubicBezTo>
                  <a:cubicBezTo>
                    <a:pt x="16244" y="-65"/>
                    <a:pt x="14823" y="-247"/>
                    <a:pt x="12976" y="479"/>
                  </a:cubicBezTo>
                  <a:cubicBezTo>
                    <a:pt x="11129" y="1205"/>
                    <a:pt x="8855" y="2839"/>
                    <a:pt x="6439" y="6015"/>
                  </a:cubicBezTo>
                  <a:cubicBezTo>
                    <a:pt x="4023" y="9192"/>
                    <a:pt x="1465" y="13911"/>
                    <a:pt x="471" y="16724"/>
                  </a:cubicBezTo>
                  <a:cubicBezTo>
                    <a:pt x="-524" y="19538"/>
                    <a:pt x="44" y="20445"/>
                    <a:pt x="2318" y="20899"/>
                  </a:cubicBezTo>
                  <a:cubicBezTo>
                    <a:pt x="4592" y="21353"/>
                    <a:pt x="8571" y="21353"/>
                    <a:pt x="11981" y="20808"/>
                  </a:cubicBezTo>
                  <a:cubicBezTo>
                    <a:pt x="15392" y="20264"/>
                    <a:pt x="18234" y="19175"/>
                    <a:pt x="21076" y="18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866900" y="355600"/>
              <a:ext cx="177800" cy="23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842"/>
                  </a:moveTo>
                  <a:cubicBezTo>
                    <a:pt x="257" y="1705"/>
                    <a:pt x="514" y="568"/>
                    <a:pt x="1543" y="474"/>
                  </a:cubicBezTo>
                  <a:cubicBezTo>
                    <a:pt x="2571" y="379"/>
                    <a:pt x="4371" y="1326"/>
                    <a:pt x="6429" y="3505"/>
                  </a:cubicBezTo>
                  <a:cubicBezTo>
                    <a:pt x="8486" y="5684"/>
                    <a:pt x="10800" y="9095"/>
                    <a:pt x="11957" y="11368"/>
                  </a:cubicBezTo>
                  <a:cubicBezTo>
                    <a:pt x="13114" y="13642"/>
                    <a:pt x="13114" y="14779"/>
                    <a:pt x="13114" y="15916"/>
                  </a:cubicBezTo>
                  <a:cubicBezTo>
                    <a:pt x="13114" y="17053"/>
                    <a:pt x="13114" y="18189"/>
                    <a:pt x="12729" y="19232"/>
                  </a:cubicBezTo>
                  <a:cubicBezTo>
                    <a:pt x="12343" y="20274"/>
                    <a:pt x="11571" y="21221"/>
                    <a:pt x="10671" y="21411"/>
                  </a:cubicBezTo>
                  <a:cubicBezTo>
                    <a:pt x="9771" y="21600"/>
                    <a:pt x="8743" y="21032"/>
                    <a:pt x="8229" y="19516"/>
                  </a:cubicBezTo>
                  <a:cubicBezTo>
                    <a:pt x="7714" y="18000"/>
                    <a:pt x="7714" y="15537"/>
                    <a:pt x="8871" y="12695"/>
                  </a:cubicBezTo>
                  <a:cubicBezTo>
                    <a:pt x="10029" y="9853"/>
                    <a:pt x="12343" y="6632"/>
                    <a:pt x="14657" y="4453"/>
                  </a:cubicBezTo>
                  <a:cubicBezTo>
                    <a:pt x="16971" y="2274"/>
                    <a:pt x="19286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120899" y="350986"/>
              <a:ext cx="196851" cy="25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603"/>
                  </a:moveTo>
                  <a:cubicBezTo>
                    <a:pt x="697" y="7887"/>
                    <a:pt x="1394" y="12171"/>
                    <a:pt x="1742" y="14849"/>
                  </a:cubicBezTo>
                  <a:cubicBezTo>
                    <a:pt x="2090" y="17527"/>
                    <a:pt x="2090" y="18598"/>
                    <a:pt x="1858" y="19580"/>
                  </a:cubicBezTo>
                  <a:cubicBezTo>
                    <a:pt x="1626" y="20561"/>
                    <a:pt x="1161" y="21454"/>
                    <a:pt x="813" y="21454"/>
                  </a:cubicBezTo>
                  <a:cubicBezTo>
                    <a:pt x="465" y="21454"/>
                    <a:pt x="232" y="20561"/>
                    <a:pt x="697" y="18062"/>
                  </a:cubicBezTo>
                  <a:cubicBezTo>
                    <a:pt x="1161" y="15563"/>
                    <a:pt x="2323" y="11457"/>
                    <a:pt x="3252" y="8780"/>
                  </a:cubicBezTo>
                  <a:cubicBezTo>
                    <a:pt x="4181" y="6102"/>
                    <a:pt x="4877" y="4852"/>
                    <a:pt x="5574" y="3781"/>
                  </a:cubicBezTo>
                  <a:cubicBezTo>
                    <a:pt x="6271" y="2710"/>
                    <a:pt x="6968" y="1818"/>
                    <a:pt x="7897" y="1371"/>
                  </a:cubicBezTo>
                  <a:cubicBezTo>
                    <a:pt x="8826" y="925"/>
                    <a:pt x="9987" y="925"/>
                    <a:pt x="10684" y="1371"/>
                  </a:cubicBezTo>
                  <a:cubicBezTo>
                    <a:pt x="11381" y="1818"/>
                    <a:pt x="11613" y="2710"/>
                    <a:pt x="11845" y="4495"/>
                  </a:cubicBezTo>
                  <a:cubicBezTo>
                    <a:pt x="12077" y="6280"/>
                    <a:pt x="12310" y="8958"/>
                    <a:pt x="12194" y="10833"/>
                  </a:cubicBezTo>
                  <a:cubicBezTo>
                    <a:pt x="12077" y="12707"/>
                    <a:pt x="11613" y="13778"/>
                    <a:pt x="11381" y="13778"/>
                  </a:cubicBezTo>
                  <a:cubicBezTo>
                    <a:pt x="11148" y="13778"/>
                    <a:pt x="11148" y="12707"/>
                    <a:pt x="12077" y="10386"/>
                  </a:cubicBezTo>
                  <a:cubicBezTo>
                    <a:pt x="13006" y="8066"/>
                    <a:pt x="14865" y="4495"/>
                    <a:pt x="16258" y="2442"/>
                  </a:cubicBezTo>
                  <a:cubicBezTo>
                    <a:pt x="17652" y="390"/>
                    <a:pt x="18581" y="-146"/>
                    <a:pt x="19161" y="33"/>
                  </a:cubicBezTo>
                  <a:cubicBezTo>
                    <a:pt x="19742" y="211"/>
                    <a:pt x="19974" y="1104"/>
                    <a:pt x="19742" y="3692"/>
                  </a:cubicBezTo>
                  <a:cubicBezTo>
                    <a:pt x="19510" y="6280"/>
                    <a:pt x="18813" y="10565"/>
                    <a:pt x="18465" y="13153"/>
                  </a:cubicBezTo>
                  <a:cubicBezTo>
                    <a:pt x="18116" y="15742"/>
                    <a:pt x="18116" y="16634"/>
                    <a:pt x="18697" y="16902"/>
                  </a:cubicBezTo>
                  <a:cubicBezTo>
                    <a:pt x="19277" y="17170"/>
                    <a:pt x="20439" y="16813"/>
                    <a:pt x="21600" y="1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406105" y="266700"/>
              <a:ext cx="305346" cy="26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73" fill="norm" stroke="1" extrusionOk="0">
                  <a:moveTo>
                    <a:pt x="1379" y="8100"/>
                  </a:moveTo>
                  <a:cubicBezTo>
                    <a:pt x="783" y="11644"/>
                    <a:pt x="187" y="15187"/>
                    <a:pt x="38" y="17381"/>
                  </a:cubicBezTo>
                  <a:cubicBezTo>
                    <a:pt x="-111" y="19575"/>
                    <a:pt x="187" y="20419"/>
                    <a:pt x="708" y="20925"/>
                  </a:cubicBezTo>
                  <a:cubicBezTo>
                    <a:pt x="1230" y="21431"/>
                    <a:pt x="1975" y="21600"/>
                    <a:pt x="3241" y="19912"/>
                  </a:cubicBezTo>
                  <a:cubicBezTo>
                    <a:pt x="4507" y="18225"/>
                    <a:pt x="6295" y="14681"/>
                    <a:pt x="7188" y="12487"/>
                  </a:cubicBezTo>
                  <a:cubicBezTo>
                    <a:pt x="8082" y="10294"/>
                    <a:pt x="8082" y="9450"/>
                    <a:pt x="7933" y="9534"/>
                  </a:cubicBezTo>
                  <a:cubicBezTo>
                    <a:pt x="7784" y="9619"/>
                    <a:pt x="7486" y="10631"/>
                    <a:pt x="7412" y="11981"/>
                  </a:cubicBezTo>
                  <a:cubicBezTo>
                    <a:pt x="7337" y="13331"/>
                    <a:pt x="7486" y="15019"/>
                    <a:pt x="7784" y="16200"/>
                  </a:cubicBezTo>
                  <a:cubicBezTo>
                    <a:pt x="8082" y="17381"/>
                    <a:pt x="8529" y="18056"/>
                    <a:pt x="9199" y="18478"/>
                  </a:cubicBezTo>
                  <a:cubicBezTo>
                    <a:pt x="9870" y="18900"/>
                    <a:pt x="10763" y="19069"/>
                    <a:pt x="11806" y="18309"/>
                  </a:cubicBezTo>
                  <a:cubicBezTo>
                    <a:pt x="12849" y="17550"/>
                    <a:pt x="14041" y="15862"/>
                    <a:pt x="15679" y="12656"/>
                  </a:cubicBezTo>
                  <a:cubicBezTo>
                    <a:pt x="17318" y="9450"/>
                    <a:pt x="19403" y="4725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665785" y="95250"/>
              <a:ext cx="109166" cy="42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85" fill="norm" stroke="1" extrusionOk="0">
                  <a:moveTo>
                    <a:pt x="11454" y="5427"/>
                  </a:moveTo>
                  <a:cubicBezTo>
                    <a:pt x="11869" y="4043"/>
                    <a:pt x="12285" y="2660"/>
                    <a:pt x="12285" y="1649"/>
                  </a:cubicBezTo>
                  <a:cubicBezTo>
                    <a:pt x="12285" y="638"/>
                    <a:pt x="11869" y="0"/>
                    <a:pt x="11246" y="0"/>
                  </a:cubicBezTo>
                  <a:cubicBezTo>
                    <a:pt x="10623" y="0"/>
                    <a:pt x="9792" y="638"/>
                    <a:pt x="8338" y="2341"/>
                  </a:cubicBezTo>
                  <a:cubicBezTo>
                    <a:pt x="6885" y="4043"/>
                    <a:pt x="4808" y="6810"/>
                    <a:pt x="3146" y="9949"/>
                  </a:cubicBezTo>
                  <a:cubicBezTo>
                    <a:pt x="1485" y="13088"/>
                    <a:pt x="238" y="16599"/>
                    <a:pt x="31" y="18621"/>
                  </a:cubicBezTo>
                  <a:cubicBezTo>
                    <a:pt x="-177" y="20642"/>
                    <a:pt x="654" y="21174"/>
                    <a:pt x="3146" y="21387"/>
                  </a:cubicBezTo>
                  <a:cubicBezTo>
                    <a:pt x="5638" y="21600"/>
                    <a:pt x="9792" y="21494"/>
                    <a:pt x="13115" y="20802"/>
                  </a:cubicBezTo>
                  <a:cubicBezTo>
                    <a:pt x="16438" y="20110"/>
                    <a:pt x="18931" y="18833"/>
                    <a:pt x="21423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635250" y="298450"/>
              <a:ext cx="190500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880" y="20110"/>
                  </a:moveTo>
                  <a:cubicBezTo>
                    <a:pt x="1440" y="20855"/>
                    <a:pt x="0" y="21600"/>
                    <a:pt x="0" y="20855"/>
                  </a:cubicBezTo>
                  <a:cubicBezTo>
                    <a:pt x="0" y="20110"/>
                    <a:pt x="1440" y="17876"/>
                    <a:pt x="5280" y="14152"/>
                  </a:cubicBezTo>
                  <a:cubicBezTo>
                    <a:pt x="9120" y="10428"/>
                    <a:pt x="15360" y="5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827026" y="40207"/>
              <a:ext cx="379219" cy="42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2" fill="norm" stroke="1" extrusionOk="0">
                  <a:moveTo>
                    <a:pt x="9288" y="16575"/>
                  </a:moveTo>
                  <a:cubicBezTo>
                    <a:pt x="9408" y="16040"/>
                    <a:pt x="9528" y="15506"/>
                    <a:pt x="9528" y="14918"/>
                  </a:cubicBezTo>
                  <a:cubicBezTo>
                    <a:pt x="9528" y="14330"/>
                    <a:pt x="9408" y="13688"/>
                    <a:pt x="9048" y="13314"/>
                  </a:cubicBezTo>
                  <a:cubicBezTo>
                    <a:pt x="8688" y="12939"/>
                    <a:pt x="8088" y="12833"/>
                    <a:pt x="6708" y="13688"/>
                  </a:cubicBezTo>
                  <a:cubicBezTo>
                    <a:pt x="5328" y="14543"/>
                    <a:pt x="3168" y="16361"/>
                    <a:pt x="1908" y="17537"/>
                  </a:cubicBezTo>
                  <a:cubicBezTo>
                    <a:pt x="648" y="18714"/>
                    <a:pt x="288" y="19248"/>
                    <a:pt x="108" y="19783"/>
                  </a:cubicBezTo>
                  <a:cubicBezTo>
                    <a:pt x="-72" y="20318"/>
                    <a:pt x="-72" y="20852"/>
                    <a:pt x="468" y="21120"/>
                  </a:cubicBezTo>
                  <a:cubicBezTo>
                    <a:pt x="1008" y="21387"/>
                    <a:pt x="2088" y="21387"/>
                    <a:pt x="3648" y="20638"/>
                  </a:cubicBezTo>
                  <a:cubicBezTo>
                    <a:pt x="5208" y="19890"/>
                    <a:pt x="7248" y="18393"/>
                    <a:pt x="8328" y="17377"/>
                  </a:cubicBezTo>
                  <a:cubicBezTo>
                    <a:pt x="9408" y="16361"/>
                    <a:pt x="9528" y="15827"/>
                    <a:pt x="9468" y="15827"/>
                  </a:cubicBezTo>
                  <a:cubicBezTo>
                    <a:pt x="9408" y="15827"/>
                    <a:pt x="9168" y="16361"/>
                    <a:pt x="8988" y="16896"/>
                  </a:cubicBezTo>
                  <a:cubicBezTo>
                    <a:pt x="8808" y="17431"/>
                    <a:pt x="8688" y="17965"/>
                    <a:pt x="8688" y="18500"/>
                  </a:cubicBezTo>
                  <a:cubicBezTo>
                    <a:pt x="8688" y="19035"/>
                    <a:pt x="8808" y="19569"/>
                    <a:pt x="9228" y="19837"/>
                  </a:cubicBezTo>
                  <a:cubicBezTo>
                    <a:pt x="9648" y="20104"/>
                    <a:pt x="10368" y="20104"/>
                    <a:pt x="11628" y="19088"/>
                  </a:cubicBezTo>
                  <a:cubicBezTo>
                    <a:pt x="12888" y="18072"/>
                    <a:pt x="14688" y="16040"/>
                    <a:pt x="16368" y="13421"/>
                  </a:cubicBezTo>
                  <a:cubicBezTo>
                    <a:pt x="18048" y="10801"/>
                    <a:pt x="19608" y="7593"/>
                    <a:pt x="20448" y="5668"/>
                  </a:cubicBezTo>
                  <a:cubicBezTo>
                    <a:pt x="21288" y="3743"/>
                    <a:pt x="21408" y="3102"/>
                    <a:pt x="21468" y="2300"/>
                  </a:cubicBezTo>
                  <a:cubicBezTo>
                    <a:pt x="21528" y="1498"/>
                    <a:pt x="21528" y="536"/>
                    <a:pt x="21228" y="161"/>
                  </a:cubicBezTo>
                  <a:cubicBezTo>
                    <a:pt x="20928" y="-213"/>
                    <a:pt x="20328" y="1"/>
                    <a:pt x="19608" y="1498"/>
                  </a:cubicBezTo>
                  <a:cubicBezTo>
                    <a:pt x="18888" y="2995"/>
                    <a:pt x="18048" y="5775"/>
                    <a:pt x="17508" y="8662"/>
                  </a:cubicBezTo>
                  <a:cubicBezTo>
                    <a:pt x="16968" y="11549"/>
                    <a:pt x="16728" y="14543"/>
                    <a:pt x="16728" y="16415"/>
                  </a:cubicBezTo>
                  <a:cubicBezTo>
                    <a:pt x="16728" y="18286"/>
                    <a:pt x="16968" y="19035"/>
                    <a:pt x="17268" y="19623"/>
                  </a:cubicBezTo>
                  <a:cubicBezTo>
                    <a:pt x="17568" y="20211"/>
                    <a:pt x="17928" y="20638"/>
                    <a:pt x="18408" y="20799"/>
                  </a:cubicBezTo>
                  <a:cubicBezTo>
                    <a:pt x="18888" y="20959"/>
                    <a:pt x="19488" y="20852"/>
                    <a:pt x="19848" y="20532"/>
                  </a:cubicBezTo>
                  <a:cubicBezTo>
                    <a:pt x="20208" y="20211"/>
                    <a:pt x="20328" y="19676"/>
                    <a:pt x="20328" y="18981"/>
                  </a:cubicBezTo>
                  <a:cubicBezTo>
                    <a:pt x="20328" y="18286"/>
                    <a:pt x="20208" y="17431"/>
                    <a:pt x="20088" y="16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079749" y="239183"/>
              <a:ext cx="1714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273149" y="184149"/>
              <a:ext cx="47902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4349" y="8237"/>
                  </a:moveTo>
                  <a:cubicBezTo>
                    <a:pt x="2470" y="12081"/>
                    <a:pt x="592" y="15925"/>
                    <a:pt x="123" y="18305"/>
                  </a:cubicBezTo>
                  <a:cubicBezTo>
                    <a:pt x="-347" y="20685"/>
                    <a:pt x="592" y="21600"/>
                    <a:pt x="2001" y="21600"/>
                  </a:cubicBezTo>
                  <a:cubicBezTo>
                    <a:pt x="3410" y="21600"/>
                    <a:pt x="5288" y="20685"/>
                    <a:pt x="7636" y="17481"/>
                  </a:cubicBezTo>
                  <a:cubicBezTo>
                    <a:pt x="9983" y="14278"/>
                    <a:pt x="12801" y="8786"/>
                    <a:pt x="15149" y="5492"/>
                  </a:cubicBezTo>
                  <a:cubicBezTo>
                    <a:pt x="17496" y="2197"/>
                    <a:pt x="19375" y="1098"/>
                    <a:pt x="212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372445" y="247649"/>
              <a:ext cx="99544" cy="17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01" fill="norm" stroke="1" extrusionOk="0">
                  <a:moveTo>
                    <a:pt x="18390" y="1543"/>
                  </a:moveTo>
                  <a:cubicBezTo>
                    <a:pt x="16186" y="1286"/>
                    <a:pt x="13982" y="1029"/>
                    <a:pt x="10896" y="3086"/>
                  </a:cubicBezTo>
                  <a:cubicBezTo>
                    <a:pt x="7811" y="5143"/>
                    <a:pt x="3843" y="9514"/>
                    <a:pt x="1860" y="12343"/>
                  </a:cubicBezTo>
                  <a:cubicBezTo>
                    <a:pt x="-124" y="15171"/>
                    <a:pt x="-124" y="16457"/>
                    <a:pt x="96" y="17743"/>
                  </a:cubicBezTo>
                  <a:cubicBezTo>
                    <a:pt x="317" y="19029"/>
                    <a:pt x="758" y="20314"/>
                    <a:pt x="2300" y="20957"/>
                  </a:cubicBezTo>
                  <a:cubicBezTo>
                    <a:pt x="3843" y="21600"/>
                    <a:pt x="6488" y="21600"/>
                    <a:pt x="10015" y="18643"/>
                  </a:cubicBezTo>
                  <a:cubicBezTo>
                    <a:pt x="13541" y="15686"/>
                    <a:pt x="17949" y="9771"/>
                    <a:pt x="19713" y="6171"/>
                  </a:cubicBezTo>
                  <a:cubicBezTo>
                    <a:pt x="21476" y="2571"/>
                    <a:pt x="20594" y="1286"/>
                    <a:pt x="197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524249" y="234950"/>
              <a:ext cx="14143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0" y="0"/>
                  </a:moveTo>
                  <a:cubicBezTo>
                    <a:pt x="318" y="5806"/>
                    <a:pt x="635" y="11613"/>
                    <a:pt x="794" y="15097"/>
                  </a:cubicBezTo>
                  <a:cubicBezTo>
                    <a:pt x="953" y="18581"/>
                    <a:pt x="953" y="19742"/>
                    <a:pt x="794" y="19742"/>
                  </a:cubicBezTo>
                  <a:cubicBezTo>
                    <a:pt x="635" y="19742"/>
                    <a:pt x="318" y="18581"/>
                    <a:pt x="635" y="15910"/>
                  </a:cubicBezTo>
                  <a:cubicBezTo>
                    <a:pt x="953" y="13239"/>
                    <a:pt x="1906" y="9058"/>
                    <a:pt x="3812" y="5923"/>
                  </a:cubicBezTo>
                  <a:cubicBezTo>
                    <a:pt x="5718" y="2787"/>
                    <a:pt x="8576" y="697"/>
                    <a:pt x="11753" y="929"/>
                  </a:cubicBezTo>
                  <a:cubicBezTo>
                    <a:pt x="14929" y="1161"/>
                    <a:pt x="18424" y="3716"/>
                    <a:pt x="20012" y="7548"/>
                  </a:cubicBezTo>
                  <a:cubicBezTo>
                    <a:pt x="21600" y="11381"/>
                    <a:pt x="21282" y="16490"/>
                    <a:pt x="20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457700" y="44450"/>
              <a:ext cx="127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06"/>
                    <a:pt x="14400" y="4413"/>
                    <a:pt x="12600" y="7665"/>
                  </a:cubicBezTo>
                  <a:cubicBezTo>
                    <a:pt x="10800" y="10916"/>
                    <a:pt x="10800" y="15213"/>
                    <a:pt x="9000" y="17710"/>
                  </a:cubicBezTo>
                  <a:cubicBezTo>
                    <a:pt x="7200" y="20206"/>
                    <a:pt x="360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292600" y="25400"/>
              <a:ext cx="3238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9059"/>
                    <a:pt x="2541" y="16518"/>
                    <a:pt x="5718" y="13341"/>
                  </a:cubicBezTo>
                  <a:cubicBezTo>
                    <a:pt x="8894" y="10165"/>
                    <a:pt x="13976" y="6353"/>
                    <a:pt x="16941" y="4024"/>
                  </a:cubicBezTo>
                  <a:cubicBezTo>
                    <a:pt x="19906" y="1694"/>
                    <a:pt x="20753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591994" y="207568"/>
              <a:ext cx="98337" cy="20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11" fill="norm" stroke="1" extrusionOk="0">
                  <a:moveTo>
                    <a:pt x="2499" y="10570"/>
                  </a:moveTo>
                  <a:cubicBezTo>
                    <a:pt x="8799" y="7978"/>
                    <a:pt x="15099" y="5386"/>
                    <a:pt x="18249" y="3550"/>
                  </a:cubicBezTo>
                  <a:cubicBezTo>
                    <a:pt x="21399" y="1714"/>
                    <a:pt x="21399" y="634"/>
                    <a:pt x="20049" y="202"/>
                  </a:cubicBezTo>
                  <a:cubicBezTo>
                    <a:pt x="18699" y="-230"/>
                    <a:pt x="15999" y="-14"/>
                    <a:pt x="13074" y="1282"/>
                  </a:cubicBezTo>
                  <a:cubicBezTo>
                    <a:pt x="10149" y="2578"/>
                    <a:pt x="6999" y="4954"/>
                    <a:pt x="4524" y="8086"/>
                  </a:cubicBezTo>
                  <a:cubicBezTo>
                    <a:pt x="2049" y="11218"/>
                    <a:pt x="249" y="15106"/>
                    <a:pt x="24" y="17482"/>
                  </a:cubicBezTo>
                  <a:cubicBezTo>
                    <a:pt x="-201" y="19858"/>
                    <a:pt x="1149" y="20722"/>
                    <a:pt x="4074" y="21046"/>
                  </a:cubicBezTo>
                  <a:cubicBezTo>
                    <a:pt x="6999" y="21370"/>
                    <a:pt x="11499" y="21154"/>
                    <a:pt x="15999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799784" y="204208"/>
              <a:ext cx="89725" cy="21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1128" fill="norm" stroke="1" extrusionOk="0">
                  <a:moveTo>
                    <a:pt x="16025" y="1770"/>
                  </a:moveTo>
                  <a:cubicBezTo>
                    <a:pt x="14105" y="1147"/>
                    <a:pt x="12185" y="524"/>
                    <a:pt x="9545" y="213"/>
                  </a:cubicBezTo>
                  <a:cubicBezTo>
                    <a:pt x="6905" y="-99"/>
                    <a:pt x="3545" y="-99"/>
                    <a:pt x="1625" y="420"/>
                  </a:cubicBezTo>
                  <a:cubicBezTo>
                    <a:pt x="-295" y="939"/>
                    <a:pt x="-775" y="1978"/>
                    <a:pt x="1625" y="3951"/>
                  </a:cubicBezTo>
                  <a:cubicBezTo>
                    <a:pt x="4025" y="5924"/>
                    <a:pt x="9305" y="8832"/>
                    <a:pt x="13145" y="11324"/>
                  </a:cubicBezTo>
                  <a:cubicBezTo>
                    <a:pt x="16985" y="13816"/>
                    <a:pt x="19385" y="15893"/>
                    <a:pt x="20105" y="17451"/>
                  </a:cubicBezTo>
                  <a:cubicBezTo>
                    <a:pt x="20825" y="19009"/>
                    <a:pt x="19865" y="20047"/>
                    <a:pt x="18185" y="20670"/>
                  </a:cubicBezTo>
                  <a:cubicBezTo>
                    <a:pt x="16505" y="21293"/>
                    <a:pt x="14105" y="21501"/>
                    <a:pt x="11705" y="19839"/>
                  </a:cubicBezTo>
                  <a:cubicBezTo>
                    <a:pt x="9305" y="18178"/>
                    <a:pt x="6905" y="14647"/>
                    <a:pt x="4505" y="1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966921" y="0"/>
              <a:ext cx="106729" cy="38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96" fill="norm" stroke="1" extrusionOk="0">
                  <a:moveTo>
                    <a:pt x="21356" y="0"/>
                  </a:moveTo>
                  <a:cubicBezTo>
                    <a:pt x="15427" y="3580"/>
                    <a:pt x="9497" y="7160"/>
                    <a:pt x="5897" y="10144"/>
                  </a:cubicBezTo>
                  <a:cubicBezTo>
                    <a:pt x="2297" y="13127"/>
                    <a:pt x="1027" y="15514"/>
                    <a:pt x="391" y="17125"/>
                  </a:cubicBezTo>
                  <a:cubicBezTo>
                    <a:pt x="-244" y="18736"/>
                    <a:pt x="-244" y="19571"/>
                    <a:pt x="1450" y="20287"/>
                  </a:cubicBezTo>
                  <a:cubicBezTo>
                    <a:pt x="3144" y="21003"/>
                    <a:pt x="6532" y="21600"/>
                    <a:pt x="10132" y="21481"/>
                  </a:cubicBezTo>
                  <a:cubicBezTo>
                    <a:pt x="13732" y="21361"/>
                    <a:pt x="17544" y="20526"/>
                    <a:pt x="21356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933950" y="24130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21600"/>
                  </a:moveTo>
                  <a:cubicBezTo>
                    <a:pt x="1728" y="21600"/>
                    <a:pt x="0" y="21600"/>
                    <a:pt x="0" y="19200"/>
                  </a:cubicBezTo>
                  <a:cubicBezTo>
                    <a:pt x="0" y="16800"/>
                    <a:pt x="1728" y="12000"/>
                    <a:pt x="5616" y="8400"/>
                  </a:cubicBezTo>
                  <a:cubicBezTo>
                    <a:pt x="9504" y="4800"/>
                    <a:pt x="155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397000" y="539750"/>
              <a:ext cx="35496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" y="21221"/>
                    <a:pt x="773" y="20842"/>
                    <a:pt x="1224" y="20337"/>
                  </a:cubicBezTo>
                  <a:cubicBezTo>
                    <a:pt x="1674" y="19832"/>
                    <a:pt x="2190" y="19200"/>
                    <a:pt x="2666" y="18568"/>
                  </a:cubicBezTo>
                  <a:cubicBezTo>
                    <a:pt x="3143" y="17937"/>
                    <a:pt x="3581" y="17305"/>
                    <a:pt x="4077" y="16674"/>
                  </a:cubicBezTo>
                  <a:cubicBezTo>
                    <a:pt x="4572" y="16042"/>
                    <a:pt x="5126" y="15411"/>
                    <a:pt x="5642" y="14779"/>
                  </a:cubicBezTo>
                  <a:cubicBezTo>
                    <a:pt x="6157" y="14147"/>
                    <a:pt x="6633" y="13516"/>
                    <a:pt x="7136" y="12884"/>
                  </a:cubicBezTo>
                  <a:cubicBezTo>
                    <a:pt x="7638" y="12253"/>
                    <a:pt x="8166" y="11621"/>
                    <a:pt x="8623" y="11053"/>
                  </a:cubicBezTo>
                  <a:cubicBezTo>
                    <a:pt x="9081" y="10484"/>
                    <a:pt x="9467" y="9979"/>
                    <a:pt x="9918" y="9411"/>
                  </a:cubicBezTo>
                  <a:cubicBezTo>
                    <a:pt x="10369" y="8842"/>
                    <a:pt x="10884" y="8211"/>
                    <a:pt x="11360" y="7705"/>
                  </a:cubicBezTo>
                  <a:cubicBezTo>
                    <a:pt x="11837" y="7200"/>
                    <a:pt x="12275" y="6821"/>
                    <a:pt x="12719" y="6442"/>
                  </a:cubicBezTo>
                  <a:cubicBezTo>
                    <a:pt x="13164" y="6063"/>
                    <a:pt x="13614" y="5684"/>
                    <a:pt x="14033" y="5368"/>
                  </a:cubicBezTo>
                  <a:cubicBezTo>
                    <a:pt x="14452" y="5053"/>
                    <a:pt x="14838" y="4800"/>
                    <a:pt x="15302" y="4421"/>
                  </a:cubicBezTo>
                  <a:cubicBezTo>
                    <a:pt x="15765" y="4042"/>
                    <a:pt x="16306" y="3537"/>
                    <a:pt x="16821" y="3095"/>
                  </a:cubicBezTo>
                  <a:cubicBezTo>
                    <a:pt x="17337" y="2653"/>
                    <a:pt x="17826" y="2274"/>
                    <a:pt x="18341" y="1958"/>
                  </a:cubicBezTo>
                  <a:cubicBezTo>
                    <a:pt x="18857" y="1642"/>
                    <a:pt x="19397" y="1389"/>
                    <a:pt x="19945" y="1074"/>
                  </a:cubicBezTo>
                  <a:cubicBezTo>
                    <a:pt x="20492" y="758"/>
                    <a:pt x="21046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543050" y="717550"/>
              <a:ext cx="31242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21323"/>
                    <a:pt x="849" y="21046"/>
                    <a:pt x="1295" y="20562"/>
                  </a:cubicBezTo>
                  <a:cubicBezTo>
                    <a:pt x="1741" y="20077"/>
                    <a:pt x="2210" y="19385"/>
                    <a:pt x="2759" y="18692"/>
                  </a:cubicBezTo>
                  <a:cubicBezTo>
                    <a:pt x="3307" y="18000"/>
                    <a:pt x="3937" y="17308"/>
                    <a:pt x="4537" y="16685"/>
                  </a:cubicBezTo>
                  <a:cubicBezTo>
                    <a:pt x="5137" y="16062"/>
                    <a:pt x="5707" y="15508"/>
                    <a:pt x="6234" y="14954"/>
                  </a:cubicBezTo>
                  <a:cubicBezTo>
                    <a:pt x="6761" y="14400"/>
                    <a:pt x="7244" y="13846"/>
                    <a:pt x="7741" y="13223"/>
                  </a:cubicBezTo>
                  <a:cubicBezTo>
                    <a:pt x="8239" y="12600"/>
                    <a:pt x="8751" y="11908"/>
                    <a:pt x="9300" y="11215"/>
                  </a:cubicBezTo>
                  <a:cubicBezTo>
                    <a:pt x="9849" y="10523"/>
                    <a:pt x="10434" y="9831"/>
                    <a:pt x="11027" y="9069"/>
                  </a:cubicBezTo>
                  <a:cubicBezTo>
                    <a:pt x="11620" y="8308"/>
                    <a:pt x="12220" y="7477"/>
                    <a:pt x="12812" y="6715"/>
                  </a:cubicBezTo>
                  <a:cubicBezTo>
                    <a:pt x="13405" y="5954"/>
                    <a:pt x="13990" y="5262"/>
                    <a:pt x="14576" y="4569"/>
                  </a:cubicBezTo>
                  <a:cubicBezTo>
                    <a:pt x="15161" y="3877"/>
                    <a:pt x="15746" y="3185"/>
                    <a:pt x="16317" y="2700"/>
                  </a:cubicBezTo>
                  <a:cubicBezTo>
                    <a:pt x="16888" y="2215"/>
                    <a:pt x="17444" y="1938"/>
                    <a:pt x="18029" y="1662"/>
                  </a:cubicBezTo>
                  <a:cubicBezTo>
                    <a:pt x="18615" y="1385"/>
                    <a:pt x="19229" y="1108"/>
                    <a:pt x="19829" y="831"/>
                  </a:cubicBezTo>
                  <a:cubicBezTo>
                    <a:pt x="20429" y="554"/>
                    <a:pt x="21015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38150" y="1562099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488949" y="16891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05847" y="1369154"/>
              <a:ext cx="154604" cy="44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40" fill="norm" stroke="1" extrusionOk="0">
                  <a:moveTo>
                    <a:pt x="21320" y="1334"/>
                  </a:moveTo>
                  <a:cubicBezTo>
                    <a:pt x="18693" y="725"/>
                    <a:pt x="16066" y="117"/>
                    <a:pt x="13439" y="15"/>
                  </a:cubicBezTo>
                  <a:cubicBezTo>
                    <a:pt x="10812" y="-86"/>
                    <a:pt x="8185" y="320"/>
                    <a:pt x="6288" y="725"/>
                  </a:cubicBezTo>
                  <a:cubicBezTo>
                    <a:pt x="4390" y="1131"/>
                    <a:pt x="3223" y="1537"/>
                    <a:pt x="2785" y="1993"/>
                  </a:cubicBezTo>
                  <a:cubicBezTo>
                    <a:pt x="2347" y="2449"/>
                    <a:pt x="2639" y="2956"/>
                    <a:pt x="4390" y="3717"/>
                  </a:cubicBezTo>
                  <a:cubicBezTo>
                    <a:pt x="6142" y="4477"/>
                    <a:pt x="9352" y="5491"/>
                    <a:pt x="11104" y="6708"/>
                  </a:cubicBezTo>
                  <a:cubicBezTo>
                    <a:pt x="12855" y="7925"/>
                    <a:pt x="13147" y="9345"/>
                    <a:pt x="12271" y="10511"/>
                  </a:cubicBezTo>
                  <a:cubicBezTo>
                    <a:pt x="11396" y="11677"/>
                    <a:pt x="9352" y="12590"/>
                    <a:pt x="7747" y="13199"/>
                  </a:cubicBezTo>
                  <a:cubicBezTo>
                    <a:pt x="6142" y="13807"/>
                    <a:pt x="4974" y="14111"/>
                    <a:pt x="3661" y="14365"/>
                  </a:cubicBezTo>
                  <a:cubicBezTo>
                    <a:pt x="2347" y="14618"/>
                    <a:pt x="888" y="14821"/>
                    <a:pt x="304" y="14669"/>
                  </a:cubicBezTo>
                  <a:cubicBezTo>
                    <a:pt x="-280" y="14517"/>
                    <a:pt x="12" y="14010"/>
                    <a:pt x="888" y="13756"/>
                  </a:cubicBezTo>
                  <a:cubicBezTo>
                    <a:pt x="1763" y="13503"/>
                    <a:pt x="3223" y="13503"/>
                    <a:pt x="4244" y="13756"/>
                  </a:cubicBezTo>
                  <a:cubicBezTo>
                    <a:pt x="5266" y="14010"/>
                    <a:pt x="5850" y="14517"/>
                    <a:pt x="5996" y="15429"/>
                  </a:cubicBezTo>
                  <a:cubicBezTo>
                    <a:pt x="6142" y="16342"/>
                    <a:pt x="5850" y="17660"/>
                    <a:pt x="5704" y="18573"/>
                  </a:cubicBezTo>
                  <a:cubicBezTo>
                    <a:pt x="5558" y="19486"/>
                    <a:pt x="5558" y="19993"/>
                    <a:pt x="5996" y="20449"/>
                  </a:cubicBezTo>
                  <a:cubicBezTo>
                    <a:pt x="6434" y="20906"/>
                    <a:pt x="7309" y="21311"/>
                    <a:pt x="9644" y="21413"/>
                  </a:cubicBezTo>
                  <a:cubicBezTo>
                    <a:pt x="11979" y="21514"/>
                    <a:pt x="15774" y="21311"/>
                    <a:pt x="19569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187449" y="1479550"/>
              <a:ext cx="1968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273"/>
                    <a:pt x="8361" y="6545"/>
                    <a:pt x="11961" y="10145"/>
                  </a:cubicBezTo>
                  <a:cubicBezTo>
                    <a:pt x="15561" y="13745"/>
                    <a:pt x="18581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247685" y="1454150"/>
              <a:ext cx="15566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20007" y="0"/>
                    <a:pt x="18547" y="0"/>
                    <a:pt x="16796" y="610"/>
                  </a:cubicBezTo>
                  <a:cubicBezTo>
                    <a:pt x="15044" y="1220"/>
                    <a:pt x="13001" y="2441"/>
                    <a:pt x="10666" y="4759"/>
                  </a:cubicBezTo>
                  <a:cubicBezTo>
                    <a:pt x="8331" y="7078"/>
                    <a:pt x="5704" y="10495"/>
                    <a:pt x="3661" y="13302"/>
                  </a:cubicBezTo>
                  <a:cubicBezTo>
                    <a:pt x="1617" y="16108"/>
                    <a:pt x="158" y="18305"/>
                    <a:pt x="12" y="19586"/>
                  </a:cubicBezTo>
                  <a:cubicBezTo>
                    <a:pt x="-134" y="20868"/>
                    <a:pt x="1034" y="21234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452927" y="1631950"/>
              <a:ext cx="1392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60"/>
                    <a:pt x="1783" y="11520"/>
                    <a:pt x="240" y="15120"/>
                  </a:cubicBezTo>
                  <a:cubicBezTo>
                    <a:pt x="-1303" y="18720"/>
                    <a:pt x="4868" y="201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530349" y="175895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682750" y="1720849"/>
              <a:ext cx="323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" y="18900"/>
                    <a:pt x="1129" y="16200"/>
                    <a:pt x="2118" y="15300"/>
                  </a:cubicBezTo>
                  <a:cubicBezTo>
                    <a:pt x="3106" y="14400"/>
                    <a:pt x="4518" y="15300"/>
                    <a:pt x="6282" y="14850"/>
                  </a:cubicBezTo>
                  <a:cubicBezTo>
                    <a:pt x="8047" y="14400"/>
                    <a:pt x="10165" y="12600"/>
                    <a:pt x="12776" y="9900"/>
                  </a:cubicBezTo>
                  <a:cubicBezTo>
                    <a:pt x="15388" y="7200"/>
                    <a:pt x="1849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120900" y="1701800"/>
              <a:ext cx="4345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1714"/>
                    <a:pt x="21600" y="3429"/>
                    <a:pt x="18655" y="7029"/>
                  </a:cubicBezTo>
                  <a:cubicBezTo>
                    <a:pt x="15709" y="10629"/>
                    <a:pt x="7855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508250" y="1363477"/>
              <a:ext cx="241300" cy="31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824"/>
                  </a:moveTo>
                  <a:cubicBezTo>
                    <a:pt x="189" y="1114"/>
                    <a:pt x="379" y="403"/>
                    <a:pt x="947" y="119"/>
                  </a:cubicBezTo>
                  <a:cubicBezTo>
                    <a:pt x="1516" y="-165"/>
                    <a:pt x="2463" y="-23"/>
                    <a:pt x="3979" y="1469"/>
                  </a:cubicBezTo>
                  <a:cubicBezTo>
                    <a:pt x="5495" y="2961"/>
                    <a:pt x="7579" y="5803"/>
                    <a:pt x="10611" y="9356"/>
                  </a:cubicBezTo>
                  <a:cubicBezTo>
                    <a:pt x="13642" y="12909"/>
                    <a:pt x="17621" y="17172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625870" y="1358900"/>
              <a:ext cx="12368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21035" y="0"/>
                  </a:moveTo>
                  <a:cubicBezTo>
                    <a:pt x="18155" y="1178"/>
                    <a:pt x="15275" y="2356"/>
                    <a:pt x="12935" y="4516"/>
                  </a:cubicBezTo>
                  <a:cubicBezTo>
                    <a:pt x="10595" y="6676"/>
                    <a:pt x="8795" y="9818"/>
                    <a:pt x="6455" y="12567"/>
                  </a:cubicBezTo>
                  <a:cubicBezTo>
                    <a:pt x="4115" y="15316"/>
                    <a:pt x="1235" y="17673"/>
                    <a:pt x="335" y="19113"/>
                  </a:cubicBezTo>
                  <a:cubicBezTo>
                    <a:pt x="-565" y="20553"/>
                    <a:pt x="515" y="21076"/>
                    <a:pt x="15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876550" y="1625600"/>
              <a:ext cx="1016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1125" y="10957"/>
                  </a:cubicBezTo>
                  <a:cubicBezTo>
                    <a:pt x="2250" y="11270"/>
                    <a:pt x="4500" y="6574"/>
                    <a:pt x="6750" y="3757"/>
                  </a:cubicBezTo>
                  <a:cubicBezTo>
                    <a:pt x="9000" y="939"/>
                    <a:pt x="11250" y="0"/>
                    <a:pt x="13050" y="313"/>
                  </a:cubicBezTo>
                  <a:cubicBezTo>
                    <a:pt x="14850" y="626"/>
                    <a:pt x="16200" y="2191"/>
                    <a:pt x="17550" y="5948"/>
                  </a:cubicBezTo>
                  <a:cubicBezTo>
                    <a:pt x="18900" y="9704"/>
                    <a:pt x="20250" y="15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098799" y="1318169"/>
              <a:ext cx="87347" cy="50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2" fill="norm" stroke="1" extrusionOk="0">
                  <a:moveTo>
                    <a:pt x="0" y="382"/>
                  </a:moveTo>
                  <a:cubicBezTo>
                    <a:pt x="2057" y="112"/>
                    <a:pt x="4114" y="-158"/>
                    <a:pt x="7714" y="112"/>
                  </a:cubicBezTo>
                  <a:cubicBezTo>
                    <a:pt x="11314" y="382"/>
                    <a:pt x="16457" y="1192"/>
                    <a:pt x="17229" y="2452"/>
                  </a:cubicBezTo>
                  <a:cubicBezTo>
                    <a:pt x="18000" y="3712"/>
                    <a:pt x="14400" y="5422"/>
                    <a:pt x="11314" y="6682"/>
                  </a:cubicBezTo>
                  <a:cubicBezTo>
                    <a:pt x="8229" y="7942"/>
                    <a:pt x="5657" y="8752"/>
                    <a:pt x="4114" y="9517"/>
                  </a:cubicBezTo>
                  <a:cubicBezTo>
                    <a:pt x="2571" y="10282"/>
                    <a:pt x="2057" y="11002"/>
                    <a:pt x="3343" y="11767"/>
                  </a:cubicBezTo>
                  <a:cubicBezTo>
                    <a:pt x="4629" y="12532"/>
                    <a:pt x="7714" y="13342"/>
                    <a:pt x="11057" y="14647"/>
                  </a:cubicBezTo>
                  <a:cubicBezTo>
                    <a:pt x="14400" y="15952"/>
                    <a:pt x="18000" y="17752"/>
                    <a:pt x="19800" y="18877"/>
                  </a:cubicBezTo>
                  <a:cubicBezTo>
                    <a:pt x="21600" y="20002"/>
                    <a:pt x="21600" y="20452"/>
                    <a:pt x="20314" y="20767"/>
                  </a:cubicBezTo>
                  <a:cubicBezTo>
                    <a:pt x="19029" y="21082"/>
                    <a:pt x="16457" y="21262"/>
                    <a:pt x="13886" y="21352"/>
                  </a:cubicBezTo>
                  <a:cubicBezTo>
                    <a:pt x="11314" y="21442"/>
                    <a:pt x="8743" y="21442"/>
                    <a:pt x="6171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0" y="1443566"/>
              <a:ext cx="150293" cy="39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98" fill="norm" stroke="1" extrusionOk="0">
                  <a:moveTo>
                    <a:pt x="0" y="5458"/>
                  </a:moveTo>
                  <a:cubicBezTo>
                    <a:pt x="1479" y="6735"/>
                    <a:pt x="2959" y="8013"/>
                    <a:pt x="4142" y="10510"/>
                  </a:cubicBezTo>
                  <a:cubicBezTo>
                    <a:pt x="5326" y="13006"/>
                    <a:pt x="6214" y="16723"/>
                    <a:pt x="6658" y="18871"/>
                  </a:cubicBezTo>
                  <a:cubicBezTo>
                    <a:pt x="7101" y="21019"/>
                    <a:pt x="7101" y="21600"/>
                    <a:pt x="6805" y="21484"/>
                  </a:cubicBezTo>
                  <a:cubicBezTo>
                    <a:pt x="6510" y="21368"/>
                    <a:pt x="5918" y="20555"/>
                    <a:pt x="4882" y="18174"/>
                  </a:cubicBezTo>
                  <a:cubicBezTo>
                    <a:pt x="3847" y="15794"/>
                    <a:pt x="2367" y="11845"/>
                    <a:pt x="2071" y="8826"/>
                  </a:cubicBezTo>
                  <a:cubicBezTo>
                    <a:pt x="1775" y="5806"/>
                    <a:pt x="2663" y="3716"/>
                    <a:pt x="3551" y="2439"/>
                  </a:cubicBezTo>
                  <a:cubicBezTo>
                    <a:pt x="4438" y="1161"/>
                    <a:pt x="5326" y="697"/>
                    <a:pt x="6658" y="406"/>
                  </a:cubicBezTo>
                  <a:cubicBezTo>
                    <a:pt x="7989" y="116"/>
                    <a:pt x="9764" y="0"/>
                    <a:pt x="11392" y="0"/>
                  </a:cubicBezTo>
                  <a:cubicBezTo>
                    <a:pt x="13019" y="0"/>
                    <a:pt x="14499" y="116"/>
                    <a:pt x="15978" y="697"/>
                  </a:cubicBezTo>
                  <a:cubicBezTo>
                    <a:pt x="17458" y="1277"/>
                    <a:pt x="18937" y="2323"/>
                    <a:pt x="19973" y="4471"/>
                  </a:cubicBezTo>
                  <a:cubicBezTo>
                    <a:pt x="21008" y="6619"/>
                    <a:pt x="21600" y="9871"/>
                    <a:pt x="20121" y="12658"/>
                  </a:cubicBezTo>
                  <a:cubicBezTo>
                    <a:pt x="18641" y="15445"/>
                    <a:pt x="15090" y="17768"/>
                    <a:pt x="12575" y="19161"/>
                  </a:cubicBezTo>
                  <a:cubicBezTo>
                    <a:pt x="10060" y="20555"/>
                    <a:pt x="8581" y="21019"/>
                    <a:pt x="7101" y="21194"/>
                  </a:cubicBezTo>
                  <a:cubicBezTo>
                    <a:pt x="5622" y="21368"/>
                    <a:pt x="4142" y="21252"/>
                    <a:pt x="2663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15900" y="1790700"/>
              <a:ext cx="444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515584" y="1517649"/>
              <a:ext cx="30711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493" y="21600"/>
                  </a:moveTo>
                  <a:cubicBezTo>
                    <a:pt x="902" y="20463"/>
                    <a:pt x="310" y="19326"/>
                    <a:pt x="88" y="17621"/>
                  </a:cubicBezTo>
                  <a:cubicBezTo>
                    <a:pt x="-134" y="15916"/>
                    <a:pt x="14" y="13642"/>
                    <a:pt x="1124" y="10611"/>
                  </a:cubicBezTo>
                  <a:cubicBezTo>
                    <a:pt x="2233" y="7579"/>
                    <a:pt x="4304" y="3789"/>
                    <a:pt x="5710" y="2084"/>
                  </a:cubicBezTo>
                  <a:cubicBezTo>
                    <a:pt x="7115" y="379"/>
                    <a:pt x="7855" y="758"/>
                    <a:pt x="8743" y="2463"/>
                  </a:cubicBezTo>
                  <a:cubicBezTo>
                    <a:pt x="9630" y="4168"/>
                    <a:pt x="10666" y="7200"/>
                    <a:pt x="11480" y="9284"/>
                  </a:cubicBezTo>
                  <a:cubicBezTo>
                    <a:pt x="12293" y="11368"/>
                    <a:pt x="12885" y="12505"/>
                    <a:pt x="13551" y="13074"/>
                  </a:cubicBezTo>
                  <a:cubicBezTo>
                    <a:pt x="14217" y="13642"/>
                    <a:pt x="14956" y="13642"/>
                    <a:pt x="15918" y="11937"/>
                  </a:cubicBezTo>
                  <a:cubicBezTo>
                    <a:pt x="16880" y="10232"/>
                    <a:pt x="18063" y="6821"/>
                    <a:pt x="18951" y="4547"/>
                  </a:cubicBezTo>
                  <a:cubicBezTo>
                    <a:pt x="19839" y="2274"/>
                    <a:pt x="20430" y="1137"/>
                    <a:pt x="20800" y="568"/>
                  </a:cubicBezTo>
                  <a:cubicBezTo>
                    <a:pt x="21170" y="0"/>
                    <a:pt x="21318" y="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981450" y="1308100"/>
              <a:ext cx="2349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4483"/>
                    <a:pt x="6616" y="8966"/>
                    <a:pt x="9341" y="12226"/>
                  </a:cubicBezTo>
                  <a:cubicBezTo>
                    <a:pt x="12065" y="15487"/>
                    <a:pt x="14205" y="17525"/>
                    <a:pt x="16151" y="18883"/>
                  </a:cubicBezTo>
                  <a:cubicBezTo>
                    <a:pt x="18097" y="20242"/>
                    <a:pt x="19849" y="20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981450" y="1287743"/>
              <a:ext cx="254000" cy="40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69"/>
                  </a:moveTo>
                  <a:cubicBezTo>
                    <a:pt x="20700" y="-43"/>
                    <a:pt x="19800" y="-154"/>
                    <a:pt x="18270" y="904"/>
                  </a:cubicBezTo>
                  <a:cubicBezTo>
                    <a:pt x="16740" y="1961"/>
                    <a:pt x="14580" y="4188"/>
                    <a:pt x="12060" y="6860"/>
                  </a:cubicBezTo>
                  <a:cubicBezTo>
                    <a:pt x="9540" y="9533"/>
                    <a:pt x="6660" y="12650"/>
                    <a:pt x="4590" y="15155"/>
                  </a:cubicBezTo>
                  <a:cubicBezTo>
                    <a:pt x="2520" y="17660"/>
                    <a:pt x="1260" y="19553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479800" y="131444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479800" y="12382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581400" y="129539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575050" y="1224423"/>
              <a:ext cx="25400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00" y="11375"/>
                    <a:pt x="3600" y="2735"/>
                    <a:pt x="7200" y="575"/>
                  </a:cubicBezTo>
                  <a:cubicBezTo>
                    <a:pt x="10800" y="-1585"/>
                    <a:pt x="16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683794" y="1068693"/>
              <a:ext cx="132557" cy="3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1" fill="norm" stroke="1" extrusionOk="0">
                  <a:moveTo>
                    <a:pt x="9128" y="13481"/>
                  </a:moveTo>
                  <a:cubicBezTo>
                    <a:pt x="9128" y="12814"/>
                    <a:pt x="9128" y="12148"/>
                    <a:pt x="8442" y="12014"/>
                  </a:cubicBezTo>
                  <a:cubicBezTo>
                    <a:pt x="7757" y="11881"/>
                    <a:pt x="6385" y="12281"/>
                    <a:pt x="4842" y="13281"/>
                  </a:cubicBezTo>
                  <a:cubicBezTo>
                    <a:pt x="3300" y="14281"/>
                    <a:pt x="1585" y="15881"/>
                    <a:pt x="728" y="17081"/>
                  </a:cubicBezTo>
                  <a:cubicBezTo>
                    <a:pt x="-129" y="18281"/>
                    <a:pt x="-129" y="19081"/>
                    <a:pt x="214" y="19814"/>
                  </a:cubicBezTo>
                  <a:cubicBezTo>
                    <a:pt x="557" y="20548"/>
                    <a:pt x="1242" y="21214"/>
                    <a:pt x="2442" y="21348"/>
                  </a:cubicBezTo>
                  <a:cubicBezTo>
                    <a:pt x="3642" y="21481"/>
                    <a:pt x="5357" y="21081"/>
                    <a:pt x="7414" y="19414"/>
                  </a:cubicBezTo>
                  <a:cubicBezTo>
                    <a:pt x="9471" y="17748"/>
                    <a:pt x="11871" y="14814"/>
                    <a:pt x="13414" y="11748"/>
                  </a:cubicBezTo>
                  <a:cubicBezTo>
                    <a:pt x="14957" y="8681"/>
                    <a:pt x="15642" y="5481"/>
                    <a:pt x="15985" y="3348"/>
                  </a:cubicBezTo>
                  <a:cubicBezTo>
                    <a:pt x="16328" y="1214"/>
                    <a:pt x="16328" y="148"/>
                    <a:pt x="16157" y="14"/>
                  </a:cubicBezTo>
                  <a:cubicBezTo>
                    <a:pt x="15985" y="-119"/>
                    <a:pt x="15642" y="681"/>
                    <a:pt x="15814" y="3014"/>
                  </a:cubicBezTo>
                  <a:cubicBezTo>
                    <a:pt x="15985" y="5348"/>
                    <a:pt x="16671" y="9214"/>
                    <a:pt x="17700" y="11614"/>
                  </a:cubicBezTo>
                  <a:cubicBezTo>
                    <a:pt x="18728" y="14014"/>
                    <a:pt x="20100" y="14948"/>
                    <a:pt x="21471" y="15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038850" y="1157896"/>
              <a:ext cx="195686" cy="46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12" fill="norm" stroke="1" extrusionOk="0">
                  <a:moveTo>
                    <a:pt x="689" y="4611"/>
                  </a:moveTo>
                  <a:cubicBezTo>
                    <a:pt x="460" y="8145"/>
                    <a:pt x="230" y="11680"/>
                    <a:pt x="115" y="14331"/>
                  </a:cubicBezTo>
                  <a:cubicBezTo>
                    <a:pt x="0" y="16982"/>
                    <a:pt x="0" y="18749"/>
                    <a:pt x="0" y="19878"/>
                  </a:cubicBezTo>
                  <a:cubicBezTo>
                    <a:pt x="0" y="21007"/>
                    <a:pt x="0" y="21498"/>
                    <a:pt x="230" y="21400"/>
                  </a:cubicBezTo>
                  <a:cubicBezTo>
                    <a:pt x="460" y="21302"/>
                    <a:pt x="919" y="20614"/>
                    <a:pt x="1609" y="18553"/>
                  </a:cubicBezTo>
                  <a:cubicBezTo>
                    <a:pt x="2298" y="16491"/>
                    <a:pt x="3217" y="13054"/>
                    <a:pt x="4366" y="10060"/>
                  </a:cubicBezTo>
                  <a:cubicBezTo>
                    <a:pt x="5515" y="7065"/>
                    <a:pt x="6894" y="4513"/>
                    <a:pt x="8157" y="2893"/>
                  </a:cubicBezTo>
                  <a:cubicBezTo>
                    <a:pt x="9421" y="1273"/>
                    <a:pt x="10570" y="585"/>
                    <a:pt x="11719" y="242"/>
                  </a:cubicBezTo>
                  <a:cubicBezTo>
                    <a:pt x="12868" y="-102"/>
                    <a:pt x="14017" y="-102"/>
                    <a:pt x="15281" y="389"/>
                  </a:cubicBezTo>
                  <a:cubicBezTo>
                    <a:pt x="16545" y="880"/>
                    <a:pt x="17923" y="1862"/>
                    <a:pt x="19187" y="4071"/>
                  </a:cubicBezTo>
                  <a:cubicBezTo>
                    <a:pt x="20451" y="6280"/>
                    <a:pt x="21600" y="9716"/>
                    <a:pt x="21140" y="12465"/>
                  </a:cubicBezTo>
                  <a:cubicBezTo>
                    <a:pt x="20681" y="15214"/>
                    <a:pt x="18613" y="17276"/>
                    <a:pt x="15855" y="18454"/>
                  </a:cubicBezTo>
                  <a:cubicBezTo>
                    <a:pt x="13098" y="19633"/>
                    <a:pt x="9651" y="19927"/>
                    <a:pt x="7468" y="19927"/>
                  </a:cubicBezTo>
                  <a:cubicBezTo>
                    <a:pt x="5285" y="19927"/>
                    <a:pt x="4366" y="19633"/>
                    <a:pt x="4481" y="19436"/>
                  </a:cubicBezTo>
                  <a:cubicBezTo>
                    <a:pt x="4596" y="19240"/>
                    <a:pt x="5745" y="19142"/>
                    <a:pt x="6894" y="19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248400" y="1505927"/>
              <a:ext cx="177800" cy="16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5477"/>
                  </a:moveTo>
                  <a:cubicBezTo>
                    <a:pt x="514" y="4144"/>
                    <a:pt x="1029" y="2810"/>
                    <a:pt x="2571" y="1877"/>
                  </a:cubicBezTo>
                  <a:cubicBezTo>
                    <a:pt x="4114" y="944"/>
                    <a:pt x="6686" y="410"/>
                    <a:pt x="8614" y="144"/>
                  </a:cubicBezTo>
                  <a:cubicBezTo>
                    <a:pt x="10543" y="-123"/>
                    <a:pt x="11829" y="-123"/>
                    <a:pt x="12857" y="1077"/>
                  </a:cubicBezTo>
                  <a:cubicBezTo>
                    <a:pt x="13886" y="2277"/>
                    <a:pt x="14657" y="4677"/>
                    <a:pt x="13757" y="7744"/>
                  </a:cubicBezTo>
                  <a:cubicBezTo>
                    <a:pt x="12857" y="10810"/>
                    <a:pt x="10286" y="14544"/>
                    <a:pt x="8614" y="16944"/>
                  </a:cubicBezTo>
                  <a:cubicBezTo>
                    <a:pt x="6943" y="19344"/>
                    <a:pt x="6171" y="20410"/>
                    <a:pt x="6814" y="20944"/>
                  </a:cubicBezTo>
                  <a:cubicBezTo>
                    <a:pt x="7457" y="21477"/>
                    <a:pt x="9514" y="21477"/>
                    <a:pt x="12214" y="20944"/>
                  </a:cubicBezTo>
                  <a:cubicBezTo>
                    <a:pt x="14914" y="20410"/>
                    <a:pt x="18257" y="19344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553200" y="13906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578600" y="1479550"/>
              <a:ext cx="133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887973" y="1114187"/>
              <a:ext cx="173228" cy="44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60" fill="norm" stroke="1" extrusionOk="0">
                  <a:moveTo>
                    <a:pt x="21298" y="4443"/>
                  </a:moveTo>
                  <a:cubicBezTo>
                    <a:pt x="18696" y="3118"/>
                    <a:pt x="16093" y="1794"/>
                    <a:pt x="13881" y="1030"/>
                  </a:cubicBezTo>
                  <a:cubicBezTo>
                    <a:pt x="11669" y="266"/>
                    <a:pt x="9847" y="62"/>
                    <a:pt x="8286" y="11"/>
                  </a:cubicBezTo>
                  <a:cubicBezTo>
                    <a:pt x="6725" y="-40"/>
                    <a:pt x="5423" y="62"/>
                    <a:pt x="4903" y="673"/>
                  </a:cubicBezTo>
                  <a:cubicBezTo>
                    <a:pt x="4382" y="1285"/>
                    <a:pt x="4643" y="2405"/>
                    <a:pt x="5293" y="3781"/>
                  </a:cubicBezTo>
                  <a:cubicBezTo>
                    <a:pt x="5944" y="5156"/>
                    <a:pt x="6985" y="6786"/>
                    <a:pt x="7245" y="7907"/>
                  </a:cubicBezTo>
                  <a:cubicBezTo>
                    <a:pt x="7505" y="9028"/>
                    <a:pt x="6985" y="9639"/>
                    <a:pt x="6074" y="10047"/>
                  </a:cubicBezTo>
                  <a:cubicBezTo>
                    <a:pt x="5163" y="10454"/>
                    <a:pt x="3862" y="10658"/>
                    <a:pt x="3732" y="10556"/>
                  </a:cubicBezTo>
                  <a:cubicBezTo>
                    <a:pt x="3602" y="10454"/>
                    <a:pt x="4643" y="10047"/>
                    <a:pt x="5814" y="9792"/>
                  </a:cubicBezTo>
                  <a:cubicBezTo>
                    <a:pt x="6985" y="9537"/>
                    <a:pt x="8286" y="9435"/>
                    <a:pt x="9457" y="9792"/>
                  </a:cubicBezTo>
                  <a:cubicBezTo>
                    <a:pt x="10628" y="10149"/>
                    <a:pt x="11669" y="10964"/>
                    <a:pt x="12190" y="11626"/>
                  </a:cubicBezTo>
                  <a:cubicBezTo>
                    <a:pt x="12710" y="12288"/>
                    <a:pt x="12710" y="12798"/>
                    <a:pt x="12710" y="13307"/>
                  </a:cubicBezTo>
                  <a:cubicBezTo>
                    <a:pt x="12710" y="13817"/>
                    <a:pt x="12710" y="14326"/>
                    <a:pt x="11669" y="14988"/>
                  </a:cubicBezTo>
                  <a:cubicBezTo>
                    <a:pt x="10628" y="15651"/>
                    <a:pt x="8546" y="16466"/>
                    <a:pt x="6464" y="17230"/>
                  </a:cubicBezTo>
                  <a:cubicBezTo>
                    <a:pt x="4382" y="17994"/>
                    <a:pt x="2300" y="18707"/>
                    <a:pt x="1129" y="19369"/>
                  </a:cubicBezTo>
                  <a:cubicBezTo>
                    <a:pt x="-42" y="20032"/>
                    <a:pt x="-302" y="20643"/>
                    <a:pt x="349" y="21000"/>
                  </a:cubicBezTo>
                  <a:cubicBezTo>
                    <a:pt x="999" y="21356"/>
                    <a:pt x="2561" y="21458"/>
                    <a:pt x="4643" y="21509"/>
                  </a:cubicBezTo>
                  <a:cubicBezTo>
                    <a:pt x="6725" y="21560"/>
                    <a:pt x="9327" y="21560"/>
                    <a:pt x="11929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245350" y="1136650"/>
              <a:ext cx="146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6048"/>
                    <a:pt x="8765" y="12096"/>
                    <a:pt x="12365" y="15696"/>
                  </a:cubicBezTo>
                  <a:cubicBezTo>
                    <a:pt x="15965" y="19296"/>
                    <a:pt x="18783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326213" y="1149350"/>
              <a:ext cx="15408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9790" y="0"/>
                    <a:pt x="18330" y="0"/>
                    <a:pt x="16287" y="1125"/>
                  </a:cubicBezTo>
                  <a:cubicBezTo>
                    <a:pt x="14244" y="2250"/>
                    <a:pt x="11617" y="4500"/>
                    <a:pt x="8844" y="7050"/>
                  </a:cubicBezTo>
                  <a:cubicBezTo>
                    <a:pt x="6071" y="9600"/>
                    <a:pt x="3152" y="12450"/>
                    <a:pt x="1546" y="14250"/>
                  </a:cubicBezTo>
                  <a:cubicBezTo>
                    <a:pt x="-59" y="16050"/>
                    <a:pt x="-351" y="16800"/>
                    <a:pt x="379" y="17850"/>
                  </a:cubicBezTo>
                  <a:cubicBezTo>
                    <a:pt x="1108" y="18900"/>
                    <a:pt x="2860" y="20250"/>
                    <a:pt x="46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467600" y="13970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689850" y="1504949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020050" y="14668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280399" y="1454150"/>
              <a:ext cx="57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439149" y="1428750"/>
              <a:ext cx="825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712199" y="1102622"/>
              <a:ext cx="247651" cy="15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1174"/>
                  </a:moveTo>
                  <a:cubicBezTo>
                    <a:pt x="2031" y="310"/>
                    <a:pt x="4062" y="-554"/>
                    <a:pt x="6185" y="454"/>
                  </a:cubicBezTo>
                  <a:cubicBezTo>
                    <a:pt x="8308" y="1462"/>
                    <a:pt x="10523" y="4342"/>
                    <a:pt x="13108" y="8086"/>
                  </a:cubicBezTo>
                  <a:cubicBezTo>
                    <a:pt x="15692" y="11830"/>
                    <a:pt x="18646" y="16438"/>
                    <a:pt x="21600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921749" y="1073150"/>
              <a:ext cx="1333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2700"/>
                    <a:pt x="12686" y="5400"/>
                    <a:pt x="9429" y="8293"/>
                  </a:cubicBezTo>
                  <a:cubicBezTo>
                    <a:pt x="6171" y="11186"/>
                    <a:pt x="4114" y="14271"/>
                    <a:pt x="2743" y="16521"/>
                  </a:cubicBezTo>
                  <a:cubicBezTo>
                    <a:pt x="1371" y="18771"/>
                    <a:pt x="686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996724" y="1390717"/>
              <a:ext cx="204427" cy="10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777" fill="norm" stroke="1" extrusionOk="0">
                  <a:moveTo>
                    <a:pt x="797" y="7762"/>
                  </a:moveTo>
                  <a:cubicBezTo>
                    <a:pt x="797" y="9922"/>
                    <a:pt x="797" y="12082"/>
                    <a:pt x="574" y="14674"/>
                  </a:cubicBezTo>
                  <a:cubicBezTo>
                    <a:pt x="351" y="17266"/>
                    <a:pt x="-94" y="20290"/>
                    <a:pt x="17" y="20722"/>
                  </a:cubicBezTo>
                  <a:cubicBezTo>
                    <a:pt x="129" y="21154"/>
                    <a:pt x="797" y="18994"/>
                    <a:pt x="1910" y="15322"/>
                  </a:cubicBezTo>
                  <a:cubicBezTo>
                    <a:pt x="3024" y="11650"/>
                    <a:pt x="4582" y="6466"/>
                    <a:pt x="5918" y="3442"/>
                  </a:cubicBezTo>
                  <a:cubicBezTo>
                    <a:pt x="7254" y="418"/>
                    <a:pt x="8368" y="-446"/>
                    <a:pt x="9036" y="202"/>
                  </a:cubicBezTo>
                  <a:cubicBezTo>
                    <a:pt x="9704" y="850"/>
                    <a:pt x="9927" y="3010"/>
                    <a:pt x="10149" y="5170"/>
                  </a:cubicBezTo>
                  <a:cubicBezTo>
                    <a:pt x="10372" y="7330"/>
                    <a:pt x="10595" y="9490"/>
                    <a:pt x="10372" y="12082"/>
                  </a:cubicBezTo>
                  <a:cubicBezTo>
                    <a:pt x="10149" y="14674"/>
                    <a:pt x="9481" y="17698"/>
                    <a:pt x="9370" y="18130"/>
                  </a:cubicBezTo>
                  <a:cubicBezTo>
                    <a:pt x="9259" y="18562"/>
                    <a:pt x="9704" y="16402"/>
                    <a:pt x="10706" y="13594"/>
                  </a:cubicBezTo>
                  <a:cubicBezTo>
                    <a:pt x="11708" y="10786"/>
                    <a:pt x="13267" y="7330"/>
                    <a:pt x="14603" y="5170"/>
                  </a:cubicBezTo>
                  <a:cubicBezTo>
                    <a:pt x="15939" y="3010"/>
                    <a:pt x="17052" y="2146"/>
                    <a:pt x="17943" y="2578"/>
                  </a:cubicBezTo>
                  <a:cubicBezTo>
                    <a:pt x="18834" y="3010"/>
                    <a:pt x="19502" y="4738"/>
                    <a:pt x="20059" y="7978"/>
                  </a:cubicBezTo>
                  <a:cubicBezTo>
                    <a:pt x="20615" y="11218"/>
                    <a:pt x="21061" y="15970"/>
                    <a:pt x="21506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347199" y="969105"/>
              <a:ext cx="136591" cy="54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30" fill="norm" stroke="1" extrusionOk="0">
                  <a:moveTo>
                    <a:pt x="0" y="1841"/>
                  </a:moveTo>
                  <a:cubicBezTo>
                    <a:pt x="0" y="1425"/>
                    <a:pt x="0" y="1010"/>
                    <a:pt x="1964" y="636"/>
                  </a:cubicBezTo>
                  <a:cubicBezTo>
                    <a:pt x="3927" y="262"/>
                    <a:pt x="7855" y="-70"/>
                    <a:pt x="11127" y="13"/>
                  </a:cubicBezTo>
                  <a:cubicBezTo>
                    <a:pt x="14400" y="96"/>
                    <a:pt x="17018" y="595"/>
                    <a:pt x="18164" y="1467"/>
                  </a:cubicBezTo>
                  <a:cubicBezTo>
                    <a:pt x="19309" y="2339"/>
                    <a:pt x="18982" y="3585"/>
                    <a:pt x="17673" y="4582"/>
                  </a:cubicBezTo>
                  <a:cubicBezTo>
                    <a:pt x="16364" y="5579"/>
                    <a:pt x="14073" y="6327"/>
                    <a:pt x="12273" y="6908"/>
                  </a:cubicBezTo>
                  <a:cubicBezTo>
                    <a:pt x="10473" y="7490"/>
                    <a:pt x="9164" y="7905"/>
                    <a:pt x="9327" y="8653"/>
                  </a:cubicBezTo>
                  <a:cubicBezTo>
                    <a:pt x="9491" y="9401"/>
                    <a:pt x="11127" y="10481"/>
                    <a:pt x="13418" y="11685"/>
                  </a:cubicBezTo>
                  <a:cubicBezTo>
                    <a:pt x="15709" y="12890"/>
                    <a:pt x="18655" y="14219"/>
                    <a:pt x="20127" y="15382"/>
                  </a:cubicBezTo>
                  <a:cubicBezTo>
                    <a:pt x="21600" y="16545"/>
                    <a:pt x="21600" y="17542"/>
                    <a:pt x="18982" y="18539"/>
                  </a:cubicBezTo>
                  <a:cubicBezTo>
                    <a:pt x="16364" y="19536"/>
                    <a:pt x="11127" y="20533"/>
                    <a:pt x="5891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708576" y="1181099"/>
              <a:ext cx="368875" cy="14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21" fill="norm" stroke="1" extrusionOk="0">
                  <a:moveTo>
                    <a:pt x="2611" y="18783"/>
                  </a:moveTo>
                  <a:cubicBezTo>
                    <a:pt x="1997" y="18783"/>
                    <a:pt x="1383" y="18783"/>
                    <a:pt x="831" y="18000"/>
                  </a:cubicBezTo>
                  <a:cubicBezTo>
                    <a:pt x="279" y="17217"/>
                    <a:pt x="-212" y="15652"/>
                    <a:pt x="95" y="12835"/>
                  </a:cubicBezTo>
                  <a:cubicBezTo>
                    <a:pt x="402" y="10017"/>
                    <a:pt x="1506" y="5948"/>
                    <a:pt x="2672" y="3600"/>
                  </a:cubicBezTo>
                  <a:cubicBezTo>
                    <a:pt x="3838" y="1252"/>
                    <a:pt x="5065" y="626"/>
                    <a:pt x="6047" y="1878"/>
                  </a:cubicBezTo>
                  <a:cubicBezTo>
                    <a:pt x="7029" y="3130"/>
                    <a:pt x="7765" y="6261"/>
                    <a:pt x="8256" y="9078"/>
                  </a:cubicBezTo>
                  <a:cubicBezTo>
                    <a:pt x="8747" y="11896"/>
                    <a:pt x="8993" y="14400"/>
                    <a:pt x="9238" y="16435"/>
                  </a:cubicBezTo>
                  <a:cubicBezTo>
                    <a:pt x="9483" y="18470"/>
                    <a:pt x="9729" y="20035"/>
                    <a:pt x="10220" y="20817"/>
                  </a:cubicBezTo>
                  <a:cubicBezTo>
                    <a:pt x="10711" y="21600"/>
                    <a:pt x="11447" y="21600"/>
                    <a:pt x="12552" y="19878"/>
                  </a:cubicBezTo>
                  <a:cubicBezTo>
                    <a:pt x="13656" y="18157"/>
                    <a:pt x="15129" y="14713"/>
                    <a:pt x="16663" y="11113"/>
                  </a:cubicBezTo>
                  <a:cubicBezTo>
                    <a:pt x="18197" y="7513"/>
                    <a:pt x="19793" y="3757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804400" y="95885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829799" y="8890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867899" y="99059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912350" y="9017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959719" y="784139"/>
              <a:ext cx="149481" cy="33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06" fill="norm" stroke="1" extrusionOk="0">
                  <a:moveTo>
                    <a:pt x="13271" y="12763"/>
                  </a:moveTo>
                  <a:cubicBezTo>
                    <a:pt x="12054" y="12358"/>
                    <a:pt x="10837" y="11953"/>
                    <a:pt x="8860" y="12088"/>
                  </a:cubicBezTo>
                  <a:cubicBezTo>
                    <a:pt x="6882" y="12223"/>
                    <a:pt x="4144" y="12898"/>
                    <a:pt x="2471" y="14113"/>
                  </a:cubicBezTo>
                  <a:cubicBezTo>
                    <a:pt x="798" y="15328"/>
                    <a:pt x="189" y="17083"/>
                    <a:pt x="37" y="18366"/>
                  </a:cubicBezTo>
                  <a:cubicBezTo>
                    <a:pt x="-115" y="19648"/>
                    <a:pt x="189" y="20458"/>
                    <a:pt x="1254" y="20931"/>
                  </a:cubicBezTo>
                  <a:cubicBezTo>
                    <a:pt x="2319" y="21403"/>
                    <a:pt x="4144" y="21538"/>
                    <a:pt x="6426" y="19040"/>
                  </a:cubicBezTo>
                  <a:cubicBezTo>
                    <a:pt x="8708" y="16543"/>
                    <a:pt x="11446" y="11413"/>
                    <a:pt x="13119" y="8038"/>
                  </a:cubicBezTo>
                  <a:cubicBezTo>
                    <a:pt x="14792" y="4663"/>
                    <a:pt x="15400" y="3043"/>
                    <a:pt x="15705" y="1896"/>
                  </a:cubicBezTo>
                  <a:cubicBezTo>
                    <a:pt x="16009" y="748"/>
                    <a:pt x="16009" y="73"/>
                    <a:pt x="15400" y="5"/>
                  </a:cubicBezTo>
                  <a:cubicBezTo>
                    <a:pt x="14792" y="-62"/>
                    <a:pt x="13575" y="478"/>
                    <a:pt x="12510" y="2570"/>
                  </a:cubicBezTo>
                  <a:cubicBezTo>
                    <a:pt x="11446" y="4663"/>
                    <a:pt x="10533" y="8308"/>
                    <a:pt x="12054" y="11143"/>
                  </a:cubicBezTo>
                  <a:cubicBezTo>
                    <a:pt x="13575" y="13978"/>
                    <a:pt x="17530" y="16003"/>
                    <a:pt x="21485" y="18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0377144" y="952500"/>
              <a:ext cx="182906" cy="21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68" fill="norm" stroke="1" extrusionOk="0">
                  <a:moveTo>
                    <a:pt x="592" y="0"/>
                  </a:moveTo>
                  <a:cubicBezTo>
                    <a:pt x="101" y="1049"/>
                    <a:pt x="-390" y="2097"/>
                    <a:pt x="469" y="4194"/>
                  </a:cubicBezTo>
                  <a:cubicBezTo>
                    <a:pt x="1328" y="6291"/>
                    <a:pt x="3537" y="9437"/>
                    <a:pt x="6728" y="12583"/>
                  </a:cubicBezTo>
                  <a:cubicBezTo>
                    <a:pt x="9919" y="15728"/>
                    <a:pt x="14092" y="18874"/>
                    <a:pt x="16669" y="20237"/>
                  </a:cubicBezTo>
                  <a:cubicBezTo>
                    <a:pt x="19246" y="21600"/>
                    <a:pt x="20228" y="21181"/>
                    <a:pt x="2121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0447211" y="1016000"/>
              <a:ext cx="16998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9838" y="0"/>
                    <a:pt x="18521" y="0"/>
                    <a:pt x="16150" y="1698"/>
                  </a:cubicBezTo>
                  <a:cubicBezTo>
                    <a:pt x="13779" y="3396"/>
                    <a:pt x="10355" y="6792"/>
                    <a:pt x="7326" y="10053"/>
                  </a:cubicBezTo>
                  <a:cubicBezTo>
                    <a:pt x="4296" y="13313"/>
                    <a:pt x="1662" y="16438"/>
                    <a:pt x="609" y="18340"/>
                  </a:cubicBezTo>
                  <a:cubicBezTo>
                    <a:pt x="-445" y="20242"/>
                    <a:pt x="82" y="20921"/>
                    <a:pt x="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060699" y="2527300"/>
              <a:ext cx="63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14"/>
                    <a:pt x="0" y="10029"/>
                    <a:pt x="3600" y="13629"/>
                  </a:cubicBezTo>
                  <a:cubicBezTo>
                    <a:pt x="7200" y="17229"/>
                    <a:pt x="14400" y="19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060699" y="2543122"/>
              <a:ext cx="180770" cy="30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0" fill="norm" stroke="1" extrusionOk="0">
                  <a:moveTo>
                    <a:pt x="0" y="13097"/>
                  </a:moveTo>
                  <a:cubicBezTo>
                    <a:pt x="3767" y="11914"/>
                    <a:pt x="7535" y="10730"/>
                    <a:pt x="10800" y="8955"/>
                  </a:cubicBezTo>
                  <a:cubicBezTo>
                    <a:pt x="14065" y="7179"/>
                    <a:pt x="16828" y="4812"/>
                    <a:pt x="18586" y="3037"/>
                  </a:cubicBezTo>
                  <a:cubicBezTo>
                    <a:pt x="20344" y="1262"/>
                    <a:pt x="21098" y="78"/>
                    <a:pt x="21349" y="4"/>
                  </a:cubicBezTo>
                  <a:cubicBezTo>
                    <a:pt x="21600" y="-70"/>
                    <a:pt x="21349" y="966"/>
                    <a:pt x="20972" y="3925"/>
                  </a:cubicBezTo>
                  <a:cubicBezTo>
                    <a:pt x="20595" y="6883"/>
                    <a:pt x="20093" y="11766"/>
                    <a:pt x="19842" y="15020"/>
                  </a:cubicBezTo>
                  <a:cubicBezTo>
                    <a:pt x="19591" y="18275"/>
                    <a:pt x="19591" y="19903"/>
                    <a:pt x="19591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274483" y="2825750"/>
              <a:ext cx="90007" cy="8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00" fill="norm" stroke="1" extrusionOk="0">
                  <a:moveTo>
                    <a:pt x="2009" y="0"/>
                  </a:moveTo>
                  <a:cubicBezTo>
                    <a:pt x="1005" y="5023"/>
                    <a:pt x="0" y="10047"/>
                    <a:pt x="0" y="13814"/>
                  </a:cubicBezTo>
                  <a:cubicBezTo>
                    <a:pt x="0" y="17581"/>
                    <a:pt x="1005" y="20093"/>
                    <a:pt x="4270" y="20847"/>
                  </a:cubicBezTo>
                  <a:cubicBezTo>
                    <a:pt x="7535" y="21600"/>
                    <a:pt x="13060" y="20595"/>
                    <a:pt x="16326" y="18837"/>
                  </a:cubicBezTo>
                  <a:cubicBezTo>
                    <a:pt x="19591" y="17079"/>
                    <a:pt x="20595" y="14567"/>
                    <a:pt x="21098" y="12056"/>
                  </a:cubicBezTo>
                  <a:cubicBezTo>
                    <a:pt x="21600" y="9544"/>
                    <a:pt x="21600" y="7033"/>
                    <a:pt x="19088" y="5023"/>
                  </a:cubicBezTo>
                  <a:cubicBezTo>
                    <a:pt x="16577" y="3014"/>
                    <a:pt x="11553" y="1507"/>
                    <a:pt x="6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467100" y="26162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485514" y="28194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797300" y="2603500"/>
              <a:ext cx="2222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4140"/>
                    <a:pt x="9051" y="8280"/>
                    <a:pt x="12651" y="11880"/>
                  </a:cubicBezTo>
                  <a:cubicBezTo>
                    <a:pt x="16251" y="15480"/>
                    <a:pt x="18926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861795" y="2578100"/>
              <a:ext cx="19585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1262" y="0"/>
                  </a:moveTo>
                  <a:cubicBezTo>
                    <a:pt x="20113" y="0"/>
                    <a:pt x="18964" y="0"/>
                    <a:pt x="17585" y="720"/>
                  </a:cubicBezTo>
                  <a:cubicBezTo>
                    <a:pt x="16207" y="1440"/>
                    <a:pt x="14598" y="2880"/>
                    <a:pt x="12415" y="5184"/>
                  </a:cubicBezTo>
                  <a:cubicBezTo>
                    <a:pt x="10232" y="7488"/>
                    <a:pt x="7475" y="10656"/>
                    <a:pt x="5177" y="13104"/>
                  </a:cubicBezTo>
                  <a:cubicBezTo>
                    <a:pt x="2879" y="15552"/>
                    <a:pt x="1041" y="17280"/>
                    <a:pt x="351" y="18576"/>
                  </a:cubicBezTo>
                  <a:cubicBezTo>
                    <a:pt x="-338" y="19872"/>
                    <a:pt x="122" y="20736"/>
                    <a:pt x="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191000" y="2698750"/>
              <a:ext cx="107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229100" y="2781300"/>
              <a:ext cx="133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502150" y="2552700"/>
              <a:ext cx="1270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603749" y="2546350"/>
              <a:ext cx="1143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74"/>
                    <a:pt x="14400" y="3349"/>
                    <a:pt x="10800" y="6028"/>
                  </a:cubicBezTo>
                  <a:cubicBezTo>
                    <a:pt x="7200" y="8707"/>
                    <a:pt x="3600" y="12391"/>
                    <a:pt x="1800" y="15153"/>
                  </a:cubicBezTo>
                  <a:cubicBezTo>
                    <a:pt x="0" y="17916"/>
                    <a:pt x="0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258909" y="2347429"/>
              <a:ext cx="154341" cy="21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972" fill="norm" stroke="1" extrusionOk="0">
                  <a:moveTo>
                    <a:pt x="12527" y="13648"/>
                  </a:moveTo>
                  <a:cubicBezTo>
                    <a:pt x="11360" y="13037"/>
                    <a:pt x="10192" y="12426"/>
                    <a:pt x="8879" y="12324"/>
                  </a:cubicBezTo>
                  <a:cubicBezTo>
                    <a:pt x="7565" y="12222"/>
                    <a:pt x="6106" y="12630"/>
                    <a:pt x="4500" y="13750"/>
                  </a:cubicBezTo>
                  <a:cubicBezTo>
                    <a:pt x="2895" y="14871"/>
                    <a:pt x="1143" y="16705"/>
                    <a:pt x="414" y="18131"/>
                  </a:cubicBezTo>
                  <a:cubicBezTo>
                    <a:pt x="-316" y="19558"/>
                    <a:pt x="-24" y="20577"/>
                    <a:pt x="852" y="20882"/>
                  </a:cubicBezTo>
                  <a:cubicBezTo>
                    <a:pt x="1727" y="21188"/>
                    <a:pt x="3187" y="20780"/>
                    <a:pt x="5230" y="18641"/>
                  </a:cubicBezTo>
                  <a:cubicBezTo>
                    <a:pt x="7273" y="16501"/>
                    <a:pt x="9900" y="12630"/>
                    <a:pt x="11506" y="10082"/>
                  </a:cubicBezTo>
                  <a:cubicBezTo>
                    <a:pt x="13111" y="7535"/>
                    <a:pt x="13695" y="6313"/>
                    <a:pt x="14133" y="4682"/>
                  </a:cubicBezTo>
                  <a:cubicBezTo>
                    <a:pt x="14570" y="3052"/>
                    <a:pt x="14862" y="1014"/>
                    <a:pt x="14425" y="301"/>
                  </a:cubicBezTo>
                  <a:cubicBezTo>
                    <a:pt x="13987" y="-412"/>
                    <a:pt x="12819" y="199"/>
                    <a:pt x="12089" y="1524"/>
                  </a:cubicBezTo>
                  <a:cubicBezTo>
                    <a:pt x="11360" y="2848"/>
                    <a:pt x="11068" y="4886"/>
                    <a:pt x="12673" y="7943"/>
                  </a:cubicBezTo>
                  <a:cubicBezTo>
                    <a:pt x="14279" y="10999"/>
                    <a:pt x="17781" y="15075"/>
                    <a:pt x="21284" y="19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657850" y="2552700"/>
              <a:ext cx="139700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6389"/>
                    <a:pt x="5236" y="12777"/>
                    <a:pt x="7200" y="16580"/>
                  </a:cubicBezTo>
                  <a:cubicBezTo>
                    <a:pt x="9164" y="20383"/>
                    <a:pt x="10473" y="21600"/>
                    <a:pt x="11618" y="21600"/>
                  </a:cubicBezTo>
                  <a:cubicBezTo>
                    <a:pt x="12764" y="21600"/>
                    <a:pt x="13745" y="20383"/>
                    <a:pt x="15382" y="16732"/>
                  </a:cubicBezTo>
                  <a:cubicBezTo>
                    <a:pt x="17018" y="13082"/>
                    <a:pt x="19309" y="6997"/>
                    <a:pt x="2160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890788" y="2510580"/>
              <a:ext cx="90913" cy="1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55" fill="norm" stroke="1" extrusionOk="0">
                  <a:moveTo>
                    <a:pt x="21085" y="1533"/>
                  </a:moveTo>
                  <a:cubicBezTo>
                    <a:pt x="19121" y="594"/>
                    <a:pt x="17158" y="-345"/>
                    <a:pt x="13721" y="125"/>
                  </a:cubicBezTo>
                  <a:cubicBezTo>
                    <a:pt x="10285" y="594"/>
                    <a:pt x="5376" y="2472"/>
                    <a:pt x="2676" y="4351"/>
                  </a:cubicBezTo>
                  <a:cubicBezTo>
                    <a:pt x="-24" y="6229"/>
                    <a:pt x="-515" y="8107"/>
                    <a:pt x="467" y="9359"/>
                  </a:cubicBezTo>
                  <a:cubicBezTo>
                    <a:pt x="1449" y="10612"/>
                    <a:pt x="3903" y="11238"/>
                    <a:pt x="6112" y="12020"/>
                  </a:cubicBezTo>
                  <a:cubicBezTo>
                    <a:pt x="8321" y="12803"/>
                    <a:pt x="10285" y="13742"/>
                    <a:pt x="11758" y="15151"/>
                  </a:cubicBezTo>
                  <a:cubicBezTo>
                    <a:pt x="13230" y="16559"/>
                    <a:pt x="14212" y="18438"/>
                    <a:pt x="12494" y="19533"/>
                  </a:cubicBezTo>
                  <a:cubicBezTo>
                    <a:pt x="10776" y="20629"/>
                    <a:pt x="6358" y="20942"/>
                    <a:pt x="194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089650" y="26289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756400" y="2343150"/>
              <a:ext cx="444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28"/>
                    <a:pt x="21600" y="10656"/>
                    <a:pt x="18000" y="14256"/>
                  </a:cubicBezTo>
                  <a:cubicBezTo>
                    <a:pt x="14400" y="17856"/>
                    <a:pt x="720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731000" y="2342020"/>
              <a:ext cx="230114" cy="2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24" fill="norm" stroke="1" extrusionOk="0">
                  <a:moveTo>
                    <a:pt x="0" y="18113"/>
                  </a:moveTo>
                  <a:cubicBezTo>
                    <a:pt x="1571" y="17139"/>
                    <a:pt x="3142" y="16165"/>
                    <a:pt x="5793" y="13810"/>
                  </a:cubicBezTo>
                  <a:cubicBezTo>
                    <a:pt x="8444" y="11455"/>
                    <a:pt x="12175" y="7719"/>
                    <a:pt x="14335" y="5527"/>
                  </a:cubicBezTo>
                  <a:cubicBezTo>
                    <a:pt x="16495" y="3335"/>
                    <a:pt x="17084" y="2685"/>
                    <a:pt x="18065" y="1873"/>
                  </a:cubicBezTo>
                  <a:cubicBezTo>
                    <a:pt x="19047" y="1061"/>
                    <a:pt x="20422" y="86"/>
                    <a:pt x="21011" y="5"/>
                  </a:cubicBezTo>
                  <a:cubicBezTo>
                    <a:pt x="21600" y="-76"/>
                    <a:pt x="21404" y="736"/>
                    <a:pt x="20520" y="3497"/>
                  </a:cubicBezTo>
                  <a:cubicBezTo>
                    <a:pt x="19636" y="6258"/>
                    <a:pt x="18065" y="10968"/>
                    <a:pt x="17182" y="14297"/>
                  </a:cubicBezTo>
                  <a:cubicBezTo>
                    <a:pt x="16298" y="17626"/>
                    <a:pt x="16102" y="19575"/>
                    <a:pt x="15905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997700" y="25527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099300" y="24447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112000" y="2578100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391400" y="2336800"/>
              <a:ext cx="1270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50"/>
                    <a:pt x="10800" y="10500"/>
                    <a:pt x="14400" y="14100"/>
                  </a:cubicBezTo>
                  <a:cubicBezTo>
                    <a:pt x="18000" y="17700"/>
                    <a:pt x="198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321550" y="2349500"/>
              <a:ext cx="2222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2645"/>
                    <a:pt x="15017" y="5290"/>
                    <a:pt x="11520" y="8449"/>
                  </a:cubicBezTo>
                  <a:cubicBezTo>
                    <a:pt x="8023" y="11608"/>
                    <a:pt x="4320" y="15282"/>
                    <a:pt x="2366" y="17559"/>
                  </a:cubicBezTo>
                  <a:cubicBezTo>
                    <a:pt x="411" y="19837"/>
                    <a:pt x="206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645399" y="2452801"/>
              <a:ext cx="1905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400" y="3953"/>
                    <a:pt x="4800" y="-1447"/>
                    <a:pt x="8400" y="353"/>
                  </a:cubicBezTo>
                  <a:cubicBezTo>
                    <a:pt x="12000" y="2153"/>
                    <a:pt x="168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607299" y="257810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9200"/>
                    <a:pt x="10338" y="16800"/>
                    <a:pt x="13938" y="13200"/>
                  </a:cubicBezTo>
                  <a:cubicBezTo>
                    <a:pt x="17538" y="9600"/>
                    <a:pt x="1956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7689850" y="2387600"/>
              <a:ext cx="1397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3780"/>
                    <a:pt x="10473" y="7560"/>
                    <a:pt x="6873" y="11160"/>
                  </a:cubicBezTo>
                  <a:cubicBezTo>
                    <a:pt x="3273" y="14760"/>
                    <a:pt x="1636" y="18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975600" y="2368550"/>
              <a:ext cx="952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5342"/>
                    <a:pt x="7680" y="10684"/>
                    <a:pt x="11280" y="14284"/>
                  </a:cubicBezTo>
                  <a:cubicBezTo>
                    <a:pt x="14880" y="17884"/>
                    <a:pt x="18240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981949" y="2432050"/>
              <a:ext cx="1778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27"/>
                    <a:pt x="14400" y="4255"/>
                    <a:pt x="10929" y="7282"/>
                  </a:cubicBezTo>
                  <a:cubicBezTo>
                    <a:pt x="7457" y="10309"/>
                    <a:pt x="4114" y="14236"/>
                    <a:pt x="2314" y="16773"/>
                  </a:cubicBezTo>
                  <a:cubicBezTo>
                    <a:pt x="514" y="19309"/>
                    <a:pt x="257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805853" y="2051566"/>
              <a:ext cx="99898" cy="22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66" fill="norm" stroke="1" extrusionOk="0">
                  <a:moveTo>
                    <a:pt x="14488" y="14351"/>
                  </a:moveTo>
                  <a:cubicBezTo>
                    <a:pt x="12238" y="14351"/>
                    <a:pt x="9988" y="14351"/>
                    <a:pt x="7963" y="14751"/>
                  </a:cubicBezTo>
                  <a:cubicBezTo>
                    <a:pt x="5938" y="15151"/>
                    <a:pt x="4138" y="15951"/>
                    <a:pt x="2563" y="17151"/>
                  </a:cubicBezTo>
                  <a:cubicBezTo>
                    <a:pt x="988" y="18351"/>
                    <a:pt x="-362" y="19951"/>
                    <a:pt x="88" y="20651"/>
                  </a:cubicBezTo>
                  <a:cubicBezTo>
                    <a:pt x="538" y="21351"/>
                    <a:pt x="2788" y="21151"/>
                    <a:pt x="5263" y="20151"/>
                  </a:cubicBezTo>
                  <a:cubicBezTo>
                    <a:pt x="7738" y="19151"/>
                    <a:pt x="10438" y="17351"/>
                    <a:pt x="13138" y="14151"/>
                  </a:cubicBezTo>
                  <a:cubicBezTo>
                    <a:pt x="15838" y="10951"/>
                    <a:pt x="18538" y="6351"/>
                    <a:pt x="19888" y="3551"/>
                  </a:cubicBezTo>
                  <a:cubicBezTo>
                    <a:pt x="21238" y="751"/>
                    <a:pt x="21238" y="-249"/>
                    <a:pt x="20563" y="51"/>
                  </a:cubicBezTo>
                  <a:cubicBezTo>
                    <a:pt x="19888" y="351"/>
                    <a:pt x="18538" y="1951"/>
                    <a:pt x="17188" y="4651"/>
                  </a:cubicBezTo>
                  <a:cubicBezTo>
                    <a:pt x="15838" y="7351"/>
                    <a:pt x="14488" y="11151"/>
                    <a:pt x="15163" y="13551"/>
                  </a:cubicBezTo>
                  <a:cubicBezTo>
                    <a:pt x="15838" y="15951"/>
                    <a:pt x="18538" y="16951"/>
                    <a:pt x="21238" y="17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08425" y="3617835"/>
              <a:ext cx="221826" cy="71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93" fill="norm" stroke="1" extrusionOk="0">
                  <a:moveTo>
                    <a:pt x="7365" y="10342"/>
                  </a:moveTo>
                  <a:cubicBezTo>
                    <a:pt x="5719" y="11867"/>
                    <a:pt x="4073" y="13391"/>
                    <a:pt x="2942" y="15107"/>
                  </a:cubicBezTo>
                  <a:cubicBezTo>
                    <a:pt x="1810" y="16822"/>
                    <a:pt x="1193" y="18728"/>
                    <a:pt x="782" y="19903"/>
                  </a:cubicBezTo>
                  <a:cubicBezTo>
                    <a:pt x="370" y="21078"/>
                    <a:pt x="165" y="21523"/>
                    <a:pt x="62" y="21491"/>
                  </a:cubicBezTo>
                  <a:cubicBezTo>
                    <a:pt x="-41" y="21459"/>
                    <a:pt x="-41" y="20951"/>
                    <a:pt x="268" y="19681"/>
                  </a:cubicBezTo>
                  <a:cubicBezTo>
                    <a:pt x="576" y="18410"/>
                    <a:pt x="1193" y="16377"/>
                    <a:pt x="2119" y="14185"/>
                  </a:cubicBezTo>
                  <a:cubicBezTo>
                    <a:pt x="3045" y="11994"/>
                    <a:pt x="4279" y="9643"/>
                    <a:pt x="6028" y="7419"/>
                  </a:cubicBezTo>
                  <a:cubicBezTo>
                    <a:pt x="7776" y="5196"/>
                    <a:pt x="10039" y="3099"/>
                    <a:pt x="11788" y="1829"/>
                  </a:cubicBezTo>
                  <a:cubicBezTo>
                    <a:pt x="13536" y="558"/>
                    <a:pt x="14770" y="114"/>
                    <a:pt x="15696" y="18"/>
                  </a:cubicBezTo>
                  <a:cubicBezTo>
                    <a:pt x="16622" y="-77"/>
                    <a:pt x="17239" y="177"/>
                    <a:pt x="17959" y="1384"/>
                  </a:cubicBezTo>
                  <a:cubicBezTo>
                    <a:pt x="18679" y="2591"/>
                    <a:pt x="19502" y="4751"/>
                    <a:pt x="20119" y="6911"/>
                  </a:cubicBezTo>
                  <a:cubicBezTo>
                    <a:pt x="20736" y="9071"/>
                    <a:pt x="21148" y="11231"/>
                    <a:pt x="21353" y="13105"/>
                  </a:cubicBezTo>
                  <a:cubicBezTo>
                    <a:pt x="21559" y="14979"/>
                    <a:pt x="21559" y="16568"/>
                    <a:pt x="21559" y="18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20700" y="4070349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96836" y="3959722"/>
              <a:ext cx="121524" cy="21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79" fill="norm" stroke="1" extrusionOk="0">
                  <a:moveTo>
                    <a:pt x="18137" y="262"/>
                  </a:moveTo>
                  <a:cubicBezTo>
                    <a:pt x="13012" y="55"/>
                    <a:pt x="7886" y="-153"/>
                    <a:pt x="4591" y="159"/>
                  </a:cubicBezTo>
                  <a:cubicBezTo>
                    <a:pt x="1296" y="470"/>
                    <a:pt x="-168" y="1301"/>
                    <a:pt x="15" y="2755"/>
                  </a:cubicBezTo>
                  <a:cubicBezTo>
                    <a:pt x="198" y="4209"/>
                    <a:pt x="2029" y="6285"/>
                    <a:pt x="5507" y="8259"/>
                  </a:cubicBezTo>
                  <a:cubicBezTo>
                    <a:pt x="8985" y="10232"/>
                    <a:pt x="14110" y="12101"/>
                    <a:pt x="17222" y="13555"/>
                  </a:cubicBezTo>
                  <a:cubicBezTo>
                    <a:pt x="20334" y="15009"/>
                    <a:pt x="21432" y="16047"/>
                    <a:pt x="20883" y="17293"/>
                  </a:cubicBezTo>
                  <a:cubicBezTo>
                    <a:pt x="20334" y="18539"/>
                    <a:pt x="18137" y="19993"/>
                    <a:pt x="15940" y="20720"/>
                  </a:cubicBezTo>
                  <a:cubicBezTo>
                    <a:pt x="13744" y="21447"/>
                    <a:pt x="11547" y="21447"/>
                    <a:pt x="10083" y="20824"/>
                  </a:cubicBezTo>
                  <a:cubicBezTo>
                    <a:pt x="8618" y="20201"/>
                    <a:pt x="7886" y="18955"/>
                    <a:pt x="7154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57719" y="3938703"/>
              <a:ext cx="109082" cy="23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2" fill="norm" stroke="1" extrusionOk="0">
                  <a:moveTo>
                    <a:pt x="21407" y="2198"/>
                  </a:moveTo>
                  <a:cubicBezTo>
                    <a:pt x="20161" y="1217"/>
                    <a:pt x="18915" y="235"/>
                    <a:pt x="16007" y="38"/>
                  </a:cubicBezTo>
                  <a:cubicBezTo>
                    <a:pt x="13099" y="-158"/>
                    <a:pt x="8530" y="431"/>
                    <a:pt x="5207" y="1118"/>
                  </a:cubicBezTo>
                  <a:cubicBezTo>
                    <a:pt x="1884" y="1806"/>
                    <a:pt x="-193" y="2591"/>
                    <a:pt x="15" y="4358"/>
                  </a:cubicBezTo>
                  <a:cubicBezTo>
                    <a:pt x="222" y="6126"/>
                    <a:pt x="2715" y="8875"/>
                    <a:pt x="6038" y="11133"/>
                  </a:cubicBezTo>
                  <a:cubicBezTo>
                    <a:pt x="9361" y="13391"/>
                    <a:pt x="13515" y="15158"/>
                    <a:pt x="15592" y="16533"/>
                  </a:cubicBezTo>
                  <a:cubicBezTo>
                    <a:pt x="17669" y="17907"/>
                    <a:pt x="17669" y="18889"/>
                    <a:pt x="16007" y="19773"/>
                  </a:cubicBezTo>
                  <a:cubicBezTo>
                    <a:pt x="14345" y="20657"/>
                    <a:pt x="11022" y="21442"/>
                    <a:pt x="8738" y="21442"/>
                  </a:cubicBezTo>
                  <a:cubicBezTo>
                    <a:pt x="6453" y="21442"/>
                    <a:pt x="5207" y="20657"/>
                    <a:pt x="3961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086379" y="3981449"/>
              <a:ext cx="164571" cy="16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77" fill="norm" stroke="1" extrusionOk="0">
                  <a:moveTo>
                    <a:pt x="1593" y="0"/>
                  </a:moveTo>
                  <a:cubicBezTo>
                    <a:pt x="1039" y="4922"/>
                    <a:pt x="485" y="9843"/>
                    <a:pt x="208" y="12987"/>
                  </a:cubicBezTo>
                  <a:cubicBezTo>
                    <a:pt x="-69" y="16132"/>
                    <a:pt x="-69" y="17499"/>
                    <a:pt x="208" y="18866"/>
                  </a:cubicBezTo>
                  <a:cubicBezTo>
                    <a:pt x="485" y="20233"/>
                    <a:pt x="1039" y="21600"/>
                    <a:pt x="2977" y="21053"/>
                  </a:cubicBezTo>
                  <a:cubicBezTo>
                    <a:pt x="4916" y="20506"/>
                    <a:pt x="8239" y="18046"/>
                    <a:pt x="10454" y="15722"/>
                  </a:cubicBezTo>
                  <a:cubicBezTo>
                    <a:pt x="12669" y="13397"/>
                    <a:pt x="13777" y="11210"/>
                    <a:pt x="14469" y="9023"/>
                  </a:cubicBezTo>
                  <a:cubicBezTo>
                    <a:pt x="15162" y="6835"/>
                    <a:pt x="15439" y="4648"/>
                    <a:pt x="15162" y="4511"/>
                  </a:cubicBezTo>
                  <a:cubicBezTo>
                    <a:pt x="14885" y="4375"/>
                    <a:pt x="14054" y="6289"/>
                    <a:pt x="13639" y="8613"/>
                  </a:cubicBezTo>
                  <a:cubicBezTo>
                    <a:pt x="13223" y="10937"/>
                    <a:pt x="13223" y="13671"/>
                    <a:pt x="13639" y="15995"/>
                  </a:cubicBezTo>
                  <a:cubicBezTo>
                    <a:pt x="14054" y="18319"/>
                    <a:pt x="14885" y="20233"/>
                    <a:pt x="16269" y="20780"/>
                  </a:cubicBezTo>
                  <a:cubicBezTo>
                    <a:pt x="17654" y="21327"/>
                    <a:pt x="19593" y="20506"/>
                    <a:pt x="21531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276945" y="3951431"/>
              <a:ext cx="170855" cy="17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85" fill="norm" stroke="1" extrusionOk="0">
                  <a:moveTo>
                    <a:pt x="2325" y="8478"/>
                  </a:moveTo>
                  <a:cubicBezTo>
                    <a:pt x="1792" y="11902"/>
                    <a:pt x="1258" y="15326"/>
                    <a:pt x="858" y="17697"/>
                  </a:cubicBezTo>
                  <a:cubicBezTo>
                    <a:pt x="458" y="20068"/>
                    <a:pt x="192" y="21385"/>
                    <a:pt x="58" y="21385"/>
                  </a:cubicBezTo>
                  <a:cubicBezTo>
                    <a:pt x="-75" y="21385"/>
                    <a:pt x="-75" y="20068"/>
                    <a:pt x="1125" y="16775"/>
                  </a:cubicBezTo>
                  <a:cubicBezTo>
                    <a:pt x="2325" y="13483"/>
                    <a:pt x="4725" y="8214"/>
                    <a:pt x="6325" y="5053"/>
                  </a:cubicBezTo>
                  <a:cubicBezTo>
                    <a:pt x="7925" y="1892"/>
                    <a:pt x="8725" y="839"/>
                    <a:pt x="9392" y="1102"/>
                  </a:cubicBezTo>
                  <a:cubicBezTo>
                    <a:pt x="10058" y="1365"/>
                    <a:pt x="10592" y="2946"/>
                    <a:pt x="10858" y="5448"/>
                  </a:cubicBezTo>
                  <a:cubicBezTo>
                    <a:pt x="11125" y="7951"/>
                    <a:pt x="11125" y="11375"/>
                    <a:pt x="11125" y="13746"/>
                  </a:cubicBezTo>
                  <a:cubicBezTo>
                    <a:pt x="11125" y="16117"/>
                    <a:pt x="11125" y="17434"/>
                    <a:pt x="11125" y="17434"/>
                  </a:cubicBezTo>
                  <a:cubicBezTo>
                    <a:pt x="11125" y="17434"/>
                    <a:pt x="11125" y="16117"/>
                    <a:pt x="11792" y="13219"/>
                  </a:cubicBezTo>
                  <a:cubicBezTo>
                    <a:pt x="12458" y="10322"/>
                    <a:pt x="13792" y="5844"/>
                    <a:pt x="15125" y="3209"/>
                  </a:cubicBezTo>
                  <a:cubicBezTo>
                    <a:pt x="16458" y="575"/>
                    <a:pt x="17792" y="-215"/>
                    <a:pt x="18725" y="48"/>
                  </a:cubicBezTo>
                  <a:cubicBezTo>
                    <a:pt x="19658" y="312"/>
                    <a:pt x="20192" y="1629"/>
                    <a:pt x="20592" y="5053"/>
                  </a:cubicBezTo>
                  <a:cubicBezTo>
                    <a:pt x="20992" y="8478"/>
                    <a:pt x="21258" y="14009"/>
                    <a:pt x="21525" y="1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457080" y="3891199"/>
              <a:ext cx="178844" cy="48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28" fill="norm" stroke="1" extrusionOk="0">
                  <a:moveTo>
                    <a:pt x="4926" y="3722"/>
                  </a:moveTo>
                  <a:cubicBezTo>
                    <a:pt x="4675" y="7479"/>
                    <a:pt x="4424" y="11235"/>
                    <a:pt x="4173" y="13959"/>
                  </a:cubicBezTo>
                  <a:cubicBezTo>
                    <a:pt x="3922" y="16682"/>
                    <a:pt x="3670" y="18373"/>
                    <a:pt x="3168" y="19547"/>
                  </a:cubicBezTo>
                  <a:cubicBezTo>
                    <a:pt x="2666" y="20721"/>
                    <a:pt x="1912" y="21378"/>
                    <a:pt x="1284" y="21425"/>
                  </a:cubicBezTo>
                  <a:cubicBezTo>
                    <a:pt x="656" y="21472"/>
                    <a:pt x="154" y="20909"/>
                    <a:pt x="29" y="18983"/>
                  </a:cubicBezTo>
                  <a:cubicBezTo>
                    <a:pt x="-97" y="17058"/>
                    <a:pt x="154" y="13771"/>
                    <a:pt x="1410" y="10672"/>
                  </a:cubicBezTo>
                  <a:cubicBezTo>
                    <a:pt x="2666" y="7573"/>
                    <a:pt x="4926" y="4662"/>
                    <a:pt x="7187" y="2877"/>
                  </a:cubicBezTo>
                  <a:cubicBezTo>
                    <a:pt x="9447" y="1093"/>
                    <a:pt x="11708" y="435"/>
                    <a:pt x="13466" y="154"/>
                  </a:cubicBezTo>
                  <a:cubicBezTo>
                    <a:pt x="15224" y="-128"/>
                    <a:pt x="16480" y="-34"/>
                    <a:pt x="17861" y="529"/>
                  </a:cubicBezTo>
                  <a:cubicBezTo>
                    <a:pt x="19243" y="1093"/>
                    <a:pt x="20750" y="2126"/>
                    <a:pt x="21126" y="3300"/>
                  </a:cubicBezTo>
                  <a:cubicBezTo>
                    <a:pt x="21503" y="4474"/>
                    <a:pt x="20750" y="5789"/>
                    <a:pt x="18991" y="6775"/>
                  </a:cubicBezTo>
                  <a:cubicBezTo>
                    <a:pt x="17233" y="7761"/>
                    <a:pt x="14470" y="8418"/>
                    <a:pt x="11456" y="8512"/>
                  </a:cubicBezTo>
                  <a:cubicBezTo>
                    <a:pt x="8443" y="8606"/>
                    <a:pt x="5177" y="8136"/>
                    <a:pt x="1912" y="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709000" y="3670299"/>
              <a:ext cx="75350" cy="34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90" fill="norm" stroke="1" extrusionOk="0">
                  <a:moveTo>
                    <a:pt x="10559" y="0"/>
                  </a:moveTo>
                  <a:cubicBezTo>
                    <a:pt x="6959" y="3200"/>
                    <a:pt x="3359" y="6400"/>
                    <a:pt x="1559" y="9333"/>
                  </a:cubicBezTo>
                  <a:cubicBezTo>
                    <a:pt x="-241" y="12267"/>
                    <a:pt x="-241" y="14933"/>
                    <a:pt x="359" y="16667"/>
                  </a:cubicBezTo>
                  <a:cubicBezTo>
                    <a:pt x="959" y="18400"/>
                    <a:pt x="2159" y="19200"/>
                    <a:pt x="3959" y="19867"/>
                  </a:cubicBezTo>
                  <a:cubicBezTo>
                    <a:pt x="5759" y="20533"/>
                    <a:pt x="8159" y="21067"/>
                    <a:pt x="10859" y="21333"/>
                  </a:cubicBezTo>
                  <a:cubicBezTo>
                    <a:pt x="13559" y="21600"/>
                    <a:pt x="16559" y="21600"/>
                    <a:pt x="18359" y="20733"/>
                  </a:cubicBezTo>
                  <a:cubicBezTo>
                    <a:pt x="20159" y="19867"/>
                    <a:pt x="20759" y="18133"/>
                    <a:pt x="21359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663434" y="3790949"/>
              <a:ext cx="203466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6708" y="7348"/>
                  </a:moveTo>
                  <a:cubicBezTo>
                    <a:pt x="5595" y="6903"/>
                    <a:pt x="4481" y="6458"/>
                    <a:pt x="3145" y="6124"/>
                  </a:cubicBezTo>
                  <a:cubicBezTo>
                    <a:pt x="1809" y="5790"/>
                    <a:pt x="250" y="5567"/>
                    <a:pt x="28" y="5456"/>
                  </a:cubicBezTo>
                  <a:cubicBezTo>
                    <a:pt x="-195" y="5344"/>
                    <a:pt x="918" y="5344"/>
                    <a:pt x="3257" y="5456"/>
                  </a:cubicBezTo>
                  <a:cubicBezTo>
                    <a:pt x="5595" y="5567"/>
                    <a:pt x="9158" y="5790"/>
                    <a:pt x="12164" y="7237"/>
                  </a:cubicBezTo>
                  <a:cubicBezTo>
                    <a:pt x="15170" y="8685"/>
                    <a:pt x="17619" y="11357"/>
                    <a:pt x="18844" y="13584"/>
                  </a:cubicBezTo>
                  <a:cubicBezTo>
                    <a:pt x="20069" y="15810"/>
                    <a:pt x="20069" y="17592"/>
                    <a:pt x="19846" y="19039"/>
                  </a:cubicBezTo>
                  <a:cubicBezTo>
                    <a:pt x="19624" y="20487"/>
                    <a:pt x="19178" y="21600"/>
                    <a:pt x="18844" y="21600"/>
                  </a:cubicBezTo>
                  <a:cubicBezTo>
                    <a:pt x="18510" y="21600"/>
                    <a:pt x="18287" y="20487"/>
                    <a:pt x="18733" y="16701"/>
                  </a:cubicBezTo>
                  <a:cubicBezTo>
                    <a:pt x="19178" y="12915"/>
                    <a:pt x="20292" y="6458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890865" y="3822136"/>
              <a:ext cx="113781" cy="18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013" fill="norm" stroke="1" extrusionOk="0">
                  <a:moveTo>
                    <a:pt x="18776" y="784"/>
                  </a:moveTo>
                  <a:cubicBezTo>
                    <a:pt x="16847" y="304"/>
                    <a:pt x="14919" y="-176"/>
                    <a:pt x="13183" y="64"/>
                  </a:cubicBezTo>
                  <a:cubicBezTo>
                    <a:pt x="11447" y="304"/>
                    <a:pt x="9904" y="1264"/>
                    <a:pt x="7590" y="4264"/>
                  </a:cubicBezTo>
                  <a:cubicBezTo>
                    <a:pt x="5276" y="7264"/>
                    <a:pt x="2190" y="12304"/>
                    <a:pt x="840" y="15424"/>
                  </a:cubicBezTo>
                  <a:cubicBezTo>
                    <a:pt x="-510" y="18544"/>
                    <a:pt x="-124" y="19744"/>
                    <a:pt x="1226" y="20464"/>
                  </a:cubicBezTo>
                  <a:cubicBezTo>
                    <a:pt x="2576" y="21184"/>
                    <a:pt x="4890" y="21424"/>
                    <a:pt x="8361" y="19744"/>
                  </a:cubicBezTo>
                  <a:cubicBezTo>
                    <a:pt x="11833" y="18064"/>
                    <a:pt x="16461" y="14464"/>
                    <a:pt x="18776" y="11824"/>
                  </a:cubicBezTo>
                  <a:cubicBezTo>
                    <a:pt x="21090" y="9184"/>
                    <a:pt x="21090" y="7504"/>
                    <a:pt x="20126" y="6424"/>
                  </a:cubicBezTo>
                  <a:cubicBezTo>
                    <a:pt x="19161" y="5344"/>
                    <a:pt x="17233" y="4864"/>
                    <a:pt x="15304" y="4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044699" y="3829050"/>
              <a:ext cx="10851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0" y="0"/>
                  </a:moveTo>
                  <a:cubicBezTo>
                    <a:pt x="1246" y="4469"/>
                    <a:pt x="2492" y="8938"/>
                    <a:pt x="2908" y="11917"/>
                  </a:cubicBezTo>
                  <a:cubicBezTo>
                    <a:pt x="3323" y="14897"/>
                    <a:pt x="2908" y="16386"/>
                    <a:pt x="2700" y="16510"/>
                  </a:cubicBezTo>
                  <a:cubicBezTo>
                    <a:pt x="2492" y="16634"/>
                    <a:pt x="2492" y="15393"/>
                    <a:pt x="3323" y="13283"/>
                  </a:cubicBezTo>
                  <a:cubicBezTo>
                    <a:pt x="4154" y="11172"/>
                    <a:pt x="5815" y="8193"/>
                    <a:pt x="7269" y="6083"/>
                  </a:cubicBezTo>
                  <a:cubicBezTo>
                    <a:pt x="8723" y="3972"/>
                    <a:pt x="9969" y="2731"/>
                    <a:pt x="11631" y="1986"/>
                  </a:cubicBezTo>
                  <a:cubicBezTo>
                    <a:pt x="13292" y="1241"/>
                    <a:pt x="15369" y="993"/>
                    <a:pt x="17238" y="3600"/>
                  </a:cubicBezTo>
                  <a:cubicBezTo>
                    <a:pt x="19108" y="6207"/>
                    <a:pt x="20769" y="11669"/>
                    <a:pt x="21185" y="15145"/>
                  </a:cubicBezTo>
                  <a:cubicBezTo>
                    <a:pt x="21600" y="18621"/>
                    <a:pt x="20769" y="20110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152650" y="3800739"/>
              <a:ext cx="158772" cy="24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4" fill="norm" stroke="1" extrusionOk="0">
                  <a:moveTo>
                    <a:pt x="17053" y="4725"/>
                  </a:moveTo>
                  <a:cubicBezTo>
                    <a:pt x="18189" y="4167"/>
                    <a:pt x="19326" y="3608"/>
                    <a:pt x="20179" y="2863"/>
                  </a:cubicBezTo>
                  <a:cubicBezTo>
                    <a:pt x="21032" y="2118"/>
                    <a:pt x="21600" y="1187"/>
                    <a:pt x="21174" y="629"/>
                  </a:cubicBezTo>
                  <a:cubicBezTo>
                    <a:pt x="20747" y="70"/>
                    <a:pt x="19326" y="-116"/>
                    <a:pt x="17195" y="70"/>
                  </a:cubicBezTo>
                  <a:cubicBezTo>
                    <a:pt x="15063" y="256"/>
                    <a:pt x="12221" y="815"/>
                    <a:pt x="10374" y="1932"/>
                  </a:cubicBezTo>
                  <a:cubicBezTo>
                    <a:pt x="8526" y="3050"/>
                    <a:pt x="7674" y="4725"/>
                    <a:pt x="8526" y="6774"/>
                  </a:cubicBezTo>
                  <a:cubicBezTo>
                    <a:pt x="9379" y="8822"/>
                    <a:pt x="11937" y="11243"/>
                    <a:pt x="13784" y="12732"/>
                  </a:cubicBezTo>
                  <a:cubicBezTo>
                    <a:pt x="15632" y="14222"/>
                    <a:pt x="16768" y="14781"/>
                    <a:pt x="17763" y="15525"/>
                  </a:cubicBezTo>
                  <a:cubicBezTo>
                    <a:pt x="18758" y="16270"/>
                    <a:pt x="19611" y="17201"/>
                    <a:pt x="19468" y="17946"/>
                  </a:cubicBezTo>
                  <a:cubicBezTo>
                    <a:pt x="19326" y="18691"/>
                    <a:pt x="18189" y="19250"/>
                    <a:pt x="14779" y="19808"/>
                  </a:cubicBezTo>
                  <a:cubicBezTo>
                    <a:pt x="11368" y="20367"/>
                    <a:pt x="5684" y="20925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08000" y="4206593"/>
              <a:ext cx="1549400" cy="1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1003" y="19611"/>
                    <a:pt x="2007" y="17721"/>
                    <a:pt x="3039" y="16101"/>
                  </a:cubicBezTo>
                  <a:cubicBezTo>
                    <a:pt x="4072" y="14481"/>
                    <a:pt x="5134" y="13131"/>
                    <a:pt x="6241" y="11646"/>
                  </a:cubicBezTo>
                  <a:cubicBezTo>
                    <a:pt x="7348" y="10161"/>
                    <a:pt x="8498" y="8541"/>
                    <a:pt x="9575" y="7326"/>
                  </a:cubicBezTo>
                  <a:cubicBezTo>
                    <a:pt x="10652" y="6111"/>
                    <a:pt x="11656" y="5301"/>
                    <a:pt x="12659" y="4356"/>
                  </a:cubicBezTo>
                  <a:cubicBezTo>
                    <a:pt x="13662" y="3411"/>
                    <a:pt x="14666" y="2331"/>
                    <a:pt x="15772" y="1521"/>
                  </a:cubicBezTo>
                  <a:cubicBezTo>
                    <a:pt x="16879" y="711"/>
                    <a:pt x="18089" y="171"/>
                    <a:pt x="19077" y="36"/>
                  </a:cubicBezTo>
                  <a:cubicBezTo>
                    <a:pt x="20066" y="-99"/>
                    <a:pt x="20833" y="171"/>
                    <a:pt x="21600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49239" y="4267199"/>
              <a:ext cx="1044662" cy="11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58" fill="norm" stroke="1" extrusionOk="0">
                  <a:moveTo>
                    <a:pt x="4265" y="9095"/>
                  </a:moveTo>
                  <a:cubicBezTo>
                    <a:pt x="2953" y="11368"/>
                    <a:pt x="1642" y="13642"/>
                    <a:pt x="898" y="15726"/>
                  </a:cubicBezTo>
                  <a:cubicBezTo>
                    <a:pt x="155" y="17811"/>
                    <a:pt x="-20" y="19705"/>
                    <a:pt x="2" y="20653"/>
                  </a:cubicBezTo>
                  <a:cubicBezTo>
                    <a:pt x="24" y="21600"/>
                    <a:pt x="242" y="21600"/>
                    <a:pt x="1139" y="21221"/>
                  </a:cubicBezTo>
                  <a:cubicBezTo>
                    <a:pt x="2035" y="20842"/>
                    <a:pt x="3609" y="20084"/>
                    <a:pt x="5140" y="18568"/>
                  </a:cubicBezTo>
                  <a:cubicBezTo>
                    <a:pt x="6670" y="17053"/>
                    <a:pt x="8157" y="14779"/>
                    <a:pt x="9774" y="12505"/>
                  </a:cubicBezTo>
                  <a:cubicBezTo>
                    <a:pt x="11392" y="10232"/>
                    <a:pt x="13141" y="7958"/>
                    <a:pt x="14890" y="6253"/>
                  </a:cubicBezTo>
                  <a:cubicBezTo>
                    <a:pt x="16639" y="4547"/>
                    <a:pt x="18388" y="3411"/>
                    <a:pt x="19503" y="2463"/>
                  </a:cubicBezTo>
                  <a:cubicBezTo>
                    <a:pt x="20618" y="1516"/>
                    <a:pt x="21099" y="758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533650" y="386080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520949" y="40259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189816" y="3686905"/>
              <a:ext cx="321735" cy="41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3695" y="5777"/>
                  </a:moveTo>
                  <a:cubicBezTo>
                    <a:pt x="3411" y="8324"/>
                    <a:pt x="3126" y="10872"/>
                    <a:pt x="2700" y="13309"/>
                  </a:cubicBezTo>
                  <a:cubicBezTo>
                    <a:pt x="2274" y="15746"/>
                    <a:pt x="1705" y="18072"/>
                    <a:pt x="1279" y="19512"/>
                  </a:cubicBezTo>
                  <a:cubicBezTo>
                    <a:pt x="853" y="20952"/>
                    <a:pt x="568" y="21506"/>
                    <a:pt x="355" y="21506"/>
                  </a:cubicBezTo>
                  <a:cubicBezTo>
                    <a:pt x="142" y="21506"/>
                    <a:pt x="0" y="20952"/>
                    <a:pt x="0" y="18571"/>
                  </a:cubicBezTo>
                  <a:cubicBezTo>
                    <a:pt x="0" y="16189"/>
                    <a:pt x="142" y="11980"/>
                    <a:pt x="355" y="8989"/>
                  </a:cubicBezTo>
                  <a:cubicBezTo>
                    <a:pt x="568" y="5998"/>
                    <a:pt x="853" y="4226"/>
                    <a:pt x="1279" y="2897"/>
                  </a:cubicBezTo>
                  <a:cubicBezTo>
                    <a:pt x="1705" y="1568"/>
                    <a:pt x="2274" y="681"/>
                    <a:pt x="2913" y="460"/>
                  </a:cubicBezTo>
                  <a:cubicBezTo>
                    <a:pt x="3553" y="238"/>
                    <a:pt x="4263" y="681"/>
                    <a:pt x="5613" y="2620"/>
                  </a:cubicBezTo>
                  <a:cubicBezTo>
                    <a:pt x="6963" y="4558"/>
                    <a:pt x="8953" y="7992"/>
                    <a:pt x="10445" y="10817"/>
                  </a:cubicBezTo>
                  <a:cubicBezTo>
                    <a:pt x="11937" y="13641"/>
                    <a:pt x="12932" y="15857"/>
                    <a:pt x="13642" y="17186"/>
                  </a:cubicBezTo>
                  <a:cubicBezTo>
                    <a:pt x="14353" y="18515"/>
                    <a:pt x="14779" y="18958"/>
                    <a:pt x="15205" y="18958"/>
                  </a:cubicBezTo>
                  <a:cubicBezTo>
                    <a:pt x="15632" y="18958"/>
                    <a:pt x="16058" y="18515"/>
                    <a:pt x="16911" y="16798"/>
                  </a:cubicBezTo>
                  <a:cubicBezTo>
                    <a:pt x="17763" y="15081"/>
                    <a:pt x="19042" y="12091"/>
                    <a:pt x="19824" y="9321"/>
                  </a:cubicBezTo>
                  <a:cubicBezTo>
                    <a:pt x="20605" y="6552"/>
                    <a:pt x="20889" y="4004"/>
                    <a:pt x="21032" y="2454"/>
                  </a:cubicBezTo>
                  <a:cubicBezTo>
                    <a:pt x="21174" y="903"/>
                    <a:pt x="21174" y="349"/>
                    <a:pt x="21245" y="128"/>
                  </a:cubicBezTo>
                  <a:cubicBezTo>
                    <a:pt x="21316" y="-94"/>
                    <a:pt x="21458" y="17"/>
                    <a:pt x="21600" y="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3512560" y="3911599"/>
              <a:ext cx="98917" cy="11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02" fill="norm" stroke="1" extrusionOk="0">
                  <a:moveTo>
                    <a:pt x="13014" y="5891"/>
                  </a:moveTo>
                  <a:cubicBezTo>
                    <a:pt x="11692" y="4320"/>
                    <a:pt x="10370" y="2749"/>
                    <a:pt x="8606" y="2160"/>
                  </a:cubicBezTo>
                  <a:cubicBezTo>
                    <a:pt x="6843" y="1571"/>
                    <a:pt x="4639" y="1964"/>
                    <a:pt x="3096" y="3338"/>
                  </a:cubicBezTo>
                  <a:cubicBezTo>
                    <a:pt x="1553" y="4713"/>
                    <a:pt x="672" y="7069"/>
                    <a:pt x="231" y="9622"/>
                  </a:cubicBezTo>
                  <a:cubicBezTo>
                    <a:pt x="-210" y="12175"/>
                    <a:pt x="-210" y="14924"/>
                    <a:pt x="1994" y="17084"/>
                  </a:cubicBezTo>
                  <a:cubicBezTo>
                    <a:pt x="4198" y="19244"/>
                    <a:pt x="8606" y="20815"/>
                    <a:pt x="11912" y="21207"/>
                  </a:cubicBezTo>
                  <a:cubicBezTo>
                    <a:pt x="15219" y="21600"/>
                    <a:pt x="17423" y="20815"/>
                    <a:pt x="18966" y="18065"/>
                  </a:cubicBezTo>
                  <a:cubicBezTo>
                    <a:pt x="20508" y="15316"/>
                    <a:pt x="21390" y="10604"/>
                    <a:pt x="19627" y="7265"/>
                  </a:cubicBezTo>
                  <a:cubicBezTo>
                    <a:pt x="17863" y="3927"/>
                    <a:pt x="13455" y="1964"/>
                    <a:pt x="90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657600" y="3867312"/>
              <a:ext cx="133350" cy="16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4081"/>
                  </a:moveTo>
                  <a:cubicBezTo>
                    <a:pt x="1029" y="6815"/>
                    <a:pt x="2057" y="9549"/>
                    <a:pt x="2400" y="12010"/>
                  </a:cubicBezTo>
                  <a:cubicBezTo>
                    <a:pt x="2743" y="14471"/>
                    <a:pt x="2400" y="16658"/>
                    <a:pt x="2057" y="17068"/>
                  </a:cubicBezTo>
                  <a:cubicBezTo>
                    <a:pt x="1714" y="17478"/>
                    <a:pt x="1371" y="16111"/>
                    <a:pt x="1714" y="13514"/>
                  </a:cubicBezTo>
                  <a:cubicBezTo>
                    <a:pt x="2057" y="10916"/>
                    <a:pt x="3086" y="7088"/>
                    <a:pt x="4286" y="4491"/>
                  </a:cubicBezTo>
                  <a:cubicBezTo>
                    <a:pt x="5486" y="1893"/>
                    <a:pt x="6857" y="526"/>
                    <a:pt x="8400" y="116"/>
                  </a:cubicBezTo>
                  <a:cubicBezTo>
                    <a:pt x="9943" y="-294"/>
                    <a:pt x="11657" y="253"/>
                    <a:pt x="13886" y="3944"/>
                  </a:cubicBezTo>
                  <a:cubicBezTo>
                    <a:pt x="16114" y="7635"/>
                    <a:pt x="18857" y="14471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3822700" y="3846173"/>
              <a:ext cx="203200" cy="13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3" fill="norm" stroke="1" extrusionOk="0">
                  <a:moveTo>
                    <a:pt x="0" y="15256"/>
                  </a:moveTo>
                  <a:cubicBezTo>
                    <a:pt x="2925" y="14592"/>
                    <a:pt x="5850" y="13927"/>
                    <a:pt x="8213" y="12100"/>
                  </a:cubicBezTo>
                  <a:cubicBezTo>
                    <a:pt x="10575" y="10272"/>
                    <a:pt x="12375" y="7281"/>
                    <a:pt x="13275" y="4955"/>
                  </a:cubicBezTo>
                  <a:cubicBezTo>
                    <a:pt x="14175" y="2629"/>
                    <a:pt x="14175" y="967"/>
                    <a:pt x="13388" y="303"/>
                  </a:cubicBezTo>
                  <a:cubicBezTo>
                    <a:pt x="12600" y="-362"/>
                    <a:pt x="11025" y="-30"/>
                    <a:pt x="9225" y="2296"/>
                  </a:cubicBezTo>
                  <a:cubicBezTo>
                    <a:pt x="7425" y="4623"/>
                    <a:pt x="5400" y="8943"/>
                    <a:pt x="4388" y="12100"/>
                  </a:cubicBezTo>
                  <a:cubicBezTo>
                    <a:pt x="3375" y="15256"/>
                    <a:pt x="3375" y="17250"/>
                    <a:pt x="3825" y="18746"/>
                  </a:cubicBezTo>
                  <a:cubicBezTo>
                    <a:pt x="4275" y="20241"/>
                    <a:pt x="5175" y="21238"/>
                    <a:pt x="8213" y="20573"/>
                  </a:cubicBezTo>
                  <a:cubicBezTo>
                    <a:pt x="11250" y="19909"/>
                    <a:pt x="16425" y="17583"/>
                    <a:pt x="21600" y="15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152900" y="3587750"/>
              <a:ext cx="762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27"/>
                    <a:pt x="10800" y="5455"/>
                    <a:pt x="7200" y="9055"/>
                  </a:cubicBezTo>
                  <a:cubicBezTo>
                    <a:pt x="3600" y="12655"/>
                    <a:pt x="1800" y="17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145338" y="4095749"/>
              <a:ext cx="102812" cy="7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16" fill="norm" stroke="1" extrusionOk="0">
                  <a:moveTo>
                    <a:pt x="9509" y="5400"/>
                  </a:moveTo>
                  <a:cubicBezTo>
                    <a:pt x="7305" y="6000"/>
                    <a:pt x="5101" y="6600"/>
                    <a:pt x="3338" y="8100"/>
                  </a:cubicBezTo>
                  <a:cubicBezTo>
                    <a:pt x="1574" y="9600"/>
                    <a:pt x="252" y="12000"/>
                    <a:pt x="31" y="14700"/>
                  </a:cubicBezTo>
                  <a:cubicBezTo>
                    <a:pt x="-189" y="17400"/>
                    <a:pt x="693" y="20400"/>
                    <a:pt x="3999" y="21000"/>
                  </a:cubicBezTo>
                  <a:cubicBezTo>
                    <a:pt x="7305" y="21600"/>
                    <a:pt x="13035" y="19800"/>
                    <a:pt x="16562" y="17400"/>
                  </a:cubicBezTo>
                  <a:cubicBezTo>
                    <a:pt x="20089" y="15000"/>
                    <a:pt x="21411" y="12000"/>
                    <a:pt x="21411" y="9000"/>
                  </a:cubicBezTo>
                  <a:cubicBezTo>
                    <a:pt x="21411" y="6000"/>
                    <a:pt x="20089" y="3000"/>
                    <a:pt x="17884" y="1500"/>
                  </a:cubicBezTo>
                  <a:cubicBezTo>
                    <a:pt x="15680" y="0"/>
                    <a:pt x="12595" y="0"/>
                    <a:pt x="9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0" name="Drawing"/>
          <p:cNvGrpSpPr/>
          <p:nvPr/>
        </p:nvGrpSpPr>
        <p:grpSpPr>
          <a:xfrm>
            <a:off x="273050" y="1557766"/>
            <a:ext cx="12572506" cy="8024385"/>
            <a:chOff x="0" y="0"/>
            <a:chExt cx="12572505" cy="8024383"/>
          </a:xfrm>
        </p:grpSpPr>
        <p:sp>
          <p:nvSpPr>
            <p:cNvPr id="2281" name="Line"/>
            <p:cNvSpPr/>
            <p:nvPr/>
          </p:nvSpPr>
          <p:spPr>
            <a:xfrm>
              <a:off x="1858347" y="218116"/>
              <a:ext cx="300654" cy="44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517" y="413"/>
                  </a:moveTo>
                  <a:cubicBezTo>
                    <a:pt x="2121" y="4547"/>
                    <a:pt x="2725" y="8681"/>
                    <a:pt x="3103" y="12040"/>
                  </a:cubicBezTo>
                  <a:cubicBezTo>
                    <a:pt x="3480" y="15399"/>
                    <a:pt x="3631" y="17983"/>
                    <a:pt x="3707" y="19533"/>
                  </a:cubicBezTo>
                  <a:cubicBezTo>
                    <a:pt x="3782" y="21083"/>
                    <a:pt x="3782" y="21600"/>
                    <a:pt x="3556" y="21600"/>
                  </a:cubicBezTo>
                  <a:cubicBezTo>
                    <a:pt x="3329" y="21600"/>
                    <a:pt x="2876" y="21083"/>
                    <a:pt x="2272" y="19998"/>
                  </a:cubicBezTo>
                  <a:cubicBezTo>
                    <a:pt x="1668" y="18913"/>
                    <a:pt x="912" y="17259"/>
                    <a:pt x="459" y="16122"/>
                  </a:cubicBezTo>
                  <a:cubicBezTo>
                    <a:pt x="6" y="14986"/>
                    <a:pt x="-145" y="14366"/>
                    <a:pt x="157" y="14056"/>
                  </a:cubicBezTo>
                  <a:cubicBezTo>
                    <a:pt x="459" y="13745"/>
                    <a:pt x="1214" y="13745"/>
                    <a:pt x="3027" y="13332"/>
                  </a:cubicBezTo>
                  <a:cubicBezTo>
                    <a:pt x="4840" y="12919"/>
                    <a:pt x="7710" y="12092"/>
                    <a:pt x="10277" y="10697"/>
                  </a:cubicBezTo>
                  <a:cubicBezTo>
                    <a:pt x="12845" y="9301"/>
                    <a:pt x="15111" y="7338"/>
                    <a:pt x="16470" y="5633"/>
                  </a:cubicBezTo>
                  <a:cubicBezTo>
                    <a:pt x="17830" y="3927"/>
                    <a:pt x="18283" y="2480"/>
                    <a:pt x="18510" y="1499"/>
                  </a:cubicBezTo>
                  <a:cubicBezTo>
                    <a:pt x="18736" y="517"/>
                    <a:pt x="18736" y="0"/>
                    <a:pt x="18661" y="0"/>
                  </a:cubicBezTo>
                  <a:cubicBezTo>
                    <a:pt x="18585" y="0"/>
                    <a:pt x="18434" y="517"/>
                    <a:pt x="18358" y="2584"/>
                  </a:cubicBezTo>
                  <a:cubicBezTo>
                    <a:pt x="18283" y="4651"/>
                    <a:pt x="18283" y="8268"/>
                    <a:pt x="18812" y="10852"/>
                  </a:cubicBezTo>
                  <a:cubicBezTo>
                    <a:pt x="19340" y="13435"/>
                    <a:pt x="20398" y="14986"/>
                    <a:pt x="21455" y="16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178050" y="486933"/>
              <a:ext cx="38101" cy="7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fill="norm" stroke="1" extrusionOk="0">
                  <a:moveTo>
                    <a:pt x="0" y="0"/>
                  </a:moveTo>
                  <a:cubicBezTo>
                    <a:pt x="3600" y="2335"/>
                    <a:pt x="7200" y="4670"/>
                    <a:pt x="10200" y="9049"/>
                  </a:cubicBezTo>
                  <a:cubicBezTo>
                    <a:pt x="13200" y="13427"/>
                    <a:pt x="15600" y="19849"/>
                    <a:pt x="17400" y="20724"/>
                  </a:cubicBezTo>
                  <a:cubicBezTo>
                    <a:pt x="19200" y="21600"/>
                    <a:pt x="20400" y="16930"/>
                    <a:pt x="21600" y="12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216150" y="398033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71"/>
                    <a:pt x="0" y="9741"/>
                    <a:pt x="3600" y="6141"/>
                  </a:cubicBezTo>
                  <a:cubicBezTo>
                    <a:pt x="7200" y="2541"/>
                    <a:pt x="1440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274950" y="431245"/>
              <a:ext cx="99525" cy="44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70" fill="norm" stroke="1" extrusionOk="0">
                  <a:moveTo>
                    <a:pt x="17199" y="236"/>
                  </a:moveTo>
                  <a:cubicBezTo>
                    <a:pt x="14949" y="32"/>
                    <a:pt x="12699" y="-173"/>
                    <a:pt x="9774" y="236"/>
                  </a:cubicBezTo>
                  <a:cubicBezTo>
                    <a:pt x="6849" y="646"/>
                    <a:pt x="3249" y="1670"/>
                    <a:pt x="1449" y="2489"/>
                  </a:cubicBezTo>
                  <a:cubicBezTo>
                    <a:pt x="-351" y="3308"/>
                    <a:pt x="-351" y="3922"/>
                    <a:pt x="774" y="4280"/>
                  </a:cubicBezTo>
                  <a:cubicBezTo>
                    <a:pt x="1899" y="4638"/>
                    <a:pt x="4149" y="4741"/>
                    <a:pt x="6399" y="4536"/>
                  </a:cubicBezTo>
                  <a:cubicBezTo>
                    <a:pt x="8649" y="4331"/>
                    <a:pt x="10899" y="3819"/>
                    <a:pt x="13149" y="3256"/>
                  </a:cubicBezTo>
                  <a:cubicBezTo>
                    <a:pt x="15399" y="2693"/>
                    <a:pt x="17649" y="2079"/>
                    <a:pt x="18774" y="2182"/>
                  </a:cubicBezTo>
                  <a:cubicBezTo>
                    <a:pt x="19899" y="2284"/>
                    <a:pt x="19899" y="3103"/>
                    <a:pt x="20124" y="5406"/>
                  </a:cubicBezTo>
                  <a:cubicBezTo>
                    <a:pt x="20349" y="7709"/>
                    <a:pt x="20799" y="11497"/>
                    <a:pt x="21024" y="14159"/>
                  </a:cubicBezTo>
                  <a:cubicBezTo>
                    <a:pt x="21249" y="16820"/>
                    <a:pt x="21249" y="18356"/>
                    <a:pt x="20574" y="19380"/>
                  </a:cubicBezTo>
                  <a:cubicBezTo>
                    <a:pt x="19899" y="20403"/>
                    <a:pt x="18549" y="20915"/>
                    <a:pt x="16749" y="21171"/>
                  </a:cubicBezTo>
                  <a:cubicBezTo>
                    <a:pt x="14949" y="21427"/>
                    <a:pt x="12699" y="21427"/>
                    <a:pt x="10899" y="21222"/>
                  </a:cubicBezTo>
                  <a:cubicBezTo>
                    <a:pt x="9099" y="21018"/>
                    <a:pt x="7749" y="20608"/>
                    <a:pt x="6849" y="19124"/>
                  </a:cubicBezTo>
                  <a:cubicBezTo>
                    <a:pt x="5949" y="17639"/>
                    <a:pt x="5499" y="15080"/>
                    <a:pt x="7299" y="12623"/>
                  </a:cubicBezTo>
                  <a:cubicBezTo>
                    <a:pt x="9099" y="10166"/>
                    <a:pt x="13149" y="7812"/>
                    <a:pt x="17199" y="5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381250" y="176269"/>
              <a:ext cx="222251" cy="38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5725"/>
                  </a:moveTo>
                  <a:cubicBezTo>
                    <a:pt x="2674" y="11429"/>
                    <a:pt x="5349" y="7133"/>
                    <a:pt x="6994" y="4686"/>
                  </a:cubicBezTo>
                  <a:cubicBezTo>
                    <a:pt x="8640" y="2240"/>
                    <a:pt x="9257" y="1643"/>
                    <a:pt x="9771" y="1046"/>
                  </a:cubicBezTo>
                  <a:cubicBezTo>
                    <a:pt x="10286" y="450"/>
                    <a:pt x="10697" y="-147"/>
                    <a:pt x="10903" y="32"/>
                  </a:cubicBezTo>
                  <a:cubicBezTo>
                    <a:pt x="11109" y="211"/>
                    <a:pt x="11109" y="1166"/>
                    <a:pt x="10903" y="3672"/>
                  </a:cubicBezTo>
                  <a:cubicBezTo>
                    <a:pt x="10697" y="6178"/>
                    <a:pt x="10286" y="10235"/>
                    <a:pt x="10080" y="12980"/>
                  </a:cubicBezTo>
                  <a:cubicBezTo>
                    <a:pt x="9874" y="15725"/>
                    <a:pt x="9874" y="17157"/>
                    <a:pt x="9771" y="18231"/>
                  </a:cubicBezTo>
                  <a:cubicBezTo>
                    <a:pt x="9669" y="19305"/>
                    <a:pt x="9463" y="20021"/>
                    <a:pt x="9360" y="20081"/>
                  </a:cubicBezTo>
                  <a:cubicBezTo>
                    <a:pt x="9257" y="20140"/>
                    <a:pt x="9257" y="19544"/>
                    <a:pt x="9771" y="18350"/>
                  </a:cubicBezTo>
                  <a:cubicBezTo>
                    <a:pt x="10286" y="17157"/>
                    <a:pt x="11314" y="15367"/>
                    <a:pt x="12137" y="14173"/>
                  </a:cubicBezTo>
                  <a:cubicBezTo>
                    <a:pt x="12960" y="12980"/>
                    <a:pt x="13577" y="12383"/>
                    <a:pt x="14503" y="12025"/>
                  </a:cubicBezTo>
                  <a:cubicBezTo>
                    <a:pt x="15429" y="11667"/>
                    <a:pt x="16663" y="11548"/>
                    <a:pt x="17589" y="11787"/>
                  </a:cubicBezTo>
                  <a:cubicBezTo>
                    <a:pt x="18514" y="12025"/>
                    <a:pt x="19131" y="12622"/>
                    <a:pt x="19749" y="14293"/>
                  </a:cubicBezTo>
                  <a:cubicBezTo>
                    <a:pt x="20366" y="15963"/>
                    <a:pt x="20983" y="18708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2755900" y="366283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7100"/>
                    <a:pt x="10017" y="12600"/>
                    <a:pt x="13617" y="9000"/>
                  </a:cubicBezTo>
                  <a:cubicBezTo>
                    <a:pt x="17217" y="5400"/>
                    <a:pt x="1940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964227" y="131333"/>
              <a:ext cx="2662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0"/>
                  </a:moveTo>
                  <a:cubicBezTo>
                    <a:pt x="2621" y="2760"/>
                    <a:pt x="-702" y="5520"/>
                    <a:pt x="129" y="8520"/>
                  </a:cubicBezTo>
                  <a:cubicBezTo>
                    <a:pt x="960" y="11520"/>
                    <a:pt x="5944" y="14760"/>
                    <a:pt x="10098" y="16980"/>
                  </a:cubicBezTo>
                  <a:cubicBezTo>
                    <a:pt x="14252" y="19200"/>
                    <a:pt x="17575" y="20400"/>
                    <a:pt x="20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028950" y="263373"/>
              <a:ext cx="311150" cy="18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6" fill="norm" stroke="1" extrusionOk="0">
                  <a:moveTo>
                    <a:pt x="0" y="9404"/>
                  </a:moveTo>
                  <a:cubicBezTo>
                    <a:pt x="441" y="10354"/>
                    <a:pt x="882" y="11303"/>
                    <a:pt x="1543" y="11897"/>
                  </a:cubicBezTo>
                  <a:cubicBezTo>
                    <a:pt x="2204" y="12490"/>
                    <a:pt x="3086" y="12727"/>
                    <a:pt x="4041" y="11422"/>
                  </a:cubicBezTo>
                  <a:cubicBezTo>
                    <a:pt x="4996" y="10116"/>
                    <a:pt x="6024" y="7268"/>
                    <a:pt x="6539" y="5250"/>
                  </a:cubicBezTo>
                  <a:cubicBezTo>
                    <a:pt x="7053" y="3233"/>
                    <a:pt x="7053" y="2046"/>
                    <a:pt x="6759" y="1097"/>
                  </a:cubicBezTo>
                  <a:cubicBezTo>
                    <a:pt x="6465" y="147"/>
                    <a:pt x="5878" y="-565"/>
                    <a:pt x="4849" y="622"/>
                  </a:cubicBezTo>
                  <a:cubicBezTo>
                    <a:pt x="3820" y="1809"/>
                    <a:pt x="2351" y="4894"/>
                    <a:pt x="1616" y="7980"/>
                  </a:cubicBezTo>
                  <a:cubicBezTo>
                    <a:pt x="882" y="11066"/>
                    <a:pt x="882" y="14151"/>
                    <a:pt x="1396" y="16525"/>
                  </a:cubicBezTo>
                  <a:cubicBezTo>
                    <a:pt x="1910" y="18899"/>
                    <a:pt x="2939" y="20560"/>
                    <a:pt x="4114" y="20679"/>
                  </a:cubicBezTo>
                  <a:cubicBezTo>
                    <a:pt x="5290" y="20798"/>
                    <a:pt x="6612" y="19373"/>
                    <a:pt x="7420" y="18068"/>
                  </a:cubicBezTo>
                  <a:cubicBezTo>
                    <a:pt x="8229" y="16762"/>
                    <a:pt x="8522" y="15576"/>
                    <a:pt x="8963" y="13439"/>
                  </a:cubicBezTo>
                  <a:cubicBezTo>
                    <a:pt x="9404" y="11303"/>
                    <a:pt x="9992" y="8217"/>
                    <a:pt x="10286" y="7268"/>
                  </a:cubicBezTo>
                  <a:cubicBezTo>
                    <a:pt x="10580" y="6319"/>
                    <a:pt x="10580" y="7505"/>
                    <a:pt x="10800" y="9404"/>
                  </a:cubicBezTo>
                  <a:cubicBezTo>
                    <a:pt x="11020" y="11303"/>
                    <a:pt x="11461" y="13914"/>
                    <a:pt x="11902" y="15813"/>
                  </a:cubicBezTo>
                  <a:cubicBezTo>
                    <a:pt x="12343" y="17712"/>
                    <a:pt x="12784" y="18899"/>
                    <a:pt x="13445" y="19730"/>
                  </a:cubicBezTo>
                  <a:cubicBezTo>
                    <a:pt x="14106" y="20560"/>
                    <a:pt x="14988" y="21035"/>
                    <a:pt x="16090" y="18305"/>
                  </a:cubicBezTo>
                  <a:cubicBezTo>
                    <a:pt x="17192" y="15576"/>
                    <a:pt x="18514" y="9642"/>
                    <a:pt x="19469" y="6200"/>
                  </a:cubicBezTo>
                  <a:cubicBezTo>
                    <a:pt x="20424" y="2758"/>
                    <a:pt x="21012" y="1809"/>
                    <a:pt x="21600" y="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346450" y="-1"/>
              <a:ext cx="298450" cy="45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5134"/>
                  </a:moveTo>
                  <a:cubicBezTo>
                    <a:pt x="0" y="15632"/>
                    <a:pt x="0" y="16130"/>
                    <a:pt x="613" y="16329"/>
                  </a:cubicBezTo>
                  <a:cubicBezTo>
                    <a:pt x="1226" y="16528"/>
                    <a:pt x="2451" y="16429"/>
                    <a:pt x="3600" y="15981"/>
                  </a:cubicBezTo>
                  <a:cubicBezTo>
                    <a:pt x="4749" y="15533"/>
                    <a:pt x="5821" y="14736"/>
                    <a:pt x="6434" y="14040"/>
                  </a:cubicBezTo>
                  <a:cubicBezTo>
                    <a:pt x="7047" y="13343"/>
                    <a:pt x="7200" y="12746"/>
                    <a:pt x="6970" y="12298"/>
                  </a:cubicBezTo>
                  <a:cubicBezTo>
                    <a:pt x="6740" y="11850"/>
                    <a:pt x="6128" y="11551"/>
                    <a:pt x="5591" y="11601"/>
                  </a:cubicBezTo>
                  <a:cubicBezTo>
                    <a:pt x="5055" y="11651"/>
                    <a:pt x="4596" y="12049"/>
                    <a:pt x="3983" y="13094"/>
                  </a:cubicBezTo>
                  <a:cubicBezTo>
                    <a:pt x="3370" y="14139"/>
                    <a:pt x="2604" y="15831"/>
                    <a:pt x="2374" y="17225"/>
                  </a:cubicBezTo>
                  <a:cubicBezTo>
                    <a:pt x="2145" y="18618"/>
                    <a:pt x="2451" y="19713"/>
                    <a:pt x="2911" y="20410"/>
                  </a:cubicBezTo>
                  <a:cubicBezTo>
                    <a:pt x="3370" y="21107"/>
                    <a:pt x="3983" y="21405"/>
                    <a:pt x="5055" y="21455"/>
                  </a:cubicBezTo>
                  <a:cubicBezTo>
                    <a:pt x="6128" y="21505"/>
                    <a:pt x="7660" y="21306"/>
                    <a:pt x="9651" y="20012"/>
                  </a:cubicBezTo>
                  <a:cubicBezTo>
                    <a:pt x="11643" y="18718"/>
                    <a:pt x="14094" y="16329"/>
                    <a:pt x="15626" y="13393"/>
                  </a:cubicBezTo>
                  <a:cubicBezTo>
                    <a:pt x="17157" y="10456"/>
                    <a:pt x="17770" y="6972"/>
                    <a:pt x="18077" y="4932"/>
                  </a:cubicBezTo>
                  <a:cubicBezTo>
                    <a:pt x="18383" y="2891"/>
                    <a:pt x="18383" y="2294"/>
                    <a:pt x="18383" y="1697"/>
                  </a:cubicBezTo>
                  <a:cubicBezTo>
                    <a:pt x="18383" y="1099"/>
                    <a:pt x="18383" y="502"/>
                    <a:pt x="18000" y="204"/>
                  </a:cubicBezTo>
                  <a:cubicBezTo>
                    <a:pt x="17617" y="-95"/>
                    <a:pt x="16851" y="-95"/>
                    <a:pt x="16162" y="403"/>
                  </a:cubicBezTo>
                  <a:cubicBezTo>
                    <a:pt x="15472" y="900"/>
                    <a:pt x="14860" y="1896"/>
                    <a:pt x="14400" y="3986"/>
                  </a:cubicBezTo>
                  <a:cubicBezTo>
                    <a:pt x="13940" y="6076"/>
                    <a:pt x="13634" y="9262"/>
                    <a:pt x="14017" y="11750"/>
                  </a:cubicBezTo>
                  <a:cubicBezTo>
                    <a:pt x="14400" y="14239"/>
                    <a:pt x="15472" y="16030"/>
                    <a:pt x="16851" y="17175"/>
                  </a:cubicBezTo>
                  <a:cubicBezTo>
                    <a:pt x="18230" y="18320"/>
                    <a:pt x="19915" y="18817"/>
                    <a:pt x="21600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197350" y="25198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201806" y="181007"/>
              <a:ext cx="52695" cy="10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966" fill="norm" stroke="1" extrusionOk="0">
                  <a:moveTo>
                    <a:pt x="3236" y="20966"/>
                  </a:moveTo>
                  <a:cubicBezTo>
                    <a:pt x="2405" y="16646"/>
                    <a:pt x="1574" y="12326"/>
                    <a:pt x="744" y="8438"/>
                  </a:cubicBezTo>
                  <a:cubicBezTo>
                    <a:pt x="-87" y="4550"/>
                    <a:pt x="-918" y="1094"/>
                    <a:pt x="2405" y="230"/>
                  </a:cubicBezTo>
                  <a:cubicBezTo>
                    <a:pt x="5728" y="-634"/>
                    <a:pt x="13205" y="1094"/>
                    <a:pt x="20682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300765" y="8566"/>
              <a:ext cx="137885" cy="33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27" fill="norm" stroke="1" extrusionOk="0">
                  <a:moveTo>
                    <a:pt x="21319" y="16133"/>
                  </a:moveTo>
                  <a:cubicBezTo>
                    <a:pt x="19028" y="14933"/>
                    <a:pt x="16737" y="13733"/>
                    <a:pt x="13955" y="13267"/>
                  </a:cubicBezTo>
                  <a:cubicBezTo>
                    <a:pt x="11174" y="12800"/>
                    <a:pt x="7901" y="13067"/>
                    <a:pt x="5446" y="14000"/>
                  </a:cubicBezTo>
                  <a:cubicBezTo>
                    <a:pt x="2992" y="14933"/>
                    <a:pt x="1355" y="16533"/>
                    <a:pt x="537" y="17867"/>
                  </a:cubicBezTo>
                  <a:cubicBezTo>
                    <a:pt x="-281" y="19200"/>
                    <a:pt x="-281" y="20267"/>
                    <a:pt x="1355" y="20867"/>
                  </a:cubicBezTo>
                  <a:cubicBezTo>
                    <a:pt x="2992" y="21467"/>
                    <a:pt x="6264" y="21600"/>
                    <a:pt x="9210" y="20533"/>
                  </a:cubicBezTo>
                  <a:cubicBezTo>
                    <a:pt x="12155" y="19467"/>
                    <a:pt x="14774" y="17200"/>
                    <a:pt x="16574" y="14200"/>
                  </a:cubicBezTo>
                  <a:cubicBezTo>
                    <a:pt x="18374" y="11200"/>
                    <a:pt x="19355" y="7467"/>
                    <a:pt x="19846" y="5200"/>
                  </a:cubicBezTo>
                  <a:cubicBezTo>
                    <a:pt x="20337" y="2933"/>
                    <a:pt x="20337" y="2133"/>
                    <a:pt x="20010" y="1400"/>
                  </a:cubicBezTo>
                  <a:cubicBezTo>
                    <a:pt x="19683" y="667"/>
                    <a:pt x="19028" y="0"/>
                    <a:pt x="18210" y="0"/>
                  </a:cubicBezTo>
                  <a:cubicBezTo>
                    <a:pt x="17392" y="0"/>
                    <a:pt x="16410" y="667"/>
                    <a:pt x="15592" y="2800"/>
                  </a:cubicBezTo>
                  <a:cubicBezTo>
                    <a:pt x="14774" y="4933"/>
                    <a:pt x="14119" y="8533"/>
                    <a:pt x="14937" y="11533"/>
                  </a:cubicBezTo>
                  <a:cubicBezTo>
                    <a:pt x="15755" y="14533"/>
                    <a:pt x="18046" y="16933"/>
                    <a:pt x="20337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508500" y="154792"/>
              <a:ext cx="330200" cy="17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8" fill="norm" stroke="1" extrusionOk="0">
                  <a:moveTo>
                    <a:pt x="0" y="8619"/>
                  </a:moveTo>
                  <a:cubicBezTo>
                    <a:pt x="831" y="8873"/>
                    <a:pt x="1662" y="9127"/>
                    <a:pt x="2562" y="8365"/>
                  </a:cubicBezTo>
                  <a:cubicBezTo>
                    <a:pt x="3462" y="7603"/>
                    <a:pt x="4431" y="5824"/>
                    <a:pt x="4915" y="4299"/>
                  </a:cubicBezTo>
                  <a:cubicBezTo>
                    <a:pt x="5400" y="2774"/>
                    <a:pt x="5400" y="1504"/>
                    <a:pt x="5054" y="741"/>
                  </a:cubicBezTo>
                  <a:cubicBezTo>
                    <a:pt x="4708" y="-21"/>
                    <a:pt x="4015" y="-275"/>
                    <a:pt x="3115" y="360"/>
                  </a:cubicBezTo>
                  <a:cubicBezTo>
                    <a:pt x="2215" y="996"/>
                    <a:pt x="1108" y="2520"/>
                    <a:pt x="762" y="5824"/>
                  </a:cubicBezTo>
                  <a:cubicBezTo>
                    <a:pt x="415" y="9127"/>
                    <a:pt x="831" y="14210"/>
                    <a:pt x="1869" y="17259"/>
                  </a:cubicBezTo>
                  <a:cubicBezTo>
                    <a:pt x="2908" y="20309"/>
                    <a:pt x="4569" y="21325"/>
                    <a:pt x="6300" y="20181"/>
                  </a:cubicBezTo>
                  <a:cubicBezTo>
                    <a:pt x="8031" y="19038"/>
                    <a:pt x="9831" y="15734"/>
                    <a:pt x="10869" y="13447"/>
                  </a:cubicBezTo>
                  <a:cubicBezTo>
                    <a:pt x="11908" y="11160"/>
                    <a:pt x="12185" y="9890"/>
                    <a:pt x="12323" y="8619"/>
                  </a:cubicBezTo>
                  <a:cubicBezTo>
                    <a:pt x="12462" y="7349"/>
                    <a:pt x="12462" y="6078"/>
                    <a:pt x="12115" y="5570"/>
                  </a:cubicBezTo>
                  <a:cubicBezTo>
                    <a:pt x="11769" y="5061"/>
                    <a:pt x="11077" y="5316"/>
                    <a:pt x="10592" y="6078"/>
                  </a:cubicBezTo>
                  <a:cubicBezTo>
                    <a:pt x="10108" y="6840"/>
                    <a:pt x="9831" y="8111"/>
                    <a:pt x="9623" y="9381"/>
                  </a:cubicBezTo>
                  <a:cubicBezTo>
                    <a:pt x="9415" y="10652"/>
                    <a:pt x="9277" y="11923"/>
                    <a:pt x="9277" y="13193"/>
                  </a:cubicBezTo>
                  <a:cubicBezTo>
                    <a:pt x="9277" y="14464"/>
                    <a:pt x="9415" y="15734"/>
                    <a:pt x="9831" y="16243"/>
                  </a:cubicBezTo>
                  <a:cubicBezTo>
                    <a:pt x="10246" y="16751"/>
                    <a:pt x="10938" y="16497"/>
                    <a:pt x="11700" y="15480"/>
                  </a:cubicBezTo>
                  <a:cubicBezTo>
                    <a:pt x="12462" y="14464"/>
                    <a:pt x="13292" y="12685"/>
                    <a:pt x="13915" y="12431"/>
                  </a:cubicBezTo>
                  <a:cubicBezTo>
                    <a:pt x="14538" y="12177"/>
                    <a:pt x="14954" y="13447"/>
                    <a:pt x="16200" y="14718"/>
                  </a:cubicBezTo>
                  <a:cubicBezTo>
                    <a:pt x="17446" y="15989"/>
                    <a:pt x="19523" y="17259"/>
                    <a:pt x="21600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619250" y="505983"/>
              <a:ext cx="29146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20714"/>
                    <a:pt x="1004" y="19828"/>
                    <a:pt x="1522" y="19108"/>
                  </a:cubicBezTo>
                  <a:cubicBezTo>
                    <a:pt x="2039" y="18388"/>
                    <a:pt x="2573" y="17834"/>
                    <a:pt x="3114" y="17225"/>
                  </a:cubicBezTo>
                  <a:cubicBezTo>
                    <a:pt x="3655" y="16615"/>
                    <a:pt x="4204" y="15951"/>
                    <a:pt x="4808" y="15286"/>
                  </a:cubicBezTo>
                  <a:cubicBezTo>
                    <a:pt x="5412" y="14622"/>
                    <a:pt x="6071" y="13957"/>
                    <a:pt x="6682" y="13348"/>
                  </a:cubicBezTo>
                  <a:cubicBezTo>
                    <a:pt x="7294" y="12738"/>
                    <a:pt x="7859" y="12185"/>
                    <a:pt x="8455" y="11631"/>
                  </a:cubicBezTo>
                  <a:cubicBezTo>
                    <a:pt x="9051" y="11077"/>
                    <a:pt x="9678" y="10523"/>
                    <a:pt x="10329" y="9969"/>
                  </a:cubicBezTo>
                  <a:cubicBezTo>
                    <a:pt x="10980" y="9415"/>
                    <a:pt x="11655" y="8862"/>
                    <a:pt x="12337" y="8252"/>
                  </a:cubicBezTo>
                  <a:cubicBezTo>
                    <a:pt x="13020" y="7643"/>
                    <a:pt x="13710" y="6978"/>
                    <a:pt x="14290" y="6425"/>
                  </a:cubicBezTo>
                  <a:cubicBezTo>
                    <a:pt x="14871" y="5871"/>
                    <a:pt x="15341" y="5428"/>
                    <a:pt x="15898" y="4929"/>
                  </a:cubicBezTo>
                  <a:cubicBezTo>
                    <a:pt x="16455" y="4431"/>
                    <a:pt x="17098" y="3877"/>
                    <a:pt x="17757" y="3268"/>
                  </a:cubicBezTo>
                  <a:cubicBezTo>
                    <a:pt x="18416" y="2658"/>
                    <a:pt x="19090" y="1994"/>
                    <a:pt x="19733" y="1440"/>
                  </a:cubicBezTo>
                  <a:cubicBezTo>
                    <a:pt x="20376" y="886"/>
                    <a:pt x="20988" y="4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663700" y="493283"/>
              <a:ext cx="3149600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" y="21130"/>
                    <a:pt x="610" y="20661"/>
                    <a:pt x="1023" y="20270"/>
                  </a:cubicBezTo>
                  <a:cubicBezTo>
                    <a:pt x="1437" y="19878"/>
                    <a:pt x="1960" y="19565"/>
                    <a:pt x="2460" y="19213"/>
                  </a:cubicBezTo>
                  <a:cubicBezTo>
                    <a:pt x="2961" y="18861"/>
                    <a:pt x="3440" y="18470"/>
                    <a:pt x="3948" y="18000"/>
                  </a:cubicBezTo>
                  <a:cubicBezTo>
                    <a:pt x="4456" y="17530"/>
                    <a:pt x="4994" y="16983"/>
                    <a:pt x="5545" y="16513"/>
                  </a:cubicBezTo>
                  <a:cubicBezTo>
                    <a:pt x="6097" y="16043"/>
                    <a:pt x="6663" y="15652"/>
                    <a:pt x="7164" y="15300"/>
                  </a:cubicBezTo>
                  <a:cubicBezTo>
                    <a:pt x="7665" y="14948"/>
                    <a:pt x="8100" y="14635"/>
                    <a:pt x="8565" y="14204"/>
                  </a:cubicBezTo>
                  <a:cubicBezTo>
                    <a:pt x="9029" y="13774"/>
                    <a:pt x="9523" y="13226"/>
                    <a:pt x="10002" y="12678"/>
                  </a:cubicBezTo>
                  <a:cubicBezTo>
                    <a:pt x="10481" y="12130"/>
                    <a:pt x="10945" y="11583"/>
                    <a:pt x="11417" y="11035"/>
                  </a:cubicBezTo>
                  <a:cubicBezTo>
                    <a:pt x="11889" y="10487"/>
                    <a:pt x="12368" y="9939"/>
                    <a:pt x="12825" y="9430"/>
                  </a:cubicBezTo>
                  <a:cubicBezTo>
                    <a:pt x="13282" y="8922"/>
                    <a:pt x="13718" y="8452"/>
                    <a:pt x="14160" y="7943"/>
                  </a:cubicBezTo>
                  <a:cubicBezTo>
                    <a:pt x="14603" y="7435"/>
                    <a:pt x="15053" y="6887"/>
                    <a:pt x="15590" y="6261"/>
                  </a:cubicBezTo>
                  <a:cubicBezTo>
                    <a:pt x="16127" y="5635"/>
                    <a:pt x="16752" y="4930"/>
                    <a:pt x="17347" y="4265"/>
                  </a:cubicBezTo>
                  <a:cubicBezTo>
                    <a:pt x="17942" y="3600"/>
                    <a:pt x="18508" y="2974"/>
                    <a:pt x="19096" y="2348"/>
                  </a:cubicBezTo>
                  <a:cubicBezTo>
                    <a:pt x="19684" y="1722"/>
                    <a:pt x="20294" y="1096"/>
                    <a:pt x="20715" y="704"/>
                  </a:cubicBezTo>
                  <a:cubicBezTo>
                    <a:pt x="21135" y="313"/>
                    <a:pt x="21368" y="1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972733" y="1830864"/>
              <a:ext cx="183996" cy="53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82" fill="norm" stroke="1" extrusionOk="0">
                  <a:moveTo>
                    <a:pt x="971" y="6672"/>
                  </a:moveTo>
                  <a:cubicBezTo>
                    <a:pt x="1699" y="9372"/>
                    <a:pt x="2427" y="12072"/>
                    <a:pt x="3034" y="14308"/>
                  </a:cubicBezTo>
                  <a:cubicBezTo>
                    <a:pt x="3640" y="16544"/>
                    <a:pt x="4126" y="18316"/>
                    <a:pt x="4490" y="19539"/>
                  </a:cubicBezTo>
                  <a:cubicBezTo>
                    <a:pt x="4854" y="20763"/>
                    <a:pt x="5097" y="21438"/>
                    <a:pt x="5218" y="21480"/>
                  </a:cubicBezTo>
                  <a:cubicBezTo>
                    <a:pt x="5339" y="21522"/>
                    <a:pt x="5339" y="20931"/>
                    <a:pt x="4611" y="19033"/>
                  </a:cubicBezTo>
                  <a:cubicBezTo>
                    <a:pt x="3883" y="17134"/>
                    <a:pt x="2427" y="13928"/>
                    <a:pt x="1456" y="11017"/>
                  </a:cubicBezTo>
                  <a:cubicBezTo>
                    <a:pt x="485" y="8106"/>
                    <a:pt x="0" y="5491"/>
                    <a:pt x="0" y="3845"/>
                  </a:cubicBezTo>
                  <a:cubicBezTo>
                    <a:pt x="0" y="2200"/>
                    <a:pt x="485" y="1525"/>
                    <a:pt x="1213" y="1019"/>
                  </a:cubicBezTo>
                  <a:cubicBezTo>
                    <a:pt x="1942" y="513"/>
                    <a:pt x="2912" y="175"/>
                    <a:pt x="4126" y="49"/>
                  </a:cubicBezTo>
                  <a:cubicBezTo>
                    <a:pt x="5339" y="-78"/>
                    <a:pt x="6796" y="6"/>
                    <a:pt x="8252" y="766"/>
                  </a:cubicBezTo>
                  <a:cubicBezTo>
                    <a:pt x="9708" y="1525"/>
                    <a:pt x="11164" y="2959"/>
                    <a:pt x="11649" y="4352"/>
                  </a:cubicBezTo>
                  <a:cubicBezTo>
                    <a:pt x="12135" y="5744"/>
                    <a:pt x="11649" y="7094"/>
                    <a:pt x="11043" y="8064"/>
                  </a:cubicBezTo>
                  <a:cubicBezTo>
                    <a:pt x="10436" y="9034"/>
                    <a:pt x="9708" y="9625"/>
                    <a:pt x="9951" y="9963"/>
                  </a:cubicBezTo>
                  <a:cubicBezTo>
                    <a:pt x="10193" y="10300"/>
                    <a:pt x="11407" y="10385"/>
                    <a:pt x="13348" y="11102"/>
                  </a:cubicBezTo>
                  <a:cubicBezTo>
                    <a:pt x="15290" y="11819"/>
                    <a:pt x="17960" y="13169"/>
                    <a:pt x="19537" y="14561"/>
                  </a:cubicBezTo>
                  <a:cubicBezTo>
                    <a:pt x="21115" y="15953"/>
                    <a:pt x="21600" y="17388"/>
                    <a:pt x="20508" y="18569"/>
                  </a:cubicBezTo>
                  <a:cubicBezTo>
                    <a:pt x="19416" y="19750"/>
                    <a:pt x="16746" y="20678"/>
                    <a:pt x="14076" y="21100"/>
                  </a:cubicBezTo>
                  <a:cubicBezTo>
                    <a:pt x="11407" y="21522"/>
                    <a:pt x="8737" y="21438"/>
                    <a:pt x="6917" y="20889"/>
                  </a:cubicBezTo>
                  <a:cubicBezTo>
                    <a:pt x="5097" y="20341"/>
                    <a:pt x="4126" y="19328"/>
                    <a:pt x="4126" y="18611"/>
                  </a:cubicBezTo>
                  <a:cubicBezTo>
                    <a:pt x="4126" y="17894"/>
                    <a:pt x="5097" y="17472"/>
                    <a:pt x="6067" y="17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169255" y="2102192"/>
              <a:ext cx="148496" cy="19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44" fill="norm" stroke="1" extrusionOk="0">
                  <a:moveTo>
                    <a:pt x="351" y="5259"/>
                  </a:moveTo>
                  <a:cubicBezTo>
                    <a:pt x="47" y="3421"/>
                    <a:pt x="-257" y="1582"/>
                    <a:pt x="351" y="663"/>
                  </a:cubicBezTo>
                  <a:cubicBezTo>
                    <a:pt x="960" y="-256"/>
                    <a:pt x="2481" y="-256"/>
                    <a:pt x="4458" y="893"/>
                  </a:cubicBezTo>
                  <a:cubicBezTo>
                    <a:pt x="6436" y="2042"/>
                    <a:pt x="8870" y="4340"/>
                    <a:pt x="10543" y="7557"/>
                  </a:cubicBezTo>
                  <a:cubicBezTo>
                    <a:pt x="12216" y="10774"/>
                    <a:pt x="13129" y="14910"/>
                    <a:pt x="12977" y="17553"/>
                  </a:cubicBezTo>
                  <a:cubicBezTo>
                    <a:pt x="12825" y="20195"/>
                    <a:pt x="11608" y="21344"/>
                    <a:pt x="10847" y="21344"/>
                  </a:cubicBezTo>
                  <a:cubicBezTo>
                    <a:pt x="10087" y="21344"/>
                    <a:pt x="9782" y="20195"/>
                    <a:pt x="10087" y="17093"/>
                  </a:cubicBezTo>
                  <a:cubicBezTo>
                    <a:pt x="10391" y="13991"/>
                    <a:pt x="11304" y="8935"/>
                    <a:pt x="13281" y="5833"/>
                  </a:cubicBezTo>
                  <a:cubicBezTo>
                    <a:pt x="15258" y="2731"/>
                    <a:pt x="18301" y="1582"/>
                    <a:pt x="21343" y="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318184" y="2118883"/>
              <a:ext cx="109955" cy="15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238" fill="norm" stroke="1" extrusionOk="0">
                  <a:moveTo>
                    <a:pt x="7118" y="0"/>
                  </a:moveTo>
                  <a:cubicBezTo>
                    <a:pt x="5118" y="576"/>
                    <a:pt x="3118" y="1152"/>
                    <a:pt x="1718" y="3600"/>
                  </a:cubicBezTo>
                  <a:cubicBezTo>
                    <a:pt x="318" y="6048"/>
                    <a:pt x="-482" y="10368"/>
                    <a:pt x="318" y="13680"/>
                  </a:cubicBezTo>
                  <a:cubicBezTo>
                    <a:pt x="1118" y="16992"/>
                    <a:pt x="3518" y="19296"/>
                    <a:pt x="6718" y="20448"/>
                  </a:cubicBezTo>
                  <a:cubicBezTo>
                    <a:pt x="9918" y="21600"/>
                    <a:pt x="13918" y="21600"/>
                    <a:pt x="16718" y="19728"/>
                  </a:cubicBezTo>
                  <a:cubicBezTo>
                    <a:pt x="19518" y="17856"/>
                    <a:pt x="21118" y="14112"/>
                    <a:pt x="20718" y="10800"/>
                  </a:cubicBezTo>
                  <a:cubicBezTo>
                    <a:pt x="20318" y="7488"/>
                    <a:pt x="17918" y="4608"/>
                    <a:pt x="15718" y="2880"/>
                  </a:cubicBezTo>
                  <a:cubicBezTo>
                    <a:pt x="13518" y="1152"/>
                    <a:pt x="11518" y="576"/>
                    <a:pt x="11118" y="1008"/>
                  </a:cubicBezTo>
                  <a:cubicBezTo>
                    <a:pt x="10718" y="1440"/>
                    <a:pt x="11918" y="2880"/>
                    <a:pt x="13118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476504" y="2080783"/>
              <a:ext cx="107004" cy="17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168" fill="norm" stroke="1" extrusionOk="0">
                  <a:moveTo>
                    <a:pt x="13707" y="3904"/>
                  </a:moveTo>
                  <a:cubicBezTo>
                    <a:pt x="12046" y="2863"/>
                    <a:pt x="10384" y="1822"/>
                    <a:pt x="8307" y="1952"/>
                  </a:cubicBezTo>
                  <a:cubicBezTo>
                    <a:pt x="6230" y="2082"/>
                    <a:pt x="3738" y="3383"/>
                    <a:pt x="2076" y="5725"/>
                  </a:cubicBezTo>
                  <a:cubicBezTo>
                    <a:pt x="415" y="8067"/>
                    <a:pt x="-416" y="11451"/>
                    <a:pt x="207" y="14313"/>
                  </a:cubicBezTo>
                  <a:cubicBezTo>
                    <a:pt x="830" y="17176"/>
                    <a:pt x="2907" y="19518"/>
                    <a:pt x="6022" y="20559"/>
                  </a:cubicBezTo>
                  <a:cubicBezTo>
                    <a:pt x="9138" y="21600"/>
                    <a:pt x="13292" y="21340"/>
                    <a:pt x="16199" y="19518"/>
                  </a:cubicBezTo>
                  <a:cubicBezTo>
                    <a:pt x="19107" y="17696"/>
                    <a:pt x="20769" y="14313"/>
                    <a:pt x="20976" y="11451"/>
                  </a:cubicBezTo>
                  <a:cubicBezTo>
                    <a:pt x="21184" y="8588"/>
                    <a:pt x="19938" y="6246"/>
                    <a:pt x="18484" y="4554"/>
                  </a:cubicBezTo>
                  <a:cubicBezTo>
                    <a:pt x="17030" y="2863"/>
                    <a:pt x="15369" y="1822"/>
                    <a:pt x="14538" y="1171"/>
                  </a:cubicBezTo>
                  <a:cubicBezTo>
                    <a:pt x="13707" y="520"/>
                    <a:pt x="13707" y="260"/>
                    <a:pt x="137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686049" y="1815244"/>
              <a:ext cx="28395" cy="42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34" fill="norm" stroke="1" extrusionOk="0">
                  <a:moveTo>
                    <a:pt x="0" y="903"/>
                  </a:moveTo>
                  <a:cubicBezTo>
                    <a:pt x="0" y="369"/>
                    <a:pt x="0" y="-166"/>
                    <a:pt x="1543" y="48"/>
                  </a:cubicBezTo>
                  <a:cubicBezTo>
                    <a:pt x="3086" y="262"/>
                    <a:pt x="6171" y="1224"/>
                    <a:pt x="10029" y="3470"/>
                  </a:cubicBezTo>
                  <a:cubicBezTo>
                    <a:pt x="13886" y="5715"/>
                    <a:pt x="18514" y="9244"/>
                    <a:pt x="20057" y="12452"/>
                  </a:cubicBezTo>
                  <a:cubicBezTo>
                    <a:pt x="21600" y="15660"/>
                    <a:pt x="20057" y="18547"/>
                    <a:pt x="18514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713038" y="2017283"/>
              <a:ext cx="87312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6" fill="norm" stroke="1" extrusionOk="0">
                  <a:moveTo>
                    <a:pt x="15043" y="0"/>
                  </a:moveTo>
                  <a:cubicBezTo>
                    <a:pt x="9900" y="4093"/>
                    <a:pt x="4757" y="8185"/>
                    <a:pt x="2185" y="11482"/>
                  </a:cubicBezTo>
                  <a:cubicBezTo>
                    <a:pt x="-386" y="14779"/>
                    <a:pt x="-386" y="17280"/>
                    <a:pt x="643" y="18985"/>
                  </a:cubicBezTo>
                  <a:cubicBezTo>
                    <a:pt x="1671" y="20691"/>
                    <a:pt x="3728" y="21600"/>
                    <a:pt x="7328" y="21486"/>
                  </a:cubicBezTo>
                  <a:cubicBezTo>
                    <a:pt x="10928" y="21373"/>
                    <a:pt x="16071" y="20236"/>
                    <a:pt x="21214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852092" y="1826783"/>
              <a:ext cx="182703" cy="50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5" fill="norm" stroke="1" extrusionOk="0">
                  <a:moveTo>
                    <a:pt x="1379" y="0"/>
                  </a:moveTo>
                  <a:cubicBezTo>
                    <a:pt x="634" y="2945"/>
                    <a:pt x="-111" y="5891"/>
                    <a:pt x="13" y="7810"/>
                  </a:cubicBezTo>
                  <a:cubicBezTo>
                    <a:pt x="137" y="9729"/>
                    <a:pt x="1130" y="10621"/>
                    <a:pt x="1999" y="11246"/>
                  </a:cubicBezTo>
                  <a:cubicBezTo>
                    <a:pt x="2868" y="11871"/>
                    <a:pt x="3613" y="12228"/>
                    <a:pt x="4482" y="12273"/>
                  </a:cubicBezTo>
                  <a:cubicBezTo>
                    <a:pt x="5351" y="12317"/>
                    <a:pt x="6344" y="12050"/>
                    <a:pt x="6965" y="11514"/>
                  </a:cubicBezTo>
                  <a:cubicBezTo>
                    <a:pt x="7586" y="10979"/>
                    <a:pt x="7834" y="10175"/>
                    <a:pt x="7958" y="10041"/>
                  </a:cubicBezTo>
                  <a:cubicBezTo>
                    <a:pt x="8082" y="9907"/>
                    <a:pt x="8082" y="10443"/>
                    <a:pt x="8827" y="10711"/>
                  </a:cubicBezTo>
                  <a:cubicBezTo>
                    <a:pt x="9572" y="10979"/>
                    <a:pt x="11061" y="10979"/>
                    <a:pt x="12179" y="10800"/>
                  </a:cubicBezTo>
                  <a:cubicBezTo>
                    <a:pt x="13296" y="10621"/>
                    <a:pt x="14041" y="10264"/>
                    <a:pt x="14786" y="9907"/>
                  </a:cubicBezTo>
                  <a:cubicBezTo>
                    <a:pt x="15530" y="9550"/>
                    <a:pt x="16275" y="9193"/>
                    <a:pt x="16772" y="9461"/>
                  </a:cubicBezTo>
                  <a:cubicBezTo>
                    <a:pt x="17268" y="9729"/>
                    <a:pt x="17517" y="10621"/>
                    <a:pt x="18261" y="12139"/>
                  </a:cubicBezTo>
                  <a:cubicBezTo>
                    <a:pt x="19006" y="13656"/>
                    <a:pt x="20248" y="15798"/>
                    <a:pt x="20868" y="17093"/>
                  </a:cubicBezTo>
                  <a:cubicBezTo>
                    <a:pt x="21489" y="18387"/>
                    <a:pt x="21489" y="18833"/>
                    <a:pt x="21365" y="19413"/>
                  </a:cubicBezTo>
                  <a:cubicBezTo>
                    <a:pt x="21241" y="19993"/>
                    <a:pt x="20992" y="20707"/>
                    <a:pt x="20248" y="21109"/>
                  </a:cubicBezTo>
                  <a:cubicBezTo>
                    <a:pt x="19503" y="21511"/>
                    <a:pt x="18261" y="21600"/>
                    <a:pt x="16772" y="21332"/>
                  </a:cubicBezTo>
                  <a:cubicBezTo>
                    <a:pt x="15282" y="21064"/>
                    <a:pt x="13544" y="20440"/>
                    <a:pt x="13048" y="19547"/>
                  </a:cubicBezTo>
                  <a:cubicBezTo>
                    <a:pt x="12551" y="18655"/>
                    <a:pt x="13296" y="17494"/>
                    <a:pt x="14041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098800" y="2014047"/>
              <a:ext cx="133351" cy="11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9674"/>
                  </a:moveTo>
                  <a:cubicBezTo>
                    <a:pt x="343" y="9295"/>
                    <a:pt x="686" y="8916"/>
                    <a:pt x="2057" y="7210"/>
                  </a:cubicBezTo>
                  <a:cubicBezTo>
                    <a:pt x="3429" y="5505"/>
                    <a:pt x="5829" y="2474"/>
                    <a:pt x="7886" y="958"/>
                  </a:cubicBezTo>
                  <a:cubicBezTo>
                    <a:pt x="9943" y="-558"/>
                    <a:pt x="11657" y="-558"/>
                    <a:pt x="13886" y="3042"/>
                  </a:cubicBezTo>
                  <a:cubicBezTo>
                    <a:pt x="16114" y="6642"/>
                    <a:pt x="18857" y="13842"/>
                    <a:pt x="21600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073400" y="2014606"/>
              <a:ext cx="47444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31" fill="norm" stroke="1" extrusionOk="0">
                  <a:moveTo>
                    <a:pt x="0" y="463"/>
                  </a:moveTo>
                  <a:cubicBezTo>
                    <a:pt x="4696" y="97"/>
                    <a:pt x="9391" y="-269"/>
                    <a:pt x="13148" y="280"/>
                  </a:cubicBezTo>
                  <a:cubicBezTo>
                    <a:pt x="16904" y="829"/>
                    <a:pt x="19722" y="2294"/>
                    <a:pt x="20661" y="5955"/>
                  </a:cubicBezTo>
                  <a:cubicBezTo>
                    <a:pt x="21600" y="9616"/>
                    <a:pt x="20661" y="15473"/>
                    <a:pt x="19722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836194" y="1852183"/>
              <a:ext cx="234156" cy="34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84" fill="norm" stroke="1" extrusionOk="0">
                  <a:moveTo>
                    <a:pt x="3430" y="0"/>
                  </a:moveTo>
                  <a:cubicBezTo>
                    <a:pt x="3430" y="5831"/>
                    <a:pt x="3430" y="11661"/>
                    <a:pt x="3430" y="15040"/>
                  </a:cubicBezTo>
                  <a:cubicBezTo>
                    <a:pt x="3430" y="18420"/>
                    <a:pt x="3430" y="19347"/>
                    <a:pt x="3332" y="20142"/>
                  </a:cubicBezTo>
                  <a:cubicBezTo>
                    <a:pt x="3235" y="20937"/>
                    <a:pt x="3041" y="21600"/>
                    <a:pt x="2651" y="21467"/>
                  </a:cubicBezTo>
                  <a:cubicBezTo>
                    <a:pt x="2262" y="21335"/>
                    <a:pt x="1678" y="20407"/>
                    <a:pt x="1192" y="18088"/>
                  </a:cubicBezTo>
                  <a:cubicBezTo>
                    <a:pt x="705" y="15769"/>
                    <a:pt x="316" y="12059"/>
                    <a:pt x="122" y="9475"/>
                  </a:cubicBezTo>
                  <a:cubicBezTo>
                    <a:pt x="-73" y="6891"/>
                    <a:pt x="-73" y="5433"/>
                    <a:pt x="413" y="4506"/>
                  </a:cubicBezTo>
                  <a:cubicBezTo>
                    <a:pt x="900" y="3578"/>
                    <a:pt x="1873" y="3180"/>
                    <a:pt x="2651" y="3247"/>
                  </a:cubicBezTo>
                  <a:cubicBezTo>
                    <a:pt x="3430" y="3313"/>
                    <a:pt x="4013" y="3843"/>
                    <a:pt x="5473" y="6294"/>
                  </a:cubicBezTo>
                  <a:cubicBezTo>
                    <a:pt x="6932" y="8746"/>
                    <a:pt x="9268" y="13119"/>
                    <a:pt x="10727" y="15769"/>
                  </a:cubicBezTo>
                  <a:cubicBezTo>
                    <a:pt x="12186" y="18420"/>
                    <a:pt x="12770" y="19347"/>
                    <a:pt x="13549" y="20010"/>
                  </a:cubicBezTo>
                  <a:cubicBezTo>
                    <a:pt x="14327" y="20672"/>
                    <a:pt x="15300" y="21070"/>
                    <a:pt x="15981" y="20937"/>
                  </a:cubicBezTo>
                  <a:cubicBezTo>
                    <a:pt x="16662" y="20805"/>
                    <a:pt x="17051" y="20142"/>
                    <a:pt x="17441" y="17890"/>
                  </a:cubicBezTo>
                  <a:cubicBezTo>
                    <a:pt x="17830" y="15637"/>
                    <a:pt x="18219" y="11794"/>
                    <a:pt x="18413" y="9475"/>
                  </a:cubicBezTo>
                  <a:cubicBezTo>
                    <a:pt x="18608" y="7156"/>
                    <a:pt x="18608" y="6361"/>
                    <a:pt x="18803" y="5632"/>
                  </a:cubicBezTo>
                  <a:cubicBezTo>
                    <a:pt x="18997" y="4903"/>
                    <a:pt x="19386" y="4240"/>
                    <a:pt x="19873" y="4174"/>
                  </a:cubicBezTo>
                  <a:cubicBezTo>
                    <a:pt x="20359" y="4108"/>
                    <a:pt x="20943" y="4638"/>
                    <a:pt x="21527" y="5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121150" y="1763011"/>
              <a:ext cx="228600" cy="40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17137"/>
                  </a:moveTo>
                  <a:cubicBezTo>
                    <a:pt x="1800" y="15906"/>
                    <a:pt x="3600" y="14675"/>
                    <a:pt x="4600" y="13724"/>
                  </a:cubicBezTo>
                  <a:cubicBezTo>
                    <a:pt x="5600" y="12772"/>
                    <a:pt x="5800" y="12101"/>
                    <a:pt x="5500" y="11989"/>
                  </a:cubicBezTo>
                  <a:cubicBezTo>
                    <a:pt x="5200" y="11877"/>
                    <a:pt x="4400" y="12325"/>
                    <a:pt x="3600" y="13724"/>
                  </a:cubicBezTo>
                  <a:cubicBezTo>
                    <a:pt x="2800" y="15123"/>
                    <a:pt x="2000" y="17473"/>
                    <a:pt x="1900" y="18928"/>
                  </a:cubicBezTo>
                  <a:cubicBezTo>
                    <a:pt x="1800" y="20383"/>
                    <a:pt x="2400" y="20942"/>
                    <a:pt x="3300" y="21222"/>
                  </a:cubicBezTo>
                  <a:cubicBezTo>
                    <a:pt x="4200" y="21502"/>
                    <a:pt x="5400" y="21502"/>
                    <a:pt x="7200" y="20327"/>
                  </a:cubicBezTo>
                  <a:cubicBezTo>
                    <a:pt x="9000" y="19152"/>
                    <a:pt x="11400" y="16801"/>
                    <a:pt x="13300" y="13668"/>
                  </a:cubicBezTo>
                  <a:cubicBezTo>
                    <a:pt x="15200" y="10534"/>
                    <a:pt x="16600" y="6617"/>
                    <a:pt x="17500" y="4379"/>
                  </a:cubicBezTo>
                  <a:cubicBezTo>
                    <a:pt x="18400" y="2140"/>
                    <a:pt x="18800" y="1581"/>
                    <a:pt x="19100" y="1021"/>
                  </a:cubicBezTo>
                  <a:cubicBezTo>
                    <a:pt x="19400" y="462"/>
                    <a:pt x="19600" y="-98"/>
                    <a:pt x="19400" y="14"/>
                  </a:cubicBezTo>
                  <a:cubicBezTo>
                    <a:pt x="19200" y="126"/>
                    <a:pt x="18600" y="909"/>
                    <a:pt x="18000" y="3260"/>
                  </a:cubicBezTo>
                  <a:cubicBezTo>
                    <a:pt x="17400" y="5610"/>
                    <a:pt x="16800" y="9527"/>
                    <a:pt x="16500" y="12045"/>
                  </a:cubicBezTo>
                  <a:cubicBezTo>
                    <a:pt x="16200" y="14563"/>
                    <a:pt x="16200" y="15682"/>
                    <a:pt x="16300" y="16578"/>
                  </a:cubicBezTo>
                  <a:cubicBezTo>
                    <a:pt x="16400" y="17473"/>
                    <a:pt x="16600" y="18144"/>
                    <a:pt x="17200" y="18592"/>
                  </a:cubicBezTo>
                  <a:cubicBezTo>
                    <a:pt x="17800" y="19040"/>
                    <a:pt x="18800" y="19264"/>
                    <a:pt x="19600" y="19096"/>
                  </a:cubicBezTo>
                  <a:cubicBezTo>
                    <a:pt x="20400" y="18928"/>
                    <a:pt x="21000" y="18368"/>
                    <a:pt x="21300" y="17809"/>
                  </a:cubicBezTo>
                  <a:cubicBezTo>
                    <a:pt x="21600" y="17249"/>
                    <a:pt x="21600" y="16690"/>
                    <a:pt x="21600" y="1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253370" y="1960133"/>
              <a:ext cx="248781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35" fill="norm" stroke="1" extrusionOk="0">
                  <a:moveTo>
                    <a:pt x="5040" y="15552"/>
                  </a:moveTo>
                  <a:cubicBezTo>
                    <a:pt x="4125" y="14688"/>
                    <a:pt x="3210" y="13824"/>
                    <a:pt x="2203" y="14256"/>
                  </a:cubicBezTo>
                  <a:cubicBezTo>
                    <a:pt x="1196" y="14688"/>
                    <a:pt x="98" y="16416"/>
                    <a:pt x="7" y="18144"/>
                  </a:cubicBezTo>
                  <a:cubicBezTo>
                    <a:pt x="-85" y="19872"/>
                    <a:pt x="830" y="21600"/>
                    <a:pt x="3668" y="21168"/>
                  </a:cubicBezTo>
                  <a:cubicBezTo>
                    <a:pt x="6505" y="20736"/>
                    <a:pt x="11264" y="18144"/>
                    <a:pt x="14559" y="14256"/>
                  </a:cubicBezTo>
                  <a:cubicBezTo>
                    <a:pt x="17854" y="10368"/>
                    <a:pt x="19684" y="5184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387850" y="1923486"/>
              <a:ext cx="133350" cy="26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1939"/>
                  </a:moveTo>
                  <a:cubicBezTo>
                    <a:pt x="20571" y="1253"/>
                    <a:pt x="19543" y="568"/>
                    <a:pt x="18171" y="225"/>
                  </a:cubicBezTo>
                  <a:cubicBezTo>
                    <a:pt x="16800" y="-118"/>
                    <a:pt x="15086" y="-118"/>
                    <a:pt x="13200" y="568"/>
                  </a:cubicBezTo>
                  <a:cubicBezTo>
                    <a:pt x="11314" y="1253"/>
                    <a:pt x="9257" y="2625"/>
                    <a:pt x="8400" y="4339"/>
                  </a:cubicBezTo>
                  <a:cubicBezTo>
                    <a:pt x="7543" y="6053"/>
                    <a:pt x="7886" y="8111"/>
                    <a:pt x="9771" y="9825"/>
                  </a:cubicBezTo>
                  <a:cubicBezTo>
                    <a:pt x="11657" y="11539"/>
                    <a:pt x="15086" y="12911"/>
                    <a:pt x="17143" y="14025"/>
                  </a:cubicBezTo>
                  <a:cubicBezTo>
                    <a:pt x="19200" y="15139"/>
                    <a:pt x="19886" y="15996"/>
                    <a:pt x="19543" y="16682"/>
                  </a:cubicBezTo>
                  <a:cubicBezTo>
                    <a:pt x="19200" y="17368"/>
                    <a:pt x="17829" y="17882"/>
                    <a:pt x="14400" y="18653"/>
                  </a:cubicBezTo>
                  <a:cubicBezTo>
                    <a:pt x="10971" y="19425"/>
                    <a:pt x="5486" y="20453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23042" y="2931683"/>
              <a:ext cx="202038" cy="47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8" fill="norm" stroke="1" extrusionOk="0">
                  <a:moveTo>
                    <a:pt x="13120" y="0"/>
                  </a:moveTo>
                  <a:cubicBezTo>
                    <a:pt x="11116" y="768"/>
                    <a:pt x="9112" y="1536"/>
                    <a:pt x="6885" y="3504"/>
                  </a:cubicBezTo>
                  <a:cubicBezTo>
                    <a:pt x="4658" y="5472"/>
                    <a:pt x="2208" y="8640"/>
                    <a:pt x="984" y="11520"/>
                  </a:cubicBezTo>
                  <a:cubicBezTo>
                    <a:pt x="-241" y="14400"/>
                    <a:pt x="-241" y="16992"/>
                    <a:pt x="538" y="18720"/>
                  </a:cubicBezTo>
                  <a:cubicBezTo>
                    <a:pt x="1318" y="20448"/>
                    <a:pt x="2877" y="21312"/>
                    <a:pt x="6105" y="21456"/>
                  </a:cubicBezTo>
                  <a:cubicBezTo>
                    <a:pt x="9334" y="21600"/>
                    <a:pt x="14233" y="21024"/>
                    <a:pt x="17239" y="20256"/>
                  </a:cubicBezTo>
                  <a:cubicBezTo>
                    <a:pt x="20246" y="19488"/>
                    <a:pt x="21359" y="18528"/>
                    <a:pt x="21248" y="17520"/>
                  </a:cubicBezTo>
                  <a:cubicBezTo>
                    <a:pt x="21136" y="16512"/>
                    <a:pt x="19800" y="15456"/>
                    <a:pt x="18464" y="14784"/>
                  </a:cubicBezTo>
                  <a:cubicBezTo>
                    <a:pt x="17128" y="14112"/>
                    <a:pt x="15792" y="13824"/>
                    <a:pt x="14567" y="13680"/>
                  </a:cubicBezTo>
                  <a:cubicBezTo>
                    <a:pt x="13343" y="13536"/>
                    <a:pt x="12229" y="13536"/>
                    <a:pt x="11895" y="13680"/>
                  </a:cubicBezTo>
                  <a:cubicBezTo>
                    <a:pt x="11561" y="13824"/>
                    <a:pt x="12006" y="14112"/>
                    <a:pt x="1245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123950" y="3197103"/>
              <a:ext cx="139700" cy="16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6643"/>
                  </a:moveTo>
                  <a:cubicBezTo>
                    <a:pt x="0" y="4483"/>
                    <a:pt x="0" y="2323"/>
                    <a:pt x="818" y="1108"/>
                  </a:cubicBezTo>
                  <a:cubicBezTo>
                    <a:pt x="1636" y="-107"/>
                    <a:pt x="3273" y="-377"/>
                    <a:pt x="6382" y="568"/>
                  </a:cubicBezTo>
                  <a:cubicBezTo>
                    <a:pt x="9491" y="1513"/>
                    <a:pt x="14073" y="3673"/>
                    <a:pt x="16855" y="6373"/>
                  </a:cubicBezTo>
                  <a:cubicBezTo>
                    <a:pt x="19636" y="9073"/>
                    <a:pt x="20618" y="12313"/>
                    <a:pt x="20782" y="14608"/>
                  </a:cubicBezTo>
                  <a:cubicBezTo>
                    <a:pt x="20945" y="16903"/>
                    <a:pt x="20291" y="18253"/>
                    <a:pt x="19145" y="19333"/>
                  </a:cubicBezTo>
                  <a:cubicBezTo>
                    <a:pt x="18000" y="20413"/>
                    <a:pt x="16364" y="21223"/>
                    <a:pt x="15218" y="20953"/>
                  </a:cubicBezTo>
                  <a:cubicBezTo>
                    <a:pt x="14073" y="20683"/>
                    <a:pt x="13418" y="19333"/>
                    <a:pt x="14564" y="16093"/>
                  </a:cubicBezTo>
                  <a:cubicBezTo>
                    <a:pt x="15709" y="12853"/>
                    <a:pt x="18655" y="7723"/>
                    <a:pt x="21600" y="2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295929" y="3160283"/>
              <a:ext cx="99356" cy="1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191" fill="norm" stroke="1" extrusionOk="0">
                  <a:moveTo>
                    <a:pt x="14437" y="0"/>
                  </a:moveTo>
                  <a:cubicBezTo>
                    <a:pt x="10029" y="1986"/>
                    <a:pt x="5620" y="3972"/>
                    <a:pt x="2976" y="6703"/>
                  </a:cubicBezTo>
                  <a:cubicBezTo>
                    <a:pt x="331" y="9434"/>
                    <a:pt x="-551" y="12910"/>
                    <a:pt x="331" y="15641"/>
                  </a:cubicBezTo>
                  <a:cubicBezTo>
                    <a:pt x="1212" y="18372"/>
                    <a:pt x="3857" y="20359"/>
                    <a:pt x="7163" y="20979"/>
                  </a:cubicBezTo>
                  <a:cubicBezTo>
                    <a:pt x="10469" y="21600"/>
                    <a:pt x="14437" y="20855"/>
                    <a:pt x="17082" y="18745"/>
                  </a:cubicBezTo>
                  <a:cubicBezTo>
                    <a:pt x="19727" y="16634"/>
                    <a:pt x="21049" y="13159"/>
                    <a:pt x="20608" y="10800"/>
                  </a:cubicBezTo>
                  <a:cubicBezTo>
                    <a:pt x="20167" y="8441"/>
                    <a:pt x="17963" y="7200"/>
                    <a:pt x="15759" y="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427529" y="3179333"/>
              <a:ext cx="28697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045" y="0"/>
                  </a:moveTo>
                  <a:cubicBezTo>
                    <a:pt x="568" y="3300"/>
                    <a:pt x="92" y="6600"/>
                    <a:pt x="12" y="9900"/>
                  </a:cubicBezTo>
                  <a:cubicBezTo>
                    <a:pt x="-67" y="13200"/>
                    <a:pt x="251" y="16500"/>
                    <a:pt x="727" y="18600"/>
                  </a:cubicBezTo>
                  <a:cubicBezTo>
                    <a:pt x="1204" y="20700"/>
                    <a:pt x="1839" y="21600"/>
                    <a:pt x="2474" y="21600"/>
                  </a:cubicBezTo>
                  <a:cubicBezTo>
                    <a:pt x="3109" y="21600"/>
                    <a:pt x="3745" y="20700"/>
                    <a:pt x="4380" y="18600"/>
                  </a:cubicBezTo>
                  <a:cubicBezTo>
                    <a:pt x="5015" y="16500"/>
                    <a:pt x="5651" y="13200"/>
                    <a:pt x="6207" y="10800"/>
                  </a:cubicBezTo>
                  <a:cubicBezTo>
                    <a:pt x="6762" y="8400"/>
                    <a:pt x="7239" y="6900"/>
                    <a:pt x="7636" y="6900"/>
                  </a:cubicBezTo>
                  <a:cubicBezTo>
                    <a:pt x="8033" y="6900"/>
                    <a:pt x="8351" y="8400"/>
                    <a:pt x="8827" y="10500"/>
                  </a:cubicBezTo>
                  <a:cubicBezTo>
                    <a:pt x="9304" y="12600"/>
                    <a:pt x="9939" y="15300"/>
                    <a:pt x="10654" y="16950"/>
                  </a:cubicBezTo>
                  <a:cubicBezTo>
                    <a:pt x="11368" y="18600"/>
                    <a:pt x="12162" y="19200"/>
                    <a:pt x="12718" y="18750"/>
                  </a:cubicBezTo>
                  <a:cubicBezTo>
                    <a:pt x="13274" y="18300"/>
                    <a:pt x="13592" y="16800"/>
                    <a:pt x="13830" y="15300"/>
                  </a:cubicBezTo>
                  <a:cubicBezTo>
                    <a:pt x="14068" y="13800"/>
                    <a:pt x="14227" y="12300"/>
                    <a:pt x="14068" y="12150"/>
                  </a:cubicBezTo>
                  <a:cubicBezTo>
                    <a:pt x="13909" y="12000"/>
                    <a:pt x="13433" y="13200"/>
                    <a:pt x="13592" y="13350"/>
                  </a:cubicBezTo>
                  <a:cubicBezTo>
                    <a:pt x="13751" y="13500"/>
                    <a:pt x="14545" y="12600"/>
                    <a:pt x="15418" y="10650"/>
                  </a:cubicBezTo>
                  <a:cubicBezTo>
                    <a:pt x="16292" y="8700"/>
                    <a:pt x="17245" y="5700"/>
                    <a:pt x="18039" y="3750"/>
                  </a:cubicBezTo>
                  <a:cubicBezTo>
                    <a:pt x="18833" y="1800"/>
                    <a:pt x="19468" y="900"/>
                    <a:pt x="19786" y="1200"/>
                  </a:cubicBezTo>
                  <a:cubicBezTo>
                    <a:pt x="20104" y="1500"/>
                    <a:pt x="20104" y="3000"/>
                    <a:pt x="20342" y="5550"/>
                  </a:cubicBezTo>
                  <a:cubicBezTo>
                    <a:pt x="20580" y="8100"/>
                    <a:pt x="21057" y="11700"/>
                    <a:pt x="21533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778000" y="2941962"/>
              <a:ext cx="106674" cy="37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97" fill="norm" stroke="1" extrusionOk="0">
                  <a:moveTo>
                    <a:pt x="0" y="18601"/>
                  </a:moveTo>
                  <a:cubicBezTo>
                    <a:pt x="1694" y="17998"/>
                    <a:pt x="3388" y="17394"/>
                    <a:pt x="4871" y="16610"/>
                  </a:cubicBezTo>
                  <a:cubicBezTo>
                    <a:pt x="6353" y="15825"/>
                    <a:pt x="7624" y="14860"/>
                    <a:pt x="7200" y="14558"/>
                  </a:cubicBezTo>
                  <a:cubicBezTo>
                    <a:pt x="6776" y="14257"/>
                    <a:pt x="4659" y="14619"/>
                    <a:pt x="3176" y="15463"/>
                  </a:cubicBezTo>
                  <a:cubicBezTo>
                    <a:pt x="1694" y="16308"/>
                    <a:pt x="847" y="17636"/>
                    <a:pt x="424" y="18601"/>
                  </a:cubicBezTo>
                  <a:cubicBezTo>
                    <a:pt x="0" y="19566"/>
                    <a:pt x="0" y="20170"/>
                    <a:pt x="847" y="20652"/>
                  </a:cubicBezTo>
                  <a:cubicBezTo>
                    <a:pt x="1694" y="21135"/>
                    <a:pt x="3388" y="21497"/>
                    <a:pt x="5082" y="21497"/>
                  </a:cubicBezTo>
                  <a:cubicBezTo>
                    <a:pt x="6776" y="21497"/>
                    <a:pt x="8471" y="21135"/>
                    <a:pt x="11224" y="19204"/>
                  </a:cubicBezTo>
                  <a:cubicBezTo>
                    <a:pt x="13976" y="17274"/>
                    <a:pt x="17788" y="13774"/>
                    <a:pt x="19694" y="10576"/>
                  </a:cubicBezTo>
                  <a:cubicBezTo>
                    <a:pt x="21600" y="7379"/>
                    <a:pt x="21600" y="4482"/>
                    <a:pt x="20965" y="2672"/>
                  </a:cubicBezTo>
                  <a:cubicBezTo>
                    <a:pt x="20329" y="862"/>
                    <a:pt x="19059" y="138"/>
                    <a:pt x="17365" y="18"/>
                  </a:cubicBezTo>
                  <a:cubicBezTo>
                    <a:pt x="15671" y="-103"/>
                    <a:pt x="13553" y="380"/>
                    <a:pt x="11435" y="2250"/>
                  </a:cubicBezTo>
                  <a:cubicBezTo>
                    <a:pt x="9318" y="4120"/>
                    <a:pt x="7200" y="7379"/>
                    <a:pt x="6988" y="10697"/>
                  </a:cubicBezTo>
                  <a:cubicBezTo>
                    <a:pt x="6776" y="14015"/>
                    <a:pt x="8471" y="17394"/>
                    <a:pt x="10165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161534" y="3553983"/>
              <a:ext cx="692667" cy="38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81" fill="norm" stroke="1" extrusionOk="0">
                  <a:moveTo>
                    <a:pt x="2176" y="5955"/>
                  </a:moveTo>
                  <a:cubicBezTo>
                    <a:pt x="2176" y="5137"/>
                    <a:pt x="2176" y="4320"/>
                    <a:pt x="2078" y="3561"/>
                  </a:cubicBezTo>
                  <a:cubicBezTo>
                    <a:pt x="1980" y="2802"/>
                    <a:pt x="1784" y="2102"/>
                    <a:pt x="1653" y="2160"/>
                  </a:cubicBezTo>
                  <a:cubicBezTo>
                    <a:pt x="1522" y="2218"/>
                    <a:pt x="1456" y="3036"/>
                    <a:pt x="1358" y="5312"/>
                  </a:cubicBezTo>
                  <a:cubicBezTo>
                    <a:pt x="1260" y="7589"/>
                    <a:pt x="1129" y="11325"/>
                    <a:pt x="1227" y="14069"/>
                  </a:cubicBezTo>
                  <a:cubicBezTo>
                    <a:pt x="1325" y="16813"/>
                    <a:pt x="1653" y="18564"/>
                    <a:pt x="1947" y="19615"/>
                  </a:cubicBezTo>
                  <a:cubicBezTo>
                    <a:pt x="2242" y="20666"/>
                    <a:pt x="2504" y="21016"/>
                    <a:pt x="2798" y="21250"/>
                  </a:cubicBezTo>
                  <a:cubicBezTo>
                    <a:pt x="3093" y="21483"/>
                    <a:pt x="3420" y="21600"/>
                    <a:pt x="3649" y="21308"/>
                  </a:cubicBezTo>
                  <a:cubicBezTo>
                    <a:pt x="3878" y="21016"/>
                    <a:pt x="4009" y="20316"/>
                    <a:pt x="3911" y="19206"/>
                  </a:cubicBezTo>
                  <a:cubicBezTo>
                    <a:pt x="3813" y="18097"/>
                    <a:pt x="3485" y="16579"/>
                    <a:pt x="3158" y="15529"/>
                  </a:cubicBezTo>
                  <a:cubicBezTo>
                    <a:pt x="2831" y="14478"/>
                    <a:pt x="2504" y="13894"/>
                    <a:pt x="1882" y="13369"/>
                  </a:cubicBezTo>
                  <a:cubicBezTo>
                    <a:pt x="1260" y="12843"/>
                    <a:pt x="344" y="12376"/>
                    <a:pt x="82" y="11968"/>
                  </a:cubicBezTo>
                  <a:cubicBezTo>
                    <a:pt x="-180" y="11559"/>
                    <a:pt x="213" y="11209"/>
                    <a:pt x="933" y="11092"/>
                  </a:cubicBezTo>
                  <a:cubicBezTo>
                    <a:pt x="1653" y="10975"/>
                    <a:pt x="2700" y="11092"/>
                    <a:pt x="3518" y="11559"/>
                  </a:cubicBezTo>
                  <a:cubicBezTo>
                    <a:pt x="4336" y="12026"/>
                    <a:pt x="4925" y="12843"/>
                    <a:pt x="5285" y="13719"/>
                  </a:cubicBezTo>
                  <a:cubicBezTo>
                    <a:pt x="5645" y="14595"/>
                    <a:pt x="5776" y="15529"/>
                    <a:pt x="5678" y="16054"/>
                  </a:cubicBezTo>
                  <a:cubicBezTo>
                    <a:pt x="5580" y="16579"/>
                    <a:pt x="5253" y="16696"/>
                    <a:pt x="5024" y="16404"/>
                  </a:cubicBezTo>
                  <a:cubicBezTo>
                    <a:pt x="4795" y="16112"/>
                    <a:pt x="4664" y="15412"/>
                    <a:pt x="4631" y="14478"/>
                  </a:cubicBezTo>
                  <a:cubicBezTo>
                    <a:pt x="4598" y="13544"/>
                    <a:pt x="4664" y="12376"/>
                    <a:pt x="4795" y="11501"/>
                  </a:cubicBezTo>
                  <a:cubicBezTo>
                    <a:pt x="4925" y="10625"/>
                    <a:pt x="5122" y="10041"/>
                    <a:pt x="5384" y="9574"/>
                  </a:cubicBezTo>
                  <a:cubicBezTo>
                    <a:pt x="5645" y="9107"/>
                    <a:pt x="5973" y="8757"/>
                    <a:pt x="6202" y="8932"/>
                  </a:cubicBezTo>
                  <a:cubicBezTo>
                    <a:pt x="6431" y="9107"/>
                    <a:pt x="6562" y="9808"/>
                    <a:pt x="6660" y="10508"/>
                  </a:cubicBezTo>
                  <a:cubicBezTo>
                    <a:pt x="6758" y="11209"/>
                    <a:pt x="6824" y="11909"/>
                    <a:pt x="6889" y="12551"/>
                  </a:cubicBezTo>
                  <a:cubicBezTo>
                    <a:pt x="6955" y="13194"/>
                    <a:pt x="7020" y="13777"/>
                    <a:pt x="7216" y="14186"/>
                  </a:cubicBezTo>
                  <a:cubicBezTo>
                    <a:pt x="7413" y="14595"/>
                    <a:pt x="7740" y="14828"/>
                    <a:pt x="8002" y="14653"/>
                  </a:cubicBezTo>
                  <a:cubicBezTo>
                    <a:pt x="8264" y="14478"/>
                    <a:pt x="8460" y="13894"/>
                    <a:pt x="8624" y="13252"/>
                  </a:cubicBezTo>
                  <a:cubicBezTo>
                    <a:pt x="8787" y="12610"/>
                    <a:pt x="8918" y="11909"/>
                    <a:pt x="9049" y="11851"/>
                  </a:cubicBezTo>
                  <a:cubicBezTo>
                    <a:pt x="9180" y="11792"/>
                    <a:pt x="9311" y="12376"/>
                    <a:pt x="9573" y="12785"/>
                  </a:cubicBezTo>
                  <a:cubicBezTo>
                    <a:pt x="9835" y="13194"/>
                    <a:pt x="10227" y="13427"/>
                    <a:pt x="10555" y="13369"/>
                  </a:cubicBezTo>
                  <a:cubicBezTo>
                    <a:pt x="10882" y="13310"/>
                    <a:pt x="11144" y="12960"/>
                    <a:pt x="11667" y="11442"/>
                  </a:cubicBezTo>
                  <a:cubicBezTo>
                    <a:pt x="12191" y="9924"/>
                    <a:pt x="12976" y="7239"/>
                    <a:pt x="13402" y="5196"/>
                  </a:cubicBezTo>
                  <a:cubicBezTo>
                    <a:pt x="13827" y="3152"/>
                    <a:pt x="13893" y="1751"/>
                    <a:pt x="13860" y="1343"/>
                  </a:cubicBezTo>
                  <a:cubicBezTo>
                    <a:pt x="13827" y="934"/>
                    <a:pt x="13696" y="1518"/>
                    <a:pt x="13565" y="3094"/>
                  </a:cubicBezTo>
                  <a:cubicBezTo>
                    <a:pt x="13435" y="4670"/>
                    <a:pt x="13304" y="7239"/>
                    <a:pt x="13304" y="9224"/>
                  </a:cubicBezTo>
                  <a:cubicBezTo>
                    <a:pt x="13304" y="11209"/>
                    <a:pt x="13435" y="12610"/>
                    <a:pt x="13664" y="13661"/>
                  </a:cubicBezTo>
                  <a:cubicBezTo>
                    <a:pt x="13893" y="14711"/>
                    <a:pt x="14220" y="15412"/>
                    <a:pt x="14416" y="15470"/>
                  </a:cubicBezTo>
                  <a:cubicBezTo>
                    <a:pt x="14613" y="15529"/>
                    <a:pt x="14678" y="14945"/>
                    <a:pt x="14449" y="14128"/>
                  </a:cubicBezTo>
                  <a:cubicBezTo>
                    <a:pt x="14220" y="13310"/>
                    <a:pt x="13696" y="12259"/>
                    <a:pt x="13304" y="11501"/>
                  </a:cubicBezTo>
                  <a:cubicBezTo>
                    <a:pt x="12911" y="10742"/>
                    <a:pt x="12649" y="10275"/>
                    <a:pt x="12616" y="9808"/>
                  </a:cubicBezTo>
                  <a:cubicBezTo>
                    <a:pt x="12584" y="9341"/>
                    <a:pt x="12780" y="8874"/>
                    <a:pt x="13336" y="7998"/>
                  </a:cubicBezTo>
                  <a:cubicBezTo>
                    <a:pt x="13893" y="7122"/>
                    <a:pt x="14809" y="5838"/>
                    <a:pt x="15398" y="4670"/>
                  </a:cubicBezTo>
                  <a:cubicBezTo>
                    <a:pt x="15987" y="3503"/>
                    <a:pt x="16249" y="2452"/>
                    <a:pt x="16478" y="1576"/>
                  </a:cubicBezTo>
                  <a:cubicBezTo>
                    <a:pt x="16707" y="701"/>
                    <a:pt x="16904" y="0"/>
                    <a:pt x="17002" y="0"/>
                  </a:cubicBezTo>
                  <a:cubicBezTo>
                    <a:pt x="17100" y="0"/>
                    <a:pt x="17100" y="701"/>
                    <a:pt x="17035" y="2510"/>
                  </a:cubicBezTo>
                  <a:cubicBezTo>
                    <a:pt x="16969" y="4320"/>
                    <a:pt x="16838" y="7239"/>
                    <a:pt x="16773" y="9224"/>
                  </a:cubicBezTo>
                  <a:cubicBezTo>
                    <a:pt x="16707" y="11209"/>
                    <a:pt x="16707" y="12259"/>
                    <a:pt x="16740" y="12493"/>
                  </a:cubicBezTo>
                  <a:cubicBezTo>
                    <a:pt x="16773" y="12726"/>
                    <a:pt x="16838" y="12143"/>
                    <a:pt x="17198" y="11501"/>
                  </a:cubicBezTo>
                  <a:cubicBezTo>
                    <a:pt x="17558" y="10858"/>
                    <a:pt x="18213" y="10158"/>
                    <a:pt x="18769" y="9808"/>
                  </a:cubicBezTo>
                  <a:cubicBezTo>
                    <a:pt x="19325" y="9457"/>
                    <a:pt x="19784" y="9457"/>
                    <a:pt x="20209" y="10099"/>
                  </a:cubicBezTo>
                  <a:cubicBezTo>
                    <a:pt x="20635" y="10742"/>
                    <a:pt x="21027" y="12026"/>
                    <a:pt x="21420" y="13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993900" y="3065977"/>
              <a:ext cx="146831" cy="80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75" fill="norm" stroke="1" extrusionOk="0">
                  <a:moveTo>
                    <a:pt x="0" y="1506"/>
                  </a:moveTo>
                  <a:cubicBezTo>
                    <a:pt x="304" y="1109"/>
                    <a:pt x="608" y="712"/>
                    <a:pt x="1369" y="429"/>
                  </a:cubicBezTo>
                  <a:cubicBezTo>
                    <a:pt x="2130" y="145"/>
                    <a:pt x="3346" y="-25"/>
                    <a:pt x="4411" y="3"/>
                  </a:cubicBezTo>
                  <a:cubicBezTo>
                    <a:pt x="5476" y="32"/>
                    <a:pt x="6389" y="258"/>
                    <a:pt x="7758" y="1109"/>
                  </a:cubicBezTo>
                  <a:cubicBezTo>
                    <a:pt x="9127" y="1959"/>
                    <a:pt x="10952" y="3433"/>
                    <a:pt x="10039" y="4907"/>
                  </a:cubicBezTo>
                  <a:cubicBezTo>
                    <a:pt x="9127" y="6381"/>
                    <a:pt x="5476" y="7855"/>
                    <a:pt x="3499" y="9018"/>
                  </a:cubicBezTo>
                  <a:cubicBezTo>
                    <a:pt x="1521" y="10180"/>
                    <a:pt x="1217" y="11030"/>
                    <a:pt x="3194" y="12079"/>
                  </a:cubicBezTo>
                  <a:cubicBezTo>
                    <a:pt x="5172" y="13128"/>
                    <a:pt x="9431" y="14375"/>
                    <a:pt x="12930" y="15452"/>
                  </a:cubicBezTo>
                  <a:cubicBezTo>
                    <a:pt x="16428" y="16529"/>
                    <a:pt x="19166" y="17436"/>
                    <a:pt x="20383" y="18202"/>
                  </a:cubicBezTo>
                  <a:cubicBezTo>
                    <a:pt x="21600" y="18967"/>
                    <a:pt x="21296" y="19591"/>
                    <a:pt x="19318" y="20129"/>
                  </a:cubicBezTo>
                  <a:cubicBezTo>
                    <a:pt x="17341" y="20668"/>
                    <a:pt x="13690" y="21121"/>
                    <a:pt x="10039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79400" y="4081033"/>
              <a:ext cx="11760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60"/>
                  </a:moveTo>
                  <a:cubicBezTo>
                    <a:pt x="12" y="4640"/>
                    <a:pt x="23" y="3520"/>
                    <a:pt x="82" y="2720"/>
                  </a:cubicBezTo>
                  <a:cubicBezTo>
                    <a:pt x="140" y="1920"/>
                    <a:pt x="245" y="1440"/>
                    <a:pt x="379" y="1280"/>
                  </a:cubicBezTo>
                  <a:cubicBezTo>
                    <a:pt x="513" y="1120"/>
                    <a:pt x="676" y="1280"/>
                    <a:pt x="836" y="1440"/>
                  </a:cubicBezTo>
                  <a:cubicBezTo>
                    <a:pt x="995" y="1600"/>
                    <a:pt x="1151" y="1760"/>
                    <a:pt x="1302" y="1760"/>
                  </a:cubicBezTo>
                  <a:cubicBezTo>
                    <a:pt x="1454" y="1760"/>
                    <a:pt x="1602" y="1600"/>
                    <a:pt x="1757" y="1440"/>
                  </a:cubicBezTo>
                  <a:cubicBezTo>
                    <a:pt x="1913" y="1280"/>
                    <a:pt x="2076" y="1120"/>
                    <a:pt x="2220" y="960"/>
                  </a:cubicBezTo>
                  <a:cubicBezTo>
                    <a:pt x="2364" y="800"/>
                    <a:pt x="2488" y="640"/>
                    <a:pt x="2616" y="480"/>
                  </a:cubicBezTo>
                  <a:cubicBezTo>
                    <a:pt x="2745" y="320"/>
                    <a:pt x="2877" y="160"/>
                    <a:pt x="3013" y="80"/>
                  </a:cubicBezTo>
                  <a:cubicBezTo>
                    <a:pt x="3149" y="0"/>
                    <a:pt x="3289" y="0"/>
                    <a:pt x="3437" y="0"/>
                  </a:cubicBezTo>
                  <a:cubicBezTo>
                    <a:pt x="3584" y="0"/>
                    <a:pt x="3740" y="0"/>
                    <a:pt x="3895" y="0"/>
                  </a:cubicBezTo>
                  <a:cubicBezTo>
                    <a:pt x="4051" y="0"/>
                    <a:pt x="4206" y="0"/>
                    <a:pt x="4370" y="0"/>
                  </a:cubicBezTo>
                  <a:cubicBezTo>
                    <a:pt x="4533" y="0"/>
                    <a:pt x="4704" y="0"/>
                    <a:pt x="4834" y="0"/>
                  </a:cubicBezTo>
                  <a:cubicBezTo>
                    <a:pt x="4965" y="0"/>
                    <a:pt x="5054" y="0"/>
                    <a:pt x="5145" y="80"/>
                  </a:cubicBezTo>
                  <a:cubicBezTo>
                    <a:pt x="5237" y="160"/>
                    <a:pt x="5330" y="320"/>
                    <a:pt x="5419" y="480"/>
                  </a:cubicBezTo>
                  <a:cubicBezTo>
                    <a:pt x="5509" y="640"/>
                    <a:pt x="5594" y="800"/>
                    <a:pt x="5682" y="880"/>
                  </a:cubicBezTo>
                  <a:cubicBezTo>
                    <a:pt x="5769" y="960"/>
                    <a:pt x="5859" y="960"/>
                    <a:pt x="5958" y="1040"/>
                  </a:cubicBezTo>
                  <a:cubicBezTo>
                    <a:pt x="6057" y="1120"/>
                    <a:pt x="6166" y="1280"/>
                    <a:pt x="6259" y="1360"/>
                  </a:cubicBezTo>
                  <a:cubicBezTo>
                    <a:pt x="6352" y="1440"/>
                    <a:pt x="6430" y="1440"/>
                    <a:pt x="6520" y="1440"/>
                  </a:cubicBezTo>
                  <a:cubicBezTo>
                    <a:pt x="6609" y="1440"/>
                    <a:pt x="6710" y="1440"/>
                    <a:pt x="6811" y="1520"/>
                  </a:cubicBezTo>
                  <a:cubicBezTo>
                    <a:pt x="6912" y="1600"/>
                    <a:pt x="7013" y="1760"/>
                    <a:pt x="7120" y="1840"/>
                  </a:cubicBezTo>
                  <a:cubicBezTo>
                    <a:pt x="7227" y="1920"/>
                    <a:pt x="7340" y="1920"/>
                    <a:pt x="7439" y="1920"/>
                  </a:cubicBezTo>
                  <a:cubicBezTo>
                    <a:pt x="7538" y="1920"/>
                    <a:pt x="7624" y="1920"/>
                    <a:pt x="7729" y="2000"/>
                  </a:cubicBezTo>
                  <a:cubicBezTo>
                    <a:pt x="7834" y="2080"/>
                    <a:pt x="7958" y="2240"/>
                    <a:pt x="8123" y="2320"/>
                  </a:cubicBezTo>
                  <a:cubicBezTo>
                    <a:pt x="8289" y="2400"/>
                    <a:pt x="8495" y="2400"/>
                    <a:pt x="8656" y="2400"/>
                  </a:cubicBezTo>
                  <a:cubicBezTo>
                    <a:pt x="8817" y="2400"/>
                    <a:pt x="8934" y="2400"/>
                    <a:pt x="9052" y="2400"/>
                  </a:cubicBezTo>
                  <a:cubicBezTo>
                    <a:pt x="9171" y="2400"/>
                    <a:pt x="9292" y="2400"/>
                    <a:pt x="9408" y="2400"/>
                  </a:cubicBezTo>
                  <a:cubicBezTo>
                    <a:pt x="9525" y="2400"/>
                    <a:pt x="9638" y="2400"/>
                    <a:pt x="9756" y="2320"/>
                  </a:cubicBezTo>
                  <a:cubicBezTo>
                    <a:pt x="9875" y="2240"/>
                    <a:pt x="9999" y="2080"/>
                    <a:pt x="10116" y="2000"/>
                  </a:cubicBezTo>
                  <a:cubicBezTo>
                    <a:pt x="10232" y="1920"/>
                    <a:pt x="10341" y="1920"/>
                    <a:pt x="10460" y="1840"/>
                  </a:cubicBezTo>
                  <a:cubicBezTo>
                    <a:pt x="10578" y="1760"/>
                    <a:pt x="10707" y="1600"/>
                    <a:pt x="10831" y="1440"/>
                  </a:cubicBezTo>
                  <a:cubicBezTo>
                    <a:pt x="10956" y="1280"/>
                    <a:pt x="11076" y="1120"/>
                    <a:pt x="11198" y="1040"/>
                  </a:cubicBezTo>
                  <a:cubicBezTo>
                    <a:pt x="11321" y="960"/>
                    <a:pt x="11445" y="960"/>
                    <a:pt x="11566" y="880"/>
                  </a:cubicBezTo>
                  <a:cubicBezTo>
                    <a:pt x="11686" y="800"/>
                    <a:pt x="11803" y="640"/>
                    <a:pt x="11925" y="560"/>
                  </a:cubicBezTo>
                  <a:cubicBezTo>
                    <a:pt x="12048" y="480"/>
                    <a:pt x="12176" y="480"/>
                    <a:pt x="12303" y="480"/>
                  </a:cubicBezTo>
                  <a:cubicBezTo>
                    <a:pt x="12429" y="480"/>
                    <a:pt x="12553" y="480"/>
                    <a:pt x="12678" y="480"/>
                  </a:cubicBezTo>
                  <a:cubicBezTo>
                    <a:pt x="12802" y="480"/>
                    <a:pt x="12927" y="480"/>
                    <a:pt x="13045" y="480"/>
                  </a:cubicBezTo>
                  <a:cubicBezTo>
                    <a:pt x="13164" y="480"/>
                    <a:pt x="13276" y="480"/>
                    <a:pt x="13397" y="480"/>
                  </a:cubicBezTo>
                  <a:cubicBezTo>
                    <a:pt x="13517" y="480"/>
                    <a:pt x="13646" y="480"/>
                    <a:pt x="13768" y="560"/>
                  </a:cubicBezTo>
                  <a:cubicBezTo>
                    <a:pt x="13891" y="640"/>
                    <a:pt x="14007" y="800"/>
                    <a:pt x="14128" y="880"/>
                  </a:cubicBezTo>
                  <a:cubicBezTo>
                    <a:pt x="14248" y="960"/>
                    <a:pt x="14373" y="960"/>
                    <a:pt x="14487" y="1040"/>
                  </a:cubicBezTo>
                  <a:cubicBezTo>
                    <a:pt x="14602" y="1120"/>
                    <a:pt x="14707" y="1280"/>
                    <a:pt x="14822" y="1440"/>
                  </a:cubicBezTo>
                  <a:cubicBezTo>
                    <a:pt x="14937" y="1600"/>
                    <a:pt x="15061" y="1760"/>
                    <a:pt x="15179" y="2000"/>
                  </a:cubicBezTo>
                  <a:cubicBezTo>
                    <a:pt x="15298" y="2240"/>
                    <a:pt x="15411" y="2560"/>
                    <a:pt x="15524" y="2800"/>
                  </a:cubicBezTo>
                  <a:cubicBezTo>
                    <a:pt x="15636" y="3040"/>
                    <a:pt x="15749" y="3200"/>
                    <a:pt x="15912" y="3440"/>
                  </a:cubicBezTo>
                  <a:cubicBezTo>
                    <a:pt x="16076" y="3680"/>
                    <a:pt x="16289" y="4000"/>
                    <a:pt x="16451" y="4240"/>
                  </a:cubicBezTo>
                  <a:cubicBezTo>
                    <a:pt x="16612" y="4480"/>
                    <a:pt x="16721" y="4640"/>
                    <a:pt x="16824" y="4800"/>
                  </a:cubicBezTo>
                  <a:cubicBezTo>
                    <a:pt x="16927" y="4960"/>
                    <a:pt x="17024" y="5120"/>
                    <a:pt x="17125" y="5280"/>
                  </a:cubicBezTo>
                  <a:cubicBezTo>
                    <a:pt x="17226" y="5440"/>
                    <a:pt x="17331" y="5600"/>
                    <a:pt x="17432" y="5760"/>
                  </a:cubicBezTo>
                  <a:cubicBezTo>
                    <a:pt x="17533" y="5920"/>
                    <a:pt x="17631" y="6080"/>
                    <a:pt x="17730" y="6240"/>
                  </a:cubicBezTo>
                  <a:cubicBezTo>
                    <a:pt x="17829" y="6400"/>
                    <a:pt x="17930" y="6560"/>
                    <a:pt x="18037" y="6800"/>
                  </a:cubicBezTo>
                  <a:cubicBezTo>
                    <a:pt x="18144" y="7040"/>
                    <a:pt x="18257" y="7360"/>
                    <a:pt x="18354" y="7680"/>
                  </a:cubicBezTo>
                  <a:cubicBezTo>
                    <a:pt x="18451" y="8000"/>
                    <a:pt x="18533" y="8320"/>
                    <a:pt x="18626" y="8640"/>
                  </a:cubicBezTo>
                  <a:cubicBezTo>
                    <a:pt x="18719" y="8960"/>
                    <a:pt x="18824" y="9280"/>
                    <a:pt x="18925" y="9600"/>
                  </a:cubicBezTo>
                  <a:cubicBezTo>
                    <a:pt x="19026" y="9920"/>
                    <a:pt x="19124" y="10240"/>
                    <a:pt x="19227" y="10560"/>
                  </a:cubicBezTo>
                  <a:cubicBezTo>
                    <a:pt x="19330" y="10880"/>
                    <a:pt x="19438" y="11200"/>
                    <a:pt x="19573" y="11760"/>
                  </a:cubicBezTo>
                  <a:cubicBezTo>
                    <a:pt x="19707" y="12320"/>
                    <a:pt x="19866" y="13120"/>
                    <a:pt x="20029" y="13840"/>
                  </a:cubicBezTo>
                  <a:cubicBezTo>
                    <a:pt x="20193" y="14560"/>
                    <a:pt x="20360" y="15200"/>
                    <a:pt x="20508" y="15840"/>
                  </a:cubicBezTo>
                  <a:cubicBezTo>
                    <a:pt x="20655" y="16480"/>
                    <a:pt x="20784" y="17120"/>
                    <a:pt x="20962" y="18080"/>
                  </a:cubicBezTo>
                  <a:cubicBezTo>
                    <a:pt x="21141" y="19040"/>
                    <a:pt x="21371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733550" y="4216031"/>
              <a:ext cx="195123" cy="44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20" fill="norm" stroke="1" extrusionOk="0">
                  <a:moveTo>
                    <a:pt x="0" y="7326"/>
                  </a:moveTo>
                  <a:cubicBezTo>
                    <a:pt x="1394" y="9383"/>
                    <a:pt x="2787" y="11440"/>
                    <a:pt x="3716" y="13600"/>
                  </a:cubicBezTo>
                  <a:cubicBezTo>
                    <a:pt x="4645" y="15760"/>
                    <a:pt x="5110" y="18023"/>
                    <a:pt x="5574" y="19463"/>
                  </a:cubicBezTo>
                  <a:cubicBezTo>
                    <a:pt x="6039" y="20903"/>
                    <a:pt x="6503" y="21520"/>
                    <a:pt x="6735" y="21366"/>
                  </a:cubicBezTo>
                  <a:cubicBezTo>
                    <a:pt x="6968" y="21211"/>
                    <a:pt x="6968" y="20286"/>
                    <a:pt x="6735" y="18023"/>
                  </a:cubicBezTo>
                  <a:cubicBezTo>
                    <a:pt x="6503" y="15760"/>
                    <a:pt x="6039" y="12160"/>
                    <a:pt x="6155" y="9126"/>
                  </a:cubicBezTo>
                  <a:cubicBezTo>
                    <a:pt x="6271" y="6091"/>
                    <a:pt x="6968" y="3623"/>
                    <a:pt x="7781" y="2183"/>
                  </a:cubicBezTo>
                  <a:cubicBezTo>
                    <a:pt x="8594" y="743"/>
                    <a:pt x="9523" y="331"/>
                    <a:pt x="10568" y="126"/>
                  </a:cubicBezTo>
                  <a:cubicBezTo>
                    <a:pt x="11613" y="-80"/>
                    <a:pt x="12774" y="-80"/>
                    <a:pt x="14168" y="486"/>
                  </a:cubicBezTo>
                  <a:cubicBezTo>
                    <a:pt x="15561" y="1051"/>
                    <a:pt x="17187" y="2183"/>
                    <a:pt x="18581" y="4651"/>
                  </a:cubicBezTo>
                  <a:cubicBezTo>
                    <a:pt x="19974" y="7120"/>
                    <a:pt x="21135" y="10926"/>
                    <a:pt x="21368" y="13651"/>
                  </a:cubicBezTo>
                  <a:cubicBezTo>
                    <a:pt x="21600" y="16377"/>
                    <a:pt x="20903" y="18023"/>
                    <a:pt x="18813" y="19051"/>
                  </a:cubicBezTo>
                  <a:cubicBezTo>
                    <a:pt x="16723" y="20080"/>
                    <a:pt x="13239" y="20491"/>
                    <a:pt x="10800" y="20697"/>
                  </a:cubicBezTo>
                  <a:cubicBezTo>
                    <a:pt x="8361" y="20903"/>
                    <a:pt x="6968" y="20903"/>
                    <a:pt x="6852" y="21006"/>
                  </a:cubicBezTo>
                  <a:cubicBezTo>
                    <a:pt x="6735" y="21109"/>
                    <a:pt x="7897" y="21314"/>
                    <a:pt x="9058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006600" y="4595383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133600" y="441758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146300" y="4538233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420296" y="4228026"/>
              <a:ext cx="170504" cy="52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8" fill="norm" stroke="1" extrusionOk="0">
                  <a:moveTo>
                    <a:pt x="15081" y="737"/>
                  </a:moveTo>
                  <a:cubicBezTo>
                    <a:pt x="14281" y="392"/>
                    <a:pt x="13481" y="48"/>
                    <a:pt x="11348" y="5"/>
                  </a:cubicBezTo>
                  <a:cubicBezTo>
                    <a:pt x="9214" y="-38"/>
                    <a:pt x="5748" y="220"/>
                    <a:pt x="3481" y="564"/>
                  </a:cubicBezTo>
                  <a:cubicBezTo>
                    <a:pt x="1214" y="909"/>
                    <a:pt x="148" y="1339"/>
                    <a:pt x="14" y="1941"/>
                  </a:cubicBezTo>
                  <a:cubicBezTo>
                    <a:pt x="-119" y="2544"/>
                    <a:pt x="681" y="3318"/>
                    <a:pt x="2948" y="4179"/>
                  </a:cubicBezTo>
                  <a:cubicBezTo>
                    <a:pt x="5214" y="5039"/>
                    <a:pt x="8948" y="5986"/>
                    <a:pt x="11214" y="6933"/>
                  </a:cubicBezTo>
                  <a:cubicBezTo>
                    <a:pt x="13481" y="7879"/>
                    <a:pt x="14281" y="8826"/>
                    <a:pt x="14414" y="9514"/>
                  </a:cubicBezTo>
                  <a:cubicBezTo>
                    <a:pt x="14548" y="10203"/>
                    <a:pt x="14014" y="10633"/>
                    <a:pt x="13081" y="10977"/>
                  </a:cubicBezTo>
                  <a:cubicBezTo>
                    <a:pt x="12148" y="11321"/>
                    <a:pt x="10814" y="11580"/>
                    <a:pt x="9481" y="11752"/>
                  </a:cubicBezTo>
                  <a:cubicBezTo>
                    <a:pt x="8148" y="11924"/>
                    <a:pt x="6814" y="12010"/>
                    <a:pt x="6948" y="12096"/>
                  </a:cubicBezTo>
                  <a:cubicBezTo>
                    <a:pt x="7081" y="12182"/>
                    <a:pt x="8681" y="12268"/>
                    <a:pt x="9748" y="12526"/>
                  </a:cubicBezTo>
                  <a:cubicBezTo>
                    <a:pt x="10814" y="12784"/>
                    <a:pt x="11348" y="13215"/>
                    <a:pt x="11214" y="14075"/>
                  </a:cubicBezTo>
                  <a:cubicBezTo>
                    <a:pt x="11081" y="14936"/>
                    <a:pt x="10281" y="16227"/>
                    <a:pt x="9614" y="17302"/>
                  </a:cubicBezTo>
                  <a:cubicBezTo>
                    <a:pt x="8948" y="18378"/>
                    <a:pt x="8414" y="19238"/>
                    <a:pt x="8148" y="19884"/>
                  </a:cubicBezTo>
                  <a:cubicBezTo>
                    <a:pt x="7881" y="20529"/>
                    <a:pt x="7881" y="20960"/>
                    <a:pt x="8548" y="21218"/>
                  </a:cubicBezTo>
                  <a:cubicBezTo>
                    <a:pt x="9214" y="21476"/>
                    <a:pt x="10548" y="21562"/>
                    <a:pt x="12814" y="21476"/>
                  </a:cubicBezTo>
                  <a:cubicBezTo>
                    <a:pt x="15081" y="21390"/>
                    <a:pt x="18281" y="21132"/>
                    <a:pt x="21481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773023" y="4298386"/>
              <a:ext cx="169839" cy="32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2" fill="norm" stroke="1" extrusionOk="0">
                  <a:moveTo>
                    <a:pt x="1030" y="5684"/>
                  </a:moveTo>
                  <a:cubicBezTo>
                    <a:pt x="1557" y="9812"/>
                    <a:pt x="2084" y="13939"/>
                    <a:pt x="2347" y="16347"/>
                  </a:cubicBezTo>
                  <a:cubicBezTo>
                    <a:pt x="2611" y="18754"/>
                    <a:pt x="2611" y="19442"/>
                    <a:pt x="2742" y="20130"/>
                  </a:cubicBezTo>
                  <a:cubicBezTo>
                    <a:pt x="2874" y="20818"/>
                    <a:pt x="3137" y="21506"/>
                    <a:pt x="3533" y="21437"/>
                  </a:cubicBezTo>
                  <a:cubicBezTo>
                    <a:pt x="3928" y="21368"/>
                    <a:pt x="4454" y="20543"/>
                    <a:pt x="4454" y="18479"/>
                  </a:cubicBezTo>
                  <a:cubicBezTo>
                    <a:pt x="4454" y="16416"/>
                    <a:pt x="3928" y="13114"/>
                    <a:pt x="3006" y="10706"/>
                  </a:cubicBezTo>
                  <a:cubicBezTo>
                    <a:pt x="2084" y="8298"/>
                    <a:pt x="767" y="6785"/>
                    <a:pt x="240" y="5684"/>
                  </a:cubicBezTo>
                  <a:cubicBezTo>
                    <a:pt x="-287" y="4584"/>
                    <a:pt x="-24" y="3896"/>
                    <a:pt x="1820" y="3002"/>
                  </a:cubicBezTo>
                  <a:cubicBezTo>
                    <a:pt x="3664" y="2107"/>
                    <a:pt x="7089" y="1007"/>
                    <a:pt x="9459" y="456"/>
                  </a:cubicBezTo>
                  <a:cubicBezTo>
                    <a:pt x="11830" y="-94"/>
                    <a:pt x="13147" y="-94"/>
                    <a:pt x="14333" y="181"/>
                  </a:cubicBezTo>
                  <a:cubicBezTo>
                    <a:pt x="15518" y="456"/>
                    <a:pt x="16572" y="1007"/>
                    <a:pt x="17098" y="1970"/>
                  </a:cubicBezTo>
                  <a:cubicBezTo>
                    <a:pt x="17625" y="2933"/>
                    <a:pt x="17625" y="4309"/>
                    <a:pt x="16835" y="5684"/>
                  </a:cubicBezTo>
                  <a:cubicBezTo>
                    <a:pt x="16045" y="7060"/>
                    <a:pt x="14464" y="8436"/>
                    <a:pt x="12752" y="9537"/>
                  </a:cubicBezTo>
                  <a:cubicBezTo>
                    <a:pt x="11040" y="10637"/>
                    <a:pt x="9196" y="11463"/>
                    <a:pt x="9064" y="12013"/>
                  </a:cubicBezTo>
                  <a:cubicBezTo>
                    <a:pt x="8933" y="12563"/>
                    <a:pt x="10513" y="12838"/>
                    <a:pt x="12489" y="13320"/>
                  </a:cubicBezTo>
                  <a:cubicBezTo>
                    <a:pt x="14464" y="13802"/>
                    <a:pt x="16835" y="14489"/>
                    <a:pt x="18415" y="15177"/>
                  </a:cubicBezTo>
                  <a:cubicBezTo>
                    <a:pt x="19996" y="15865"/>
                    <a:pt x="20786" y="16553"/>
                    <a:pt x="21050" y="17241"/>
                  </a:cubicBezTo>
                  <a:cubicBezTo>
                    <a:pt x="21313" y="17929"/>
                    <a:pt x="21050" y="18617"/>
                    <a:pt x="19206" y="19236"/>
                  </a:cubicBezTo>
                  <a:cubicBezTo>
                    <a:pt x="17362" y="19855"/>
                    <a:pt x="13937" y="20405"/>
                    <a:pt x="11435" y="20681"/>
                  </a:cubicBezTo>
                  <a:cubicBezTo>
                    <a:pt x="8933" y="20956"/>
                    <a:pt x="7352" y="20956"/>
                    <a:pt x="5903" y="20887"/>
                  </a:cubicBezTo>
                  <a:cubicBezTo>
                    <a:pt x="4454" y="20818"/>
                    <a:pt x="3137" y="20681"/>
                    <a:pt x="3533" y="20612"/>
                  </a:cubicBezTo>
                  <a:cubicBezTo>
                    <a:pt x="3928" y="20543"/>
                    <a:pt x="6035" y="20543"/>
                    <a:pt x="8142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041650" y="455728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143250" y="4614433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486150" y="4360433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479800" y="4263537"/>
              <a:ext cx="133702" cy="28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07" fill="norm" stroke="1" extrusionOk="0">
                  <a:moveTo>
                    <a:pt x="0" y="9582"/>
                  </a:moveTo>
                  <a:cubicBezTo>
                    <a:pt x="0" y="7217"/>
                    <a:pt x="0" y="4852"/>
                    <a:pt x="1994" y="3197"/>
                  </a:cubicBezTo>
                  <a:cubicBezTo>
                    <a:pt x="3988" y="1541"/>
                    <a:pt x="7975" y="595"/>
                    <a:pt x="10800" y="201"/>
                  </a:cubicBezTo>
                  <a:cubicBezTo>
                    <a:pt x="13625" y="-193"/>
                    <a:pt x="15286" y="-35"/>
                    <a:pt x="16782" y="911"/>
                  </a:cubicBezTo>
                  <a:cubicBezTo>
                    <a:pt x="18277" y="1857"/>
                    <a:pt x="19606" y="3591"/>
                    <a:pt x="19274" y="5246"/>
                  </a:cubicBezTo>
                  <a:cubicBezTo>
                    <a:pt x="18942" y="6902"/>
                    <a:pt x="16948" y="8479"/>
                    <a:pt x="14954" y="9661"/>
                  </a:cubicBezTo>
                  <a:cubicBezTo>
                    <a:pt x="12960" y="10843"/>
                    <a:pt x="10966" y="11632"/>
                    <a:pt x="11132" y="12105"/>
                  </a:cubicBezTo>
                  <a:cubicBezTo>
                    <a:pt x="11298" y="12578"/>
                    <a:pt x="13625" y="12735"/>
                    <a:pt x="15618" y="13051"/>
                  </a:cubicBezTo>
                  <a:cubicBezTo>
                    <a:pt x="17612" y="13366"/>
                    <a:pt x="19274" y="13839"/>
                    <a:pt x="20271" y="14943"/>
                  </a:cubicBezTo>
                  <a:cubicBezTo>
                    <a:pt x="21268" y="16046"/>
                    <a:pt x="21600" y="17781"/>
                    <a:pt x="18775" y="18963"/>
                  </a:cubicBezTo>
                  <a:cubicBezTo>
                    <a:pt x="15951" y="20146"/>
                    <a:pt x="9969" y="20776"/>
                    <a:pt x="3988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695700" y="4512270"/>
              <a:ext cx="95250" cy="10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0" y="1383"/>
                  </a:moveTo>
                  <a:cubicBezTo>
                    <a:pt x="2400" y="536"/>
                    <a:pt x="4800" y="-311"/>
                    <a:pt x="6720" y="113"/>
                  </a:cubicBezTo>
                  <a:cubicBezTo>
                    <a:pt x="8640" y="536"/>
                    <a:pt x="10080" y="2230"/>
                    <a:pt x="10560" y="4136"/>
                  </a:cubicBezTo>
                  <a:cubicBezTo>
                    <a:pt x="11040" y="6042"/>
                    <a:pt x="10560" y="8160"/>
                    <a:pt x="8160" y="11124"/>
                  </a:cubicBezTo>
                  <a:cubicBezTo>
                    <a:pt x="5760" y="14089"/>
                    <a:pt x="1440" y="17901"/>
                    <a:pt x="720" y="19595"/>
                  </a:cubicBezTo>
                  <a:cubicBezTo>
                    <a:pt x="0" y="21289"/>
                    <a:pt x="2880" y="20865"/>
                    <a:pt x="6960" y="20442"/>
                  </a:cubicBezTo>
                  <a:cubicBezTo>
                    <a:pt x="11040" y="20018"/>
                    <a:pt x="16320" y="19595"/>
                    <a:pt x="21600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860800" y="4614433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241800" y="4304228"/>
              <a:ext cx="125911" cy="34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9" fill="norm" stroke="1" extrusionOk="0">
                  <a:moveTo>
                    <a:pt x="3240" y="6578"/>
                  </a:moveTo>
                  <a:cubicBezTo>
                    <a:pt x="4680" y="10742"/>
                    <a:pt x="6120" y="14906"/>
                    <a:pt x="7020" y="17508"/>
                  </a:cubicBezTo>
                  <a:cubicBezTo>
                    <a:pt x="7920" y="20111"/>
                    <a:pt x="8280" y="21152"/>
                    <a:pt x="7920" y="21347"/>
                  </a:cubicBezTo>
                  <a:cubicBezTo>
                    <a:pt x="7560" y="21542"/>
                    <a:pt x="6480" y="20891"/>
                    <a:pt x="5580" y="18484"/>
                  </a:cubicBezTo>
                  <a:cubicBezTo>
                    <a:pt x="4680" y="16077"/>
                    <a:pt x="3960" y="11913"/>
                    <a:pt x="3780" y="9050"/>
                  </a:cubicBezTo>
                  <a:cubicBezTo>
                    <a:pt x="3600" y="6188"/>
                    <a:pt x="3960" y="4626"/>
                    <a:pt x="4320" y="3520"/>
                  </a:cubicBezTo>
                  <a:cubicBezTo>
                    <a:pt x="4680" y="2414"/>
                    <a:pt x="5040" y="1764"/>
                    <a:pt x="5760" y="1178"/>
                  </a:cubicBezTo>
                  <a:cubicBezTo>
                    <a:pt x="6480" y="593"/>
                    <a:pt x="7560" y="72"/>
                    <a:pt x="9000" y="7"/>
                  </a:cubicBezTo>
                  <a:cubicBezTo>
                    <a:pt x="10440" y="-58"/>
                    <a:pt x="12240" y="332"/>
                    <a:pt x="13680" y="1178"/>
                  </a:cubicBezTo>
                  <a:cubicBezTo>
                    <a:pt x="15120" y="2024"/>
                    <a:pt x="16200" y="3325"/>
                    <a:pt x="16740" y="4366"/>
                  </a:cubicBezTo>
                  <a:cubicBezTo>
                    <a:pt x="17280" y="5407"/>
                    <a:pt x="17280" y="6188"/>
                    <a:pt x="16740" y="6838"/>
                  </a:cubicBezTo>
                  <a:cubicBezTo>
                    <a:pt x="16200" y="7489"/>
                    <a:pt x="15120" y="8009"/>
                    <a:pt x="14760" y="8595"/>
                  </a:cubicBezTo>
                  <a:cubicBezTo>
                    <a:pt x="14400" y="9181"/>
                    <a:pt x="14760" y="9831"/>
                    <a:pt x="16020" y="10742"/>
                  </a:cubicBezTo>
                  <a:cubicBezTo>
                    <a:pt x="17280" y="11653"/>
                    <a:pt x="19440" y="12824"/>
                    <a:pt x="20520" y="13735"/>
                  </a:cubicBezTo>
                  <a:cubicBezTo>
                    <a:pt x="21600" y="14646"/>
                    <a:pt x="21600" y="15296"/>
                    <a:pt x="21060" y="15882"/>
                  </a:cubicBezTo>
                  <a:cubicBezTo>
                    <a:pt x="20520" y="16467"/>
                    <a:pt x="19440" y="16988"/>
                    <a:pt x="17100" y="17443"/>
                  </a:cubicBezTo>
                  <a:cubicBezTo>
                    <a:pt x="14760" y="17899"/>
                    <a:pt x="11160" y="18289"/>
                    <a:pt x="8100" y="18549"/>
                  </a:cubicBezTo>
                  <a:cubicBezTo>
                    <a:pt x="5040" y="18809"/>
                    <a:pt x="2520" y="18940"/>
                    <a:pt x="1260" y="18679"/>
                  </a:cubicBezTo>
                  <a:cubicBezTo>
                    <a:pt x="0" y="18419"/>
                    <a:pt x="0" y="17769"/>
                    <a:pt x="0" y="17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425950" y="4560705"/>
              <a:ext cx="94308" cy="18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2" fill="norm" stroke="1" extrusionOk="0">
                  <a:moveTo>
                    <a:pt x="0" y="3248"/>
                  </a:moveTo>
                  <a:cubicBezTo>
                    <a:pt x="1440" y="2277"/>
                    <a:pt x="2880" y="1306"/>
                    <a:pt x="4800" y="699"/>
                  </a:cubicBezTo>
                  <a:cubicBezTo>
                    <a:pt x="6720" y="93"/>
                    <a:pt x="9120" y="-150"/>
                    <a:pt x="11520" y="93"/>
                  </a:cubicBezTo>
                  <a:cubicBezTo>
                    <a:pt x="13920" y="335"/>
                    <a:pt x="16320" y="1063"/>
                    <a:pt x="17520" y="2034"/>
                  </a:cubicBezTo>
                  <a:cubicBezTo>
                    <a:pt x="18720" y="3005"/>
                    <a:pt x="18720" y="4219"/>
                    <a:pt x="17280" y="5553"/>
                  </a:cubicBezTo>
                  <a:cubicBezTo>
                    <a:pt x="15840" y="6888"/>
                    <a:pt x="12960" y="8344"/>
                    <a:pt x="12720" y="9194"/>
                  </a:cubicBezTo>
                  <a:cubicBezTo>
                    <a:pt x="12480" y="10043"/>
                    <a:pt x="14880" y="10286"/>
                    <a:pt x="17040" y="10893"/>
                  </a:cubicBezTo>
                  <a:cubicBezTo>
                    <a:pt x="19200" y="11499"/>
                    <a:pt x="21120" y="12470"/>
                    <a:pt x="21360" y="14169"/>
                  </a:cubicBezTo>
                  <a:cubicBezTo>
                    <a:pt x="21600" y="15868"/>
                    <a:pt x="20160" y="18295"/>
                    <a:pt x="18240" y="19630"/>
                  </a:cubicBezTo>
                  <a:cubicBezTo>
                    <a:pt x="16320" y="20965"/>
                    <a:pt x="13920" y="21207"/>
                    <a:pt x="11040" y="21329"/>
                  </a:cubicBezTo>
                  <a:cubicBezTo>
                    <a:pt x="8160" y="21450"/>
                    <a:pt x="4800" y="21450"/>
                    <a:pt x="2880" y="20843"/>
                  </a:cubicBezTo>
                  <a:cubicBezTo>
                    <a:pt x="960" y="20237"/>
                    <a:pt x="480" y="19023"/>
                    <a:pt x="0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660900" y="4232214"/>
              <a:ext cx="116380" cy="47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59" fill="norm" stroke="1" extrusionOk="0">
                  <a:moveTo>
                    <a:pt x="0" y="1799"/>
                  </a:moveTo>
                  <a:cubicBezTo>
                    <a:pt x="386" y="1315"/>
                    <a:pt x="771" y="831"/>
                    <a:pt x="1929" y="492"/>
                  </a:cubicBezTo>
                  <a:cubicBezTo>
                    <a:pt x="3086" y="153"/>
                    <a:pt x="5014" y="-41"/>
                    <a:pt x="6750" y="7"/>
                  </a:cubicBezTo>
                  <a:cubicBezTo>
                    <a:pt x="8486" y="56"/>
                    <a:pt x="10029" y="346"/>
                    <a:pt x="11186" y="1557"/>
                  </a:cubicBezTo>
                  <a:cubicBezTo>
                    <a:pt x="12343" y="2768"/>
                    <a:pt x="13114" y="4899"/>
                    <a:pt x="11764" y="6642"/>
                  </a:cubicBezTo>
                  <a:cubicBezTo>
                    <a:pt x="10414" y="8386"/>
                    <a:pt x="6943" y="9742"/>
                    <a:pt x="5207" y="10662"/>
                  </a:cubicBezTo>
                  <a:cubicBezTo>
                    <a:pt x="3471" y="11582"/>
                    <a:pt x="3471" y="12067"/>
                    <a:pt x="4821" y="12648"/>
                  </a:cubicBezTo>
                  <a:cubicBezTo>
                    <a:pt x="6171" y="13229"/>
                    <a:pt x="8871" y="13907"/>
                    <a:pt x="11764" y="14730"/>
                  </a:cubicBezTo>
                  <a:cubicBezTo>
                    <a:pt x="14657" y="15554"/>
                    <a:pt x="17743" y="16522"/>
                    <a:pt x="19479" y="17588"/>
                  </a:cubicBezTo>
                  <a:cubicBezTo>
                    <a:pt x="21214" y="18653"/>
                    <a:pt x="21600" y="19816"/>
                    <a:pt x="20829" y="20494"/>
                  </a:cubicBezTo>
                  <a:cubicBezTo>
                    <a:pt x="20057" y="21172"/>
                    <a:pt x="18129" y="21365"/>
                    <a:pt x="16007" y="21462"/>
                  </a:cubicBezTo>
                  <a:cubicBezTo>
                    <a:pt x="13886" y="21559"/>
                    <a:pt x="11571" y="21559"/>
                    <a:pt x="9257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507777" y="4314734"/>
              <a:ext cx="155740" cy="36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71" fill="norm" stroke="1" extrusionOk="0">
                  <a:moveTo>
                    <a:pt x="2796" y="1913"/>
                  </a:moveTo>
                  <a:cubicBezTo>
                    <a:pt x="3088" y="5350"/>
                    <a:pt x="3380" y="8786"/>
                    <a:pt x="3526" y="11793"/>
                  </a:cubicBezTo>
                  <a:cubicBezTo>
                    <a:pt x="3672" y="14800"/>
                    <a:pt x="3672" y="17377"/>
                    <a:pt x="3526" y="19034"/>
                  </a:cubicBezTo>
                  <a:cubicBezTo>
                    <a:pt x="3380" y="20691"/>
                    <a:pt x="3088" y="21427"/>
                    <a:pt x="2650" y="21243"/>
                  </a:cubicBezTo>
                  <a:cubicBezTo>
                    <a:pt x="2212" y="21059"/>
                    <a:pt x="1628" y="19954"/>
                    <a:pt x="1045" y="17561"/>
                  </a:cubicBezTo>
                  <a:cubicBezTo>
                    <a:pt x="461" y="15168"/>
                    <a:pt x="-123" y="11486"/>
                    <a:pt x="23" y="8725"/>
                  </a:cubicBezTo>
                  <a:cubicBezTo>
                    <a:pt x="169" y="5963"/>
                    <a:pt x="1045" y="4122"/>
                    <a:pt x="2066" y="2834"/>
                  </a:cubicBezTo>
                  <a:cubicBezTo>
                    <a:pt x="3088" y="1545"/>
                    <a:pt x="4255" y="809"/>
                    <a:pt x="5861" y="379"/>
                  </a:cubicBezTo>
                  <a:cubicBezTo>
                    <a:pt x="7466" y="-50"/>
                    <a:pt x="9509" y="-173"/>
                    <a:pt x="11699" y="318"/>
                  </a:cubicBezTo>
                  <a:cubicBezTo>
                    <a:pt x="13888" y="809"/>
                    <a:pt x="16223" y="1913"/>
                    <a:pt x="18120" y="4000"/>
                  </a:cubicBezTo>
                  <a:cubicBezTo>
                    <a:pt x="20018" y="6086"/>
                    <a:pt x="21477" y="9154"/>
                    <a:pt x="21477" y="11547"/>
                  </a:cubicBezTo>
                  <a:cubicBezTo>
                    <a:pt x="21477" y="13941"/>
                    <a:pt x="20018" y="15659"/>
                    <a:pt x="17974" y="17009"/>
                  </a:cubicBezTo>
                  <a:cubicBezTo>
                    <a:pt x="15931" y="18359"/>
                    <a:pt x="13304" y="19341"/>
                    <a:pt x="10385" y="19832"/>
                  </a:cubicBezTo>
                  <a:cubicBezTo>
                    <a:pt x="7466" y="20322"/>
                    <a:pt x="4255" y="20322"/>
                    <a:pt x="1045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699500" y="4601183"/>
              <a:ext cx="158750" cy="13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985"/>
                  </a:moveTo>
                  <a:cubicBezTo>
                    <a:pt x="864" y="1695"/>
                    <a:pt x="1728" y="406"/>
                    <a:pt x="2880" y="83"/>
                  </a:cubicBezTo>
                  <a:cubicBezTo>
                    <a:pt x="4032" y="-239"/>
                    <a:pt x="5472" y="406"/>
                    <a:pt x="6624" y="1373"/>
                  </a:cubicBezTo>
                  <a:cubicBezTo>
                    <a:pt x="7776" y="2340"/>
                    <a:pt x="8640" y="3630"/>
                    <a:pt x="8640" y="5886"/>
                  </a:cubicBezTo>
                  <a:cubicBezTo>
                    <a:pt x="8640" y="8143"/>
                    <a:pt x="7776" y="11367"/>
                    <a:pt x="6768" y="13785"/>
                  </a:cubicBezTo>
                  <a:cubicBezTo>
                    <a:pt x="5760" y="16203"/>
                    <a:pt x="4608" y="17815"/>
                    <a:pt x="4608" y="19104"/>
                  </a:cubicBezTo>
                  <a:cubicBezTo>
                    <a:pt x="4608" y="20394"/>
                    <a:pt x="5760" y="21361"/>
                    <a:pt x="8784" y="20716"/>
                  </a:cubicBezTo>
                  <a:cubicBezTo>
                    <a:pt x="11808" y="20071"/>
                    <a:pt x="16704" y="17815"/>
                    <a:pt x="21600" y="15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953500" y="446838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8940799" y="4557283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246093" y="4247579"/>
              <a:ext cx="140417" cy="47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76" fill="norm" stroke="1" extrusionOk="0">
                  <a:moveTo>
                    <a:pt x="18032" y="1374"/>
                  </a:moveTo>
                  <a:cubicBezTo>
                    <a:pt x="17396" y="894"/>
                    <a:pt x="16761" y="414"/>
                    <a:pt x="15649" y="174"/>
                  </a:cubicBezTo>
                  <a:cubicBezTo>
                    <a:pt x="14537" y="-66"/>
                    <a:pt x="12949" y="-66"/>
                    <a:pt x="10726" y="222"/>
                  </a:cubicBezTo>
                  <a:cubicBezTo>
                    <a:pt x="8502" y="510"/>
                    <a:pt x="5643" y="1086"/>
                    <a:pt x="3420" y="1854"/>
                  </a:cubicBezTo>
                  <a:cubicBezTo>
                    <a:pt x="1196" y="2622"/>
                    <a:pt x="-392" y="3582"/>
                    <a:pt x="84" y="4398"/>
                  </a:cubicBezTo>
                  <a:cubicBezTo>
                    <a:pt x="561" y="5214"/>
                    <a:pt x="3102" y="5886"/>
                    <a:pt x="6755" y="6606"/>
                  </a:cubicBezTo>
                  <a:cubicBezTo>
                    <a:pt x="10408" y="7326"/>
                    <a:pt x="15173" y="8094"/>
                    <a:pt x="17873" y="8718"/>
                  </a:cubicBezTo>
                  <a:cubicBezTo>
                    <a:pt x="20573" y="9342"/>
                    <a:pt x="21208" y="9822"/>
                    <a:pt x="21049" y="10254"/>
                  </a:cubicBezTo>
                  <a:cubicBezTo>
                    <a:pt x="20890" y="10686"/>
                    <a:pt x="19937" y="11070"/>
                    <a:pt x="17873" y="11550"/>
                  </a:cubicBezTo>
                  <a:cubicBezTo>
                    <a:pt x="15808" y="12030"/>
                    <a:pt x="12632" y="12606"/>
                    <a:pt x="9614" y="12846"/>
                  </a:cubicBezTo>
                  <a:cubicBezTo>
                    <a:pt x="6596" y="13086"/>
                    <a:pt x="3737" y="12990"/>
                    <a:pt x="3261" y="12942"/>
                  </a:cubicBezTo>
                  <a:cubicBezTo>
                    <a:pt x="2784" y="12894"/>
                    <a:pt x="4690" y="12894"/>
                    <a:pt x="6279" y="13038"/>
                  </a:cubicBezTo>
                  <a:cubicBezTo>
                    <a:pt x="7867" y="13182"/>
                    <a:pt x="9137" y="13470"/>
                    <a:pt x="9932" y="14094"/>
                  </a:cubicBezTo>
                  <a:cubicBezTo>
                    <a:pt x="10726" y="14718"/>
                    <a:pt x="11043" y="15678"/>
                    <a:pt x="10408" y="16686"/>
                  </a:cubicBezTo>
                  <a:cubicBezTo>
                    <a:pt x="9773" y="17694"/>
                    <a:pt x="8184" y="18750"/>
                    <a:pt x="7073" y="19566"/>
                  </a:cubicBezTo>
                  <a:cubicBezTo>
                    <a:pt x="5961" y="20382"/>
                    <a:pt x="5326" y="20958"/>
                    <a:pt x="5802" y="21246"/>
                  </a:cubicBezTo>
                  <a:cubicBezTo>
                    <a:pt x="6279" y="21534"/>
                    <a:pt x="7867" y="21534"/>
                    <a:pt x="10249" y="21342"/>
                  </a:cubicBezTo>
                  <a:cubicBezTo>
                    <a:pt x="12632" y="21150"/>
                    <a:pt x="15808" y="20766"/>
                    <a:pt x="18984" y="2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9486899" y="4317429"/>
              <a:ext cx="174420" cy="32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1" fill="norm" stroke="1" extrusionOk="0">
                  <a:moveTo>
                    <a:pt x="0" y="1995"/>
                  </a:moveTo>
                  <a:cubicBezTo>
                    <a:pt x="1041" y="1299"/>
                    <a:pt x="2082" y="602"/>
                    <a:pt x="3383" y="253"/>
                  </a:cubicBezTo>
                  <a:cubicBezTo>
                    <a:pt x="4684" y="-95"/>
                    <a:pt x="6246" y="-95"/>
                    <a:pt x="7287" y="323"/>
                  </a:cubicBezTo>
                  <a:cubicBezTo>
                    <a:pt x="8328" y="741"/>
                    <a:pt x="8848" y="1577"/>
                    <a:pt x="8848" y="4016"/>
                  </a:cubicBezTo>
                  <a:cubicBezTo>
                    <a:pt x="8848" y="6455"/>
                    <a:pt x="8328" y="10496"/>
                    <a:pt x="7807" y="13492"/>
                  </a:cubicBezTo>
                  <a:cubicBezTo>
                    <a:pt x="7287" y="16488"/>
                    <a:pt x="6766" y="18439"/>
                    <a:pt x="6116" y="19693"/>
                  </a:cubicBezTo>
                  <a:cubicBezTo>
                    <a:pt x="5465" y="20948"/>
                    <a:pt x="4684" y="21505"/>
                    <a:pt x="4034" y="21435"/>
                  </a:cubicBezTo>
                  <a:cubicBezTo>
                    <a:pt x="3383" y="21366"/>
                    <a:pt x="2863" y="20669"/>
                    <a:pt x="2342" y="19902"/>
                  </a:cubicBezTo>
                  <a:cubicBezTo>
                    <a:pt x="1822" y="19136"/>
                    <a:pt x="1301" y="18300"/>
                    <a:pt x="1041" y="17533"/>
                  </a:cubicBezTo>
                  <a:cubicBezTo>
                    <a:pt x="781" y="16767"/>
                    <a:pt x="781" y="16070"/>
                    <a:pt x="1171" y="15443"/>
                  </a:cubicBezTo>
                  <a:cubicBezTo>
                    <a:pt x="1561" y="14816"/>
                    <a:pt x="2342" y="14259"/>
                    <a:pt x="3513" y="14050"/>
                  </a:cubicBezTo>
                  <a:cubicBezTo>
                    <a:pt x="4684" y="13840"/>
                    <a:pt x="6246" y="13980"/>
                    <a:pt x="7677" y="14050"/>
                  </a:cubicBezTo>
                  <a:cubicBezTo>
                    <a:pt x="9108" y="14119"/>
                    <a:pt x="10410" y="14119"/>
                    <a:pt x="11971" y="13492"/>
                  </a:cubicBezTo>
                  <a:cubicBezTo>
                    <a:pt x="13533" y="12865"/>
                    <a:pt x="15354" y="11611"/>
                    <a:pt x="16655" y="10566"/>
                  </a:cubicBezTo>
                  <a:cubicBezTo>
                    <a:pt x="17957" y="9520"/>
                    <a:pt x="18737" y="8684"/>
                    <a:pt x="19518" y="7221"/>
                  </a:cubicBezTo>
                  <a:cubicBezTo>
                    <a:pt x="20299" y="5758"/>
                    <a:pt x="21080" y="3668"/>
                    <a:pt x="21340" y="2971"/>
                  </a:cubicBezTo>
                  <a:cubicBezTo>
                    <a:pt x="21600" y="2274"/>
                    <a:pt x="21340" y="2971"/>
                    <a:pt x="20949" y="5061"/>
                  </a:cubicBezTo>
                  <a:cubicBezTo>
                    <a:pt x="20559" y="7151"/>
                    <a:pt x="20039" y="10635"/>
                    <a:pt x="19518" y="13353"/>
                  </a:cubicBezTo>
                  <a:cubicBezTo>
                    <a:pt x="18998" y="16070"/>
                    <a:pt x="18477" y="18021"/>
                    <a:pt x="17957" y="1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702799" y="454458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9778999" y="4658883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9956800" y="4300703"/>
              <a:ext cx="78281" cy="33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93" fill="norm" stroke="1" extrusionOk="0">
                  <a:moveTo>
                    <a:pt x="0" y="2562"/>
                  </a:moveTo>
                  <a:cubicBezTo>
                    <a:pt x="1705" y="1895"/>
                    <a:pt x="3411" y="1229"/>
                    <a:pt x="5400" y="695"/>
                  </a:cubicBezTo>
                  <a:cubicBezTo>
                    <a:pt x="7389" y="162"/>
                    <a:pt x="9663" y="-238"/>
                    <a:pt x="12505" y="162"/>
                  </a:cubicBezTo>
                  <a:cubicBezTo>
                    <a:pt x="15347" y="562"/>
                    <a:pt x="18758" y="1762"/>
                    <a:pt x="20179" y="4495"/>
                  </a:cubicBezTo>
                  <a:cubicBezTo>
                    <a:pt x="21600" y="7229"/>
                    <a:pt x="21032" y="11495"/>
                    <a:pt x="19895" y="14295"/>
                  </a:cubicBezTo>
                  <a:cubicBezTo>
                    <a:pt x="18758" y="17095"/>
                    <a:pt x="17053" y="18429"/>
                    <a:pt x="15347" y="19495"/>
                  </a:cubicBezTo>
                  <a:cubicBezTo>
                    <a:pt x="13642" y="20562"/>
                    <a:pt x="11937" y="21362"/>
                    <a:pt x="11084" y="21162"/>
                  </a:cubicBezTo>
                  <a:cubicBezTo>
                    <a:pt x="10232" y="20962"/>
                    <a:pt x="10232" y="19762"/>
                    <a:pt x="9947" y="18762"/>
                  </a:cubicBezTo>
                  <a:cubicBezTo>
                    <a:pt x="9663" y="17762"/>
                    <a:pt x="9095" y="16962"/>
                    <a:pt x="8526" y="16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9994899" y="4369475"/>
              <a:ext cx="142568" cy="27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7" fill="norm" stroke="1" extrusionOk="0">
                  <a:moveTo>
                    <a:pt x="0" y="12847"/>
                  </a:moveTo>
                  <a:cubicBezTo>
                    <a:pt x="4447" y="11675"/>
                    <a:pt x="8894" y="10503"/>
                    <a:pt x="12388" y="8661"/>
                  </a:cubicBezTo>
                  <a:cubicBezTo>
                    <a:pt x="15882" y="6820"/>
                    <a:pt x="18424" y="4308"/>
                    <a:pt x="19853" y="2550"/>
                  </a:cubicBezTo>
                  <a:cubicBezTo>
                    <a:pt x="21282" y="792"/>
                    <a:pt x="21600" y="-213"/>
                    <a:pt x="21282" y="38"/>
                  </a:cubicBezTo>
                  <a:cubicBezTo>
                    <a:pt x="20965" y="289"/>
                    <a:pt x="20012" y="1796"/>
                    <a:pt x="19059" y="5145"/>
                  </a:cubicBezTo>
                  <a:cubicBezTo>
                    <a:pt x="18106" y="8494"/>
                    <a:pt x="17153" y="13685"/>
                    <a:pt x="16835" y="16699"/>
                  </a:cubicBezTo>
                  <a:cubicBezTo>
                    <a:pt x="16518" y="19713"/>
                    <a:pt x="16835" y="20550"/>
                    <a:pt x="1715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0128250" y="4543364"/>
              <a:ext cx="133350" cy="12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6687"/>
                  </a:moveTo>
                  <a:cubicBezTo>
                    <a:pt x="686" y="4887"/>
                    <a:pt x="1371" y="3087"/>
                    <a:pt x="3257" y="1827"/>
                  </a:cubicBezTo>
                  <a:cubicBezTo>
                    <a:pt x="5143" y="567"/>
                    <a:pt x="8229" y="-153"/>
                    <a:pt x="10457" y="27"/>
                  </a:cubicBezTo>
                  <a:cubicBezTo>
                    <a:pt x="12686" y="207"/>
                    <a:pt x="14057" y="1287"/>
                    <a:pt x="14229" y="3807"/>
                  </a:cubicBezTo>
                  <a:cubicBezTo>
                    <a:pt x="14400" y="6327"/>
                    <a:pt x="13371" y="10287"/>
                    <a:pt x="12171" y="12807"/>
                  </a:cubicBezTo>
                  <a:cubicBezTo>
                    <a:pt x="10971" y="15327"/>
                    <a:pt x="9600" y="16407"/>
                    <a:pt x="9600" y="17667"/>
                  </a:cubicBezTo>
                  <a:cubicBezTo>
                    <a:pt x="9600" y="18927"/>
                    <a:pt x="10971" y="20367"/>
                    <a:pt x="13200" y="20907"/>
                  </a:cubicBezTo>
                  <a:cubicBezTo>
                    <a:pt x="15429" y="21447"/>
                    <a:pt x="18514" y="21087"/>
                    <a:pt x="21600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0274300" y="4684283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0595897" y="4315983"/>
              <a:ext cx="19171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5884" y="0"/>
                  </a:moveTo>
                  <a:cubicBezTo>
                    <a:pt x="6119" y="5184"/>
                    <a:pt x="6354" y="10368"/>
                    <a:pt x="6471" y="13680"/>
                  </a:cubicBezTo>
                  <a:cubicBezTo>
                    <a:pt x="6589" y="16992"/>
                    <a:pt x="6589" y="18432"/>
                    <a:pt x="6589" y="19512"/>
                  </a:cubicBezTo>
                  <a:cubicBezTo>
                    <a:pt x="6589" y="20592"/>
                    <a:pt x="6589" y="21312"/>
                    <a:pt x="6002" y="21456"/>
                  </a:cubicBezTo>
                  <a:cubicBezTo>
                    <a:pt x="5415" y="21600"/>
                    <a:pt x="4241" y="21168"/>
                    <a:pt x="3184" y="20304"/>
                  </a:cubicBezTo>
                  <a:cubicBezTo>
                    <a:pt x="2128" y="19440"/>
                    <a:pt x="1189" y="18144"/>
                    <a:pt x="602" y="17136"/>
                  </a:cubicBezTo>
                  <a:cubicBezTo>
                    <a:pt x="15" y="16128"/>
                    <a:pt x="-220" y="15408"/>
                    <a:pt x="250" y="15048"/>
                  </a:cubicBezTo>
                  <a:cubicBezTo>
                    <a:pt x="719" y="14688"/>
                    <a:pt x="1893" y="14688"/>
                    <a:pt x="4241" y="14256"/>
                  </a:cubicBezTo>
                  <a:cubicBezTo>
                    <a:pt x="6589" y="13824"/>
                    <a:pt x="10110" y="12960"/>
                    <a:pt x="13163" y="11160"/>
                  </a:cubicBezTo>
                  <a:cubicBezTo>
                    <a:pt x="16215" y="9360"/>
                    <a:pt x="18797" y="6624"/>
                    <a:pt x="20089" y="4896"/>
                  </a:cubicBezTo>
                  <a:cubicBezTo>
                    <a:pt x="21380" y="3168"/>
                    <a:pt x="21380" y="2448"/>
                    <a:pt x="21145" y="2448"/>
                  </a:cubicBezTo>
                  <a:cubicBezTo>
                    <a:pt x="20910" y="2448"/>
                    <a:pt x="20441" y="3168"/>
                    <a:pt x="19854" y="5544"/>
                  </a:cubicBezTo>
                  <a:cubicBezTo>
                    <a:pt x="19267" y="7920"/>
                    <a:pt x="18563" y="11952"/>
                    <a:pt x="18445" y="14904"/>
                  </a:cubicBezTo>
                  <a:cubicBezTo>
                    <a:pt x="18328" y="17856"/>
                    <a:pt x="18797" y="19728"/>
                    <a:pt x="192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0820399" y="4553827"/>
              <a:ext cx="68909" cy="19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00" fill="norm" stroke="1" extrusionOk="0">
                  <a:moveTo>
                    <a:pt x="0" y="372"/>
                  </a:moveTo>
                  <a:cubicBezTo>
                    <a:pt x="3273" y="144"/>
                    <a:pt x="6545" y="-83"/>
                    <a:pt x="9818" y="31"/>
                  </a:cubicBezTo>
                  <a:cubicBezTo>
                    <a:pt x="13091" y="144"/>
                    <a:pt x="16364" y="599"/>
                    <a:pt x="18327" y="1395"/>
                  </a:cubicBezTo>
                  <a:cubicBezTo>
                    <a:pt x="20291" y="2191"/>
                    <a:pt x="20945" y="3328"/>
                    <a:pt x="19309" y="4351"/>
                  </a:cubicBezTo>
                  <a:cubicBezTo>
                    <a:pt x="17673" y="5374"/>
                    <a:pt x="13745" y="6283"/>
                    <a:pt x="13091" y="7193"/>
                  </a:cubicBezTo>
                  <a:cubicBezTo>
                    <a:pt x="12436" y="8102"/>
                    <a:pt x="15055" y="9012"/>
                    <a:pt x="17345" y="9921"/>
                  </a:cubicBezTo>
                  <a:cubicBezTo>
                    <a:pt x="19636" y="10831"/>
                    <a:pt x="21600" y="11740"/>
                    <a:pt x="21273" y="13673"/>
                  </a:cubicBezTo>
                  <a:cubicBezTo>
                    <a:pt x="20945" y="15605"/>
                    <a:pt x="18327" y="18561"/>
                    <a:pt x="15055" y="20039"/>
                  </a:cubicBezTo>
                  <a:cubicBezTo>
                    <a:pt x="11782" y="21517"/>
                    <a:pt x="7855" y="21517"/>
                    <a:pt x="5891" y="20949"/>
                  </a:cubicBezTo>
                  <a:cubicBezTo>
                    <a:pt x="3927" y="20380"/>
                    <a:pt x="3927" y="19243"/>
                    <a:pt x="3927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953749" y="4347123"/>
              <a:ext cx="85139" cy="4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33" fill="norm" stroke="1" extrusionOk="0">
                  <a:moveTo>
                    <a:pt x="3161" y="1668"/>
                  </a:moveTo>
                  <a:cubicBezTo>
                    <a:pt x="4215" y="1122"/>
                    <a:pt x="5268" y="577"/>
                    <a:pt x="7902" y="249"/>
                  </a:cubicBezTo>
                  <a:cubicBezTo>
                    <a:pt x="10537" y="-78"/>
                    <a:pt x="14751" y="-187"/>
                    <a:pt x="17385" y="577"/>
                  </a:cubicBezTo>
                  <a:cubicBezTo>
                    <a:pt x="20020" y="1340"/>
                    <a:pt x="21073" y="2977"/>
                    <a:pt x="19756" y="4286"/>
                  </a:cubicBezTo>
                  <a:cubicBezTo>
                    <a:pt x="18439" y="5595"/>
                    <a:pt x="14751" y="6577"/>
                    <a:pt x="12380" y="7340"/>
                  </a:cubicBezTo>
                  <a:cubicBezTo>
                    <a:pt x="10010" y="8104"/>
                    <a:pt x="8956" y="8649"/>
                    <a:pt x="9746" y="9413"/>
                  </a:cubicBezTo>
                  <a:cubicBezTo>
                    <a:pt x="10537" y="10177"/>
                    <a:pt x="13171" y="11158"/>
                    <a:pt x="15541" y="12468"/>
                  </a:cubicBezTo>
                  <a:cubicBezTo>
                    <a:pt x="17912" y="13777"/>
                    <a:pt x="20020" y="15413"/>
                    <a:pt x="20810" y="16777"/>
                  </a:cubicBezTo>
                  <a:cubicBezTo>
                    <a:pt x="21600" y="18140"/>
                    <a:pt x="21073" y="19231"/>
                    <a:pt x="20020" y="19995"/>
                  </a:cubicBezTo>
                  <a:cubicBezTo>
                    <a:pt x="18966" y="20758"/>
                    <a:pt x="17385" y="21195"/>
                    <a:pt x="13961" y="21304"/>
                  </a:cubicBezTo>
                  <a:cubicBezTo>
                    <a:pt x="10537" y="21413"/>
                    <a:pt x="5268" y="21195"/>
                    <a:pt x="0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83591" y="5137879"/>
              <a:ext cx="194057" cy="40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53" fill="norm" stroke="1" extrusionOk="0">
                  <a:moveTo>
                    <a:pt x="17989" y="3844"/>
                  </a:moveTo>
                  <a:cubicBezTo>
                    <a:pt x="18678" y="3401"/>
                    <a:pt x="19368" y="2958"/>
                    <a:pt x="19942" y="2293"/>
                  </a:cubicBezTo>
                  <a:cubicBezTo>
                    <a:pt x="20517" y="1628"/>
                    <a:pt x="20976" y="742"/>
                    <a:pt x="20632" y="299"/>
                  </a:cubicBezTo>
                  <a:cubicBezTo>
                    <a:pt x="20287" y="-144"/>
                    <a:pt x="19138" y="-144"/>
                    <a:pt x="16725" y="631"/>
                  </a:cubicBezTo>
                  <a:cubicBezTo>
                    <a:pt x="14312" y="1407"/>
                    <a:pt x="10636" y="2958"/>
                    <a:pt x="7534" y="5505"/>
                  </a:cubicBezTo>
                  <a:cubicBezTo>
                    <a:pt x="4432" y="8053"/>
                    <a:pt x="1904" y="11598"/>
                    <a:pt x="755" y="13979"/>
                  </a:cubicBezTo>
                  <a:cubicBezTo>
                    <a:pt x="-394" y="16361"/>
                    <a:pt x="-164" y="17579"/>
                    <a:pt x="985" y="18631"/>
                  </a:cubicBezTo>
                  <a:cubicBezTo>
                    <a:pt x="2134" y="19684"/>
                    <a:pt x="4202" y="20570"/>
                    <a:pt x="6385" y="21013"/>
                  </a:cubicBezTo>
                  <a:cubicBezTo>
                    <a:pt x="8568" y="21456"/>
                    <a:pt x="10866" y="21456"/>
                    <a:pt x="12934" y="21068"/>
                  </a:cubicBezTo>
                  <a:cubicBezTo>
                    <a:pt x="15002" y="20681"/>
                    <a:pt x="16840" y="19905"/>
                    <a:pt x="18104" y="19241"/>
                  </a:cubicBezTo>
                  <a:cubicBezTo>
                    <a:pt x="19368" y="18576"/>
                    <a:pt x="20057" y="18022"/>
                    <a:pt x="20517" y="17468"/>
                  </a:cubicBezTo>
                  <a:cubicBezTo>
                    <a:pt x="20976" y="16914"/>
                    <a:pt x="21206" y="16361"/>
                    <a:pt x="20976" y="15807"/>
                  </a:cubicBezTo>
                  <a:cubicBezTo>
                    <a:pt x="20746" y="15253"/>
                    <a:pt x="20057" y="14699"/>
                    <a:pt x="18793" y="14367"/>
                  </a:cubicBezTo>
                  <a:cubicBezTo>
                    <a:pt x="17529" y="14034"/>
                    <a:pt x="15691" y="13924"/>
                    <a:pt x="14427" y="14090"/>
                  </a:cubicBezTo>
                  <a:cubicBezTo>
                    <a:pt x="13163" y="14256"/>
                    <a:pt x="12474" y="14699"/>
                    <a:pt x="11785" y="15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78139" y="5401833"/>
              <a:ext cx="14261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5683" y="3323"/>
                  </a:moveTo>
                  <a:cubicBezTo>
                    <a:pt x="14413" y="1662"/>
                    <a:pt x="13142" y="0"/>
                    <a:pt x="10919" y="0"/>
                  </a:cubicBezTo>
                  <a:cubicBezTo>
                    <a:pt x="8695" y="0"/>
                    <a:pt x="5519" y="1662"/>
                    <a:pt x="3454" y="3877"/>
                  </a:cubicBezTo>
                  <a:cubicBezTo>
                    <a:pt x="1389" y="6092"/>
                    <a:pt x="436" y="8862"/>
                    <a:pt x="119" y="11631"/>
                  </a:cubicBezTo>
                  <a:cubicBezTo>
                    <a:pt x="-199" y="14400"/>
                    <a:pt x="119" y="17169"/>
                    <a:pt x="1072" y="18831"/>
                  </a:cubicBezTo>
                  <a:cubicBezTo>
                    <a:pt x="2025" y="20492"/>
                    <a:pt x="3613" y="21046"/>
                    <a:pt x="5677" y="18831"/>
                  </a:cubicBezTo>
                  <a:cubicBezTo>
                    <a:pt x="7742" y="16615"/>
                    <a:pt x="10283" y="11631"/>
                    <a:pt x="11713" y="7754"/>
                  </a:cubicBezTo>
                  <a:cubicBezTo>
                    <a:pt x="13142" y="3877"/>
                    <a:pt x="13460" y="1108"/>
                    <a:pt x="13460" y="1108"/>
                  </a:cubicBezTo>
                  <a:cubicBezTo>
                    <a:pt x="13460" y="1108"/>
                    <a:pt x="13142" y="3877"/>
                    <a:pt x="12983" y="6646"/>
                  </a:cubicBezTo>
                  <a:cubicBezTo>
                    <a:pt x="12825" y="9415"/>
                    <a:pt x="12825" y="12185"/>
                    <a:pt x="14254" y="14677"/>
                  </a:cubicBezTo>
                  <a:cubicBezTo>
                    <a:pt x="15683" y="17169"/>
                    <a:pt x="18542" y="19385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58850" y="5382783"/>
              <a:ext cx="16510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7" y="5891"/>
                    <a:pt x="554" y="11782"/>
                    <a:pt x="692" y="15709"/>
                  </a:cubicBezTo>
                  <a:cubicBezTo>
                    <a:pt x="831" y="19636"/>
                    <a:pt x="831" y="21600"/>
                    <a:pt x="831" y="21600"/>
                  </a:cubicBezTo>
                  <a:cubicBezTo>
                    <a:pt x="831" y="21600"/>
                    <a:pt x="831" y="19636"/>
                    <a:pt x="1108" y="17476"/>
                  </a:cubicBezTo>
                  <a:cubicBezTo>
                    <a:pt x="1385" y="15316"/>
                    <a:pt x="1938" y="12960"/>
                    <a:pt x="2492" y="10800"/>
                  </a:cubicBezTo>
                  <a:cubicBezTo>
                    <a:pt x="3046" y="8640"/>
                    <a:pt x="3600" y="6676"/>
                    <a:pt x="4569" y="6284"/>
                  </a:cubicBezTo>
                  <a:cubicBezTo>
                    <a:pt x="5538" y="5891"/>
                    <a:pt x="6923" y="7069"/>
                    <a:pt x="7754" y="8640"/>
                  </a:cubicBezTo>
                  <a:cubicBezTo>
                    <a:pt x="8585" y="10211"/>
                    <a:pt x="8862" y="12175"/>
                    <a:pt x="9277" y="14138"/>
                  </a:cubicBezTo>
                  <a:cubicBezTo>
                    <a:pt x="9692" y="16102"/>
                    <a:pt x="10246" y="18065"/>
                    <a:pt x="10662" y="17673"/>
                  </a:cubicBezTo>
                  <a:cubicBezTo>
                    <a:pt x="11077" y="17280"/>
                    <a:pt x="11354" y="14531"/>
                    <a:pt x="11769" y="12175"/>
                  </a:cubicBezTo>
                  <a:cubicBezTo>
                    <a:pt x="12185" y="9818"/>
                    <a:pt x="12738" y="7855"/>
                    <a:pt x="13431" y="6087"/>
                  </a:cubicBezTo>
                  <a:cubicBezTo>
                    <a:pt x="14123" y="4320"/>
                    <a:pt x="14954" y="2749"/>
                    <a:pt x="15785" y="2749"/>
                  </a:cubicBezTo>
                  <a:cubicBezTo>
                    <a:pt x="16615" y="2749"/>
                    <a:pt x="17446" y="4320"/>
                    <a:pt x="18415" y="7069"/>
                  </a:cubicBezTo>
                  <a:cubicBezTo>
                    <a:pt x="19385" y="9818"/>
                    <a:pt x="20492" y="13745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134224" y="5398905"/>
              <a:ext cx="161176" cy="9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65" fill="norm" stroke="1" extrusionOk="0">
                  <a:moveTo>
                    <a:pt x="4529" y="6284"/>
                  </a:moveTo>
                  <a:cubicBezTo>
                    <a:pt x="5931" y="6284"/>
                    <a:pt x="7334" y="6284"/>
                    <a:pt x="8596" y="5345"/>
                  </a:cubicBezTo>
                  <a:cubicBezTo>
                    <a:pt x="9859" y="4406"/>
                    <a:pt x="10981" y="2527"/>
                    <a:pt x="10700" y="1353"/>
                  </a:cubicBezTo>
                  <a:cubicBezTo>
                    <a:pt x="10420" y="180"/>
                    <a:pt x="8737" y="-290"/>
                    <a:pt x="7334" y="180"/>
                  </a:cubicBezTo>
                  <a:cubicBezTo>
                    <a:pt x="5931" y="649"/>
                    <a:pt x="4809" y="2058"/>
                    <a:pt x="3407" y="4875"/>
                  </a:cubicBezTo>
                  <a:cubicBezTo>
                    <a:pt x="2004" y="7693"/>
                    <a:pt x="321" y="11919"/>
                    <a:pt x="41" y="14971"/>
                  </a:cubicBezTo>
                  <a:cubicBezTo>
                    <a:pt x="-240" y="18023"/>
                    <a:pt x="882" y="19901"/>
                    <a:pt x="4669" y="20606"/>
                  </a:cubicBezTo>
                  <a:cubicBezTo>
                    <a:pt x="8456" y="21310"/>
                    <a:pt x="14908" y="20840"/>
                    <a:pt x="21360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713273" y="5135133"/>
              <a:ext cx="1392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20303" y="0"/>
                  </a:moveTo>
                  <a:cubicBezTo>
                    <a:pt x="11046" y="1296"/>
                    <a:pt x="1789" y="2592"/>
                    <a:pt x="246" y="5400"/>
                  </a:cubicBezTo>
                  <a:cubicBezTo>
                    <a:pt x="-1297" y="8208"/>
                    <a:pt x="4874" y="12528"/>
                    <a:pt x="6417" y="15480"/>
                  </a:cubicBezTo>
                  <a:cubicBezTo>
                    <a:pt x="7960" y="18432"/>
                    <a:pt x="4874" y="20016"/>
                    <a:pt x="1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25500" y="5636783"/>
              <a:ext cx="635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8277"/>
                    <a:pt x="5184" y="14954"/>
                    <a:pt x="7740" y="11631"/>
                  </a:cubicBezTo>
                  <a:cubicBezTo>
                    <a:pt x="10296" y="8308"/>
                    <a:pt x="12816" y="4985"/>
                    <a:pt x="15120" y="3046"/>
                  </a:cubicBezTo>
                  <a:cubicBezTo>
                    <a:pt x="17424" y="1108"/>
                    <a:pt x="19512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151071" y="5643133"/>
              <a:ext cx="411029" cy="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35" fill="norm" stroke="1" extrusionOk="0">
                  <a:moveTo>
                    <a:pt x="4562" y="9818"/>
                  </a:moveTo>
                  <a:cubicBezTo>
                    <a:pt x="3233" y="11127"/>
                    <a:pt x="1904" y="12436"/>
                    <a:pt x="1073" y="14400"/>
                  </a:cubicBezTo>
                  <a:cubicBezTo>
                    <a:pt x="242" y="16364"/>
                    <a:pt x="-90" y="18982"/>
                    <a:pt x="21" y="20291"/>
                  </a:cubicBezTo>
                  <a:cubicBezTo>
                    <a:pt x="132" y="21600"/>
                    <a:pt x="685" y="21600"/>
                    <a:pt x="3067" y="19964"/>
                  </a:cubicBezTo>
                  <a:cubicBezTo>
                    <a:pt x="5448" y="18327"/>
                    <a:pt x="9658" y="15055"/>
                    <a:pt x="13036" y="11455"/>
                  </a:cubicBezTo>
                  <a:cubicBezTo>
                    <a:pt x="16415" y="7855"/>
                    <a:pt x="18962" y="3927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955800" y="5274833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974850" y="5427233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091318" y="5212281"/>
              <a:ext cx="155509" cy="33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539" fill="norm" stroke="1" extrusionOk="0">
                  <a:moveTo>
                    <a:pt x="1005" y="4040"/>
                  </a:moveTo>
                  <a:cubicBezTo>
                    <a:pt x="1005" y="10466"/>
                    <a:pt x="1005" y="16891"/>
                    <a:pt x="1147" y="17985"/>
                  </a:cubicBezTo>
                  <a:cubicBezTo>
                    <a:pt x="1289" y="19078"/>
                    <a:pt x="1573" y="14840"/>
                    <a:pt x="2568" y="11149"/>
                  </a:cubicBezTo>
                  <a:cubicBezTo>
                    <a:pt x="3563" y="7458"/>
                    <a:pt x="5268" y="4314"/>
                    <a:pt x="6547" y="2468"/>
                  </a:cubicBezTo>
                  <a:cubicBezTo>
                    <a:pt x="7826" y="623"/>
                    <a:pt x="8679" y="76"/>
                    <a:pt x="9815" y="7"/>
                  </a:cubicBezTo>
                  <a:cubicBezTo>
                    <a:pt x="10952" y="-61"/>
                    <a:pt x="12373" y="349"/>
                    <a:pt x="14505" y="1853"/>
                  </a:cubicBezTo>
                  <a:cubicBezTo>
                    <a:pt x="16636" y="3357"/>
                    <a:pt x="19479" y="5954"/>
                    <a:pt x="20473" y="8688"/>
                  </a:cubicBezTo>
                  <a:cubicBezTo>
                    <a:pt x="21468" y="11423"/>
                    <a:pt x="20615" y="14293"/>
                    <a:pt x="18200" y="16412"/>
                  </a:cubicBezTo>
                  <a:cubicBezTo>
                    <a:pt x="15784" y="18531"/>
                    <a:pt x="11805" y="19898"/>
                    <a:pt x="9105" y="20650"/>
                  </a:cubicBezTo>
                  <a:cubicBezTo>
                    <a:pt x="6405" y="21402"/>
                    <a:pt x="4984" y="21539"/>
                    <a:pt x="3421" y="21539"/>
                  </a:cubicBezTo>
                  <a:cubicBezTo>
                    <a:pt x="1857" y="21539"/>
                    <a:pt x="152" y="21402"/>
                    <a:pt x="10" y="20924"/>
                  </a:cubicBezTo>
                  <a:cubicBezTo>
                    <a:pt x="-132" y="20445"/>
                    <a:pt x="1289" y="19625"/>
                    <a:pt x="2710" y="1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333750" y="5458983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987800" y="5382783"/>
              <a:ext cx="114300" cy="14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200" y="12497"/>
                  </a:cubicBezTo>
                  <a:cubicBezTo>
                    <a:pt x="13200" y="16354"/>
                    <a:pt x="15600" y="19749"/>
                    <a:pt x="16800" y="20674"/>
                  </a:cubicBezTo>
                  <a:cubicBezTo>
                    <a:pt x="18000" y="21600"/>
                    <a:pt x="18000" y="20057"/>
                    <a:pt x="18600" y="17280"/>
                  </a:cubicBezTo>
                  <a:cubicBezTo>
                    <a:pt x="19200" y="14503"/>
                    <a:pt x="20400" y="10491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4195999" y="5399631"/>
              <a:ext cx="92409" cy="15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231" fill="norm" stroke="1" extrusionOk="0">
                  <a:moveTo>
                    <a:pt x="17204" y="3806"/>
                  </a:moveTo>
                  <a:cubicBezTo>
                    <a:pt x="16265" y="2347"/>
                    <a:pt x="15326" y="888"/>
                    <a:pt x="13683" y="304"/>
                  </a:cubicBezTo>
                  <a:cubicBezTo>
                    <a:pt x="12039" y="-280"/>
                    <a:pt x="9691" y="12"/>
                    <a:pt x="7344" y="888"/>
                  </a:cubicBezTo>
                  <a:cubicBezTo>
                    <a:pt x="4996" y="1763"/>
                    <a:pt x="2648" y="3223"/>
                    <a:pt x="1239" y="4682"/>
                  </a:cubicBezTo>
                  <a:cubicBezTo>
                    <a:pt x="-169" y="6142"/>
                    <a:pt x="-639" y="7601"/>
                    <a:pt x="1239" y="9061"/>
                  </a:cubicBezTo>
                  <a:cubicBezTo>
                    <a:pt x="3118" y="10520"/>
                    <a:pt x="7344" y="11979"/>
                    <a:pt x="10865" y="13001"/>
                  </a:cubicBezTo>
                  <a:cubicBezTo>
                    <a:pt x="14387" y="14023"/>
                    <a:pt x="17204" y="14606"/>
                    <a:pt x="18848" y="15628"/>
                  </a:cubicBezTo>
                  <a:cubicBezTo>
                    <a:pt x="20491" y="16650"/>
                    <a:pt x="20961" y="18109"/>
                    <a:pt x="20022" y="19131"/>
                  </a:cubicBezTo>
                  <a:cubicBezTo>
                    <a:pt x="19083" y="20152"/>
                    <a:pt x="16735" y="20736"/>
                    <a:pt x="13683" y="21028"/>
                  </a:cubicBezTo>
                  <a:cubicBezTo>
                    <a:pt x="10631" y="21320"/>
                    <a:pt x="6874" y="21320"/>
                    <a:pt x="6170" y="20882"/>
                  </a:cubicBezTo>
                  <a:cubicBezTo>
                    <a:pt x="5465" y="20444"/>
                    <a:pt x="7813" y="19569"/>
                    <a:pt x="10161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683034" y="5224980"/>
              <a:ext cx="161317" cy="34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41" fill="norm" stroke="1" extrusionOk="0">
                  <a:moveTo>
                    <a:pt x="8624" y="7097"/>
                  </a:moveTo>
                  <a:cubicBezTo>
                    <a:pt x="8351" y="10145"/>
                    <a:pt x="8078" y="13193"/>
                    <a:pt x="7804" y="15114"/>
                  </a:cubicBezTo>
                  <a:cubicBezTo>
                    <a:pt x="7531" y="17035"/>
                    <a:pt x="7257" y="17831"/>
                    <a:pt x="6984" y="18559"/>
                  </a:cubicBezTo>
                  <a:cubicBezTo>
                    <a:pt x="6710" y="19288"/>
                    <a:pt x="6437" y="19951"/>
                    <a:pt x="6164" y="19951"/>
                  </a:cubicBezTo>
                  <a:cubicBezTo>
                    <a:pt x="5890" y="19951"/>
                    <a:pt x="5617" y="19288"/>
                    <a:pt x="5480" y="16969"/>
                  </a:cubicBezTo>
                  <a:cubicBezTo>
                    <a:pt x="5343" y="14650"/>
                    <a:pt x="5343" y="10675"/>
                    <a:pt x="6437" y="7693"/>
                  </a:cubicBezTo>
                  <a:cubicBezTo>
                    <a:pt x="7531" y="4712"/>
                    <a:pt x="9718" y="2724"/>
                    <a:pt x="11632" y="1531"/>
                  </a:cubicBezTo>
                  <a:cubicBezTo>
                    <a:pt x="13546" y="339"/>
                    <a:pt x="15186" y="-59"/>
                    <a:pt x="16417" y="7"/>
                  </a:cubicBezTo>
                  <a:cubicBezTo>
                    <a:pt x="17647" y="74"/>
                    <a:pt x="18467" y="604"/>
                    <a:pt x="19424" y="3188"/>
                  </a:cubicBezTo>
                  <a:cubicBezTo>
                    <a:pt x="20381" y="5772"/>
                    <a:pt x="21475" y="10410"/>
                    <a:pt x="20381" y="13723"/>
                  </a:cubicBezTo>
                  <a:cubicBezTo>
                    <a:pt x="19288" y="17035"/>
                    <a:pt x="16007" y="19023"/>
                    <a:pt x="12726" y="20150"/>
                  </a:cubicBezTo>
                  <a:cubicBezTo>
                    <a:pt x="9445" y="21276"/>
                    <a:pt x="6164" y="21541"/>
                    <a:pt x="3840" y="21541"/>
                  </a:cubicBezTo>
                  <a:cubicBezTo>
                    <a:pt x="1516" y="21541"/>
                    <a:pt x="148" y="21276"/>
                    <a:pt x="12" y="20945"/>
                  </a:cubicBezTo>
                  <a:cubicBezTo>
                    <a:pt x="-125" y="20613"/>
                    <a:pt x="969" y="20216"/>
                    <a:pt x="1789" y="19951"/>
                  </a:cubicBezTo>
                  <a:cubicBezTo>
                    <a:pt x="2609" y="19686"/>
                    <a:pt x="3156" y="19553"/>
                    <a:pt x="3703" y="19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845050" y="5516133"/>
              <a:ext cx="133350" cy="11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4800" y="758"/>
                  </a:cubicBezTo>
                  <a:cubicBezTo>
                    <a:pt x="6171" y="1516"/>
                    <a:pt x="7200" y="3032"/>
                    <a:pt x="7029" y="5874"/>
                  </a:cubicBezTo>
                  <a:cubicBezTo>
                    <a:pt x="6857" y="8716"/>
                    <a:pt x="5486" y="12884"/>
                    <a:pt x="4114" y="15726"/>
                  </a:cubicBezTo>
                  <a:cubicBezTo>
                    <a:pt x="2743" y="18568"/>
                    <a:pt x="1371" y="20084"/>
                    <a:pt x="1543" y="20842"/>
                  </a:cubicBezTo>
                  <a:cubicBezTo>
                    <a:pt x="1714" y="21600"/>
                    <a:pt x="3429" y="21600"/>
                    <a:pt x="7029" y="20842"/>
                  </a:cubicBezTo>
                  <a:cubicBezTo>
                    <a:pt x="10629" y="20084"/>
                    <a:pt x="16114" y="18568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5143500" y="541453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175250" y="5509783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949949" y="5325633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00"/>
                    <a:pt x="0" y="12800"/>
                    <a:pt x="3600" y="16400"/>
                  </a:cubicBezTo>
                  <a:cubicBezTo>
                    <a:pt x="7200" y="20000"/>
                    <a:pt x="144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878104" y="5279645"/>
              <a:ext cx="234303" cy="27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90" fill="norm" stroke="1" extrusionOk="0">
                  <a:moveTo>
                    <a:pt x="179" y="5066"/>
                  </a:moveTo>
                  <a:cubicBezTo>
                    <a:pt x="-11" y="4242"/>
                    <a:pt x="-200" y="3417"/>
                    <a:pt x="463" y="2511"/>
                  </a:cubicBezTo>
                  <a:cubicBezTo>
                    <a:pt x="1126" y="1604"/>
                    <a:pt x="2642" y="614"/>
                    <a:pt x="5200" y="202"/>
                  </a:cubicBezTo>
                  <a:cubicBezTo>
                    <a:pt x="7758" y="-210"/>
                    <a:pt x="11358" y="-45"/>
                    <a:pt x="14295" y="1192"/>
                  </a:cubicBezTo>
                  <a:cubicBezTo>
                    <a:pt x="17232" y="2428"/>
                    <a:pt x="19505" y="4737"/>
                    <a:pt x="20453" y="7045"/>
                  </a:cubicBezTo>
                  <a:cubicBezTo>
                    <a:pt x="21400" y="9353"/>
                    <a:pt x="21021" y="11662"/>
                    <a:pt x="19600" y="13888"/>
                  </a:cubicBezTo>
                  <a:cubicBezTo>
                    <a:pt x="18179" y="16114"/>
                    <a:pt x="15716" y="18257"/>
                    <a:pt x="13442" y="19494"/>
                  </a:cubicBezTo>
                  <a:cubicBezTo>
                    <a:pt x="11168" y="20730"/>
                    <a:pt x="9084" y="21060"/>
                    <a:pt x="70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146800" y="5522483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803900" y="5173233"/>
              <a:ext cx="323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8000"/>
                    <a:pt x="7341" y="14400"/>
                    <a:pt x="10941" y="10800"/>
                  </a:cubicBezTo>
                  <a:cubicBezTo>
                    <a:pt x="14541" y="7200"/>
                    <a:pt x="180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375400" y="541453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381750" y="5516133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774232" y="5255783"/>
              <a:ext cx="147269" cy="23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03" fill="norm" stroke="1" extrusionOk="0">
                  <a:moveTo>
                    <a:pt x="13138" y="0"/>
                  </a:moveTo>
                  <a:cubicBezTo>
                    <a:pt x="11286" y="3114"/>
                    <a:pt x="9435" y="6227"/>
                    <a:pt x="7429" y="8951"/>
                  </a:cubicBezTo>
                  <a:cubicBezTo>
                    <a:pt x="5423" y="11676"/>
                    <a:pt x="3263" y="14011"/>
                    <a:pt x="1875" y="15665"/>
                  </a:cubicBezTo>
                  <a:cubicBezTo>
                    <a:pt x="486" y="17319"/>
                    <a:pt x="-131" y="18292"/>
                    <a:pt x="23" y="19168"/>
                  </a:cubicBezTo>
                  <a:cubicBezTo>
                    <a:pt x="178" y="20043"/>
                    <a:pt x="1103" y="20822"/>
                    <a:pt x="2338" y="21211"/>
                  </a:cubicBezTo>
                  <a:cubicBezTo>
                    <a:pt x="3572" y="21600"/>
                    <a:pt x="5115" y="21600"/>
                    <a:pt x="8355" y="21211"/>
                  </a:cubicBezTo>
                  <a:cubicBezTo>
                    <a:pt x="11595" y="20822"/>
                    <a:pt x="16532" y="20043"/>
                    <a:pt x="21469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877050" y="5427233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055491" y="5303906"/>
              <a:ext cx="155426" cy="25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72" fill="norm" stroke="1" extrusionOk="0">
                  <a:moveTo>
                    <a:pt x="15465" y="220"/>
                  </a:moveTo>
                  <a:cubicBezTo>
                    <a:pt x="14025" y="46"/>
                    <a:pt x="12585" y="-128"/>
                    <a:pt x="11289" y="133"/>
                  </a:cubicBezTo>
                  <a:cubicBezTo>
                    <a:pt x="9993" y="395"/>
                    <a:pt x="8841" y="1091"/>
                    <a:pt x="7257" y="2920"/>
                  </a:cubicBezTo>
                  <a:cubicBezTo>
                    <a:pt x="5673" y="4749"/>
                    <a:pt x="3657" y="7711"/>
                    <a:pt x="2361" y="10062"/>
                  </a:cubicBezTo>
                  <a:cubicBezTo>
                    <a:pt x="1065" y="12414"/>
                    <a:pt x="489" y="14156"/>
                    <a:pt x="201" y="15549"/>
                  </a:cubicBezTo>
                  <a:cubicBezTo>
                    <a:pt x="-87" y="16943"/>
                    <a:pt x="-87" y="17988"/>
                    <a:pt x="345" y="18859"/>
                  </a:cubicBezTo>
                  <a:cubicBezTo>
                    <a:pt x="777" y="19730"/>
                    <a:pt x="1641" y="20427"/>
                    <a:pt x="2937" y="20862"/>
                  </a:cubicBezTo>
                  <a:cubicBezTo>
                    <a:pt x="4233" y="21298"/>
                    <a:pt x="5961" y="21472"/>
                    <a:pt x="8121" y="20949"/>
                  </a:cubicBezTo>
                  <a:cubicBezTo>
                    <a:pt x="10281" y="20427"/>
                    <a:pt x="12873" y="19207"/>
                    <a:pt x="15177" y="17640"/>
                  </a:cubicBezTo>
                  <a:cubicBezTo>
                    <a:pt x="17481" y="16072"/>
                    <a:pt x="19497" y="14156"/>
                    <a:pt x="20505" y="11891"/>
                  </a:cubicBezTo>
                  <a:cubicBezTo>
                    <a:pt x="21513" y="9627"/>
                    <a:pt x="21513" y="7014"/>
                    <a:pt x="19209" y="5098"/>
                  </a:cubicBezTo>
                  <a:cubicBezTo>
                    <a:pt x="16905" y="3182"/>
                    <a:pt x="12297" y="1962"/>
                    <a:pt x="7689" y="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8362950" y="5439933"/>
              <a:ext cx="101600" cy="12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0"/>
                  </a:moveTo>
                  <a:cubicBezTo>
                    <a:pt x="1350" y="3541"/>
                    <a:pt x="2700" y="7082"/>
                    <a:pt x="4050" y="10092"/>
                  </a:cubicBezTo>
                  <a:cubicBezTo>
                    <a:pt x="5400" y="13102"/>
                    <a:pt x="6750" y="15580"/>
                    <a:pt x="8100" y="17528"/>
                  </a:cubicBezTo>
                  <a:cubicBezTo>
                    <a:pt x="9450" y="19475"/>
                    <a:pt x="10800" y="20892"/>
                    <a:pt x="12600" y="21246"/>
                  </a:cubicBezTo>
                  <a:cubicBezTo>
                    <a:pt x="14400" y="21600"/>
                    <a:pt x="16650" y="20892"/>
                    <a:pt x="18225" y="17705"/>
                  </a:cubicBezTo>
                  <a:cubicBezTo>
                    <a:pt x="19800" y="14518"/>
                    <a:pt x="20700" y="8852"/>
                    <a:pt x="21600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8502650" y="5420883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64"/>
                  </a:moveTo>
                  <a:cubicBezTo>
                    <a:pt x="19800" y="982"/>
                    <a:pt x="18000" y="0"/>
                    <a:pt x="15975" y="0"/>
                  </a:cubicBezTo>
                  <a:cubicBezTo>
                    <a:pt x="13950" y="0"/>
                    <a:pt x="11700" y="982"/>
                    <a:pt x="9675" y="1964"/>
                  </a:cubicBezTo>
                  <a:cubicBezTo>
                    <a:pt x="7650" y="2945"/>
                    <a:pt x="5850" y="3927"/>
                    <a:pt x="4950" y="5236"/>
                  </a:cubicBezTo>
                  <a:cubicBezTo>
                    <a:pt x="4050" y="6545"/>
                    <a:pt x="4050" y="8182"/>
                    <a:pt x="5175" y="9327"/>
                  </a:cubicBezTo>
                  <a:cubicBezTo>
                    <a:pt x="6300" y="10473"/>
                    <a:pt x="8550" y="11127"/>
                    <a:pt x="10800" y="11945"/>
                  </a:cubicBezTo>
                  <a:cubicBezTo>
                    <a:pt x="13050" y="12764"/>
                    <a:pt x="15300" y="13745"/>
                    <a:pt x="15525" y="14891"/>
                  </a:cubicBezTo>
                  <a:cubicBezTo>
                    <a:pt x="15750" y="16036"/>
                    <a:pt x="13950" y="17345"/>
                    <a:pt x="11025" y="18491"/>
                  </a:cubicBezTo>
                  <a:cubicBezTo>
                    <a:pt x="8100" y="19636"/>
                    <a:pt x="405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8775700" y="550978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484783" y="5328042"/>
              <a:ext cx="185271" cy="37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52" fill="norm" stroke="1" extrusionOk="0">
                  <a:moveTo>
                    <a:pt x="7609" y="4986"/>
                  </a:moveTo>
                  <a:cubicBezTo>
                    <a:pt x="6382" y="6939"/>
                    <a:pt x="5155" y="8892"/>
                    <a:pt x="4173" y="10966"/>
                  </a:cubicBezTo>
                  <a:cubicBezTo>
                    <a:pt x="3191" y="13041"/>
                    <a:pt x="2455" y="15237"/>
                    <a:pt x="1964" y="16641"/>
                  </a:cubicBezTo>
                  <a:cubicBezTo>
                    <a:pt x="1473" y="18044"/>
                    <a:pt x="1227" y="18654"/>
                    <a:pt x="859" y="19447"/>
                  </a:cubicBezTo>
                  <a:cubicBezTo>
                    <a:pt x="491" y="20241"/>
                    <a:pt x="0" y="21217"/>
                    <a:pt x="0" y="21339"/>
                  </a:cubicBezTo>
                  <a:cubicBezTo>
                    <a:pt x="0" y="21461"/>
                    <a:pt x="491" y="20729"/>
                    <a:pt x="1718" y="18227"/>
                  </a:cubicBezTo>
                  <a:cubicBezTo>
                    <a:pt x="2945" y="15725"/>
                    <a:pt x="4909" y="11454"/>
                    <a:pt x="6995" y="8220"/>
                  </a:cubicBezTo>
                  <a:cubicBezTo>
                    <a:pt x="9082" y="4986"/>
                    <a:pt x="11291" y="2790"/>
                    <a:pt x="13009" y="1508"/>
                  </a:cubicBezTo>
                  <a:cubicBezTo>
                    <a:pt x="14727" y="227"/>
                    <a:pt x="15955" y="-139"/>
                    <a:pt x="16814" y="44"/>
                  </a:cubicBezTo>
                  <a:cubicBezTo>
                    <a:pt x="17673" y="227"/>
                    <a:pt x="18164" y="959"/>
                    <a:pt x="19145" y="3034"/>
                  </a:cubicBezTo>
                  <a:cubicBezTo>
                    <a:pt x="20127" y="5108"/>
                    <a:pt x="21600" y="8525"/>
                    <a:pt x="21477" y="11149"/>
                  </a:cubicBezTo>
                  <a:cubicBezTo>
                    <a:pt x="21355" y="13773"/>
                    <a:pt x="19636" y="15603"/>
                    <a:pt x="16936" y="16824"/>
                  </a:cubicBezTo>
                  <a:cubicBezTo>
                    <a:pt x="14236" y="18044"/>
                    <a:pt x="10555" y="18654"/>
                    <a:pt x="8100" y="19081"/>
                  </a:cubicBezTo>
                  <a:cubicBezTo>
                    <a:pt x="5645" y="19508"/>
                    <a:pt x="4418" y="19753"/>
                    <a:pt x="3191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690100" y="5600129"/>
              <a:ext cx="184150" cy="12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4988"/>
                  </a:moveTo>
                  <a:cubicBezTo>
                    <a:pt x="745" y="3246"/>
                    <a:pt x="1490" y="1504"/>
                    <a:pt x="2483" y="633"/>
                  </a:cubicBezTo>
                  <a:cubicBezTo>
                    <a:pt x="3476" y="-238"/>
                    <a:pt x="4717" y="-238"/>
                    <a:pt x="5959" y="807"/>
                  </a:cubicBezTo>
                  <a:cubicBezTo>
                    <a:pt x="7200" y="1852"/>
                    <a:pt x="8441" y="3943"/>
                    <a:pt x="8441" y="6904"/>
                  </a:cubicBezTo>
                  <a:cubicBezTo>
                    <a:pt x="8441" y="9865"/>
                    <a:pt x="7200" y="13697"/>
                    <a:pt x="6083" y="16136"/>
                  </a:cubicBezTo>
                  <a:cubicBezTo>
                    <a:pt x="4966" y="18575"/>
                    <a:pt x="3972" y="19620"/>
                    <a:pt x="4221" y="20317"/>
                  </a:cubicBezTo>
                  <a:cubicBezTo>
                    <a:pt x="4469" y="21014"/>
                    <a:pt x="5959" y="21362"/>
                    <a:pt x="9062" y="21014"/>
                  </a:cubicBezTo>
                  <a:cubicBezTo>
                    <a:pt x="12166" y="20665"/>
                    <a:pt x="16883" y="19620"/>
                    <a:pt x="21600" y="1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480550" y="5211333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944099" y="5503433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9994900" y="5585983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223500" y="5397365"/>
              <a:ext cx="184150" cy="22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222"/>
                  </a:moveTo>
                  <a:cubicBezTo>
                    <a:pt x="3228" y="1422"/>
                    <a:pt x="6455" y="622"/>
                    <a:pt x="8690" y="222"/>
                  </a:cubicBezTo>
                  <a:cubicBezTo>
                    <a:pt x="10924" y="-178"/>
                    <a:pt x="12166" y="-178"/>
                    <a:pt x="12910" y="1422"/>
                  </a:cubicBezTo>
                  <a:cubicBezTo>
                    <a:pt x="13655" y="3022"/>
                    <a:pt x="13903" y="6222"/>
                    <a:pt x="12414" y="8922"/>
                  </a:cubicBezTo>
                  <a:cubicBezTo>
                    <a:pt x="10924" y="11622"/>
                    <a:pt x="7697" y="13822"/>
                    <a:pt x="5710" y="15322"/>
                  </a:cubicBezTo>
                  <a:cubicBezTo>
                    <a:pt x="3724" y="16822"/>
                    <a:pt x="2979" y="17622"/>
                    <a:pt x="2359" y="18522"/>
                  </a:cubicBezTo>
                  <a:cubicBezTo>
                    <a:pt x="1738" y="19422"/>
                    <a:pt x="1241" y="20422"/>
                    <a:pt x="1986" y="20922"/>
                  </a:cubicBezTo>
                  <a:cubicBezTo>
                    <a:pt x="2731" y="21422"/>
                    <a:pt x="4717" y="21422"/>
                    <a:pt x="8193" y="21322"/>
                  </a:cubicBezTo>
                  <a:cubicBezTo>
                    <a:pt x="11669" y="21222"/>
                    <a:pt x="16634" y="21022"/>
                    <a:pt x="21600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445318" y="5414533"/>
              <a:ext cx="150623" cy="1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224" fill="norm" stroke="1" extrusionOk="0">
                  <a:moveTo>
                    <a:pt x="19668" y="4469"/>
                  </a:moveTo>
                  <a:cubicBezTo>
                    <a:pt x="16542" y="4221"/>
                    <a:pt x="13416" y="3972"/>
                    <a:pt x="9863" y="5586"/>
                  </a:cubicBezTo>
                  <a:cubicBezTo>
                    <a:pt x="6310" y="7200"/>
                    <a:pt x="2331" y="10676"/>
                    <a:pt x="768" y="13655"/>
                  </a:cubicBezTo>
                  <a:cubicBezTo>
                    <a:pt x="-795" y="16634"/>
                    <a:pt x="58" y="19117"/>
                    <a:pt x="3042" y="20359"/>
                  </a:cubicBezTo>
                  <a:cubicBezTo>
                    <a:pt x="6026" y="21600"/>
                    <a:pt x="11142" y="21600"/>
                    <a:pt x="14837" y="19738"/>
                  </a:cubicBezTo>
                  <a:cubicBezTo>
                    <a:pt x="18531" y="17876"/>
                    <a:pt x="20805" y="14152"/>
                    <a:pt x="20094" y="10552"/>
                  </a:cubicBezTo>
                  <a:cubicBezTo>
                    <a:pt x="19384" y="6952"/>
                    <a:pt x="15689" y="3476"/>
                    <a:pt x="119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899649" y="5973333"/>
              <a:ext cx="8468" cy="20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0"/>
                  </a:moveTo>
                  <a:cubicBezTo>
                    <a:pt x="10800" y="4968"/>
                    <a:pt x="21600" y="9936"/>
                    <a:pt x="21600" y="13716"/>
                  </a:cubicBezTo>
                  <a:cubicBezTo>
                    <a:pt x="21600" y="17496"/>
                    <a:pt x="10800" y="20088"/>
                    <a:pt x="5400" y="20844"/>
                  </a:cubicBezTo>
                  <a:cubicBezTo>
                    <a:pt x="0" y="21600"/>
                    <a:pt x="0" y="2052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9740642" y="5941583"/>
              <a:ext cx="27330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512" y="21600"/>
                  </a:moveTo>
                  <a:cubicBezTo>
                    <a:pt x="1349" y="21600"/>
                    <a:pt x="186" y="21600"/>
                    <a:pt x="20" y="20829"/>
                  </a:cubicBezTo>
                  <a:cubicBezTo>
                    <a:pt x="-146" y="20057"/>
                    <a:pt x="685" y="18514"/>
                    <a:pt x="3509" y="15686"/>
                  </a:cubicBezTo>
                  <a:cubicBezTo>
                    <a:pt x="6334" y="12857"/>
                    <a:pt x="11152" y="8743"/>
                    <a:pt x="14476" y="5914"/>
                  </a:cubicBezTo>
                  <a:cubicBezTo>
                    <a:pt x="17799" y="3086"/>
                    <a:pt x="19626" y="1543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Shape"/>
            <p:cNvSpPr/>
            <p:nvPr/>
          </p:nvSpPr>
          <p:spPr>
            <a:xfrm>
              <a:off x="9967055" y="6113033"/>
              <a:ext cx="54866" cy="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331" fill="norm" stroke="1" extrusionOk="0">
                  <a:moveTo>
                    <a:pt x="3205" y="0"/>
                  </a:moveTo>
                  <a:cubicBezTo>
                    <a:pt x="2434" y="3176"/>
                    <a:pt x="1662" y="6353"/>
                    <a:pt x="891" y="9529"/>
                  </a:cubicBezTo>
                  <a:cubicBezTo>
                    <a:pt x="119" y="12706"/>
                    <a:pt x="-652" y="15882"/>
                    <a:pt x="891" y="18106"/>
                  </a:cubicBezTo>
                  <a:cubicBezTo>
                    <a:pt x="2434" y="20329"/>
                    <a:pt x="6291" y="21600"/>
                    <a:pt x="9762" y="21282"/>
                  </a:cubicBezTo>
                  <a:cubicBezTo>
                    <a:pt x="13234" y="20965"/>
                    <a:pt x="16319" y="19059"/>
                    <a:pt x="18248" y="16518"/>
                  </a:cubicBezTo>
                  <a:cubicBezTo>
                    <a:pt x="20177" y="13976"/>
                    <a:pt x="20948" y="10800"/>
                    <a:pt x="18248" y="7941"/>
                  </a:cubicBezTo>
                  <a:cubicBezTo>
                    <a:pt x="15548" y="5082"/>
                    <a:pt x="9377" y="2541"/>
                    <a:pt x="3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121900" y="6024133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0115549" y="6106683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0496549" y="5943656"/>
              <a:ext cx="116313" cy="27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41" fill="norm" stroke="1" extrusionOk="0">
                  <a:moveTo>
                    <a:pt x="4629" y="3739"/>
                  </a:moveTo>
                  <a:cubicBezTo>
                    <a:pt x="3471" y="8286"/>
                    <a:pt x="2314" y="12833"/>
                    <a:pt x="1543" y="15513"/>
                  </a:cubicBezTo>
                  <a:cubicBezTo>
                    <a:pt x="771" y="18193"/>
                    <a:pt x="386" y="19005"/>
                    <a:pt x="193" y="19817"/>
                  </a:cubicBezTo>
                  <a:cubicBezTo>
                    <a:pt x="0" y="20629"/>
                    <a:pt x="0" y="21441"/>
                    <a:pt x="0" y="21441"/>
                  </a:cubicBezTo>
                  <a:cubicBezTo>
                    <a:pt x="0" y="21441"/>
                    <a:pt x="0" y="20629"/>
                    <a:pt x="771" y="17949"/>
                  </a:cubicBezTo>
                  <a:cubicBezTo>
                    <a:pt x="1543" y="15270"/>
                    <a:pt x="3086" y="10722"/>
                    <a:pt x="4436" y="7799"/>
                  </a:cubicBezTo>
                  <a:cubicBezTo>
                    <a:pt x="5786" y="4876"/>
                    <a:pt x="6943" y="3576"/>
                    <a:pt x="7907" y="2521"/>
                  </a:cubicBezTo>
                  <a:cubicBezTo>
                    <a:pt x="8871" y="1465"/>
                    <a:pt x="9643" y="653"/>
                    <a:pt x="10993" y="247"/>
                  </a:cubicBezTo>
                  <a:cubicBezTo>
                    <a:pt x="12343" y="-159"/>
                    <a:pt x="14271" y="-159"/>
                    <a:pt x="16200" y="978"/>
                  </a:cubicBezTo>
                  <a:cubicBezTo>
                    <a:pt x="18129" y="2115"/>
                    <a:pt x="20057" y="4388"/>
                    <a:pt x="20829" y="7230"/>
                  </a:cubicBezTo>
                  <a:cubicBezTo>
                    <a:pt x="21600" y="10073"/>
                    <a:pt x="21214" y="13483"/>
                    <a:pt x="19093" y="15919"/>
                  </a:cubicBezTo>
                  <a:cubicBezTo>
                    <a:pt x="16971" y="18355"/>
                    <a:pt x="13114" y="19817"/>
                    <a:pt x="10029" y="20467"/>
                  </a:cubicBezTo>
                  <a:cubicBezTo>
                    <a:pt x="6943" y="21116"/>
                    <a:pt x="4629" y="20954"/>
                    <a:pt x="2314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655300" y="6189233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0471150" y="5865383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4400"/>
                    <a:pt x="10219" y="7200"/>
                    <a:pt x="13819" y="3600"/>
                  </a:cubicBezTo>
                  <a:cubicBezTo>
                    <a:pt x="17419" y="0"/>
                    <a:pt x="195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0801349" y="607493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1087099" y="5881122"/>
              <a:ext cx="125284" cy="28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50" fill="norm" stroke="1" extrusionOk="0">
                  <a:moveTo>
                    <a:pt x="3240" y="6490"/>
                  </a:moveTo>
                  <a:cubicBezTo>
                    <a:pt x="2880" y="10330"/>
                    <a:pt x="2520" y="14170"/>
                    <a:pt x="1980" y="16570"/>
                  </a:cubicBezTo>
                  <a:cubicBezTo>
                    <a:pt x="1440" y="18970"/>
                    <a:pt x="720" y="19930"/>
                    <a:pt x="360" y="20010"/>
                  </a:cubicBezTo>
                  <a:cubicBezTo>
                    <a:pt x="0" y="20090"/>
                    <a:pt x="0" y="19290"/>
                    <a:pt x="720" y="16650"/>
                  </a:cubicBezTo>
                  <a:cubicBezTo>
                    <a:pt x="1440" y="14010"/>
                    <a:pt x="2880" y="9530"/>
                    <a:pt x="4860" y="6410"/>
                  </a:cubicBezTo>
                  <a:cubicBezTo>
                    <a:pt x="6840" y="3290"/>
                    <a:pt x="9360" y="1530"/>
                    <a:pt x="11520" y="650"/>
                  </a:cubicBezTo>
                  <a:cubicBezTo>
                    <a:pt x="13680" y="-230"/>
                    <a:pt x="15480" y="-230"/>
                    <a:pt x="17280" y="730"/>
                  </a:cubicBezTo>
                  <a:cubicBezTo>
                    <a:pt x="19080" y="1690"/>
                    <a:pt x="20880" y="3610"/>
                    <a:pt x="21240" y="6410"/>
                  </a:cubicBezTo>
                  <a:cubicBezTo>
                    <a:pt x="21600" y="9210"/>
                    <a:pt x="20520" y="12890"/>
                    <a:pt x="18180" y="15530"/>
                  </a:cubicBezTo>
                  <a:cubicBezTo>
                    <a:pt x="15840" y="18170"/>
                    <a:pt x="12240" y="19770"/>
                    <a:pt x="9540" y="20570"/>
                  </a:cubicBezTo>
                  <a:cubicBezTo>
                    <a:pt x="6840" y="21370"/>
                    <a:pt x="5040" y="21370"/>
                    <a:pt x="3600" y="21050"/>
                  </a:cubicBezTo>
                  <a:cubicBezTo>
                    <a:pt x="2160" y="20730"/>
                    <a:pt x="1080" y="20090"/>
                    <a:pt x="0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1201399" y="6101513"/>
              <a:ext cx="114301" cy="10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5886"/>
                  </a:moveTo>
                  <a:cubicBezTo>
                    <a:pt x="400" y="3848"/>
                    <a:pt x="800" y="1811"/>
                    <a:pt x="2000" y="792"/>
                  </a:cubicBezTo>
                  <a:cubicBezTo>
                    <a:pt x="3200" y="-227"/>
                    <a:pt x="5200" y="-227"/>
                    <a:pt x="7000" y="588"/>
                  </a:cubicBezTo>
                  <a:cubicBezTo>
                    <a:pt x="8800" y="1403"/>
                    <a:pt x="10400" y="3033"/>
                    <a:pt x="11000" y="5071"/>
                  </a:cubicBezTo>
                  <a:cubicBezTo>
                    <a:pt x="11600" y="7109"/>
                    <a:pt x="11200" y="9554"/>
                    <a:pt x="10000" y="11592"/>
                  </a:cubicBezTo>
                  <a:cubicBezTo>
                    <a:pt x="8800" y="13630"/>
                    <a:pt x="6800" y="15260"/>
                    <a:pt x="4800" y="16686"/>
                  </a:cubicBezTo>
                  <a:cubicBezTo>
                    <a:pt x="2800" y="18113"/>
                    <a:pt x="800" y="19335"/>
                    <a:pt x="1200" y="20150"/>
                  </a:cubicBezTo>
                  <a:cubicBezTo>
                    <a:pt x="1600" y="20965"/>
                    <a:pt x="4400" y="21373"/>
                    <a:pt x="8200" y="20965"/>
                  </a:cubicBezTo>
                  <a:cubicBezTo>
                    <a:pt x="12000" y="20558"/>
                    <a:pt x="16800" y="19335"/>
                    <a:pt x="21600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1061700" y="5763783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1436350" y="5986033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1449049" y="607493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1739463" y="5916183"/>
              <a:ext cx="96938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66" fill="norm" stroke="1" extrusionOk="0">
                  <a:moveTo>
                    <a:pt x="14153" y="0"/>
                  </a:moveTo>
                  <a:cubicBezTo>
                    <a:pt x="9558" y="5143"/>
                    <a:pt x="4962" y="10286"/>
                    <a:pt x="2434" y="13886"/>
                  </a:cubicBezTo>
                  <a:cubicBezTo>
                    <a:pt x="-93" y="17486"/>
                    <a:pt x="-553" y="19543"/>
                    <a:pt x="596" y="20571"/>
                  </a:cubicBezTo>
                  <a:cubicBezTo>
                    <a:pt x="1745" y="21600"/>
                    <a:pt x="4502" y="21600"/>
                    <a:pt x="8179" y="20743"/>
                  </a:cubicBezTo>
                  <a:cubicBezTo>
                    <a:pt x="11856" y="19886"/>
                    <a:pt x="16451" y="18171"/>
                    <a:pt x="21047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1798299" y="5986033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29"/>
                    <a:pt x="7200" y="6857"/>
                    <a:pt x="3600" y="10457"/>
                  </a:cubicBezTo>
                  <a:cubicBezTo>
                    <a:pt x="0" y="14057"/>
                    <a:pt x="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890602" y="5970889"/>
              <a:ext cx="72807" cy="11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0946" fill="norm" stroke="1" extrusionOk="0">
                  <a:moveTo>
                    <a:pt x="15235" y="445"/>
                  </a:moveTo>
                  <a:cubicBezTo>
                    <a:pt x="12235" y="445"/>
                    <a:pt x="9235" y="445"/>
                    <a:pt x="6835" y="1217"/>
                  </a:cubicBezTo>
                  <a:cubicBezTo>
                    <a:pt x="4435" y="1988"/>
                    <a:pt x="2635" y="3531"/>
                    <a:pt x="1435" y="6231"/>
                  </a:cubicBezTo>
                  <a:cubicBezTo>
                    <a:pt x="235" y="8931"/>
                    <a:pt x="-365" y="12788"/>
                    <a:pt x="235" y="15488"/>
                  </a:cubicBezTo>
                  <a:cubicBezTo>
                    <a:pt x="835" y="18188"/>
                    <a:pt x="2635" y="19731"/>
                    <a:pt x="5035" y="20503"/>
                  </a:cubicBezTo>
                  <a:cubicBezTo>
                    <a:pt x="7435" y="21274"/>
                    <a:pt x="10435" y="21274"/>
                    <a:pt x="13435" y="18574"/>
                  </a:cubicBezTo>
                  <a:cubicBezTo>
                    <a:pt x="16435" y="15874"/>
                    <a:pt x="19435" y="10474"/>
                    <a:pt x="20335" y="6810"/>
                  </a:cubicBezTo>
                  <a:cubicBezTo>
                    <a:pt x="21235" y="3145"/>
                    <a:pt x="20035" y="1217"/>
                    <a:pt x="17935" y="445"/>
                  </a:cubicBezTo>
                  <a:cubicBezTo>
                    <a:pt x="15835" y="-326"/>
                    <a:pt x="12835" y="60"/>
                    <a:pt x="9835" y="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2007850" y="5998733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2115799" y="5942641"/>
              <a:ext cx="120651" cy="1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3411" y="2700"/>
                    <a:pt x="6821" y="1260"/>
                    <a:pt x="9663" y="540"/>
                  </a:cubicBezTo>
                  <a:cubicBezTo>
                    <a:pt x="12505" y="-180"/>
                    <a:pt x="14779" y="-180"/>
                    <a:pt x="16484" y="540"/>
                  </a:cubicBezTo>
                  <a:cubicBezTo>
                    <a:pt x="18189" y="1260"/>
                    <a:pt x="19326" y="2700"/>
                    <a:pt x="18568" y="4860"/>
                  </a:cubicBezTo>
                  <a:cubicBezTo>
                    <a:pt x="17811" y="7020"/>
                    <a:pt x="15158" y="9900"/>
                    <a:pt x="13074" y="11880"/>
                  </a:cubicBezTo>
                  <a:cubicBezTo>
                    <a:pt x="10989" y="13860"/>
                    <a:pt x="9474" y="14940"/>
                    <a:pt x="7958" y="16200"/>
                  </a:cubicBezTo>
                  <a:cubicBezTo>
                    <a:pt x="6442" y="17460"/>
                    <a:pt x="4926" y="18900"/>
                    <a:pt x="5305" y="19800"/>
                  </a:cubicBezTo>
                  <a:cubicBezTo>
                    <a:pt x="5684" y="20700"/>
                    <a:pt x="7958" y="21060"/>
                    <a:pt x="10989" y="21240"/>
                  </a:cubicBezTo>
                  <a:cubicBezTo>
                    <a:pt x="14021" y="21420"/>
                    <a:pt x="17811" y="2142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2289065" y="5973333"/>
              <a:ext cx="106135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2343" y="0"/>
                  </a:moveTo>
                  <a:cubicBezTo>
                    <a:pt x="10225" y="0"/>
                    <a:pt x="8108" y="0"/>
                    <a:pt x="5990" y="1588"/>
                  </a:cubicBezTo>
                  <a:cubicBezTo>
                    <a:pt x="3872" y="3176"/>
                    <a:pt x="1755" y="6353"/>
                    <a:pt x="696" y="9529"/>
                  </a:cubicBezTo>
                  <a:cubicBezTo>
                    <a:pt x="-363" y="12706"/>
                    <a:pt x="-363" y="15882"/>
                    <a:pt x="1755" y="18106"/>
                  </a:cubicBezTo>
                  <a:cubicBezTo>
                    <a:pt x="3872" y="20329"/>
                    <a:pt x="8108" y="21600"/>
                    <a:pt x="11284" y="21600"/>
                  </a:cubicBezTo>
                  <a:cubicBezTo>
                    <a:pt x="14461" y="21600"/>
                    <a:pt x="16578" y="20329"/>
                    <a:pt x="18272" y="18424"/>
                  </a:cubicBezTo>
                  <a:cubicBezTo>
                    <a:pt x="19966" y="16518"/>
                    <a:pt x="21237" y="13976"/>
                    <a:pt x="21237" y="11435"/>
                  </a:cubicBezTo>
                  <a:cubicBezTo>
                    <a:pt x="21237" y="8894"/>
                    <a:pt x="19966" y="6353"/>
                    <a:pt x="17002" y="5400"/>
                  </a:cubicBezTo>
                  <a:cubicBezTo>
                    <a:pt x="14037" y="4447"/>
                    <a:pt x="9378" y="5082"/>
                    <a:pt x="4719" y="5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1683999" y="636068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1741150" y="641783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1958779" y="6290833"/>
              <a:ext cx="169721" cy="19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13" fill="norm" stroke="1" extrusionOk="0">
                  <a:moveTo>
                    <a:pt x="1382" y="2787"/>
                  </a:moveTo>
                  <a:cubicBezTo>
                    <a:pt x="2182" y="1858"/>
                    <a:pt x="2982" y="929"/>
                    <a:pt x="4049" y="465"/>
                  </a:cubicBezTo>
                  <a:cubicBezTo>
                    <a:pt x="5115" y="0"/>
                    <a:pt x="6449" y="0"/>
                    <a:pt x="7782" y="0"/>
                  </a:cubicBezTo>
                  <a:cubicBezTo>
                    <a:pt x="9115" y="0"/>
                    <a:pt x="10449" y="0"/>
                    <a:pt x="11515" y="1045"/>
                  </a:cubicBezTo>
                  <a:cubicBezTo>
                    <a:pt x="12582" y="2090"/>
                    <a:pt x="13382" y="4181"/>
                    <a:pt x="11649" y="7200"/>
                  </a:cubicBezTo>
                  <a:cubicBezTo>
                    <a:pt x="9915" y="10219"/>
                    <a:pt x="5649" y="14168"/>
                    <a:pt x="3115" y="16723"/>
                  </a:cubicBezTo>
                  <a:cubicBezTo>
                    <a:pt x="582" y="19277"/>
                    <a:pt x="-218" y="20439"/>
                    <a:pt x="49" y="21019"/>
                  </a:cubicBezTo>
                  <a:cubicBezTo>
                    <a:pt x="315" y="21600"/>
                    <a:pt x="1649" y="21600"/>
                    <a:pt x="5382" y="21368"/>
                  </a:cubicBezTo>
                  <a:cubicBezTo>
                    <a:pt x="9115" y="21135"/>
                    <a:pt x="15249" y="20671"/>
                    <a:pt x="21382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2133636" y="6337004"/>
              <a:ext cx="150846" cy="12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475" fill="norm" stroke="1" extrusionOk="0">
                  <a:moveTo>
                    <a:pt x="10675" y="2947"/>
                  </a:moveTo>
                  <a:cubicBezTo>
                    <a:pt x="7756" y="3667"/>
                    <a:pt x="4837" y="4387"/>
                    <a:pt x="2940" y="5647"/>
                  </a:cubicBezTo>
                  <a:cubicBezTo>
                    <a:pt x="1043" y="6907"/>
                    <a:pt x="167" y="8707"/>
                    <a:pt x="21" y="11227"/>
                  </a:cubicBezTo>
                  <a:cubicBezTo>
                    <a:pt x="-125" y="13747"/>
                    <a:pt x="459" y="16987"/>
                    <a:pt x="2356" y="18787"/>
                  </a:cubicBezTo>
                  <a:cubicBezTo>
                    <a:pt x="4253" y="20587"/>
                    <a:pt x="7464" y="20947"/>
                    <a:pt x="10967" y="19867"/>
                  </a:cubicBezTo>
                  <a:cubicBezTo>
                    <a:pt x="14470" y="18787"/>
                    <a:pt x="18264" y="16267"/>
                    <a:pt x="19870" y="12847"/>
                  </a:cubicBezTo>
                  <a:cubicBezTo>
                    <a:pt x="21475" y="9427"/>
                    <a:pt x="20891" y="5107"/>
                    <a:pt x="18994" y="2587"/>
                  </a:cubicBezTo>
                  <a:cubicBezTo>
                    <a:pt x="17097" y="67"/>
                    <a:pt x="13886" y="-653"/>
                    <a:pt x="10675" y="607"/>
                  </a:cubicBezTo>
                  <a:cubicBezTo>
                    <a:pt x="7464" y="1867"/>
                    <a:pt x="4253" y="5107"/>
                    <a:pt x="1043" y="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1918950" y="6608333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2020549" y="665913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79670" y="6627383"/>
              <a:ext cx="197584" cy="45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75" fill="norm" stroke="1" extrusionOk="0">
                  <a:moveTo>
                    <a:pt x="20561" y="0"/>
                  </a:moveTo>
                  <a:cubicBezTo>
                    <a:pt x="18086" y="301"/>
                    <a:pt x="15611" y="603"/>
                    <a:pt x="12911" y="1607"/>
                  </a:cubicBezTo>
                  <a:cubicBezTo>
                    <a:pt x="10211" y="2612"/>
                    <a:pt x="7286" y="4320"/>
                    <a:pt x="4923" y="6430"/>
                  </a:cubicBezTo>
                  <a:cubicBezTo>
                    <a:pt x="2561" y="8540"/>
                    <a:pt x="761" y="11051"/>
                    <a:pt x="198" y="13362"/>
                  </a:cubicBezTo>
                  <a:cubicBezTo>
                    <a:pt x="-364" y="15673"/>
                    <a:pt x="311" y="17782"/>
                    <a:pt x="1661" y="19139"/>
                  </a:cubicBezTo>
                  <a:cubicBezTo>
                    <a:pt x="3011" y="20495"/>
                    <a:pt x="5036" y="21098"/>
                    <a:pt x="7286" y="21349"/>
                  </a:cubicBezTo>
                  <a:cubicBezTo>
                    <a:pt x="9536" y="21600"/>
                    <a:pt x="12011" y="21500"/>
                    <a:pt x="14374" y="20847"/>
                  </a:cubicBezTo>
                  <a:cubicBezTo>
                    <a:pt x="16736" y="20193"/>
                    <a:pt x="18986" y="18988"/>
                    <a:pt x="20111" y="17983"/>
                  </a:cubicBezTo>
                  <a:cubicBezTo>
                    <a:pt x="21236" y="16979"/>
                    <a:pt x="21236" y="16175"/>
                    <a:pt x="20449" y="15673"/>
                  </a:cubicBezTo>
                  <a:cubicBezTo>
                    <a:pt x="19661" y="15170"/>
                    <a:pt x="18086" y="14969"/>
                    <a:pt x="16849" y="15020"/>
                  </a:cubicBezTo>
                  <a:cubicBezTo>
                    <a:pt x="15611" y="15070"/>
                    <a:pt x="14711" y="15371"/>
                    <a:pt x="14374" y="15773"/>
                  </a:cubicBezTo>
                  <a:cubicBezTo>
                    <a:pt x="14036" y="16175"/>
                    <a:pt x="14261" y="16677"/>
                    <a:pt x="14486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03703" y="6906716"/>
              <a:ext cx="178947" cy="14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757" fill="norm" stroke="1" extrusionOk="0">
                  <a:moveTo>
                    <a:pt x="12946" y="6398"/>
                  </a:moveTo>
                  <a:cubicBezTo>
                    <a:pt x="11690" y="4269"/>
                    <a:pt x="10434" y="2139"/>
                    <a:pt x="9178" y="922"/>
                  </a:cubicBezTo>
                  <a:cubicBezTo>
                    <a:pt x="7922" y="-295"/>
                    <a:pt x="6667" y="-599"/>
                    <a:pt x="5034" y="1835"/>
                  </a:cubicBezTo>
                  <a:cubicBezTo>
                    <a:pt x="3401" y="4269"/>
                    <a:pt x="1392" y="9440"/>
                    <a:pt x="513" y="12787"/>
                  </a:cubicBezTo>
                  <a:cubicBezTo>
                    <a:pt x="-366" y="16133"/>
                    <a:pt x="-115" y="17655"/>
                    <a:pt x="1267" y="18719"/>
                  </a:cubicBezTo>
                  <a:cubicBezTo>
                    <a:pt x="2648" y="19784"/>
                    <a:pt x="5160" y="20393"/>
                    <a:pt x="6918" y="20088"/>
                  </a:cubicBezTo>
                  <a:cubicBezTo>
                    <a:pt x="8676" y="19784"/>
                    <a:pt x="9681" y="18567"/>
                    <a:pt x="10434" y="16438"/>
                  </a:cubicBezTo>
                  <a:cubicBezTo>
                    <a:pt x="11187" y="14308"/>
                    <a:pt x="11690" y="11266"/>
                    <a:pt x="11815" y="10505"/>
                  </a:cubicBezTo>
                  <a:cubicBezTo>
                    <a:pt x="11941" y="9745"/>
                    <a:pt x="11690" y="11266"/>
                    <a:pt x="11564" y="12787"/>
                  </a:cubicBezTo>
                  <a:cubicBezTo>
                    <a:pt x="11439" y="14308"/>
                    <a:pt x="11439" y="15829"/>
                    <a:pt x="12569" y="17350"/>
                  </a:cubicBezTo>
                  <a:cubicBezTo>
                    <a:pt x="13699" y="18871"/>
                    <a:pt x="15960" y="20393"/>
                    <a:pt x="17592" y="20697"/>
                  </a:cubicBezTo>
                  <a:cubicBezTo>
                    <a:pt x="19225" y="21001"/>
                    <a:pt x="20229" y="20088"/>
                    <a:pt x="21234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08050" y="6957583"/>
              <a:ext cx="209551" cy="12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0"/>
                  </a:moveTo>
                  <a:cubicBezTo>
                    <a:pt x="218" y="4249"/>
                    <a:pt x="436" y="8498"/>
                    <a:pt x="764" y="12393"/>
                  </a:cubicBezTo>
                  <a:cubicBezTo>
                    <a:pt x="1091" y="16289"/>
                    <a:pt x="1527" y="19830"/>
                    <a:pt x="1745" y="20715"/>
                  </a:cubicBezTo>
                  <a:cubicBezTo>
                    <a:pt x="1964" y="21600"/>
                    <a:pt x="1964" y="19830"/>
                    <a:pt x="2509" y="16111"/>
                  </a:cubicBezTo>
                  <a:cubicBezTo>
                    <a:pt x="3055" y="12393"/>
                    <a:pt x="4145" y="6728"/>
                    <a:pt x="5236" y="3895"/>
                  </a:cubicBezTo>
                  <a:cubicBezTo>
                    <a:pt x="6327" y="1062"/>
                    <a:pt x="7418" y="1062"/>
                    <a:pt x="7964" y="2125"/>
                  </a:cubicBezTo>
                  <a:cubicBezTo>
                    <a:pt x="8509" y="3187"/>
                    <a:pt x="8509" y="5311"/>
                    <a:pt x="8509" y="7259"/>
                  </a:cubicBezTo>
                  <a:cubicBezTo>
                    <a:pt x="8509" y="9207"/>
                    <a:pt x="8509" y="10977"/>
                    <a:pt x="8836" y="10977"/>
                  </a:cubicBezTo>
                  <a:cubicBezTo>
                    <a:pt x="9164" y="10977"/>
                    <a:pt x="9818" y="9207"/>
                    <a:pt x="10582" y="7259"/>
                  </a:cubicBezTo>
                  <a:cubicBezTo>
                    <a:pt x="11345" y="5311"/>
                    <a:pt x="12218" y="3187"/>
                    <a:pt x="13200" y="2125"/>
                  </a:cubicBezTo>
                  <a:cubicBezTo>
                    <a:pt x="14182" y="1062"/>
                    <a:pt x="15273" y="1062"/>
                    <a:pt x="16691" y="3541"/>
                  </a:cubicBezTo>
                  <a:cubicBezTo>
                    <a:pt x="18109" y="6020"/>
                    <a:pt x="19855" y="10977"/>
                    <a:pt x="21600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118061" y="6949379"/>
              <a:ext cx="164640" cy="16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062" fill="norm" stroke="1" extrusionOk="0">
                  <a:moveTo>
                    <a:pt x="3991" y="10083"/>
                  </a:moveTo>
                  <a:cubicBezTo>
                    <a:pt x="8311" y="7896"/>
                    <a:pt x="12631" y="5708"/>
                    <a:pt x="15061" y="3931"/>
                  </a:cubicBezTo>
                  <a:cubicBezTo>
                    <a:pt x="17491" y="2154"/>
                    <a:pt x="18031" y="787"/>
                    <a:pt x="17491" y="240"/>
                  </a:cubicBezTo>
                  <a:cubicBezTo>
                    <a:pt x="16951" y="-307"/>
                    <a:pt x="15331" y="-34"/>
                    <a:pt x="12226" y="2290"/>
                  </a:cubicBezTo>
                  <a:cubicBezTo>
                    <a:pt x="9121" y="4615"/>
                    <a:pt x="4531" y="8989"/>
                    <a:pt x="2101" y="11860"/>
                  </a:cubicBezTo>
                  <a:cubicBezTo>
                    <a:pt x="-329" y="14731"/>
                    <a:pt x="-599" y="16098"/>
                    <a:pt x="1021" y="17465"/>
                  </a:cubicBezTo>
                  <a:cubicBezTo>
                    <a:pt x="2641" y="18832"/>
                    <a:pt x="6151" y="20199"/>
                    <a:pt x="9796" y="20746"/>
                  </a:cubicBezTo>
                  <a:cubicBezTo>
                    <a:pt x="13441" y="21293"/>
                    <a:pt x="17221" y="21020"/>
                    <a:pt x="21001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600200" y="6773433"/>
              <a:ext cx="254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1440" y="3692"/>
                    <a:pt x="2880" y="2400"/>
                    <a:pt x="4590" y="1477"/>
                  </a:cubicBezTo>
                  <a:cubicBezTo>
                    <a:pt x="6300" y="554"/>
                    <a:pt x="8280" y="0"/>
                    <a:pt x="9630" y="0"/>
                  </a:cubicBezTo>
                  <a:cubicBezTo>
                    <a:pt x="10980" y="0"/>
                    <a:pt x="11700" y="554"/>
                    <a:pt x="11250" y="2769"/>
                  </a:cubicBezTo>
                  <a:cubicBezTo>
                    <a:pt x="10800" y="4985"/>
                    <a:pt x="9180" y="8862"/>
                    <a:pt x="7740" y="11538"/>
                  </a:cubicBezTo>
                  <a:cubicBezTo>
                    <a:pt x="6300" y="14215"/>
                    <a:pt x="5040" y="15692"/>
                    <a:pt x="4320" y="16985"/>
                  </a:cubicBezTo>
                  <a:cubicBezTo>
                    <a:pt x="3600" y="18277"/>
                    <a:pt x="3420" y="19385"/>
                    <a:pt x="3960" y="20123"/>
                  </a:cubicBezTo>
                  <a:cubicBezTo>
                    <a:pt x="4500" y="20862"/>
                    <a:pt x="5760" y="21231"/>
                    <a:pt x="8820" y="21415"/>
                  </a:cubicBezTo>
                  <a:cubicBezTo>
                    <a:pt x="11880" y="21600"/>
                    <a:pt x="167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85800" y="7156550"/>
              <a:ext cx="1079501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" y="19636"/>
                    <a:pt x="254" y="17673"/>
                    <a:pt x="1101" y="15464"/>
                  </a:cubicBezTo>
                  <a:cubicBezTo>
                    <a:pt x="1948" y="13255"/>
                    <a:pt x="3515" y="10800"/>
                    <a:pt x="5125" y="8591"/>
                  </a:cubicBezTo>
                  <a:cubicBezTo>
                    <a:pt x="6734" y="6382"/>
                    <a:pt x="8386" y="4418"/>
                    <a:pt x="10101" y="3191"/>
                  </a:cubicBezTo>
                  <a:cubicBezTo>
                    <a:pt x="11816" y="1964"/>
                    <a:pt x="13595" y="1473"/>
                    <a:pt x="15247" y="982"/>
                  </a:cubicBezTo>
                  <a:cubicBezTo>
                    <a:pt x="16899" y="491"/>
                    <a:pt x="18424" y="0"/>
                    <a:pt x="19461" y="0"/>
                  </a:cubicBezTo>
                  <a:cubicBezTo>
                    <a:pt x="20499" y="0"/>
                    <a:pt x="21049" y="491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257300" y="7186183"/>
              <a:ext cx="552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20057"/>
                    <a:pt x="5462" y="18514"/>
                    <a:pt x="8359" y="15429"/>
                  </a:cubicBezTo>
                  <a:cubicBezTo>
                    <a:pt x="11255" y="12343"/>
                    <a:pt x="14317" y="7714"/>
                    <a:pt x="16552" y="4886"/>
                  </a:cubicBezTo>
                  <a:cubicBezTo>
                    <a:pt x="18786" y="2057"/>
                    <a:pt x="2019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159000" y="6881383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165350" y="705283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482850" y="6687438"/>
              <a:ext cx="188818" cy="42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05" fill="norm" stroke="1" extrusionOk="0">
                  <a:moveTo>
                    <a:pt x="1409" y="4620"/>
                  </a:moveTo>
                  <a:cubicBezTo>
                    <a:pt x="1174" y="7796"/>
                    <a:pt x="939" y="10973"/>
                    <a:pt x="822" y="13514"/>
                  </a:cubicBezTo>
                  <a:cubicBezTo>
                    <a:pt x="704" y="16055"/>
                    <a:pt x="704" y="17961"/>
                    <a:pt x="939" y="19284"/>
                  </a:cubicBezTo>
                  <a:cubicBezTo>
                    <a:pt x="1174" y="20608"/>
                    <a:pt x="1643" y="21349"/>
                    <a:pt x="1878" y="21402"/>
                  </a:cubicBezTo>
                  <a:cubicBezTo>
                    <a:pt x="2113" y="21455"/>
                    <a:pt x="2113" y="20820"/>
                    <a:pt x="2113" y="18490"/>
                  </a:cubicBezTo>
                  <a:cubicBezTo>
                    <a:pt x="2113" y="16161"/>
                    <a:pt x="2113" y="12137"/>
                    <a:pt x="2348" y="9173"/>
                  </a:cubicBezTo>
                  <a:cubicBezTo>
                    <a:pt x="2583" y="6208"/>
                    <a:pt x="3052" y="4302"/>
                    <a:pt x="3991" y="2926"/>
                  </a:cubicBezTo>
                  <a:cubicBezTo>
                    <a:pt x="4930" y="1549"/>
                    <a:pt x="6339" y="702"/>
                    <a:pt x="7630" y="279"/>
                  </a:cubicBezTo>
                  <a:cubicBezTo>
                    <a:pt x="8922" y="-145"/>
                    <a:pt x="10096" y="-145"/>
                    <a:pt x="12091" y="702"/>
                  </a:cubicBezTo>
                  <a:cubicBezTo>
                    <a:pt x="14087" y="1549"/>
                    <a:pt x="16904" y="3243"/>
                    <a:pt x="18783" y="5361"/>
                  </a:cubicBezTo>
                  <a:cubicBezTo>
                    <a:pt x="20661" y="7479"/>
                    <a:pt x="21600" y="10020"/>
                    <a:pt x="20426" y="12190"/>
                  </a:cubicBezTo>
                  <a:cubicBezTo>
                    <a:pt x="19252" y="14361"/>
                    <a:pt x="15965" y="16161"/>
                    <a:pt x="12913" y="17273"/>
                  </a:cubicBezTo>
                  <a:cubicBezTo>
                    <a:pt x="9861" y="18384"/>
                    <a:pt x="7043" y="18808"/>
                    <a:pt x="4578" y="18967"/>
                  </a:cubicBezTo>
                  <a:cubicBezTo>
                    <a:pt x="2113" y="19126"/>
                    <a:pt x="0" y="19020"/>
                    <a:pt x="0" y="18808"/>
                  </a:cubicBezTo>
                  <a:cubicBezTo>
                    <a:pt x="0" y="18596"/>
                    <a:pt x="2113" y="18279"/>
                    <a:pt x="4226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730500" y="700203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787650" y="6538483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236"/>
                    <a:pt x="8160" y="10473"/>
                    <a:pt x="4560" y="14073"/>
                  </a:cubicBezTo>
                  <a:cubicBezTo>
                    <a:pt x="960" y="17673"/>
                    <a:pt x="48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978150" y="6913133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978150" y="7002033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491286" y="6650266"/>
              <a:ext cx="134564" cy="43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5" fill="norm" stroke="1" extrusionOk="0">
                  <a:moveTo>
                    <a:pt x="15381" y="1673"/>
                  </a:moveTo>
                  <a:cubicBezTo>
                    <a:pt x="16056" y="1156"/>
                    <a:pt x="16731" y="639"/>
                    <a:pt x="16225" y="329"/>
                  </a:cubicBezTo>
                  <a:cubicBezTo>
                    <a:pt x="15719" y="19"/>
                    <a:pt x="14031" y="-84"/>
                    <a:pt x="11331" y="71"/>
                  </a:cubicBezTo>
                  <a:cubicBezTo>
                    <a:pt x="8631" y="226"/>
                    <a:pt x="4919" y="639"/>
                    <a:pt x="2725" y="1105"/>
                  </a:cubicBezTo>
                  <a:cubicBezTo>
                    <a:pt x="531" y="1570"/>
                    <a:pt x="-144" y="2086"/>
                    <a:pt x="25" y="2551"/>
                  </a:cubicBezTo>
                  <a:cubicBezTo>
                    <a:pt x="193" y="3016"/>
                    <a:pt x="1206" y="3430"/>
                    <a:pt x="3569" y="3895"/>
                  </a:cubicBezTo>
                  <a:cubicBezTo>
                    <a:pt x="5931" y="4360"/>
                    <a:pt x="9644" y="4877"/>
                    <a:pt x="12006" y="5704"/>
                  </a:cubicBezTo>
                  <a:cubicBezTo>
                    <a:pt x="14369" y="6530"/>
                    <a:pt x="15381" y="7667"/>
                    <a:pt x="14537" y="8597"/>
                  </a:cubicBezTo>
                  <a:cubicBezTo>
                    <a:pt x="13694" y="9527"/>
                    <a:pt x="10994" y="10251"/>
                    <a:pt x="8631" y="10768"/>
                  </a:cubicBezTo>
                  <a:cubicBezTo>
                    <a:pt x="6269" y="11284"/>
                    <a:pt x="4244" y="11594"/>
                    <a:pt x="4075" y="11646"/>
                  </a:cubicBezTo>
                  <a:cubicBezTo>
                    <a:pt x="3906" y="11698"/>
                    <a:pt x="5593" y="11491"/>
                    <a:pt x="6944" y="11594"/>
                  </a:cubicBezTo>
                  <a:cubicBezTo>
                    <a:pt x="8294" y="11698"/>
                    <a:pt x="9306" y="12111"/>
                    <a:pt x="9306" y="12886"/>
                  </a:cubicBezTo>
                  <a:cubicBezTo>
                    <a:pt x="9306" y="13661"/>
                    <a:pt x="8294" y="14798"/>
                    <a:pt x="7112" y="15987"/>
                  </a:cubicBezTo>
                  <a:cubicBezTo>
                    <a:pt x="5931" y="17175"/>
                    <a:pt x="4581" y="18416"/>
                    <a:pt x="4244" y="19346"/>
                  </a:cubicBezTo>
                  <a:cubicBezTo>
                    <a:pt x="3906" y="20276"/>
                    <a:pt x="4581" y="20896"/>
                    <a:pt x="6775" y="21206"/>
                  </a:cubicBezTo>
                  <a:cubicBezTo>
                    <a:pt x="8969" y="21516"/>
                    <a:pt x="12681" y="21516"/>
                    <a:pt x="15381" y="21413"/>
                  </a:cubicBezTo>
                  <a:cubicBezTo>
                    <a:pt x="18081" y="21309"/>
                    <a:pt x="19769" y="21103"/>
                    <a:pt x="21456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829050" y="6722633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186"/>
                    <a:pt x="5760" y="8372"/>
                    <a:pt x="9360" y="11972"/>
                  </a:cubicBezTo>
                  <a:cubicBezTo>
                    <a:pt x="12960" y="15572"/>
                    <a:pt x="1728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797300" y="6659744"/>
              <a:ext cx="159730" cy="32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86" fill="norm" stroke="1" extrusionOk="0">
                  <a:moveTo>
                    <a:pt x="0" y="6649"/>
                  </a:moveTo>
                  <a:cubicBezTo>
                    <a:pt x="0" y="5813"/>
                    <a:pt x="0" y="4977"/>
                    <a:pt x="2104" y="3862"/>
                  </a:cubicBezTo>
                  <a:cubicBezTo>
                    <a:pt x="4208" y="2747"/>
                    <a:pt x="8416" y="1354"/>
                    <a:pt x="11221" y="657"/>
                  </a:cubicBezTo>
                  <a:cubicBezTo>
                    <a:pt x="14026" y="-40"/>
                    <a:pt x="15429" y="-40"/>
                    <a:pt x="16831" y="30"/>
                  </a:cubicBezTo>
                  <a:cubicBezTo>
                    <a:pt x="18234" y="99"/>
                    <a:pt x="19636" y="239"/>
                    <a:pt x="19496" y="1423"/>
                  </a:cubicBezTo>
                  <a:cubicBezTo>
                    <a:pt x="19356" y="2608"/>
                    <a:pt x="17673" y="4837"/>
                    <a:pt x="16270" y="6231"/>
                  </a:cubicBezTo>
                  <a:cubicBezTo>
                    <a:pt x="14868" y="7625"/>
                    <a:pt x="13745" y="8182"/>
                    <a:pt x="12483" y="8809"/>
                  </a:cubicBezTo>
                  <a:cubicBezTo>
                    <a:pt x="11221" y="9436"/>
                    <a:pt x="9818" y="10133"/>
                    <a:pt x="9958" y="10551"/>
                  </a:cubicBezTo>
                  <a:cubicBezTo>
                    <a:pt x="10099" y="10969"/>
                    <a:pt x="11782" y="11108"/>
                    <a:pt x="13325" y="11248"/>
                  </a:cubicBezTo>
                  <a:cubicBezTo>
                    <a:pt x="14868" y="11387"/>
                    <a:pt x="16270" y="11526"/>
                    <a:pt x="17532" y="11805"/>
                  </a:cubicBezTo>
                  <a:cubicBezTo>
                    <a:pt x="18795" y="12084"/>
                    <a:pt x="19917" y="12502"/>
                    <a:pt x="20618" y="13547"/>
                  </a:cubicBezTo>
                  <a:cubicBezTo>
                    <a:pt x="21319" y="14592"/>
                    <a:pt x="21600" y="16265"/>
                    <a:pt x="19917" y="17728"/>
                  </a:cubicBezTo>
                  <a:cubicBezTo>
                    <a:pt x="18234" y="19191"/>
                    <a:pt x="14587" y="20445"/>
                    <a:pt x="12062" y="21003"/>
                  </a:cubicBezTo>
                  <a:cubicBezTo>
                    <a:pt x="9538" y="21560"/>
                    <a:pt x="8135" y="21421"/>
                    <a:pt x="7995" y="21142"/>
                  </a:cubicBezTo>
                  <a:cubicBezTo>
                    <a:pt x="7855" y="20863"/>
                    <a:pt x="8977" y="20445"/>
                    <a:pt x="10099" y="2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019550" y="6907791"/>
              <a:ext cx="101600" cy="10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3540"/>
                  </a:moveTo>
                  <a:cubicBezTo>
                    <a:pt x="1800" y="2294"/>
                    <a:pt x="3600" y="1048"/>
                    <a:pt x="5625" y="425"/>
                  </a:cubicBezTo>
                  <a:cubicBezTo>
                    <a:pt x="7650" y="-198"/>
                    <a:pt x="9900" y="-198"/>
                    <a:pt x="11250" y="840"/>
                  </a:cubicBezTo>
                  <a:cubicBezTo>
                    <a:pt x="12600" y="1879"/>
                    <a:pt x="13050" y="3956"/>
                    <a:pt x="12375" y="6656"/>
                  </a:cubicBezTo>
                  <a:cubicBezTo>
                    <a:pt x="11700" y="9356"/>
                    <a:pt x="9900" y="12679"/>
                    <a:pt x="8550" y="15379"/>
                  </a:cubicBezTo>
                  <a:cubicBezTo>
                    <a:pt x="7200" y="18079"/>
                    <a:pt x="6300" y="20156"/>
                    <a:pt x="7425" y="20779"/>
                  </a:cubicBezTo>
                  <a:cubicBezTo>
                    <a:pt x="8550" y="21402"/>
                    <a:pt x="11700" y="20571"/>
                    <a:pt x="14400" y="19533"/>
                  </a:cubicBezTo>
                  <a:cubicBezTo>
                    <a:pt x="17100" y="18494"/>
                    <a:pt x="19350" y="17248"/>
                    <a:pt x="21600" y="16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146550" y="6989333"/>
              <a:ext cx="50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373604" y="6646561"/>
              <a:ext cx="150041" cy="33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18" fill="norm" stroke="1" extrusionOk="0">
                  <a:moveTo>
                    <a:pt x="216" y="7374"/>
                  </a:moveTo>
                  <a:cubicBezTo>
                    <a:pt x="-80" y="6690"/>
                    <a:pt x="-376" y="6007"/>
                    <a:pt x="1547" y="4776"/>
                  </a:cubicBezTo>
                  <a:cubicBezTo>
                    <a:pt x="3471" y="3546"/>
                    <a:pt x="7613" y="1769"/>
                    <a:pt x="10572" y="812"/>
                  </a:cubicBezTo>
                  <a:cubicBezTo>
                    <a:pt x="13531" y="-145"/>
                    <a:pt x="15306" y="-282"/>
                    <a:pt x="17082" y="538"/>
                  </a:cubicBezTo>
                  <a:cubicBezTo>
                    <a:pt x="18857" y="1359"/>
                    <a:pt x="20632" y="3136"/>
                    <a:pt x="20928" y="6007"/>
                  </a:cubicBezTo>
                  <a:cubicBezTo>
                    <a:pt x="21224" y="8877"/>
                    <a:pt x="20040" y="12842"/>
                    <a:pt x="18709" y="15576"/>
                  </a:cubicBezTo>
                  <a:cubicBezTo>
                    <a:pt x="17377" y="18310"/>
                    <a:pt x="15898" y="19814"/>
                    <a:pt x="14419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470400" y="6667600"/>
              <a:ext cx="207849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0" y="19966"/>
                  </a:moveTo>
                  <a:cubicBezTo>
                    <a:pt x="3709" y="18151"/>
                    <a:pt x="7418" y="16336"/>
                    <a:pt x="10582" y="13613"/>
                  </a:cubicBezTo>
                  <a:cubicBezTo>
                    <a:pt x="13745" y="10891"/>
                    <a:pt x="16364" y="7261"/>
                    <a:pt x="18218" y="4538"/>
                  </a:cubicBezTo>
                  <a:cubicBezTo>
                    <a:pt x="20073" y="1815"/>
                    <a:pt x="21164" y="0"/>
                    <a:pt x="21382" y="0"/>
                  </a:cubicBezTo>
                  <a:cubicBezTo>
                    <a:pt x="21600" y="0"/>
                    <a:pt x="20945" y="1815"/>
                    <a:pt x="20291" y="4992"/>
                  </a:cubicBezTo>
                  <a:cubicBezTo>
                    <a:pt x="19636" y="8168"/>
                    <a:pt x="18982" y="12706"/>
                    <a:pt x="18655" y="15701"/>
                  </a:cubicBezTo>
                  <a:cubicBezTo>
                    <a:pt x="18327" y="18696"/>
                    <a:pt x="18327" y="20148"/>
                    <a:pt x="18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705350" y="6872105"/>
              <a:ext cx="86155" cy="21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68" fill="norm" stroke="1" extrusionOk="0">
                  <a:moveTo>
                    <a:pt x="0" y="1579"/>
                  </a:moveTo>
                  <a:cubicBezTo>
                    <a:pt x="2057" y="937"/>
                    <a:pt x="4114" y="296"/>
                    <a:pt x="6429" y="82"/>
                  </a:cubicBezTo>
                  <a:cubicBezTo>
                    <a:pt x="8743" y="-132"/>
                    <a:pt x="11314" y="82"/>
                    <a:pt x="13371" y="617"/>
                  </a:cubicBezTo>
                  <a:cubicBezTo>
                    <a:pt x="15429" y="1151"/>
                    <a:pt x="16971" y="2007"/>
                    <a:pt x="17229" y="2969"/>
                  </a:cubicBezTo>
                  <a:cubicBezTo>
                    <a:pt x="17486" y="3931"/>
                    <a:pt x="16457" y="5001"/>
                    <a:pt x="13629" y="6070"/>
                  </a:cubicBezTo>
                  <a:cubicBezTo>
                    <a:pt x="10800" y="7139"/>
                    <a:pt x="6171" y="8209"/>
                    <a:pt x="5143" y="8743"/>
                  </a:cubicBezTo>
                  <a:cubicBezTo>
                    <a:pt x="4114" y="9278"/>
                    <a:pt x="6686" y="9278"/>
                    <a:pt x="10029" y="9813"/>
                  </a:cubicBezTo>
                  <a:cubicBezTo>
                    <a:pt x="13371" y="10347"/>
                    <a:pt x="17486" y="11417"/>
                    <a:pt x="19543" y="12486"/>
                  </a:cubicBezTo>
                  <a:cubicBezTo>
                    <a:pt x="21600" y="13555"/>
                    <a:pt x="21600" y="14624"/>
                    <a:pt x="18000" y="16121"/>
                  </a:cubicBezTo>
                  <a:cubicBezTo>
                    <a:pt x="14400" y="17618"/>
                    <a:pt x="7200" y="19543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794250" y="7040133"/>
              <a:ext cx="107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048250" y="6639912"/>
              <a:ext cx="127000" cy="33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4113"/>
                  </a:moveTo>
                  <a:cubicBezTo>
                    <a:pt x="1800" y="2746"/>
                    <a:pt x="3600" y="1379"/>
                    <a:pt x="6480" y="627"/>
                  </a:cubicBezTo>
                  <a:cubicBezTo>
                    <a:pt x="9360" y="-125"/>
                    <a:pt x="13320" y="-262"/>
                    <a:pt x="16380" y="558"/>
                  </a:cubicBezTo>
                  <a:cubicBezTo>
                    <a:pt x="19440" y="1379"/>
                    <a:pt x="21600" y="3156"/>
                    <a:pt x="21600" y="6300"/>
                  </a:cubicBezTo>
                  <a:cubicBezTo>
                    <a:pt x="21600" y="9444"/>
                    <a:pt x="19440" y="13956"/>
                    <a:pt x="18000" y="16622"/>
                  </a:cubicBezTo>
                  <a:cubicBezTo>
                    <a:pt x="16560" y="19287"/>
                    <a:pt x="15840" y="20108"/>
                    <a:pt x="14940" y="20586"/>
                  </a:cubicBezTo>
                  <a:cubicBezTo>
                    <a:pt x="14040" y="21065"/>
                    <a:pt x="12960" y="21201"/>
                    <a:pt x="1188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130800" y="6663366"/>
              <a:ext cx="158024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0" y="13719"/>
                  </a:moveTo>
                  <a:cubicBezTo>
                    <a:pt x="2880" y="13865"/>
                    <a:pt x="5760" y="14011"/>
                    <a:pt x="8784" y="13135"/>
                  </a:cubicBezTo>
                  <a:cubicBezTo>
                    <a:pt x="11808" y="12259"/>
                    <a:pt x="14976" y="10362"/>
                    <a:pt x="17136" y="8246"/>
                  </a:cubicBezTo>
                  <a:cubicBezTo>
                    <a:pt x="19296" y="6130"/>
                    <a:pt x="20448" y="3795"/>
                    <a:pt x="21024" y="2262"/>
                  </a:cubicBezTo>
                  <a:cubicBezTo>
                    <a:pt x="21600" y="730"/>
                    <a:pt x="21600" y="0"/>
                    <a:pt x="21312" y="0"/>
                  </a:cubicBezTo>
                  <a:cubicBezTo>
                    <a:pt x="21024" y="0"/>
                    <a:pt x="20448" y="730"/>
                    <a:pt x="20016" y="3211"/>
                  </a:cubicBezTo>
                  <a:cubicBezTo>
                    <a:pt x="19584" y="5692"/>
                    <a:pt x="19296" y="9924"/>
                    <a:pt x="19296" y="13281"/>
                  </a:cubicBezTo>
                  <a:cubicBezTo>
                    <a:pt x="19296" y="16638"/>
                    <a:pt x="19584" y="19119"/>
                    <a:pt x="19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340350" y="691313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422900" y="6631216"/>
              <a:ext cx="65935" cy="44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16" fill="norm" stroke="1" extrusionOk="0">
                  <a:moveTo>
                    <a:pt x="0" y="1673"/>
                  </a:moveTo>
                  <a:cubicBezTo>
                    <a:pt x="1350" y="1156"/>
                    <a:pt x="2700" y="639"/>
                    <a:pt x="5062" y="329"/>
                  </a:cubicBezTo>
                  <a:cubicBezTo>
                    <a:pt x="7425" y="19"/>
                    <a:pt x="10800" y="-84"/>
                    <a:pt x="13500" y="71"/>
                  </a:cubicBezTo>
                  <a:cubicBezTo>
                    <a:pt x="16200" y="226"/>
                    <a:pt x="18225" y="639"/>
                    <a:pt x="18225" y="1880"/>
                  </a:cubicBezTo>
                  <a:cubicBezTo>
                    <a:pt x="18225" y="3120"/>
                    <a:pt x="16200" y="5187"/>
                    <a:pt x="13838" y="6789"/>
                  </a:cubicBezTo>
                  <a:cubicBezTo>
                    <a:pt x="11475" y="8391"/>
                    <a:pt x="8775" y="9527"/>
                    <a:pt x="8775" y="10716"/>
                  </a:cubicBezTo>
                  <a:cubicBezTo>
                    <a:pt x="8775" y="11905"/>
                    <a:pt x="11475" y="13145"/>
                    <a:pt x="14175" y="14488"/>
                  </a:cubicBezTo>
                  <a:cubicBezTo>
                    <a:pt x="16875" y="15832"/>
                    <a:pt x="19575" y="17279"/>
                    <a:pt x="20588" y="18260"/>
                  </a:cubicBezTo>
                  <a:cubicBezTo>
                    <a:pt x="21600" y="19242"/>
                    <a:pt x="20925" y="19759"/>
                    <a:pt x="17887" y="20224"/>
                  </a:cubicBezTo>
                  <a:cubicBezTo>
                    <a:pt x="14850" y="20689"/>
                    <a:pt x="9450" y="21103"/>
                    <a:pt x="405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498416" y="6598743"/>
              <a:ext cx="168199" cy="40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18" fill="norm" stroke="1" extrusionOk="0">
                  <a:moveTo>
                    <a:pt x="533" y="2535"/>
                  </a:moveTo>
                  <a:cubicBezTo>
                    <a:pt x="267" y="5347"/>
                    <a:pt x="0" y="8160"/>
                    <a:pt x="0" y="10466"/>
                  </a:cubicBezTo>
                  <a:cubicBezTo>
                    <a:pt x="0" y="12772"/>
                    <a:pt x="267" y="14573"/>
                    <a:pt x="933" y="13616"/>
                  </a:cubicBezTo>
                  <a:cubicBezTo>
                    <a:pt x="1600" y="12660"/>
                    <a:pt x="2667" y="8948"/>
                    <a:pt x="4667" y="6191"/>
                  </a:cubicBezTo>
                  <a:cubicBezTo>
                    <a:pt x="6667" y="3435"/>
                    <a:pt x="9600" y="1635"/>
                    <a:pt x="11733" y="735"/>
                  </a:cubicBezTo>
                  <a:cubicBezTo>
                    <a:pt x="13867" y="-165"/>
                    <a:pt x="15200" y="-165"/>
                    <a:pt x="16533" y="341"/>
                  </a:cubicBezTo>
                  <a:cubicBezTo>
                    <a:pt x="17867" y="847"/>
                    <a:pt x="19200" y="1860"/>
                    <a:pt x="20133" y="3829"/>
                  </a:cubicBezTo>
                  <a:cubicBezTo>
                    <a:pt x="21067" y="5797"/>
                    <a:pt x="21600" y="8723"/>
                    <a:pt x="20800" y="11422"/>
                  </a:cubicBezTo>
                  <a:cubicBezTo>
                    <a:pt x="20000" y="14122"/>
                    <a:pt x="17867" y="16598"/>
                    <a:pt x="15467" y="18229"/>
                  </a:cubicBezTo>
                  <a:cubicBezTo>
                    <a:pt x="13067" y="19860"/>
                    <a:pt x="10400" y="20648"/>
                    <a:pt x="8267" y="21041"/>
                  </a:cubicBezTo>
                  <a:cubicBezTo>
                    <a:pt x="6133" y="21435"/>
                    <a:pt x="4533" y="21435"/>
                    <a:pt x="3467" y="20872"/>
                  </a:cubicBezTo>
                  <a:cubicBezTo>
                    <a:pt x="2400" y="20310"/>
                    <a:pt x="1867" y="19185"/>
                    <a:pt x="1333" y="1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502086" y="6817883"/>
              <a:ext cx="1961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686800" y="6937210"/>
              <a:ext cx="184150" cy="13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0" y="4010"/>
                  </a:moveTo>
                  <a:cubicBezTo>
                    <a:pt x="745" y="2739"/>
                    <a:pt x="1490" y="1469"/>
                    <a:pt x="2979" y="675"/>
                  </a:cubicBezTo>
                  <a:cubicBezTo>
                    <a:pt x="4469" y="-119"/>
                    <a:pt x="6703" y="-437"/>
                    <a:pt x="8193" y="992"/>
                  </a:cubicBezTo>
                  <a:cubicBezTo>
                    <a:pt x="9683" y="2422"/>
                    <a:pt x="10428" y="5598"/>
                    <a:pt x="10055" y="8457"/>
                  </a:cubicBezTo>
                  <a:cubicBezTo>
                    <a:pt x="9683" y="11316"/>
                    <a:pt x="8193" y="13857"/>
                    <a:pt x="6828" y="15922"/>
                  </a:cubicBezTo>
                  <a:cubicBezTo>
                    <a:pt x="5462" y="17987"/>
                    <a:pt x="4221" y="19575"/>
                    <a:pt x="4221" y="20369"/>
                  </a:cubicBezTo>
                  <a:cubicBezTo>
                    <a:pt x="4221" y="21163"/>
                    <a:pt x="5462" y="21163"/>
                    <a:pt x="8566" y="19734"/>
                  </a:cubicBezTo>
                  <a:cubicBezTo>
                    <a:pt x="11669" y="18304"/>
                    <a:pt x="16634" y="15445"/>
                    <a:pt x="21600" y="12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864599" y="6538483"/>
              <a:ext cx="76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991600" y="6894083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004300" y="700203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9323271" y="6698951"/>
              <a:ext cx="138229" cy="42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73" fill="norm" stroke="1" extrusionOk="0">
                  <a:moveTo>
                    <a:pt x="21054" y="2787"/>
                  </a:moveTo>
                  <a:cubicBezTo>
                    <a:pt x="21054" y="2255"/>
                    <a:pt x="21054" y="1723"/>
                    <a:pt x="20893" y="1191"/>
                  </a:cubicBezTo>
                  <a:cubicBezTo>
                    <a:pt x="20732" y="659"/>
                    <a:pt x="20409" y="127"/>
                    <a:pt x="18153" y="20"/>
                  </a:cubicBezTo>
                  <a:cubicBezTo>
                    <a:pt x="15896" y="-86"/>
                    <a:pt x="11705" y="233"/>
                    <a:pt x="8642" y="925"/>
                  </a:cubicBezTo>
                  <a:cubicBezTo>
                    <a:pt x="5579" y="1616"/>
                    <a:pt x="3645" y="2681"/>
                    <a:pt x="3806" y="3957"/>
                  </a:cubicBezTo>
                  <a:cubicBezTo>
                    <a:pt x="3967" y="5234"/>
                    <a:pt x="6224" y="6724"/>
                    <a:pt x="7836" y="7681"/>
                  </a:cubicBezTo>
                  <a:cubicBezTo>
                    <a:pt x="9448" y="8639"/>
                    <a:pt x="10415" y="9065"/>
                    <a:pt x="10093" y="9384"/>
                  </a:cubicBezTo>
                  <a:cubicBezTo>
                    <a:pt x="9770" y="9703"/>
                    <a:pt x="8158" y="9916"/>
                    <a:pt x="6385" y="10129"/>
                  </a:cubicBezTo>
                  <a:cubicBezTo>
                    <a:pt x="4612" y="10342"/>
                    <a:pt x="2678" y="10554"/>
                    <a:pt x="2194" y="10874"/>
                  </a:cubicBezTo>
                  <a:cubicBezTo>
                    <a:pt x="1711" y="11193"/>
                    <a:pt x="2678" y="11618"/>
                    <a:pt x="3806" y="11991"/>
                  </a:cubicBezTo>
                  <a:cubicBezTo>
                    <a:pt x="4935" y="12363"/>
                    <a:pt x="6224" y="12682"/>
                    <a:pt x="6708" y="13374"/>
                  </a:cubicBezTo>
                  <a:cubicBezTo>
                    <a:pt x="7191" y="14066"/>
                    <a:pt x="6869" y="15130"/>
                    <a:pt x="5741" y="16194"/>
                  </a:cubicBezTo>
                  <a:cubicBezTo>
                    <a:pt x="4612" y="17258"/>
                    <a:pt x="2678" y="18322"/>
                    <a:pt x="1388" y="19173"/>
                  </a:cubicBezTo>
                  <a:cubicBezTo>
                    <a:pt x="99" y="20024"/>
                    <a:pt x="-546" y="20663"/>
                    <a:pt x="582" y="21035"/>
                  </a:cubicBezTo>
                  <a:cubicBezTo>
                    <a:pt x="1711" y="21408"/>
                    <a:pt x="4612" y="21514"/>
                    <a:pt x="7191" y="21461"/>
                  </a:cubicBezTo>
                  <a:cubicBezTo>
                    <a:pt x="9770" y="21408"/>
                    <a:pt x="12027" y="21195"/>
                    <a:pt x="14284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9582855" y="6766533"/>
              <a:ext cx="243476" cy="30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43" fill="norm" stroke="1" extrusionOk="0">
                  <a:moveTo>
                    <a:pt x="492" y="5809"/>
                  </a:moveTo>
                  <a:cubicBezTo>
                    <a:pt x="123" y="5069"/>
                    <a:pt x="-246" y="4329"/>
                    <a:pt x="216" y="3294"/>
                  </a:cubicBezTo>
                  <a:cubicBezTo>
                    <a:pt x="677" y="2258"/>
                    <a:pt x="1969" y="927"/>
                    <a:pt x="3631" y="335"/>
                  </a:cubicBezTo>
                  <a:cubicBezTo>
                    <a:pt x="5292" y="-257"/>
                    <a:pt x="7323" y="-109"/>
                    <a:pt x="8616" y="1148"/>
                  </a:cubicBezTo>
                  <a:cubicBezTo>
                    <a:pt x="9908" y="2406"/>
                    <a:pt x="10462" y="4773"/>
                    <a:pt x="10092" y="7880"/>
                  </a:cubicBezTo>
                  <a:cubicBezTo>
                    <a:pt x="9723" y="10987"/>
                    <a:pt x="8431" y="14833"/>
                    <a:pt x="7600" y="17201"/>
                  </a:cubicBezTo>
                  <a:cubicBezTo>
                    <a:pt x="6769" y="19568"/>
                    <a:pt x="6400" y="20455"/>
                    <a:pt x="5846" y="20603"/>
                  </a:cubicBezTo>
                  <a:cubicBezTo>
                    <a:pt x="5292" y="20751"/>
                    <a:pt x="4554" y="20159"/>
                    <a:pt x="4277" y="19494"/>
                  </a:cubicBezTo>
                  <a:cubicBezTo>
                    <a:pt x="4000" y="18828"/>
                    <a:pt x="4185" y="18088"/>
                    <a:pt x="4554" y="17127"/>
                  </a:cubicBezTo>
                  <a:cubicBezTo>
                    <a:pt x="4923" y="16165"/>
                    <a:pt x="5477" y="14981"/>
                    <a:pt x="6216" y="14390"/>
                  </a:cubicBezTo>
                  <a:cubicBezTo>
                    <a:pt x="6954" y="13798"/>
                    <a:pt x="7877" y="13798"/>
                    <a:pt x="9539" y="13132"/>
                  </a:cubicBezTo>
                  <a:cubicBezTo>
                    <a:pt x="11200" y="12466"/>
                    <a:pt x="13600" y="11135"/>
                    <a:pt x="15446" y="9655"/>
                  </a:cubicBezTo>
                  <a:cubicBezTo>
                    <a:pt x="17292" y="8176"/>
                    <a:pt x="18585" y="6548"/>
                    <a:pt x="19508" y="5069"/>
                  </a:cubicBezTo>
                  <a:cubicBezTo>
                    <a:pt x="20431" y="3590"/>
                    <a:pt x="20985" y="2258"/>
                    <a:pt x="21169" y="2036"/>
                  </a:cubicBezTo>
                  <a:cubicBezTo>
                    <a:pt x="21354" y="1814"/>
                    <a:pt x="21169" y="2702"/>
                    <a:pt x="20431" y="5661"/>
                  </a:cubicBezTo>
                  <a:cubicBezTo>
                    <a:pt x="19692" y="8620"/>
                    <a:pt x="18400" y="13650"/>
                    <a:pt x="17846" y="16609"/>
                  </a:cubicBezTo>
                  <a:cubicBezTo>
                    <a:pt x="17292" y="19568"/>
                    <a:pt x="17477" y="20455"/>
                    <a:pt x="17662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842500" y="6973739"/>
              <a:ext cx="133350" cy="11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2842"/>
                  </a:moveTo>
                  <a:cubicBezTo>
                    <a:pt x="1371" y="1685"/>
                    <a:pt x="2743" y="527"/>
                    <a:pt x="4286" y="142"/>
                  </a:cubicBezTo>
                  <a:cubicBezTo>
                    <a:pt x="5829" y="-244"/>
                    <a:pt x="7543" y="142"/>
                    <a:pt x="9257" y="1492"/>
                  </a:cubicBezTo>
                  <a:cubicBezTo>
                    <a:pt x="10971" y="2842"/>
                    <a:pt x="12686" y="5156"/>
                    <a:pt x="12686" y="7856"/>
                  </a:cubicBezTo>
                  <a:cubicBezTo>
                    <a:pt x="12686" y="10556"/>
                    <a:pt x="10971" y="13642"/>
                    <a:pt x="9429" y="15956"/>
                  </a:cubicBezTo>
                  <a:cubicBezTo>
                    <a:pt x="7886" y="18270"/>
                    <a:pt x="6514" y="19813"/>
                    <a:pt x="7029" y="20585"/>
                  </a:cubicBezTo>
                  <a:cubicBezTo>
                    <a:pt x="7543" y="21356"/>
                    <a:pt x="9943" y="21356"/>
                    <a:pt x="12686" y="21163"/>
                  </a:cubicBezTo>
                  <a:cubicBezTo>
                    <a:pt x="15429" y="20970"/>
                    <a:pt x="18514" y="20585"/>
                    <a:pt x="21600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0001249" y="7078233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200"/>
                    <a:pt x="10800" y="10400"/>
                    <a:pt x="7200" y="14000"/>
                  </a:cubicBezTo>
                  <a:cubicBezTo>
                    <a:pt x="3600" y="17600"/>
                    <a:pt x="18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0191749" y="6760842"/>
              <a:ext cx="142147" cy="32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98" fill="norm" stroke="1" extrusionOk="0">
                  <a:moveTo>
                    <a:pt x="13341" y="6346"/>
                  </a:moveTo>
                  <a:cubicBezTo>
                    <a:pt x="12071" y="10581"/>
                    <a:pt x="10800" y="14817"/>
                    <a:pt x="9847" y="17287"/>
                  </a:cubicBezTo>
                  <a:cubicBezTo>
                    <a:pt x="8894" y="19758"/>
                    <a:pt x="8259" y="20464"/>
                    <a:pt x="7782" y="20464"/>
                  </a:cubicBezTo>
                  <a:cubicBezTo>
                    <a:pt x="7306" y="20464"/>
                    <a:pt x="6988" y="19758"/>
                    <a:pt x="7147" y="16934"/>
                  </a:cubicBezTo>
                  <a:cubicBezTo>
                    <a:pt x="7306" y="14111"/>
                    <a:pt x="7941" y="9170"/>
                    <a:pt x="8735" y="6276"/>
                  </a:cubicBezTo>
                  <a:cubicBezTo>
                    <a:pt x="9529" y="3381"/>
                    <a:pt x="10482" y="2534"/>
                    <a:pt x="11435" y="1758"/>
                  </a:cubicBezTo>
                  <a:cubicBezTo>
                    <a:pt x="12388" y="981"/>
                    <a:pt x="13341" y="276"/>
                    <a:pt x="14612" y="64"/>
                  </a:cubicBezTo>
                  <a:cubicBezTo>
                    <a:pt x="15882" y="-148"/>
                    <a:pt x="17471" y="134"/>
                    <a:pt x="18265" y="1476"/>
                  </a:cubicBezTo>
                  <a:cubicBezTo>
                    <a:pt x="19059" y="2817"/>
                    <a:pt x="19059" y="5217"/>
                    <a:pt x="18582" y="6770"/>
                  </a:cubicBezTo>
                  <a:cubicBezTo>
                    <a:pt x="18106" y="8323"/>
                    <a:pt x="17153" y="9028"/>
                    <a:pt x="15724" y="9805"/>
                  </a:cubicBezTo>
                  <a:cubicBezTo>
                    <a:pt x="14294" y="10581"/>
                    <a:pt x="12388" y="11428"/>
                    <a:pt x="12229" y="11781"/>
                  </a:cubicBezTo>
                  <a:cubicBezTo>
                    <a:pt x="12071" y="12134"/>
                    <a:pt x="13659" y="11993"/>
                    <a:pt x="15088" y="12134"/>
                  </a:cubicBezTo>
                  <a:cubicBezTo>
                    <a:pt x="16518" y="12276"/>
                    <a:pt x="17788" y="12699"/>
                    <a:pt x="19059" y="13546"/>
                  </a:cubicBezTo>
                  <a:cubicBezTo>
                    <a:pt x="20329" y="14393"/>
                    <a:pt x="21600" y="15664"/>
                    <a:pt x="21282" y="16934"/>
                  </a:cubicBezTo>
                  <a:cubicBezTo>
                    <a:pt x="20965" y="18205"/>
                    <a:pt x="19059" y="19476"/>
                    <a:pt x="16359" y="20252"/>
                  </a:cubicBezTo>
                  <a:cubicBezTo>
                    <a:pt x="13659" y="21028"/>
                    <a:pt x="10165" y="21311"/>
                    <a:pt x="7624" y="21381"/>
                  </a:cubicBezTo>
                  <a:cubicBezTo>
                    <a:pt x="5082" y="21452"/>
                    <a:pt x="3494" y="21311"/>
                    <a:pt x="2382" y="20887"/>
                  </a:cubicBezTo>
                  <a:cubicBezTo>
                    <a:pt x="1271" y="20464"/>
                    <a:pt x="635" y="19758"/>
                    <a:pt x="0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388600" y="702743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433050" y="7078233"/>
              <a:ext cx="95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687049" y="6718011"/>
              <a:ext cx="145109" cy="3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5" fill="norm" stroke="1" extrusionOk="0">
                  <a:moveTo>
                    <a:pt x="13148" y="7995"/>
                  </a:moveTo>
                  <a:cubicBezTo>
                    <a:pt x="11270" y="11724"/>
                    <a:pt x="9391" y="15452"/>
                    <a:pt x="7983" y="17766"/>
                  </a:cubicBezTo>
                  <a:cubicBezTo>
                    <a:pt x="6574" y="20081"/>
                    <a:pt x="5635" y="20981"/>
                    <a:pt x="5165" y="21109"/>
                  </a:cubicBezTo>
                  <a:cubicBezTo>
                    <a:pt x="4696" y="21238"/>
                    <a:pt x="4696" y="20595"/>
                    <a:pt x="5322" y="18024"/>
                  </a:cubicBezTo>
                  <a:cubicBezTo>
                    <a:pt x="5948" y="15452"/>
                    <a:pt x="7200" y="10952"/>
                    <a:pt x="9078" y="7738"/>
                  </a:cubicBezTo>
                  <a:cubicBezTo>
                    <a:pt x="10957" y="4524"/>
                    <a:pt x="13461" y="2595"/>
                    <a:pt x="15339" y="1438"/>
                  </a:cubicBezTo>
                  <a:cubicBezTo>
                    <a:pt x="17217" y="281"/>
                    <a:pt x="18470" y="-105"/>
                    <a:pt x="19565" y="24"/>
                  </a:cubicBezTo>
                  <a:cubicBezTo>
                    <a:pt x="20661" y="152"/>
                    <a:pt x="21600" y="795"/>
                    <a:pt x="21443" y="2274"/>
                  </a:cubicBezTo>
                  <a:cubicBezTo>
                    <a:pt x="21287" y="3752"/>
                    <a:pt x="20035" y="6066"/>
                    <a:pt x="18783" y="7866"/>
                  </a:cubicBezTo>
                  <a:cubicBezTo>
                    <a:pt x="17530" y="9666"/>
                    <a:pt x="16278" y="10952"/>
                    <a:pt x="15026" y="11852"/>
                  </a:cubicBezTo>
                  <a:cubicBezTo>
                    <a:pt x="13774" y="12752"/>
                    <a:pt x="12522" y="13266"/>
                    <a:pt x="12678" y="13652"/>
                  </a:cubicBezTo>
                  <a:cubicBezTo>
                    <a:pt x="12835" y="14038"/>
                    <a:pt x="14400" y="14295"/>
                    <a:pt x="15809" y="14616"/>
                  </a:cubicBezTo>
                  <a:cubicBezTo>
                    <a:pt x="17217" y="14938"/>
                    <a:pt x="18470" y="15324"/>
                    <a:pt x="19565" y="15902"/>
                  </a:cubicBezTo>
                  <a:cubicBezTo>
                    <a:pt x="20661" y="16481"/>
                    <a:pt x="21600" y="17252"/>
                    <a:pt x="18470" y="18216"/>
                  </a:cubicBezTo>
                  <a:cubicBezTo>
                    <a:pt x="15339" y="19181"/>
                    <a:pt x="8139" y="20338"/>
                    <a:pt x="4383" y="20916"/>
                  </a:cubicBezTo>
                  <a:cubicBezTo>
                    <a:pt x="626" y="21495"/>
                    <a:pt x="313" y="21495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826750" y="7007820"/>
              <a:ext cx="139266" cy="16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87" fill="norm" stroke="1" extrusionOk="0">
                  <a:moveTo>
                    <a:pt x="10639" y="882"/>
                  </a:moveTo>
                  <a:cubicBezTo>
                    <a:pt x="12251" y="342"/>
                    <a:pt x="13863" y="-198"/>
                    <a:pt x="15152" y="72"/>
                  </a:cubicBezTo>
                  <a:cubicBezTo>
                    <a:pt x="16442" y="342"/>
                    <a:pt x="17409" y="1422"/>
                    <a:pt x="17409" y="3042"/>
                  </a:cubicBezTo>
                  <a:cubicBezTo>
                    <a:pt x="17409" y="4662"/>
                    <a:pt x="16442" y="6822"/>
                    <a:pt x="16764" y="8037"/>
                  </a:cubicBezTo>
                  <a:cubicBezTo>
                    <a:pt x="17087" y="9252"/>
                    <a:pt x="18699" y="9522"/>
                    <a:pt x="19827" y="10332"/>
                  </a:cubicBezTo>
                  <a:cubicBezTo>
                    <a:pt x="20955" y="11142"/>
                    <a:pt x="21600" y="12492"/>
                    <a:pt x="20955" y="14247"/>
                  </a:cubicBezTo>
                  <a:cubicBezTo>
                    <a:pt x="20310" y="16002"/>
                    <a:pt x="18376" y="18162"/>
                    <a:pt x="15313" y="19512"/>
                  </a:cubicBezTo>
                  <a:cubicBezTo>
                    <a:pt x="12251" y="20862"/>
                    <a:pt x="8060" y="21402"/>
                    <a:pt x="5319" y="21267"/>
                  </a:cubicBezTo>
                  <a:cubicBezTo>
                    <a:pt x="2579" y="21132"/>
                    <a:pt x="1290" y="20322"/>
                    <a:pt x="0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1093449" y="6705407"/>
              <a:ext cx="104776" cy="49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29" fill="norm" stroke="1" extrusionOk="0">
                  <a:moveTo>
                    <a:pt x="0" y="197"/>
                  </a:moveTo>
                  <a:cubicBezTo>
                    <a:pt x="2118" y="13"/>
                    <a:pt x="4235" y="-171"/>
                    <a:pt x="7835" y="289"/>
                  </a:cubicBezTo>
                  <a:cubicBezTo>
                    <a:pt x="11435" y="748"/>
                    <a:pt x="16518" y="1851"/>
                    <a:pt x="19059" y="2908"/>
                  </a:cubicBezTo>
                  <a:cubicBezTo>
                    <a:pt x="21600" y="3965"/>
                    <a:pt x="21600" y="4976"/>
                    <a:pt x="19059" y="5987"/>
                  </a:cubicBezTo>
                  <a:cubicBezTo>
                    <a:pt x="16518" y="6998"/>
                    <a:pt x="11435" y="8009"/>
                    <a:pt x="8259" y="8837"/>
                  </a:cubicBezTo>
                  <a:cubicBezTo>
                    <a:pt x="5082" y="9664"/>
                    <a:pt x="3812" y="10307"/>
                    <a:pt x="4235" y="10813"/>
                  </a:cubicBezTo>
                  <a:cubicBezTo>
                    <a:pt x="4659" y="11318"/>
                    <a:pt x="6776" y="11686"/>
                    <a:pt x="9318" y="12192"/>
                  </a:cubicBezTo>
                  <a:cubicBezTo>
                    <a:pt x="11859" y="12697"/>
                    <a:pt x="14824" y="13340"/>
                    <a:pt x="16518" y="14122"/>
                  </a:cubicBezTo>
                  <a:cubicBezTo>
                    <a:pt x="18212" y="14903"/>
                    <a:pt x="18635" y="15822"/>
                    <a:pt x="15671" y="17063"/>
                  </a:cubicBezTo>
                  <a:cubicBezTo>
                    <a:pt x="12706" y="18304"/>
                    <a:pt x="6353" y="19866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5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660814" y="5508382"/>
              <a:ext cx="2911692" cy="1262588"/>
            </a:xfrm>
            <a:prstGeom prst="rect">
              <a:avLst/>
            </a:prstGeom>
            <a:effectLst/>
          </p:spPr>
        </p:pic>
        <p:sp>
          <p:nvSpPr>
            <p:cNvPr id="2454" name="Line"/>
            <p:cNvSpPr/>
            <p:nvPr/>
          </p:nvSpPr>
          <p:spPr>
            <a:xfrm>
              <a:off x="5050366" y="7434778"/>
              <a:ext cx="200071" cy="32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69" fill="norm" stroke="1" extrusionOk="0">
                  <a:moveTo>
                    <a:pt x="450" y="4892"/>
                  </a:moveTo>
                  <a:cubicBezTo>
                    <a:pt x="450" y="9294"/>
                    <a:pt x="450" y="13697"/>
                    <a:pt x="562" y="16242"/>
                  </a:cubicBezTo>
                  <a:cubicBezTo>
                    <a:pt x="675" y="18787"/>
                    <a:pt x="900" y="19475"/>
                    <a:pt x="1125" y="20163"/>
                  </a:cubicBezTo>
                  <a:cubicBezTo>
                    <a:pt x="1350" y="20851"/>
                    <a:pt x="1575" y="21539"/>
                    <a:pt x="1688" y="21333"/>
                  </a:cubicBezTo>
                  <a:cubicBezTo>
                    <a:pt x="1800" y="21126"/>
                    <a:pt x="1800" y="20026"/>
                    <a:pt x="1350" y="17205"/>
                  </a:cubicBezTo>
                  <a:cubicBezTo>
                    <a:pt x="900" y="14385"/>
                    <a:pt x="0" y="9845"/>
                    <a:pt x="0" y="6887"/>
                  </a:cubicBezTo>
                  <a:cubicBezTo>
                    <a:pt x="0" y="3929"/>
                    <a:pt x="900" y="2553"/>
                    <a:pt x="2362" y="1590"/>
                  </a:cubicBezTo>
                  <a:cubicBezTo>
                    <a:pt x="3825" y="627"/>
                    <a:pt x="5850" y="77"/>
                    <a:pt x="8438" y="8"/>
                  </a:cubicBezTo>
                  <a:cubicBezTo>
                    <a:pt x="11025" y="-61"/>
                    <a:pt x="14175" y="352"/>
                    <a:pt x="16538" y="1177"/>
                  </a:cubicBezTo>
                  <a:cubicBezTo>
                    <a:pt x="18900" y="2003"/>
                    <a:pt x="20475" y="3241"/>
                    <a:pt x="21037" y="5098"/>
                  </a:cubicBezTo>
                  <a:cubicBezTo>
                    <a:pt x="21600" y="6956"/>
                    <a:pt x="21150" y="9432"/>
                    <a:pt x="19463" y="11771"/>
                  </a:cubicBezTo>
                  <a:cubicBezTo>
                    <a:pt x="17775" y="14110"/>
                    <a:pt x="14850" y="16311"/>
                    <a:pt x="11925" y="17687"/>
                  </a:cubicBezTo>
                  <a:cubicBezTo>
                    <a:pt x="9000" y="19063"/>
                    <a:pt x="6075" y="19613"/>
                    <a:pt x="3150" y="2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314950" y="767513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359399" y="7345419"/>
              <a:ext cx="37012" cy="13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85" fill="norm" stroke="1" extrusionOk="0">
                  <a:moveTo>
                    <a:pt x="10800" y="2960"/>
                  </a:moveTo>
                  <a:cubicBezTo>
                    <a:pt x="14400" y="1272"/>
                    <a:pt x="18000" y="-415"/>
                    <a:pt x="19800" y="91"/>
                  </a:cubicBezTo>
                  <a:cubicBezTo>
                    <a:pt x="21600" y="597"/>
                    <a:pt x="21600" y="3297"/>
                    <a:pt x="18000" y="7179"/>
                  </a:cubicBezTo>
                  <a:cubicBezTo>
                    <a:pt x="14400" y="11060"/>
                    <a:pt x="7200" y="16123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933950" y="7224283"/>
              <a:ext cx="381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0" y="17018"/>
                    <a:pt x="7440" y="12436"/>
                    <a:pt x="11040" y="8836"/>
                  </a:cubicBezTo>
                  <a:cubicBezTo>
                    <a:pt x="14640" y="5236"/>
                    <a:pt x="1812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5530850" y="7567183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549900" y="7656083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0" y="4365566"/>
              <a:ext cx="262467" cy="38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547"/>
                  </a:moveTo>
                  <a:cubicBezTo>
                    <a:pt x="3310" y="2665"/>
                    <a:pt x="6619" y="2783"/>
                    <a:pt x="9929" y="2429"/>
                  </a:cubicBezTo>
                  <a:cubicBezTo>
                    <a:pt x="13239" y="2075"/>
                    <a:pt x="16548" y="1248"/>
                    <a:pt x="18639" y="717"/>
                  </a:cubicBezTo>
                  <a:cubicBezTo>
                    <a:pt x="20729" y="186"/>
                    <a:pt x="21600" y="-50"/>
                    <a:pt x="21600" y="9"/>
                  </a:cubicBezTo>
                  <a:cubicBezTo>
                    <a:pt x="21600" y="68"/>
                    <a:pt x="20729" y="422"/>
                    <a:pt x="18465" y="1366"/>
                  </a:cubicBezTo>
                  <a:cubicBezTo>
                    <a:pt x="16200" y="2311"/>
                    <a:pt x="12542" y="3845"/>
                    <a:pt x="10452" y="4848"/>
                  </a:cubicBezTo>
                  <a:cubicBezTo>
                    <a:pt x="8361" y="5852"/>
                    <a:pt x="7839" y="6324"/>
                    <a:pt x="7926" y="6737"/>
                  </a:cubicBezTo>
                  <a:cubicBezTo>
                    <a:pt x="8013" y="7150"/>
                    <a:pt x="8710" y="7504"/>
                    <a:pt x="9406" y="7858"/>
                  </a:cubicBezTo>
                  <a:cubicBezTo>
                    <a:pt x="10103" y="8212"/>
                    <a:pt x="10800" y="8566"/>
                    <a:pt x="11235" y="9157"/>
                  </a:cubicBezTo>
                  <a:cubicBezTo>
                    <a:pt x="11671" y="9747"/>
                    <a:pt x="11845" y="10573"/>
                    <a:pt x="11148" y="11930"/>
                  </a:cubicBezTo>
                  <a:cubicBezTo>
                    <a:pt x="10452" y="13288"/>
                    <a:pt x="8884" y="15176"/>
                    <a:pt x="7926" y="16711"/>
                  </a:cubicBezTo>
                  <a:cubicBezTo>
                    <a:pt x="6968" y="18245"/>
                    <a:pt x="6619" y="19425"/>
                    <a:pt x="6706" y="20252"/>
                  </a:cubicBezTo>
                  <a:cubicBezTo>
                    <a:pt x="6794" y="21078"/>
                    <a:pt x="7316" y="21550"/>
                    <a:pt x="9842" y="21491"/>
                  </a:cubicBezTo>
                  <a:cubicBezTo>
                    <a:pt x="12368" y="21432"/>
                    <a:pt x="16897" y="20842"/>
                    <a:pt x="21426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48013" y="4542137"/>
              <a:ext cx="310788" cy="1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05" fill="norm" stroke="1" extrusionOk="0">
                  <a:moveTo>
                    <a:pt x="413" y="11465"/>
                  </a:moveTo>
                  <a:cubicBezTo>
                    <a:pt x="121" y="9613"/>
                    <a:pt x="-171" y="7762"/>
                    <a:pt x="121" y="6836"/>
                  </a:cubicBezTo>
                  <a:cubicBezTo>
                    <a:pt x="413" y="5910"/>
                    <a:pt x="1288" y="5910"/>
                    <a:pt x="2894" y="6219"/>
                  </a:cubicBezTo>
                  <a:cubicBezTo>
                    <a:pt x="4499" y="6528"/>
                    <a:pt x="6834" y="7145"/>
                    <a:pt x="8221" y="8070"/>
                  </a:cubicBezTo>
                  <a:cubicBezTo>
                    <a:pt x="9607" y="8996"/>
                    <a:pt x="10045" y="10230"/>
                    <a:pt x="10191" y="11619"/>
                  </a:cubicBezTo>
                  <a:cubicBezTo>
                    <a:pt x="10337" y="13008"/>
                    <a:pt x="10191" y="14550"/>
                    <a:pt x="9607" y="16248"/>
                  </a:cubicBezTo>
                  <a:cubicBezTo>
                    <a:pt x="9024" y="17945"/>
                    <a:pt x="8002" y="19796"/>
                    <a:pt x="7053" y="20568"/>
                  </a:cubicBezTo>
                  <a:cubicBezTo>
                    <a:pt x="6105" y="21339"/>
                    <a:pt x="5229" y="21030"/>
                    <a:pt x="4864" y="20105"/>
                  </a:cubicBezTo>
                  <a:cubicBezTo>
                    <a:pt x="4499" y="19179"/>
                    <a:pt x="4645" y="17636"/>
                    <a:pt x="5594" y="15168"/>
                  </a:cubicBezTo>
                  <a:cubicBezTo>
                    <a:pt x="6543" y="12699"/>
                    <a:pt x="8294" y="9305"/>
                    <a:pt x="9461" y="6990"/>
                  </a:cubicBezTo>
                  <a:cubicBezTo>
                    <a:pt x="10629" y="4676"/>
                    <a:pt x="11213" y="3442"/>
                    <a:pt x="11870" y="2208"/>
                  </a:cubicBezTo>
                  <a:cubicBezTo>
                    <a:pt x="12526" y="973"/>
                    <a:pt x="13256" y="-261"/>
                    <a:pt x="13694" y="48"/>
                  </a:cubicBezTo>
                  <a:cubicBezTo>
                    <a:pt x="14132" y="356"/>
                    <a:pt x="14278" y="2208"/>
                    <a:pt x="14278" y="4522"/>
                  </a:cubicBezTo>
                  <a:cubicBezTo>
                    <a:pt x="14278" y="6836"/>
                    <a:pt x="14132" y="9613"/>
                    <a:pt x="14424" y="11156"/>
                  </a:cubicBezTo>
                  <a:cubicBezTo>
                    <a:pt x="14715" y="12699"/>
                    <a:pt x="15445" y="13008"/>
                    <a:pt x="16686" y="13008"/>
                  </a:cubicBezTo>
                  <a:cubicBezTo>
                    <a:pt x="17926" y="13008"/>
                    <a:pt x="19678" y="12699"/>
                    <a:pt x="21429" y="12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58750" y="4747783"/>
              <a:ext cx="323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5508"/>
                    <a:pt x="11012" y="9415"/>
                    <a:pt x="14612" y="5815"/>
                  </a:cubicBezTo>
                  <a:cubicBezTo>
                    <a:pt x="18212" y="2215"/>
                    <a:pt x="1990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215900" y="4741433"/>
              <a:ext cx="412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6" y="18720"/>
                    <a:pt x="4652" y="15840"/>
                    <a:pt x="7754" y="12720"/>
                  </a:cubicBezTo>
                  <a:cubicBezTo>
                    <a:pt x="10855" y="9600"/>
                    <a:pt x="14732" y="6240"/>
                    <a:pt x="17169" y="4080"/>
                  </a:cubicBezTo>
                  <a:cubicBezTo>
                    <a:pt x="19606" y="1920"/>
                    <a:pt x="20603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635000" y="4474733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04850" y="461443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812621" y="7402982"/>
              <a:ext cx="169079" cy="31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03" fill="norm" stroke="1" extrusionOk="0">
                  <a:moveTo>
                    <a:pt x="501" y="4629"/>
                  </a:moveTo>
                  <a:cubicBezTo>
                    <a:pt x="234" y="3351"/>
                    <a:pt x="-32" y="2072"/>
                    <a:pt x="634" y="1290"/>
                  </a:cubicBezTo>
                  <a:cubicBezTo>
                    <a:pt x="1301" y="508"/>
                    <a:pt x="2901" y="224"/>
                    <a:pt x="4768" y="82"/>
                  </a:cubicBezTo>
                  <a:cubicBezTo>
                    <a:pt x="6634" y="-60"/>
                    <a:pt x="8768" y="-60"/>
                    <a:pt x="10368" y="437"/>
                  </a:cubicBezTo>
                  <a:cubicBezTo>
                    <a:pt x="11968" y="935"/>
                    <a:pt x="13034" y="1929"/>
                    <a:pt x="12768" y="4061"/>
                  </a:cubicBezTo>
                  <a:cubicBezTo>
                    <a:pt x="12501" y="6193"/>
                    <a:pt x="10901" y="9461"/>
                    <a:pt x="8768" y="12232"/>
                  </a:cubicBezTo>
                  <a:cubicBezTo>
                    <a:pt x="6634" y="15003"/>
                    <a:pt x="3968" y="17277"/>
                    <a:pt x="2234" y="18769"/>
                  </a:cubicBezTo>
                  <a:cubicBezTo>
                    <a:pt x="501" y="20261"/>
                    <a:pt x="-299" y="20972"/>
                    <a:pt x="101" y="21256"/>
                  </a:cubicBezTo>
                  <a:cubicBezTo>
                    <a:pt x="501" y="21540"/>
                    <a:pt x="2101" y="21398"/>
                    <a:pt x="5834" y="20972"/>
                  </a:cubicBezTo>
                  <a:cubicBezTo>
                    <a:pt x="9568" y="20545"/>
                    <a:pt x="15434" y="19835"/>
                    <a:pt x="21301" y="19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038850" y="7419912"/>
              <a:ext cx="188926" cy="33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42" fill="norm" stroke="1" extrusionOk="0">
                  <a:moveTo>
                    <a:pt x="2880" y="2969"/>
                  </a:moveTo>
                  <a:cubicBezTo>
                    <a:pt x="2400" y="2281"/>
                    <a:pt x="1920" y="1593"/>
                    <a:pt x="2160" y="1043"/>
                  </a:cubicBezTo>
                  <a:cubicBezTo>
                    <a:pt x="2400" y="492"/>
                    <a:pt x="3360" y="80"/>
                    <a:pt x="5400" y="11"/>
                  </a:cubicBezTo>
                  <a:cubicBezTo>
                    <a:pt x="7440" y="-58"/>
                    <a:pt x="10560" y="217"/>
                    <a:pt x="12720" y="561"/>
                  </a:cubicBezTo>
                  <a:cubicBezTo>
                    <a:pt x="14880" y="905"/>
                    <a:pt x="16080" y="1318"/>
                    <a:pt x="16440" y="1937"/>
                  </a:cubicBezTo>
                  <a:cubicBezTo>
                    <a:pt x="16800" y="2556"/>
                    <a:pt x="16320" y="3381"/>
                    <a:pt x="15600" y="4001"/>
                  </a:cubicBezTo>
                  <a:cubicBezTo>
                    <a:pt x="14880" y="4620"/>
                    <a:pt x="13920" y="5032"/>
                    <a:pt x="12480" y="5652"/>
                  </a:cubicBezTo>
                  <a:cubicBezTo>
                    <a:pt x="11040" y="6271"/>
                    <a:pt x="9120" y="7096"/>
                    <a:pt x="8760" y="7578"/>
                  </a:cubicBezTo>
                  <a:cubicBezTo>
                    <a:pt x="8400" y="8059"/>
                    <a:pt x="9600" y="8197"/>
                    <a:pt x="11640" y="8747"/>
                  </a:cubicBezTo>
                  <a:cubicBezTo>
                    <a:pt x="13680" y="9297"/>
                    <a:pt x="16560" y="10260"/>
                    <a:pt x="18360" y="11017"/>
                  </a:cubicBezTo>
                  <a:cubicBezTo>
                    <a:pt x="20160" y="11774"/>
                    <a:pt x="20880" y="12324"/>
                    <a:pt x="21240" y="12943"/>
                  </a:cubicBezTo>
                  <a:cubicBezTo>
                    <a:pt x="21600" y="13562"/>
                    <a:pt x="21600" y="14250"/>
                    <a:pt x="19560" y="15351"/>
                  </a:cubicBezTo>
                  <a:cubicBezTo>
                    <a:pt x="17520" y="16452"/>
                    <a:pt x="13440" y="17965"/>
                    <a:pt x="9840" y="19066"/>
                  </a:cubicBezTo>
                  <a:cubicBezTo>
                    <a:pt x="6240" y="20166"/>
                    <a:pt x="3120" y="20854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407400" y="7350063"/>
              <a:ext cx="159012" cy="36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90" fill="norm" stroke="1" extrusionOk="0">
                  <a:moveTo>
                    <a:pt x="2558" y="4145"/>
                  </a:moveTo>
                  <a:cubicBezTo>
                    <a:pt x="2274" y="8711"/>
                    <a:pt x="1989" y="13278"/>
                    <a:pt x="1847" y="15870"/>
                  </a:cubicBezTo>
                  <a:cubicBezTo>
                    <a:pt x="1705" y="18462"/>
                    <a:pt x="1705" y="19079"/>
                    <a:pt x="1421" y="19820"/>
                  </a:cubicBezTo>
                  <a:cubicBezTo>
                    <a:pt x="1137" y="20561"/>
                    <a:pt x="568" y="21425"/>
                    <a:pt x="284" y="21486"/>
                  </a:cubicBezTo>
                  <a:cubicBezTo>
                    <a:pt x="0" y="21548"/>
                    <a:pt x="0" y="20807"/>
                    <a:pt x="568" y="18215"/>
                  </a:cubicBezTo>
                  <a:cubicBezTo>
                    <a:pt x="1137" y="15623"/>
                    <a:pt x="2274" y="11180"/>
                    <a:pt x="3411" y="8156"/>
                  </a:cubicBezTo>
                  <a:cubicBezTo>
                    <a:pt x="4547" y="5132"/>
                    <a:pt x="5684" y="3527"/>
                    <a:pt x="6679" y="2478"/>
                  </a:cubicBezTo>
                  <a:cubicBezTo>
                    <a:pt x="7674" y="1429"/>
                    <a:pt x="8526" y="935"/>
                    <a:pt x="9663" y="565"/>
                  </a:cubicBezTo>
                  <a:cubicBezTo>
                    <a:pt x="10800" y="195"/>
                    <a:pt x="12221" y="-52"/>
                    <a:pt x="13500" y="10"/>
                  </a:cubicBezTo>
                  <a:cubicBezTo>
                    <a:pt x="14779" y="71"/>
                    <a:pt x="15916" y="442"/>
                    <a:pt x="17479" y="2231"/>
                  </a:cubicBezTo>
                  <a:cubicBezTo>
                    <a:pt x="19042" y="4021"/>
                    <a:pt x="21032" y="7230"/>
                    <a:pt x="21316" y="9884"/>
                  </a:cubicBezTo>
                  <a:cubicBezTo>
                    <a:pt x="21600" y="12538"/>
                    <a:pt x="20179" y="14636"/>
                    <a:pt x="16342" y="16364"/>
                  </a:cubicBezTo>
                  <a:cubicBezTo>
                    <a:pt x="12505" y="18092"/>
                    <a:pt x="6253" y="19450"/>
                    <a:pt x="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557683" y="7651056"/>
              <a:ext cx="103718" cy="12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3086" y="5090"/>
                  </a:moveTo>
                  <a:cubicBezTo>
                    <a:pt x="3086" y="3320"/>
                    <a:pt x="3086" y="1549"/>
                    <a:pt x="4849" y="664"/>
                  </a:cubicBezTo>
                  <a:cubicBezTo>
                    <a:pt x="6612" y="-221"/>
                    <a:pt x="10139" y="-221"/>
                    <a:pt x="12563" y="664"/>
                  </a:cubicBezTo>
                  <a:cubicBezTo>
                    <a:pt x="14988" y="1549"/>
                    <a:pt x="16310" y="3320"/>
                    <a:pt x="15869" y="5976"/>
                  </a:cubicBezTo>
                  <a:cubicBezTo>
                    <a:pt x="15429" y="8631"/>
                    <a:pt x="13224" y="12172"/>
                    <a:pt x="11020" y="14474"/>
                  </a:cubicBezTo>
                  <a:cubicBezTo>
                    <a:pt x="8816" y="16776"/>
                    <a:pt x="6612" y="17838"/>
                    <a:pt x="4408" y="18900"/>
                  </a:cubicBezTo>
                  <a:cubicBezTo>
                    <a:pt x="2204" y="19963"/>
                    <a:pt x="0" y="21025"/>
                    <a:pt x="0" y="21202"/>
                  </a:cubicBezTo>
                  <a:cubicBezTo>
                    <a:pt x="0" y="21379"/>
                    <a:pt x="2204" y="20671"/>
                    <a:pt x="6171" y="19254"/>
                  </a:cubicBezTo>
                  <a:cubicBezTo>
                    <a:pt x="10139" y="17838"/>
                    <a:pt x="15869" y="15713"/>
                    <a:pt x="21600" y="13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731249" y="7325883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8331200" y="7230633"/>
              <a:ext cx="317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000"/>
                    <a:pt x="2880" y="10400"/>
                    <a:pt x="6480" y="6800"/>
                  </a:cubicBezTo>
                  <a:cubicBezTo>
                    <a:pt x="10080" y="3200"/>
                    <a:pt x="1584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9029700" y="7567183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029700" y="7656083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372570" y="7409473"/>
              <a:ext cx="121960" cy="30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443" fill="norm" stroke="1" extrusionOk="0">
                  <a:moveTo>
                    <a:pt x="5317" y="3076"/>
                  </a:moveTo>
                  <a:cubicBezTo>
                    <a:pt x="5317" y="2326"/>
                    <a:pt x="5317" y="1576"/>
                    <a:pt x="6556" y="1051"/>
                  </a:cubicBezTo>
                  <a:cubicBezTo>
                    <a:pt x="7795" y="526"/>
                    <a:pt x="10274" y="226"/>
                    <a:pt x="12930" y="76"/>
                  </a:cubicBezTo>
                  <a:cubicBezTo>
                    <a:pt x="15586" y="-74"/>
                    <a:pt x="18418" y="-74"/>
                    <a:pt x="19658" y="751"/>
                  </a:cubicBezTo>
                  <a:cubicBezTo>
                    <a:pt x="20897" y="1576"/>
                    <a:pt x="20543" y="3226"/>
                    <a:pt x="18949" y="4576"/>
                  </a:cubicBezTo>
                  <a:cubicBezTo>
                    <a:pt x="17356" y="5926"/>
                    <a:pt x="14523" y="6976"/>
                    <a:pt x="12399" y="7726"/>
                  </a:cubicBezTo>
                  <a:cubicBezTo>
                    <a:pt x="10274" y="8476"/>
                    <a:pt x="8858" y="8926"/>
                    <a:pt x="9212" y="9301"/>
                  </a:cubicBezTo>
                  <a:cubicBezTo>
                    <a:pt x="9566" y="9676"/>
                    <a:pt x="11690" y="9976"/>
                    <a:pt x="13815" y="10876"/>
                  </a:cubicBezTo>
                  <a:cubicBezTo>
                    <a:pt x="15940" y="11776"/>
                    <a:pt x="18064" y="13276"/>
                    <a:pt x="18949" y="14776"/>
                  </a:cubicBezTo>
                  <a:cubicBezTo>
                    <a:pt x="19835" y="16276"/>
                    <a:pt x="19481" y="17776"/>
                    <a:pt x="18064" y="18901"/>
                  </a:cubicBezTo>
                  <a:cubicBezTo>
                    <a:pt x="16648" y="20026"/>
                    <a:pt x="14169" y="20776"/>
                    <a:pt x="11336" y="21151"/>
                  </a:cubicBezTo>
                  <a:cubicBezTo>
                    <a:pt x="8504" y="21526"/>
                    <a:pt x="5317" y="21526"/>
                    <a:pt x="3015" y="21226"/>
                  </a:cubicBezTo>
                  <a:cubicBezTo>
                    <a:pt x="713" y="20926"/>
                    <a:pt x="-703" y="20326"/>
                    <a:pt x="359" y="19726"/>
                  </a:cubicBezTo>
                  <a:cubicBezTo>
                    <a:pt x="1422" y="19126"/>
                    <a:pt x="4963" y="18526"/>
                    <a:pt x="8504" y="1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594850" y="7431631"/>
              <a:ext cx="203200" cy="2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987"/>
                  </a:moveTo>
                  <a:cubicBezTo>
                    <a:pt x="675" y="2055"/>
                    <a:pt x="1350" y="1124"/>
                    <a:pt x="3150" y="566"/>
                  </a:cubicBezTo>
                  <a:cubicBezTo>
                    <a:pt x="4950" y="7"/>
                    <a:pt x="7875" y="-179"/>
                    <a:pt x="9675" y="193"/>
                  </a:cubicBezTo>
                  <a:cubicBezTo>
                    <a:pt x="11475" y="566"/>
                    <a:pt x="12150" y="1497"/>
                    <a:pt x="11250" y="4104"/>
                  </a:cubicBezTo>
                  <a:cubicBezTo>
                    <a:pt x="10350" y="6711"/>
                    <a:pt x="7875" y="10993"/>
                    <a:pt x="6188" y="13600"/>
                  </a:cubicBezTo>
                  <a:cubicBezTo>
                    <a:pt x="4500" y="16207"/>
                    <a:pt x="3600" y="17138"/>
                    <a:pt x="2925" y="18069"/>
                  </a:cubicBezTo>
                  <a:cubicBezTo>
                    <a:pt x="2250" y="19000"/>
                    <a:pt x="1800" y="19931"/>
                    <a:pt x="2250" y="20397"/>
                  </a:cubicBezTo>
                  <a:cubicBezTo>
                    <a:pt x="2700" y="20862"/>
                    <a:pt x="4050" y="20862"/>
                    <a:pt x="7425" y="20955"/>
                  </a:cubicBezTo>
                  <a:cubicBezTo>
                    <a:pt x="10800" y="21049"/>
                    <a:pt x="16200" y="21235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0746316" y="7548133"/>
              <a:ext cx="16935" cy="27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21600" y="0"/>
                  </a:moveTo>
                  <a:cubicBezTo>
                    <a:pt x="18900" y="4418"/>
                    <a:pt x="16200" y="8836"/>
                    <a:pt x="13500" y="11455"/>
                  </a:cubicBezTo>
                  <a:cubicBezTo>
                    <a:pt x="10800" y="14073"/>
                    <a:pt x="8100" y="14891"/>
                    <a:pt x="5400" y="16445"/>
                  </a:cubicBezTo>
                  <a:cubicBezTo>
                    <a:pt x="2700" y="18000"/>
                    <a:pt x="0" y="20291"/>
                    <a:pt x="0" y="20945"/>
                  </a:cubicBezTo>
                  <a:cubicBezTo>
                    <a:pt x="0" y="21600"/>
                    <a:pt x="2700" y="20618"/>
                    <a:pt x="54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564283" y="7510033"/>
              <a:ext cx="30691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48" y="21600"/>
                  </a:moveTo>
                  <a:cubicBezTo>
                    <a:pt x="0" y="19200"/>
                    <a:pt x="-148" y="16800"/>
                    <a:pt x="296" y="14640"/>
                  </a:cubicBezTo>
                  <a:cubicBezTo>
                    <a:pt x="740" y="12480"/>
                    <a:pt x="1775" y="10560"/>
                    <a:pt x="4364" y="8400"/>
                  </a:cubicBezTo>
                  <a:cubicBezTo>
                    <a:pt x="6953" y="6240"/>
                    <a:pt x="11096" y="3840"/>
                    <a:pt x="14203" y="2400"/>
                  </a:cubicBezTo>
                  <a:cubicBezTo>
                    <a:pt x="17310" y="960"/>
                    <a:pt x="19381" y="480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0834011" y="7738633"/>
              <a:ext cx="48893" cy="8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784" fill="norm" stroke="1" extrusionOk="0">
                  <a:moveTo>
                    <a:pt x="7712" y="4629"/>
                  </a:moveTo>
                  <a:cubicBezTo>
                    <a:pt x="5012" y="6686"/>
                    <a:pt x="2312" y="8743"/>
                    <a:pt x="962" y="11057"/>
                  </a:cubicBezTo>
                  <a:cubicBezTo>
                    <a:pt x="-388" y="13371"/>
                    <a:pt x="-388" y="15943"/>
                    <a:pt x="1412" y="18000"/>
                  </a:cubicBezTo>
                  <a:cubicBezTo>
                    <a:pt x="3212" y="20057"/>
                    <a:pt x="6812" y="21600"/>
                    <a:pt x="11312" y="20314"/>
                  </a:cubicBezTo>
                  <a:cubicBezTo>
                    <a:pt x="15812" y="19029"/>
                    <a:pt x="21212" y="14914"/>
                    <a:pt x="20762" y="11057"/>
                  </a:cubicBezTo>
                  <a:cubicBezTo>
                    <a:pt x="20312" y="7200"/>
                    <a:pt x="14012" y="3600"/>
                    <a:pt x="77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947400" y="7351283"/>
              <a:ext cx="57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14"/>
                    <a:pt x="12000" y="8229"/>
                    <a:pt x="8400" y="11829"/>
                  </a:cubicBezTo>
                  <a:cubicBezTo>
                    <a:pt x="4800" y="15429"/>
                    <a:pt x="24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1080750" y="7605283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1099800" y="768148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1436350" y="7630683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600"/>
                    <a:pt x="11314" y="9600"/>
                    <a:pt x="14914" y="6000"/>
                  </a:cubicBezTo>
                  <a:cubicBezTo>
                    <a:pt x="18514" y="2400"/>
                    <a:pt x="200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714287" y="7453237"/>
              <a:ext cx="109413" cy="36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29" fill="norm" stroke="1" extrusionOk="0">
                  <a:moveTo>
                    <a:pt x="8841" y="5223"/>
                  </a:moveTo>
                  <a:cubicBezTo>
                    <a:pt x="10878" y="4973"/>
                    <a:pt x="12916" y="4723"/>
                    <a:pt x="14342" y="4286"/>
                  </a:cubicBezTo>
                  <a:cubicBezTo>
                    <a:pt x="15769" y="3849"/>
                    <a:pt x="16584" y="3225"/>
                    <a:pt x="16380" y="2601"/>
                  </a:cubicBezTo>
                  <a:cubicBezTo>
                    <a:pt x="16176" y="1976"/>
                    <a:pt x="14954" y="1352"/>
                    <a:pt x="13731" y="790"/>
                  </a:cubicBezTo>
                  <a:cubicBezTo>
                    <a:pt x="12509" y="228"/>
                    <a:pt x="11286" y="-271"/>
                    <a:pt x="8841" y="166"/>
                  </a:cubicBezTo>
                  <a:cubicBezTo>
                    <a:pt x="6395" y="603"/>
                    <a:pt x="2727" y="1976"/>
                    <a:pt x="1097" y="3350"/>
                  </a:cubicBezTo>
                  <a:cubicBezTo>
                    <a:pt x="-533" y="4723"/>
                    <a:pt x="-125" y="6097"/>
                    <a:pt x="893" y="6971"/>
                  </a:cubicBezTo>
                  <a:cubicBezTo>
                    <a:pt x="1912" y="7845"/>
                    <a:pt x="3542" y="8219"/>
                    <a:pt x="6192" y="8032"/>
                  </a:cubicBezTo>
                  <a:cubicBezTo>
                    <a:pt x="8841" y="7845"/>
                    <a:pt x="12509" y="7095"/>
                    <a:pt x="14954" y="6409"/>
                  </a:cubicBezTo>
                  <a:cubicBezTo>
                    <a:pt x="17399" y="5722"/>
                    <a:pt x="18622" y="5098"/>
                    <a:pt x="19029" y="5535"/>
                  </a:cubicBezTo>
                  <a:cubicBezTo>
                    <a:pt x="19437" y="5972"/>
                    <a:pt x="19029" y="7470"/>
                    <a:pt x="19233" y="9905"/>
                  </a:cubicBezTo>
                  <a:cubicBezTo>
                    <a:pt x="19437" y="12339"/>
                    <a:pt x="20252" y="15711"/>
                    <a:pt x="20659" y="17771"/>
                  </a:cubicBezTo>
                  <a:cubicBezTo>
                    <a:pt x="21067" y="19831"/>
                    <a:pt x="21067" y="20580"/>
                    <a:pt x="21067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8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770466" y="6137942"/>
              <a:ext cx="693238" cy="561779"/>
            </a:xfrm>
            <a:prstGeom prst="rect">
              <a:avLst/>
            </a:prstGeom>
            <a:effectLst/>
          </p:spPr>
        </p:pic>
        <p:pic>
          <p:nvPicPr>
            <p:cNvPr id="248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264630" y="7916433"/>
              <a:ext cx="647970" cy="95251"/>
            </a:xfrm>
            <a:prstGeom prst="rect">
              <a:avLst/>
            </a:prstGeom>
            <a:effectLst/>
          </p:spPr>
        </p:pic>
        <p:sp>
          <p:nvSpPr>
            <p:cNvPr id="2488" name="Line"/>
            <p:cNvSpPr/>
            <p:nvPr/>
          </p:nvSpPr>
          <p:spPr>
            <a:xfrm>
              <a:off x="5675968" y="4290583"/>
              <a:ext cx="176808" cy="15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62" fill="norm" stroke="1" extrusionOk="0">
                  <a:moveTo>
                    <a:pt x="12920" y="0"/>
                  </a:moveTo>
                  <a:cubicBezTo>
                    <a:pt x="11664" y="0"/>
                    <a:pt x="10408" y="0"/>
                    <a:pt x="9655" y="701"/>
                  </a:cubicBezTo>
                  <a:cubicBezTo>
                    <a:pt x="8901" y="1403"/>
                    <a:pt x="8650" y="2805"/>
                    <a:pt x="8148" y="5751"/>
                  </a:cubicBezTo>
                  <a:cubicBezTo>
                    <a:pt x="7645" y="8696"/>
                    <a:pt x="6892" y="13184"/>
                    <a:pt x="6515" y="16130"/>
                  </a:cubicBezTo>
                  <a:cubicBezTo>
                    <a:pt x="6138" y="19075"/>
                    <a:pt x="6138" y="20478"/>
                    <a:pt x="6389" y="20338"/>
                  </a:cubicBezTo>
                  <a:cubicBezTo>
                    <a:pt x="6641" y="20197"/>
                    <a:pt x="7143" y="18514"/>
                    <a:pt x="7645" y="16130"/>
                  </a:cubicBezTo>
                  <a:cubicBezTo>
                    <a:pt x="8148" y="13745"/>
                    <a:pt x="8650" y="10660"/>
                    <a:pt x="8901" y="7995"/>
                  </a:cubicBezTo>
                  <a:cubicBezTo>
                    <a:pt x="9152" y="5330"/>
                    <a:pt x="9152" y="3086"/>
                    <a:pt x="8650" y="2525"/>
                  </a:cubicBezTo>
                  <a:cubicBezTo>
                    <a:pt x="8148" y="1964"/>
                    <a:pt x="7143" y="3086"/>
                    <a:pt x="6264" y="5049"/>
                  </a:cubicBezTo>
                  <a:cubicBezTo>
                    <a:pt x="5385" y="7013"/>
                    <a:pt x="4631" y="9818"/>
                    <a:pt x="4255" y="11922"/>
                  </a:cubicBezTo>
                  <a:cubicBezTo>
                    <a:pt x="3878" y="14026"/>
                    <a:pt x="3878" y="15429"/>
                    <a:pt x="4506" y="15849"/>
                  </a:cubicBezTo>
                  <a:cubicBezTo>
                    <a:pt x="5134" y="16270"/>
                    <a:pt x="6389" y="15709"/>
                    <a:pt x="7896" y="13605"/>
                  </a:cubicBezTo>
                  <a:cubicBezTo>
                    <a:pt x="9403" y="11501"/>
                    <a:pt x="11161" y="7855"/>
                    <a:pt x="12041" y="5330"/>
                  </a:cubicBezTo>
                  <a:cubicBezTo>
                    <a:pt x="12920" y="2805"/>
                    <a:pt x="12920" y="1403"/>
                    <a:pt x="12292" y="842"/>
                  </a:cubicBezTo>
                  <a:cubicBezTo>
                    <a:pt x="11664" y="281"/>
                    <a:pt x="10408" y="561"/>
                    <a:pt x="8650" y="2945"/>
                  </a:cubicBezTo>
                  <a:cubicBezTo>
                    <a:pt x="6892" y="5330"/>
                    <a:pt x="4631" y="9818"/>
                    <a:pt x="3375" y="12904"/>
                  </a:cubicBezTo>
                  <a:cubicBezTo>
                    <a:pt x="2120" y="15990"/>
                    <a:pt x="1868" y="17673"/>
                    <a:pt x="2371" y="18655"/>
                  </a:cubicBezTo>
                  <a:cubicBezTo>
                    <a:pt x="2873" y="19636"/>
                    <a:pt x="4129" y="19917"/>
                    <a:pt x="5636" y="18935"/>
                  </a:cubicBezTo>
                  <a:cubicBezTo>
                    <a:pt x="7143" y="17953"/>
                    <a:pt x="8901" y="15709"/>
                    <a:pt x="10031" y="13745"/>
                  </a:cubicBezTo>
                  <a:cubicBezTo>
                    <a:pt x="11161" y="11782"/>
                    <a:pt x="11664" y="10099"/>
                    <a:pt x="12041" y="8556"/>
                  </a:cubicBezTo>
                  <a:cubicBezTo>
                    <a:pt x="12417" y="7013"/>
                    <a:pt x="12668" y="5610"/>
                    <a:pt x="11915" y="4629"/>
                  </a:cubicBezTo>
                  <a:cubicBezTo>
                    <a:pt x="11161" y="3647"/>
                    <a:pt x="9403" y="3086"/>
                    <a:pt x="7143" y="5049"/>
                  </a:cubicBezTo>
                  <a:cubicBezTo>
                    <a:pt x="4882" y="7013"/>
                    <a:pt x="2120" y="11501"/>
                    <a:pt x="864" y="14447"/>
                  </a:cubicBezTo>
                  <a:cubicBezTo>
                    <a:pt x="-392" y="17392"/>
                    <a:pt x="-141" y="18795"/>
                    <a:pt x="738" y="19636"/>
                  </a:cubicBezTo>
                  <a:cubicBezTo>
                    <a:pt x="1617" y="20478"/>
                    <a:pt x="3124" y="20758"/>
                    <a:pt x="5134" y="20057"/>
                  </a:cubicBezTo>
                  <a:cubicBezTo>
                    <a:pt x="7143" y="19356"/>
                    <a:pt x="9655" y="17673"/>
                    <a:pt x="11538" y="15709"/>
                  </a:cubicBezTo>
                  <a:cubicBezTo>
                    <a:pt x="13422" y="13745"/>
                    <a:pt x="14678" y="11501"/>
                    <a:pt x="15306" y="9678"/>
                  </a:cubicBezTo>
                  <a:cubicBezTo>
                    <a:pt x="15934" y="7855"/>
                    <a:pt x="15934" y="6452"/>
                    <a:pt x="15306" y="5610"/>
                  </a:cubicBezTo>
                  <a:cubicBezTo>
                    <a:pt x="14678" y="4769"/>
                    <a:pt x="13422" y="4488"/>
                    <a:pt x="11161" y="5330"/>
                  </a:cubicBezTo>
                  <a:cubicBezTo>
                    <a:pt x="8901" y="6171"/>
                    <a:pt x="5636" y="8135"/>
                    <a:pt x="3878" y="10519"/>
                  </a:cubicBezTo>
                  <a:cubicBezTo>
                    <a:pt x="2120" y="12904"/>
                    <a:pt x="1868" y="15709"/>
                    <a:pt x="2245" y="17532"/>
                  </a:cubicBezTo>
                  <a:cubicBezTo>
                    <a:pt x="2622" y="19356"/>
                    <a:pt x="3627" y="20197"/>
                    <a:pt x="5636" y="20197"/>
                  </a:cubicBezTo>
                  <a:cubicBezTo>
                    <a:pt x="7645" y="20197"/>
                    <a:pt x="10659" y="19356"/>
                    <a:pt x="12920" y="17532"/>
                  </a:cubicBezTo>
                  <a:cubicBezTo>
                    <a:pt x="15180" y="15709"/>
                    <a:pt x="16687" y="12904"/>
                    <a:pt x="16938" y="10099"/>
                  </a:cubicBezTo>
                  <a:cubicBezTo>
                    <a:pt x="17189" y="7294"/>
                    <a:pt x="16185" y="4488"/>
                    <a:pt x="14301" y="3647"/>
                  </a:cubicBezTo>
                  <a:cubicBezTo>
                    <a:pt x="12417" y="2805"/>
                    <a:pt x="9655" y="3927"/>
                    <a:pt x="7771" y="5891"/>
                  </a:cubicBezTo>
                  <a:cubicBezTo>
                    <a:pt x="5887" y="7855"/>
                    <a:pt x="4882" y="10660"/>
                    <a:pt x="5008" y="13605"/>
                  </a:cubicBezTo>
                  <a:cubicBezTo>
                    <a:pt x="5134" y="16551"/>
                    <a:pt x="6389" y="19636"/>
                    <a:pt x="9027" y="19636"/>
                  </a:cubicBezTo>
                  <a:cubicBezTo>
                    <a:pt x="11664" y="19636"/>
                    <a:pt x="15682" y="16551"/>
                    <a:pt x="17943" y="13605"/>
                  </a:cubicBezTo>
                  <a:cubicBezTo>
                    <a:pt x="20203" y="10660"/>
                    <a:pt x="20706" y="7855"/>
                    <a:pt x="20455" y="5891"/>
                  </a:cubicBezTo>
                  <a:cubicBezTo>
                    <a:pt x="20203" y="3927"/>
                    <a:pt x="19199" y="2805"/>
                    <a:pt x="16938" y="3506"/>
                  </a:cubicBezTo>
                  <a:cubicBezTo>
                    <a:pt x="14678" y="4208"/>
                    <a:pt x="11161" y="6732"/>
                    <a:pt x="9152" y="8977"/>
                  </a:cubicBezTo>
                  <a:cubicBezTo>
                    <a:pt x="7143" y="11221"/>
                    <a:pt x="6641" y="13184"/>
                    <a:pt x="6389" y="15288"/>
                  </a:cubicBezTo>
                  <a:cubicBezTo>
                    <a:pt x="6138" y="17392"/>
                    <a:pt x="6138" y="19636"/>
                    <a:pt x="7520" y="20618"/>
                  </a:cubicBezTo>
                  <a:cubicBezTo>
                    <a:pt x="8901" y="21600"/>
                    <a:pt x="11664" y="21319"/>
                    <a:pt x="14175" y="19216"/>
                  </a:cubicBezTo>
                  <a:cubicBezTo>
                    <a:pt x="16687" y="17112"/>
                    <a:pt x="18948" y="13184"/>
                    <a:pt x="20078" y="10519"/>
                  </a:cubicBezTo>
                  <a:cubicBezTo>
                    <a:pt x="21208" y="7855"/>
                    <a:pt x="21208" y="6452"/>
                    <a:pt x="20455" y="5610"/>
                  </a:cubicBezTo>
                  <a:cubicBezTo>
                    <a:pt x="19701" y="4769"/>
                    <a:pt x="18194" y="4488"/>
                    <a:pt x="16310" y="5470"/>
                  </a:cubicBezTo>
                  <a:cubicBezTo>
                    <a:pt x="14427" y="6452"/>
                    <a:pt x="12166" y="8696"/>
                    <a:pt x="10659" y="10379"/>
                  </a:cubicBezTo>
                  <a:cubicBezTo>
                    <a:pt x="9152" y="12062"/>
                    <a:pt x="8399" y="13184"/>
                    <a:pt x="8148" y="14868"/>
                  </a:cubicBezTo>
                  <a:cubicBezTo>
                    <a:pt x="7896" y="16551"/>
                    <a:pt x="8148" y="18795"/>
                    <a:pt x="8901" y="19917"/>
                  </a:cubicBezTo>
                  <a:cubicBezTo>
                    <a:pt x="9655" y="21039"/>
                    <a:pt x="10910" y="21039"/>
                    <a:pt x="12543" y="19917"/>
                  </a:cubicBezTo>
                  <a:cubicBezTo>
                    <a:pt x="14175" y="18795"/>
                    <a:pt x="16185" y="16551"/>
                    <a:pt x="17315" y="14587"/>
                  </a:cubicBezTo>
                  <a:cubicBezTo>
                    <a:pt x="18445" y="12623"/>
                    <a:pt x="18696" y="10940"/>
                    <a:pt x="18445" y="9538"/>
                  </a:cubicBezTo>
                  <a:cubicBezTo>
                    <a:pt x="18194" y="8135"/>
                    <a:pt x="17441" y="7013"/>
                    <a:pt x="16436" y="6592"/>
                  </a:cubicBezTo>
                  <a:cubicBezTo>
                    <a:pt x="15431" y="6171"/>
                    <a:pt x="14175" y="6452"/>
                    <a:pt x="13045" y="7153"/>
                  </a:cubicBezTo>
                  <a:cubicBezTo>
                    <a:pt x="11915" y="7855"/>
                    <a:pt x="10910" y="8977"/>
                    <a:pt x="11789" y="10660"/>
                  </a:cubicBezTo>
                  <a:cubicBezTo>
                    <a:pt x="12668" y="12343"/>
                    <a:pt x="15431" y="14587"/>
                    <a:pt x="18194" y="16831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6172200" y="4385833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178550" y="4271533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234480" y="4129752"/>
              <a:ext cx="71071" cy="34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6" fill="norm" stroke="1" extrusionOk="0">
                  <a:moveTo>
                    <a:pt x="21331" y="1315"/>
                  </a:moveTo>
                  <a:cubicBezTo>
                    <a:pt x="18790" y="920"/>
                    <a:pt x="16249" y="525"/>
                    <a:pt x="13390" y="261"/>
                  </a:cubicBezTo>
                  <a:cubicBezTo>
                    <a:pt x="10531" y="-2"/>
                    <a:pt x="7355" y="-134"/>
                    <a:pt x="4813" y="195"/>
                  </a:cubicBezTo>
                  <a:cubicBezTo>
                    <a:pt x="2272" y="525"/>
                    <a:pt x="366" y="1315"/>
                    <a:pt x="49" y="3093"/>
                  </a:cubicBezTo>
                  <a:cubicBezTo>
                    <a:pt x="-269" y="4871"/>
                    <a:pt x="1002" y="7637"/>
                    <a:pt x="3225" y="10534"/>
                  </a:cubicBezTo>
                  <a:cubicBezTo>
                    <a:pt x="5449" y="13432"/>
                    <a:pt x="8625" y="16461"/>
                    <a:pt x="9260" y="18305"/>
                  </a:cubicBezTo>
                  <a:cubicBezTo>
                    <a:pt x="9896" y="20149"/>
                    <a:pt x="7990" y="20807"/>
                    <a:pt x="6084" y="21466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203386" y="4322333"/>
              <a:ext cx="1593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928" y="21600"/>
                  </a:moveTo>
                  <a:cubicBezTo>
                    <a:pt x="359" y="19326"/>
                    <a:pt x="-209" y="17053"/>
                    <a:pt x="75" y="15347"/>
                  </a:cubicBezTo>
                  <a:cubicBezTo>
                    <a:pt x="359" y="13642"/>
                    <a:pt x="1496" y="12505"/>
                    <a:pt x="5191" y="10042"/>
                  </a:cubicBezTo>
                  <a:cubicBezTo>
                    <a:pt x="8886" y="7579"/>
                    <a:pt x="15138" y="3789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655333" y="4163583"/>
              <a:ext cx="189967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32" fill="norm" stroke="1" extrusionOk="0">
                  <a:moveTo>
                    <a:pt x="4979" y="0"/>
                  </a:moveTo>
                  <a:cubicBezTo>
                    <a:pt x="4499" y="4882"/>
                    <a:pt x="4019" y="9764"/>
                    <a:pt x="3899" y="13093"/>
                  </a:cubicBezTo>
                  <a:cubicBezTo>
                    <a:pt x="3779" y="16422"/>
                    <a:pt x="4019" y="18197"/>
                    <a:pt x="4139" y="19455"/>
                  </a:cubicBezTo>
                  <a:cubicBezTo>
                    <a:pt x="4259" y="20712"/>
                    <a:pt x="4259" y="21452"/>
                    <a:pt x="3659" y="21526"/>
                  </a:cubicBezTo>
                  <a:cubicBezTo>
                    <a:pt x="3059" y="21600"/>
                    <a:pt x="1859" y="21008"/>
                    <a:pt x="1139" y="20342"/>
                  </a:cubicBezTo>
                  <a:cubicBezTo>
                    <a:pt x="419" y="19677"/>
                    <a:pt x="179" y="18937"/>
                    <a:pt x="59" y="18049"/>
                  </a:cubicBezTo>
                  <a:cubicBezTo>
                    <a:pt x="-61" y="17162"/>
                    <a:pt x="-61" y="16126"/>
                    <a:pt x="659" y="15534"/>
                  </a:cubicBezTo>
                  <a:cubicBezTo>
                    <a:pt x="1379" y="14942"/>
                    <a:pt x="2819" y="14795"/>
                    <a:pt x="4979" y="13833"/>
                  </a:cubicBezTo>
                  <a:cubicBezTo>
                    <a:pt x="7139" y="12871"/>
                    <a:pt x="10019" y="11096"/>
                    <a:pt x="12179" y="8951"/>
                  </a:cubicBezTo>
                  <a:cubicBezTo>
                    <a:pt x="14339" y="6805"/>
                    <a:pt x="15779" y="4290"/>
                    <a:pt x="16739" y="2663"/>
                  </a:cubicBezTo>
                  <a:cubicBezTo>
                    <a:pt x="17699" y="1036"/>
                    <a:pt x="18179" y="296"/>
                    <a:pt x="18419" y="518"/>
                  </a:cubicBezTo>
                  <a:cubicBezTo>
                    <a:pt x="18659" y="740"/>
                    <a:pt x="18659" y="1923"/>
                    <a:pt x="18779" y="4660"/>
                  </a:cubicBezTo>
                  <a:cubicBezTo>
                    <a:pt x="18899" y="7397"/>
                    <a:pt x="19139" y="11688"/>
                    <a:pt x="19619" y="14277"/>
                  </a:cubicBezTo>
                  <a:cubicBezTo>
                    <a:pt x="20099" y="16866"/>
                    <a:pt x="20819" y="17753"/>
                    <a:pt x="21539" y="18641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890692" y="4341383"/>
              <a:ext cx="65506" cy="10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128" fill="norm" stroke="1" extrusionOk="0">
                  <a:moveTo>
                    <a:pt x="3750" y="5082"/>
                  </a:moveTo>
                  <a:cubicBezTo>
                    <a:pt x="1725" y="7200"/>
                    <a:pt x="-300" y="9318"/>
                    <a:pt x="38" y="12071"/>
                  </a:cubicBezTo>
                  <a:cubicBezTo>
                    <a:pt x="375" y="14824"/>
                    <a:pt x="3075" y="18212"/>
                    <a:pt x="6113" y="19906"/>
                  </a:cubicBezTo>
                  <a:cubicBezTo>
                    <a:pt x="9150" y="21600"/>
                    <a:pt x="12525" y="21600"/>
                    <a:pt x="15225" y="19482"/>
                  </a:cubicBezTo>
                  <a:cubicBezTo>
                    <a:pt x="17925" y="17365"/>
                    <a:pt x="19950" y="13129"/>
                    <a:pt x="20625" y="9953"/>
                  </a:cubicBezTo>
                  <a:cubicBezTo>
                    <a:pt x="21300" y="6776"/>
                    <a:pt x="20625" y="4659"/>
                    <a:pt x="19275" y="3176"/>
                  </a:cubicBezTo>
                  <a:cubicBezTo>
                    <a:pt x="17925" y="1694"/>
                    <a:pt x="15900" y="847"/>
                    <a:pt x="13875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309939" y="4093733"/>
              <a:ext cx="75112" cy="33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0" fill="norm" stroke="1" extrusionOk="0">
                  <a:moveTo>
                    <a:pt x="10491" y="0"/>
                  </a:moveTo>
                  <a:cubicBezTo>
                    <a:pt x="6891" y="2581"/>
                    <a:pt x="3291" y="5162"/>
                    <a:pt x="1491" y="8423"/>
                  </a:cubicBezTo>
                  <a:cubicBezTo>
                    <a:pt x="-309" y="11683"/>
                    <a:pt x="-309" y="15623"/>
                    <a:pt x="591" y="17932"/>
                  </a:cubicBezTo>
                  <a:cubicBezTo>
                    <a:pt x="1491" y="20242"/>
                    <a:pt x="3291" y="20921"/>
                    <a:pt x="5691" y="21260"/>
                  </a:cubicBezTo>
                  <a:cubicBezTo>
                    <a:pt x="8091" y="21600"/>
                    <a:pt x="11091" y="21600"/>
                    <a:pt x="13791" y="21125"/>
                  </a:cubicBezTo>
                  <a:cubicBezTo>
                    <a:pt x="16491" y="20649"/>
                    <a:pt x="18891" y="19698"/>
                    <a:pt x="21291" y="18747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288668" y="4279019"/>
              <a:ext cx="490082" cy="8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638" fill="norm" stroke="1" extrusionOk="0">
                  <a:moveTo>
                    <a:pt x="2285" y="5628"/>
                  </a:moveTo>
                  <a:cubicBezTo>
                    <a:pt x="1819" y="5137"/>
                    <a:pt x="1354" y="4646"/>
                    <a:pt x="888" y="4401"/>
                  </a:cubicBezTo>
                  <a:cubicBezTo>
                    <a:pt x="423" y="4155"/>
                    <a:pt x="-43" y="4155"/>
                    <a:pt x="4" y="3910"/>
                  </a:cubicBezTo>
                  <a:cubicBezTo>
                    <a:pt x="50" y="3664"/>
                    <a:pt x="609" y="3173"/>
                    <a:pt x="1400" y="3173"/>
                  </a:cubicBezTo>
                  <a:cubicBezTo>
                    <a:pt x="2191" y="3173"/>
                    <a:pt x="3216" y="3664"/>
                    <a:pt x="4054" y="5628"/>
                  </a:cubicBezTo>
                  <a:cubicBezTo>
                    <a:pt x="4891" y="7591"/>
                    <a:pt x="5543" y="11028"/>
                    <a:pt x="5869" y="14219"/>
                  </a:cubicBezTo>
                  <a:cubicBezTo>
                    <a:pt x="6195" y="17410"/>
                    <a:pt x="6195" y="20355"/>
                    <a:pt x="6148" y="20355"/>
                  </a:cubicBezTo>
                  <a:cubicBezTo>
                    <a:pt x="6102" y="20355"/>
                    <a:pt x="6009" y="17410"/>
                    <a:pt x="6148" y="14710"/>
                  </a:cubicBezTo>
                  <a:cubicBezTo>
                    <a:pt x="6288" y="12010"/>
                    <a:pt x="6660" y="9555"/>
                    <a:pt x="7033" y="7591"/>
                  </a:cubicBezTo>
                  <a:cubicBezTo>
                    <a:pt x="7405" y="5628"/>
                    <a:pt x="7778" y="4155"/>
                    <a:pt x="8010" y="4646"/>
                  </a:cubicBezTo>
                  <a:cubicBezTo>
                    <a:pt x="8243" y="5137"/>
                    <a:pt x="8336" y="7591"/>
                    <a:pt x="8383" y="10046"/>
                  </a:cubicBezTo>
                  <a:cubicBezTo>
                    <a:pt x="8429" y="12501"/>
                    <a:pt x="8429" y="14955"/>
                    <a:pt x="8616" y="16919"/>
                  </a:cubicBezTo>
                  <a:cubicBezTo>
                    <a:pt x="8802" y="18882"/>
                    <a:pt x="9174" y="20355"/>
                    <a:pt x="9593" y="20601"/>
                  </a:cubicBezTo>
                  <a:cubicBezTo>
                    <a:pt x="10012" y="20846"/>
                    <a:pt x="10478" y="19864"/>
                    <a:pt x="10850" y="18391"/>
                  </a:cubicBezTo>
                  <a:cubicBezTo>
                    <a:pt x="11223" y="16919"/>
                    <a:pt x="11502" y="14955"/>
                    <a:pt x="11735" y="12746"/>
                  </a:cubicBezTo>
                  <a:cubicBezTo>
                    <a:pt x="11967" y="10537"/>
                    <a:pt x="12154" y="8082"/>
                    <a:pt x="12247" y="8328"/>
                  </a:cubicBezTo>
                  <a:cubicBezTo>
                    <a:pt x="12340" y="8573"/>
                    <a:pt x="12340" y="11519"/>
                    <a:pt x="12479" y="13973"/>
                  </a:cubicBezTo>
                  <a:cubicBezTo>
                    <a:pt x="12619" y="16428"/>
                    <a:pt x="12898" y="18391"/>
                    <a:pt x="13271" y="19373"/>
                  </a:cubicBezTo>
                  <a:cubicBezTo>
                    <a:pt x="13643" y="20355"/>
                    <a:pt x="14109" y="20355"/>
                    <a:pt x="14667" y="18637"/>
                  </a:cubicBezTo>
                  <a:cubicBezTo>
                    <a:pt x="15226" y="16919"/>
                    <a:pt x="15878" y="13482"/>
                    <a:pt x="16390" y="9801"/>
                  </a:cubicBezTo>
                  <a:cubicBezTo>
                    <a:pt x="16902" y="6119"/>
                    <a:pt x="17274" y="2191"/>
                    <a:pt x="17228" y="719"/>
                  </a:cubicBezTo>
                  <a:cubicBezTo>
                    <a:pt x="17181" y="-754"/>
                    <a:pt x="16716" y="228"/>
                    <a:pt x="16343" y="1946"/>
                  </a:cubicBezTo>
                  <a:cubicBezTo>
                    <a:pt x="15971" y="3664"/>
                    <a:pt x="15691" y="6119"/>
                    <a:pt x="15505" y="8573"/>
                  </a:cubicBezTo>
                  <a:cubicBezTo>
                    <a:pt x="15319" y="11028"/>
                    <a:pt x="15226" y="13482"/>
                    <a:pt x="15505" y="15446"/>
                  </a:cubicBezTo>
                  <a:cubicBezTo>
                    <a:pt x="15785" y="17410"/>
                    <a:pt x="16436" y="18882"/>
                    <a:pt x="17507" y="19373"/>
                  </a:cubicBezTo>
                  <a:cubicBezTo>
                    <a:pt x="18578" y="19864"/>
                    <a:pt x="20067" y="19373"/>
                    <a:pt x="21557" y="18882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6172994" y="5884433"/>
              <a:ext cx="125196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68" fill="norm" stroke="1" extrusionOk="0">
                  <a:moveTo>
                    <a:pt x="3105" y="0"/>
                  </a:moveTo>
                  <a:cubicBezTo>
                    <a:pt x="2745" y="5506"/>
                    <a:pt x="2385" y="11012"/>
                    <a:pt x="2205" y="14294"/>
                  </a:cubicBezTo>
                  <a:cubicBezTo>
                    <a:pt x="2025" y="17576"/>
                    <a:pt x="2025" y="18635"/>
                    <a:pt x="1665" y="18635"/>
                  </a:cubicBezTo>
                  <a:cubicBezTo>
                    <a:pt x="1305" y="18635"/>
                    <a:pt x="585" y="17576"/>
                    <a:pt x="225" y="15353"/>
                  </a:cubicBezTo>
                  <a:cubicBezTo>
                    <a:pt x="-135" y="13129"/>
                    <a:pt x="-135" y="9741"/>
                    <a:pt x="765" y="6988"/>
                  </a:cubicBezTo>
                  <a:cubicBezTo>
                    <a:pt x="1665" y="4235"/>
                    <a:pt x="3465" y="2118"/>
                    <a:pt x="5265" y="1059"/>
                  </a:cubicBezTo>
                  <a:cubicBezTo>
                    <a:pt x="7065" y="0"/>
                    <a:pt x="8865" y="0"/>
                    <a:pt x="11565" y="1165"/>
                  </a:cubicBezTo>
                  <a:cubicBezTo>
                    <a:pt x="14265" y="2329"/>
                    <a:pt x="17865" y="4659"/>
                    <a:pt x="19665" y="7729"/>
                  </a:cubicBezTo>
                  <a:cubicBezTo>
                    <a:pt x="21465" y="10800"/>
                    <a:pt x="21465" y="14612"/>
                    <a:pt x="21105" y="17047"/>
                  </a:cubicBezTo>
                  <a:cubicBezTo>
                    <a:pt x="20745" y="19482"/>
                    <a:pt x="20025" y="20541"/>
                    <a:pt x="17685" y="21071"/>
                  </a:cubicBezTo>
                  <a:cubicBezTo>
                    <a:pt x="15345" y="21600"/>
                    <a:pt x="11385" y="21600"/>
                    <a:pt x="9045" y="21071"/>
                  </a:cubicBezTo>
                  <a:cubicBezTo>
                    <a:pt x="6705" y="20541"/>
                    <a:pt x="5985" y="19482"/>
                    <a:pt x="6525" y="18847"/>
                  </a:cubicBezTo>
                  <a:cubicBezTo>
                    <a:pt x="7065" y="18212"/>
                    <a:pt x="8865" y="18000"/>
                    <a:pt x="10665" y="17788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6381750" y="604318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6172200" y="5839983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515100" y="596698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6546850" y="6011433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6775450" y="5877526"/>
              <a:ext cx="75021" cy="19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25" fill="norm" stroke="1" extrusionOk="0">
                  <a:moveTo>
                    <a:pt x="0" y="2199"/>
                  </a:moveTo>
                  <a:cubicBezTo>
                    <a:pt x="1800" y="1249"/>
                    <a:pt x="3600" y="300"/>
                    <a:pt x="6000" y="62"/>
                  </a:cubicBezTo>
                  <a:cubicBezTo>
                    <a:pt x="8400" y="-175"/>
                    <a:pt x="11400" y="300"/>
                    <a:pt x="14100" y="893"/>
                  </a:cubicBezTo>
                  <a:cubicBezTo>
                    <a:pt x="16800" y="1487"/>
                    <a:pt x="19200" y="2199"/>
                    <a:pt x="20400" y="3148"/>
                  </a:cubicBezTo>
                  <a:cubicBezTo>
                    <a:pt x="21600" y="4098"/>
                    <a:pt x="21600" y="5284"/>
                    <a:pt x="20100" y="6352"/>
                  </a:cubicBezTo>
                  <a:cubicBezTo>
                    <a:pt x="18600" y="7421"/>
                    <a:pt x="15600" y="8370"/>
                    <a:pt x="12600" y="9082"/>
                  </a:cubicBezTo>
                  <a:cubicBezTo>
                    <a:pt x="9600" y="9794"/>
                    <a:pt x="6600" y="10269"/>
                    <a:pt x="6600" y="10625"/>
                  </a:cubicBezTo>
                  <a:cubicBezTo>
                    <a:pt x="6600" y="10981"/>
                    <a:pt x="9600" y="11218"/>
                    <a:pt x="12600" y="12168"/>
                  </a:cubicBezTo>
                  <a:cubicBezTo>
                    <a:pt x="15600" y="13117"/>
                    <a:pt x="18600" y="14779"/>
                    <a:pt x="19500" y="16322"/>
                  </a:cubicBezTo>
                  <a:cubicBezTo>
                    <a:pt x="20400" y="17865"/>
                    <a:pt x="19200" y="19289"/>
                    <a:pt x="17100" y="20120"/>
                  </a:cubicBezTo>
                  <a:cubicBezTo>
                    <a:pt x="15000" y="20950"/>
                    <a:pt x="12000" y="21188"/>
                    <a:pt x="9000" y="21425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6882523" y="5914290"/>
              <a:ext cx="149044" cy="14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99" fill="norm" stroke="1" extrusionOk="0">
                  <a:moveTo>
                    <a:pt x="13624" y="272"/>
                  </a:moveTo>
                  <a:cubicBezTo>
                    <a:pt x="9124" y="4532"/>
                    <a:pt x="4624" y="8791"/>
                    <a:pt x="2224" y="11681"/>
                  </a:cubicBezTo>
                  <a:cubicBezTo>
                    <a:pt x="-176" y="14571"/>
                    <a:pt x="-476" y="16092"/>
                    <a:pt x="574" y="17461"/>
                  </a:cubicBezTo>
                  <a:cubicBezTo>
                    <a:pt x="1624" y="18830"/>
                    <a:pt x="4024" y="20047"/>
                    <a:pt x="6874" y="20656"/>
                  </a:cubicBezTo>
                  <a:cubicBezTo>
                    <a:pt x="9724" y="21264"/>
                    <a:pt x="13024" y="21264"/>
                    <a:pt x="15874" y="18982"/>
                  </a:cubicBezTo>
                  <a:cubicBezTo>
                    <a:pt x="18724" y="16701"/>
                    <a:pt x="21124" y="12137"/>
                    <a:pt x="21124" y="8487"/>
                  </a:cubicBezTo>
                  <a:cubicBezTo>
                    <a:pt x="21124" y="4836"/>
                    <a:pt x="18724" y="2098"/>
                    <a:pt x="16174" y="881"/>
                  </a:cubicBezTo>
                  <a:cubicBezTo>
                    <a:pt x="13624" y="-336"/>
                    <a:pt x="10924" y="-32"/>
                    <a:pt x="8224" y="272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8686800" y="5861053"/>
              <a:ext cx="176033" cy="22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02" fill="norm" stroke="1" extrusionOk="0">
                  <a:moveTo>
                    <a:pt x="10673" y="5308"/>
                  </a:moveTo>
                  <a:cubicBezTo>
                    <a:pt x="10165" y="8772"/>
                    <a:pt x="9656" y="12236"/>
                    <a:pt x="9275" y="14579"/>
                  </a:cubicBezTo>
                  <a:cubicBezTo>
                    <a:pt x="8894" y="16923"/>
                    <a:pt x="8640" y="18145"/>
                    <a:pt x="8513" y="18247"/>
                  </a:cubicBezTo>
                  <a:cubicBezTo>
                    <a:pt x="8386" y="18349"/>
                    <a:pt x="8386" y="17330"/>
                    <a:pt x="9148" y="14579"/>
                  </a:cubicBezTo>
                  <a:cubicBezTo>
                    <a:pt x="9911" y="11828"/>
                    <a:pt x="11435" y="7345"/>
                    <a:pt x="12579" y="4696"/>
                  </a:cubicBezTo>
                  <a:cubicBezTo>
                    <a:pt x="13722" y="2047"/>
                    <a:pt x="14485" y="1232"/>
                    <a:pt x="15501" y="621"/>
                  </a:cubicBezTo>
                  <a:cubicBezTo>
                    <a:pt x="16518" y="10"/>
                    <a:pt x="17788" y="-398"/>
                    <a:pt x="19059" y="621"/>
                  </a:cubicBezTo>
                  <a:cubicBezTo>
                    <a:pt x="20329" y="1640"/>
                    <a:pt x="21600" y="4085"/>
                    <a:pt x="20965" y="7244"/>
                  </a:cubicBezTo>
                  <a:cubicBezTo>
                    <a:pt x="20329" y="10402"/>
                    <a:pt x="17788" y="14274"/>
                    <a:pt x="13976" y="16719"/>
                  </a:cubicBezTo>
                  <a:cubicBezTo>
                    <a:pt x="10165" y="19164"/>
                    <a:pt x="5082" y="20183"/>
                    <a:pt x="0" y="21202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8850769" y="6022910"/>
              <a:ext cx="140832" cy="8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57" fill="norm" stroke="1" extrusionOk="0">
                  <a:moveTo>
                    <a:pt x="172" y="1981"/>
                  </a:moveTo>
                  <a:cubicBezTo>
                    <a:pt x="1784" y="874"/>
                    <a:pt x="3396" y="-234"/>
                    <a:pt x="4847" y="43"/>
                  </a:cubicBezTo>
                  <a:cubicBezTo>
                    <a:pt x="6298" y="320"/>
                    <a:pt x="7587" y="1981"/>
                    <a:pt x="8071" y="4197"/>
                  </a:cubicBezTo>
                  <a:cubicBezTo>
                    <a:pt x="8554" y="6412"/>
                    <a:pt x="8232" y="9181"/>
                    <a:pt x="7426" y="11674"/>
                  </a:cubicBezTo>
                  <a:cubicBezTo>
                    <a:pt x="6620" y="14166"/>
                    <a:pt x="5331" y="16381"/>
                    <a:pt x="3719" y="18043"/>
                  </a:cubicBezTo>
                  <a:cubicBezTo>
                    <a:pt x="2107" y="19704"/>
                    <a:pt x="172" y="20812"/>
                    <a:pt x="11" y="21089"/>
                  </a:cubicBezTo>
                  <a:cubicBezTo>
                    <a:pt x="-150" y="21366"/>
                    <a:pt x="1462" y="20812"/>
                    <a:pt x="5331" y="19151"/>
                  </a:cubicBezTo>
                  <a:cubicBezTo>
                    <a:pt x="9199" y="17489"/>
                    <a:pt x="15325" y="14720"/>
                    <a:pt x="21450" y="11951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763000" y="5801883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5300"/>
                    <a:pt x="4267" y="9000"/>
                    <a:pt x="7867" y="5400"/>
                  </a:cubicBezTo>
                  <a:cubicBezTo>
                    <a:pt x="11467" y="1800"/>
                    <a:pt x="1653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8997949" y="592888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8997950" y="5998733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124950" y="5872913"/>
              <a:ext cx="103056" cy="11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159" fill="norm" stroke="1" extrusionOk="0">
                  <a:moveTo>
                    <a:pt x="0" y="5571"/>
                  </a:moveTo>
                  <a:cubicBezTo>
                    <a:pt x="864" y="3642"/>
                    <a:pt x="1728" y="1714"/>
                    <a:pt x="3240" y="749"/>
                  </a:cubicBezTo>
                  <a:cubicBezTo>
                    <a:pt x="4752" y="-215"/>
                    <a:pt x="6912" y="-215"/>
                    <a:pt x="9936" y="556"/>
                  </a:cubicBezTo>
                  <a:cubicBezTo>
                    <a:pt x="12960" y="1328"/>
                    <a:pt x="16848" y="2871"/>
                    <a:pt x="19008" y="4606"/>
                  </a:cubicBezTo>
                  <a:cubicBezTo>
                    <a:pt x="21168" y="6342"/>
                    <a:pt x="21600" y="8271"/>
                    <a:pt x="20304" y="10585"/>
                  </a:cubicBezTo>
                  <a:cubicBezTo>
                    <a:pt x="19008" y="12899"/>
                    <a:pt x="15984" y="15599"/>
                    <a:pt x="13608" y="17528"/>
                  </a:cubicBezTo>
                  <a:cubicBezTo>
                    <a:pt x="11232" y="19456"/>
                    <a:pt x="9504" y="20614"/>
                    <a:pt x="10368" y="20999"/>
                  </a:cubicBezTo>
                  <a:cubicBezTo>
                    <a:pt x="11232" y="21385"/>
                    <a:pt x="14688" y="20999"/>
                    <a:pt x="18144" y="20614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9250362" y="5882634"/>
              <a:ext cx="103188" cy="16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90" fill="norm" stroke="1" extrusionOk="0">
                  <a:moveTo>
                    <a:pt x="21060" y="5090"/>
                  </a:moveTo>
                  <a:cubicBezTo>
                    <a:pt x="17604" y="3200"/>
                    <a:pt x="14148" y="1310"/>
                    <a:pt x="11340" y="500"/>
                  </a:cubicBezTo>
                  <a:cubicBezTo>
                    <a:pt x="8532" y="-310"/>
                    <a:pt x="6372" y="-40"/>
                    <a:pt x="4644" y="635"/>
                  </a:cubicBezTo>
                  <a:cubicBezTo>
                    <a:pt x="2916" y="1310"/>
                    <a:pt x="1620" y="2390"/>
                    <a:pt x="756" y="3605"/>
                  </a:cubicBezTo>
                  <a:cubicBezTo>
                    <a:pt x="-108" y="4820"/>
                    <a:pt x="-540" y="6170"/>
                    <a:pt x="1188" y="7250"/>
                  </a:cubicBezTo>
                  <a:cubicBezTo>
                    <a:pt x="2916" y="8330"/>
                    <a:pt x="6804" y="9140"/>
                    <a:pt x="9828" y="8735"/>
                  </a:cubicBezTo>
                  <a:cubicBezTo>
                    <a:pt x="12852" y="8330"/>
                    <a:pt x="15012" y="6710"/>
                    <a:pt x="16092" y="6575"/>
                  </a:cubicBezTo>
                  <a:cubicBezTo>
                    <a:pt x="17172" y="6440"/>
                    <a:pt x="17172" y="7790"/>
                    <a:pt x="16740" y="10490"/>
                  </a:cubicBezTo>
                  <a:cubicBezTo>
                    <a:pt x="16308" y="13190"/>
                    <a:pt x="15444" y="17240"/>
                    <a:pt x="14580" y="2129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9201150" y="618923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9076266" y="6150570"/>
              <a:ext cx="232835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1571" y="21134"/>
                  </a:moveTo>
                  <a:cubicBezTo>
                    <a:pt x="785" y="17958"/>
                    <a:pt x="0" y="14781"/>
                    <a:pt x="0" y="12240"/>
                  </a:cubicBezTo>
                  <a:cubicBezTo>
                    <a:pt x="0" y="9699"/>
                    <a:pt x="785" y="7793"/>
                    <a:pt x="3731" y="5569"/>
                  </a:cubicBezTo>
                  <a:cubicBezTo>
                    <a:pt x="6676" y="3346"/>
                    <a:pt x="11782" y="805"/>
                    <a:pt x="15120" y="169"/>
                  </a:cubicBezTo>
                  <a:cubicBezTo>
                    <a:pt x="18458" y="-466"/>
                    <a:pt x="20029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9243593" y="6259083"/>
              <a:ext cx="42224" cy="5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0832" fill="norm" stroke="1" extrusionOk="0">
                  <a:moveTo>
                    <a:pt x="13318" y="0"/>
                  </a:moveTo>
                  <a:cubicBezTo>
                    <a:pt x="9204" y="2314"/>
                    <a:pt x="5089" y="4629"/>
                    <a:pt x="2518" y="7714"/>
                  </a:cubicBezTo>
                  <a:cubicBezTo>
                    <a:pt x="-53" y="10800"/>
                    <a:pt x="-1082" y="14657"/>
                    <a:pt x="1489" y="17357"/>
                  </a:cubicBezTo>
                  <a:cubicBezTo>
                    <a:pt x="4061" y="20057"/>
                    <a:pt x="10232" y="21600"/>
                    <a:pt x="14347" y="20443"/>
                  </a:cubicBezTo>
                  <a:cubicBezTo>
                    <a:pt x="18461" y="19286"/>
                    <a:pt x="20518" y="15429"/>
                    <a:pt x="20518" y="11571"/>
                  </a:cubicBezTo>
                  <a:cubicBezTo>
                    <a:pt x="20518" y="7714"/>
                    <a:pt x="18461" y="3857"/>
                    <a:pt x="16404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9347200" y="6220983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353550" y="625273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505949" y="618288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6566164" y="7246880"/>
              <a:ext cx="151633" cy="39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74" fill="norm" stroke="1" extrusionOk="0">
                  <a:moveTo>
                    <a:pt x="851" y="6289"/>
                  </a:moveTo>
                  <a:cubicBezTo>
                    <a:pt x="555" y="9814"/>
                    <a:pt x="259" y="13338"/>
                    <a:pt x="111" y="15668"/>
                  </a:cubicBezTo>
                  <a:cubicBezTo>
                    <a:pt x="-37" y="17999"/>
                    <a:pt x="-37" y="19136"/>
                    <a:pt x="111" y="19988"/>
                  </a:cubicBezTo>
                  <a:cubicBezTo>
                    <a:pt x="259" y="20841"/>
                    <a:pt x="555" y="21409"/>
                    <a:pt x="703" y="21125"/>
                  </a:cubicBezTo>
                  <a:cubicBezTo>
                    <a:pt x="851" y="20841"/>
                    <a:pt x="851" y="19704"/>
                    <a:pt x="1147" y="16862"/>
                  </a:cubicBezTo>
                  <a:cubicBezTo>
                    <a:pt x="1442" y="14020"/>
                    <a:pt x="2034" y="9472"/>
                    <a:pt x="3218" y="6403"/>
                  </a:cubicBezTo>
                  <a:cubicBezTo>
                    <a:pt x="4401" y="3334"/>
                    <a:pt x="6177" y="1742"/>
                    <a:pt x="7804" y="889"/>
                  </a:cubicBezTo>
                  <a:cubicBezTo>
                    <a:pt x="9431" y="37"/>
                    <a:pt x="10911" y="-77"/>
                    <a:pt x="12242" y="37"/>
                  </a:cubicBezTo>
                  <a:cubicBezTo>
                    <a:pt x="13574" y="150"/>
                    <a:pt x="14758" y="491"/>
                    <a:pt x="16533" y="2083"/>
                  </a:cubicBezTo>
                  <a:cubicBezTo>
                    <a:pt x="18308" y="3675"/>
                    <a:pt x="20675" y="6517"/>
                    <a:pt x="21119" y="9416"/>
                  </a:cubicBezTo>
                  <a:cubicBezTo>
                    <a:pt x="21563" y="12315"/>
                    <a:pt x="20084" y="15270"/>
                    <a:pt x="17125" y="17317"/>
                  </a:cubicBezTo>
                  <a:cubicBezTo>
                    <a:pt x="14166" y="19363"/>
                    <a:pt x="9727" y="20500"/>
                    <a:pt x="6768" y="21011"/>
                  </a:cubicBezTo>
                  <a:cubicBezTo>
                    <a:pt x="3810" y="21523"/>
                    <a:pt x="2330" y="21409"/>
                    <a:pt x="2182" y="21182"/>
                  </a:cubicBezTo>
                  <a:cubicBezTo>
                    <a:pt x="2034" y="20955"/>
                    <a:pt x="3218" y="20614"/>
                    <a:pt x="4845" y="20329"/>
                  </a:cubicBezTo>
                  <a:cubicBezTo>
                    <a:pt x="6473" y="20045"/>
                    <a:pt x="8544" y="19818"/>
                    <a:pt x="10615" y="1959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6742477" y="7560833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891"/>
                    <a:pt x="-1303" y="11782"/>
                    <a:pt x="240" y="15382"/>
                  </a:cubicBezTo>
                  <a:cubicBezTo>
                    <a:pt x="1783" y="18982"/>
                    <a:pt x="11040" y="2029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487254" y="7129033"/>
              <a:ext cx="15484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21600"/>
                  </a:moveTo>
                  <a:cubicBezTo>
                    <a:pt x="921" y="18000"/>
                    <a:pt x="-247" y="14400"/>
                    <a:pt x="45" y="12150"/>
                  </a:cubicBezTo>
                  <a:cubicBezTo>
                    <a:pt x="337" y="9900"/>
                    <a:pt x="2088" y="9000"/>
                    <a:pt x="5883" y="7200"/>
                  </a:cubicBezTo>
                  <a:cubicBezTo>
                    <a:pt x="9677" y="5400"/>
                    <a:pt x="15515" y="270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838950" y="7383033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883400" y="7459233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032788" y="7282284"/>
              <a:ext cx="142712" cy="21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09" fill="norm" stroke="1" extrusionOk="0">
                  <a:moveTo>
                    <a:pt x="3263" y="4405"/>
                  </a:moveTo>
                  <a:cubicBezTo>
                    <a:pt x="3263" y="3336"/>
                    <a:pt x="3263" y="2266"/>
                    <a:pt x="4045" y="1518"/>
                  </a:cubicBezTo>
                  <a:cubicBezTo>
                    <a:pt x="4828" y="769"/>
                    <a:pt x="6393" y="342"/>
                    <a:pt x="8584" y="128"/>
                  </a:cubicBezTo>
                  <a:cubicBezTo>
                    <a:pt x="10776" y="-86"/>
                    <a:pt x="13593" y="-86"/>
                    <a:pt x="15158" y="556"/>
                  </a:cubicBezTo>
                  <a:cubicBezTo>
                    <a:pt x="16723" y="1197"/>
                    <a:pt x="17036" y="2480"/>
                    <a:pt x="15158" y="5047"/>
                  </a:cubicBezTo>
                  <a:cubicBezTo>
                    <a:pt x="13280" y="7613"/>
                    <a:pt x="9210" y="11463"/>
                    <a:pt x="6549" y="13922"/>
                  </a:cubicBezTo>
                  <a:cubicBezTo>
                    <a:pt x="3889" y="16381"/>
                    <a:pt x="2636" y="17451"/>
                    <a:pt x="1541" y="18520"/>
                  </a:cubicBezTo>
                  <a:cubicBezTo>
                    <a:pt x="445" y="19589"/>
                    <a:pt x="-494" y="20659"/>
                    <a:pt x="289" y="21086"/>
                  </a:cubicBezTo>
                  <a:cubicBezTo>
                    <a:pt x="1071" y="21514"/>
                    <a:pt x="3576" y="21300"/>
                    <a:pt x="7332" y="20659"/>
                  </a:cubicBezTo>
                  <a:cubicBezTo>
                    <a:pt x="11089" y="20017"/>
                    <a:pt x="16097" y="18948"/>
                    <a:pt x="21106" y="17878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7199256" y="7266689"/>
              <a:ext cx="130291" cy="23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296" fill="norm" stroke="1" extrusionOk="0">
                  <a:moveTo>
                    <a:pt x="12412" y="5345"/>
                  </a:moveTo>
                  <a:cubicBezTo>
                    <a:pt x="10387" y="3625"/>
                    <a:pt x="8362" y="1905"/>
                    <a:pt x="6337" y="949"/>
                  </a:cubicBezTo>
                  <a:cubicBezTo>
                    <a:pt x="4312" y="-7"/>
                    <a:pt x="2287" y="-198"/>
                    <a:pt x="1106" y="184"/>
                  </a:cubicBezTo>
                  <a:cubicBezTo>
                    <a:pt x="-76" y="567"/>
                    <a:pt x="-413" y="1522"/>
                    <a:pt x="599" y="2860"/>
                  </a:cubicBezTo>
                  <a:cubicBezTo>
                    <a:pt x="1612" y="4198"/>
                    <a:pt x="3974" y="5919"/>
                    <a:pt x="6337" y="8690"/>
                  </a:cubicBezTo>
                  <a:cubicBezTo>
                    <a:pt x="8699" y="11462"/>
                    <a:pt x="11062" y="15285"/>
                    <a:pt x="11399" y="17579"/>
                  </a:cubicBezTo>
                  <a:cubicBezTo>
                    <a:pt x="11737" y="19873"/>
                    <a:pt x="10050" y="20637"/>
                    <a:pt x="8362" y="21020"/>
                  </a:cubicBezTo>
                  <a:cubicBezTo>
                    <a:pt x="6674" y="21402"/>
                    <a:pt x="4987" y="21402"/>
                    <a:pt x="3974" y="20924"/>
                  </a:cubicBezTo>
                  <a:cubicBezTo>
                    <a:pt x="2962" y="20446"/>
                    <a:pt x="2624" y="19490"/>
                    <a:pt x="3637" y="18152"/>
                  </a:cubicBezTo>
                  <a:cubicBezTo>
                    <a:pt x="4649" y="16814"/>
                    <a:pt x="7012" y="15094"/>
                    <a:pt x="10050" y="13278"/>
                  </a:cubicBezTo>
                  <a:cubicBezTo>
                    <a:pt x="13087" y="11462"/>
                    <a:pt x="16799" y="9551"/>
                    <a:pt x="18824" y="8021"/>
                  </a:cubicBezTo>
                  <a:cubicBezTo>
                    <a:pt x="20849" y="6492"/>
                    <a:pt x="21187" y="5345"/>
                    <a:pt x="20343" y="4676"/>
                  </a:cubicBezTo>
                  <a:cubicBezTo>
                    <a:pt x="19500" y="4007"/>
                    <a:pt x="17475" y="3816"/>
                    <a:pt x="15618" y="3816"/>
                  </a:cubicBezTo>
                  <a:cubicBezTo>
                    <a:pt x="13762" y="3816"/>
                    <a:pt x="12075" y="4007"/>
                    <a:pt x="10387" y="4198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756400" y="7167133"/>
              <a:ext cx="44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7715250" y="7319533"/>
              <a:ext cx="11829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3352" y="7308"/>
                  </a:moveTo>
                  <a:cubicBezTo>
                    <a:pt x="2607" y="11531"/>
                    <a:pt x="1862" y="15753"/>
                    <a:pt x="1303" y="18271"/>
                  </a:cubicBezTo>
                  <a:cubicBezTo>
                    <a:pt x="745" y="20788"/>
                    <a:pt x="372" y="21600"/>
                    <a:pt x="186" y="21600"/>
                  </a:cubicBezTo>
                  <a:cubicBezTo>
                    <a:pt x="0" y="21600"/>
                    <a:pt x="0" y="20788"/>
                    <a:pt x="1117" y="17783"/>
                  </a:cubicBezTo>
                  <a:cubicBezTo>
                    <a:pt x="2234" y="14779"/>
                    <a:pt x="4469" y="9582"/>
                    <a:pt x="6331" y="6415"/>
                  </a:cubicBezTo>
                  <a:cubicBezTo>
                    <a:pt x="8193" y="3248"/>
                    <a:pt x="9683" y="2111"/>
                    <a:pt x="11172" y="1299"/>
                  </a:cubicBezTo>
                  <a:cubicBezTo>
                    <a:pt x="12662" y="487"/>
                    <a:pt x="14152" y="0"/>
                    <a:pt x="15641" y="0"/>
                  </a:cubicBezTo>
                  <a:cubicBezTo>
                    <a:pt x="17131" y="0"/>
                    <a:pt x="18621" y="487"/>
                    <a:pt x="19738" y="2436"/>
                  </a:cubicBezTo>
                  <a:cubicBezTo>
                    <a:pt x="20855" y="4385"/>
                    <a:pt x="21600" y="7795"/>
                    <a:pt x="19366" y="10962"/>
                  </a:cubicBezTo>
                  <a:cubicBezTo>
                    <a:pt x="17131" y="14129"/>
                    <a:pt x="11917" y="17053"/>
                    <a:pt x="8379" y="18677"/>
                  </a:cubicBezTo>
                  <a:cubicBezTo>
                    <a:pt x="4841" y="20301"/>
                    <a:pt x="2979" y="20626"/>
                    <a:pt x="1862" y="20707"/>
                  </a:cubicBezTo>
                  <a:cubicBezTo>
                    <a:pt x="745" y="20788"/>
                    <a:pt x="372" y="20626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7818737" y="7535383"/>
              <a:ext cx="118763" cy="9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784" fill="norm" stroke="1" extrusionOk="0">
                  <a:moveTo>
                    <a:pt x="799" y="1333"/>
                  </a:moveTo>
                  <a:cubicBezTo>
                    <a:pt x="2694" y="452"/>
                    <a:pt x="4588" y="-430"/>
                    <a:pt x="5915" y="231"/>
                  </a:cubicBezTo>
                  <a:cubicBezTo>
                    <a:pt x="7241" y="892"/>
                    <a:pt x="7999" y="3097"/>
                    <a:pt x="7999" y="5301"/>
                  </a:cubicBezTo>
                  <a:cubicBezTo>
                    <a:pt x="7999" y="7505"/>
                    <a:pt x="7241" y="9709"/>
                    <a:pt x="5346" y="12354"/>
                  </a:cubicBezTo>
                  <a:cubicBezTo>
                    <a:pt x="3451" y="14999"/>
                    <a:pt x="420" y="18084"/>
                    <a:pt x="41" y="19627"/>
                  </a:cubicBezTo>
                  <a:cubicBezTo>
                    <a:pt x="-338" y="21170"/>
                    <a:pt x="1936" y="21170"/>
                    <a:pt x="5915" y="19627"/>
                  </a:cubicBezTo>
                  <a:cubicBezTo>
                    <a:pt x="9894" y="18084"/>
                    <a:pt x="15578" y="14999"/>
                    <a:pt x="21262" y="11913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7677150" y="7224283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943850" y="7179833"/>
              <a:ext cx="44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007350" y="7440183"/>
              <a:ext cx="50800" cy="1"/>
            </a:xfrm>
            <a:prstGeom prst="ellipse">
              <a:avLst/>
            </a:pr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020050" y="7490983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8102600" y="7383976"/>
              <a:ext cx="87194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5" fill="norm" stroke="1" extrusionOk="0">
                  <a:moveTo>
                    <a:pt x="3086" y="2199"/>
                  </a:moveTo>
                  <a:cubicBezTo>
                    <a:pt x="4629" y="1171"/>
                    <a:pt x="6171" y="142"/>
                    <a:pt x="8229" y="14"/>
                  </a:cubicBezTo>
                  <a:cubicBezTo>
                    <a:pt x="10286" y="-115"/>
                    <a:pt x="12857" y="656"/>
                    <a:pt x="14400" y="1685"/>
                  </a:cubicBezTo>
                  <a:cubicBezTo>
                    <a:pt x="15943" y="2714"/>
                    <a:pt x="16457" y="3999"/>
                    <a:pt x="15686" y="5156"/>
                  </a:cubicBezTo>
                  <a:cubicBezTo>
                    <a:pt x="14914" y="6314"/>
                    <a:pt x="12857" y="7342"/>
                    <a:pt x="13114" y="7985"/>
                  </a:cubicBezTo>
                  <a:cubicBezTo>
                    <a:pt x="13371" y="8628"/>
                    <a:pt x="15943" y="8885"/>
                    <a:pt x="18000" y="9528"/>
                  </a:cubicBezTo>
                  <a:cubicBezTo>
                    <a:pt x="20057" y="10171"/>
                    <a:pt x="21600" y="11199"/>
                    <a:pt x="21086" y="12999"/>
                  </a:cubicBezTo>
                  <a:cubicBezTo>
                    <a:pt x="20571" y="14799"/>
                    <a:pt x="18000" y="17371"/>
                    <a:pt x="14143" y="18914"/>
                  </a:cubicBezTo>
                  <a:cubicBezTo>
                    <a:pt x="10286" y="20456"/>
                    <a:pt x="5143" y="20971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8197850" y="7433833"/>
              <a:ext cx="38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86"/>
                    <a:pt x="12000" y="9771"/>
                    <a:pt x="8400" y="13371"/>
                  </a:cubicBezTo>
                  <a:cubicBezTo>
                    <a:pt x="4800" y="16971"/>
                    <a:pt x="2400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749893" y="7827533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77"/>
                    <a:pt x="2735" y="9755"/>
                    <a:pt x="575" y="13355"/>
                  </a:cubicBezTo>
                  <a:cubicBezTo>
                    <a:pt x="-1585" y="16955"/>
                    <a:pt x="2735" y="1927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632700" y="7787170"/>
              <a:ext cx="1841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717" y="12793"/>
                    <a:pt x="9434" y="5170"/>
                    <a:pt x="13034" y="1993"/>
                  </a:cubicBezTo>
                  <a:cubicBezTo>
                    <a:pt x="16634" y="-1183"/>
                    <a:pt x="1911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804149" y="7954533"/>
              <a:ext cx="58772" cy="5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822" fill="norm" stroke="1" extrusionOk="0">
                  <a:moveTo>
                    <a:pt x="4469" y="0"/>
                  </a:moveTo>
                  <a:cubicBezTo>
                    <a:pt x="2234" y="3323"/>
                    <a:pt x="0" y="6646"/>
                    <a:pt x="0" y="9969"/>
                  </a:cubicBezTo>
                  <a:cubicBezTo>
                    <a:pt x="0" y="13292"/>
                    <a:pt x="2234" y="16615"/>
                    <a:pt x="6331" y="18692"/>
                  </a:cubicBezTo>
                  <a:cubicBezTo>
                    <a:pt x="10428" y="20769"/>
                    <a:pt x="16386" y="21600"/>
                    <a:pt x="18993" y="19938"/>
                  </a:cubicBezTo>
                  <a:cubicBezTo>
                    <a:pt x="21600" y="18277"/>
                    <a:pt x="20855" y="14123"/>
                    <a:pt x="18993" y="10800"/>
                  </a:cubicBezTo>
                  <a:cubicBezTo>
                    <a:pt x="17131" y="7477"/>
                    <a:pt x="14152" y="4985"/>
                    <a:pt x="11172" y="2492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937500" y="7901056"/>
              <a:ext cx="825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62" y="12302"/>
                    <a:pt x="3323" y="4448"/>
                    <a:pt x="6923" y="1502"/>
                  </a:cubicBezTo>
                  <a:cubicBezTo>
                    <a:pt x="10523" y="-1443"/>
                    <a:pt x="1606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962900" y="7973583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147050" y="7935483"/>
              <a:ext cx="76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255000" y="7821977"/>
              <a:ext cx="105135" cy="19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513" fill="norm" stroke="1" extrusionOk="0">
                  <a:moveTo>
                    <a:pt x="0" y="2003"/>
                  </a:moveTo>
                  <a:cubicBezTo>
                    <a:pt x="1662" y="1307"/>
                    <a:pt x="3323" y="610"/>
                    <a:pt x="5192" y="261"/>
                  </a:cubicBezTo>
                  <a:cubicBezTo>
                    <a:pt x="7062" y="-87"/>
                    <a:pt x="9138" y="-87"/>
                    <a:pt x="11215" y="261"/>
                  </a:cubicBezTo>
                  <a:cubicBezTo>
                    <a:pt x="13292" y="610"/>
                    <a:pt x="15369" y="1307"/>
                    <a:pt x="15785" y="2236"/>
                  </a:cubicBezTo>
                  <a:cubicBezTo>
                    <a:pt x="16200" y="3165"/>
                    <a:pt x="14954" y="4326"/>
                    <a:pt x="12877" y="5255"/>
                  </a:cubicBezTo>
                  <a:cubicBezTo>
                    <a:pt x="10800" y="6184"/>
                    <a:pt x="7892" y="6881"/>
                    <a:pt x="7477" y="7345"/>
                  </a:cubicBezTo>
                  <a:cubicBezTo>
                    <a:pt x="7062" y="7810"/>
                    <a:pt x="9138" y="8042"/>
                    <a:pt x="11215" y="8274"/>
                  </a:cubicBezTo>
                  <a:cubicBezTo>
                    <a:pt x="13292" y="8507"/>
                    <a:pt x="15369" y="8739"/>
                    <a:pt x="17446" y="10016"/>
                  </a:cubicBezTo>
                  <a:cubicBezTo>
                    <a:pt x="19523" y="11294"/>
                    <a:pt x="21600" y="13616"/>
                    <a:pt x="20146" y="15707"/>
                  </a:cubicBezTo>
                  <a:cubicBezTo>
                    <a:pt x="18692" y="17797"/>
                    <a:pt x="13708" y="19655"/>
                    <a:pt x="8723" y="21513"/>
                  </a:cubicBezTo>
                </a:path>
              </a:pathLst>
            </a:custGeom>
            <a:noFill/>
            <a:ln w="254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89" name="Drawing"/>
          <p:cNvGrpSpPr/>
          <p:nvPr/>
        </p:nvGrpSpPr>
        <p:grpSpPr>
          <a:xfrm>
            <a:off x="6115050" y="1485900"/>
            <a:ext cx="5797551" cy="2324100"/>
            <a:chOff x="0" y="0"/>
            <a:chExt cx="5797549" cy="2324100"/>
          </a:xfrm>
        </p:grpSpPr>
        <p:sp>
          <p:nvSpPr>
            <p:cNvPr id="2541" name="Line"/>
            <p:cNvSpPr/>
            <p:nvPr/>
          </p:nvSpPr>
          <p:spPr>
            <a:xfrm>
              <a:off x="987631" y="75070"/>
              <a:ext cx="230658" cy="40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08" fill="norm" stroke="1" extrusionOk="0">
                  <a:moveTo>
                    <a:pt x="865" y="2774"/>
                  </a:moveTo>
                  <a:cubicBezTo>
                    <a:pt x="1061" y="1983"/>
                    <a:pt x="1258" y="1191"/>
                    <a:pt x="1650" y="1078"/>
                  </a:cubicBezTo>
                  <a:cubicBezTo>
                    <a:pt x="2043" y="965"/>
                    <a:pt x="2632" y="1530"/>
                    <a:pt x="3025" y="3509"/>
                  </a:cubicBezTo>
                  <a:cubicBezTo>
                    <a:pt x="3418" y="5488"/>
                    <a:pt x="3614" y="8881"/>
                    <a:pt x="3614" y="11765"/>
                  </a:cubicBezTo>
                  <a:cubicBezTo>
                    <a:pt x="3614" y="14649"/>
                    <a:pt x="3418" y="17023"/>
                    <a:pt x="3123" y="18663"/>
                  </a:cubicBezTo>
                  <a:cubicBezTo>
                    <a:pt x="2828" y="20303"/>
                    <a:pt x="2436" y="21208"/>
                    <a:pt x="2141" y="21377"/>
                  </a:cubicBezTo>
                  <a:cubicBezTo>
                    <a:pt x="1847" y="21547"/>
                    <a:pt x="1650" y="20982"/>
                    <a:pt x="1356" y="20133"/>
                  </a:cubicBezTo>
                  <a:cubicBezTo>
                    <a:pt x="1061" y="19285"/>
                    <a:pt x="668" y="18154"/>
                    <a:pt x="374" y="17306"/>
                  </a:cubicBezTo>
                  <a:cubicBezTo>
                    <a:pt x="79" y="16458"/>
                    <a:pt x="-117" y="15893"/>
                    <a:pt x="79" y="15384"/>
                  </a:cubicBezTo>
                  <a:cubicBezTo>
                    <a:pt x="276" y="14875"/>
                    <a:pt x="865" y="14422"/>
                    <a:pt x="1650" y="14196"/>
                  </a:cubicBezTo>
                  <a:cubicBezTo>
                    <a:pt x="2436" y="13970"/>
                    <a:pt x="3418" y="13970"/>
                    <a:pt x="4890" y="13744"/>
                  </a:cubicBezTo>
                  <a:cubicBezTo>
                    <a:pt x="6363" y="13518"/>
                    <a:pt x="8327" y="13065"/>
                    <a:pt x="10388" y="11539"/>
                  </a:cubicBezTo>
                  <a:cubicBezTo>
                    <a:pt x="12450" y="10012"/>
                    <a:pt x="14610" y="7411"/>
                    <a:pt x="16181" y="5545"/>
                  </a:cubicBezTo>
                  <a:cubicBezTo>
                    <a:pt x="17752" y="3679"/>
                    <a:pt x="18734" y="2548"/>
                    <a:pt x="19519" y="1643"/>
                  </a:cubicBezTo>
                  <a:cubicBezTo>
                    <a:pt x="20305" y="739"/>
                    <a:pt x="20894" y="60"/>
                    <a:pt x="21188" y="4"/>
                  </a:cubicBezTo>
                  <a:cubicBezTo>
                    <a:pt x="21483" y="-53"/>
                    <a:pt x="21483" y="512"/>
                    <a:pt x="21090" y="2492"/>
                  </a:cubicBezTo>
                  <a:cubicBezTo>
                    <a:pt x="20698" y="4471"/>
                    <a:pt x="19912" y="7863"/>
                    <a:pt x="19519" y="10577"/>
                  </a:cubicBezTo>
                  <a:cubicBezTo>
                    <a:pt x="19127" y="13292"/>
                    <a:pt x="19127" y="15327"/>
                    <a:pt x="19127" y="17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254782" y="333872"/>
              <a:ext cx="46327" cy="8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836" fill="norm" stroke="1" extrusionOk="0">
                  <a:moveTo>
                    <a:pt x="9569" y="3566"/>
                  </a:moveTo>
                  <a:cubicBezTo>
                    <a:pt x="5813" y="5039"/>
                    <a:pt x="2056" y="6512"/>
                    <a:pt x="648" y="9457"/>
                  </a:cubicBezTo>
                  <a:cubicBezTo>
                    <a:pt x="-761" y="12403"/>
                    <a:pt x="178" y="16821"/>
                    <a:pt x="2996" y="19030"/>
                  </a:cubicBezTo>
                  <a:cubicBezTo>
                    <a:pt x="5813" y="21239"/>
                    <a:pt x="10509" y="21239"/>
                    <a:pt x="13796" y="20012"/>
                  </a:cubicBezTo>
                  <a:cubicBezTo>
                    <a:pt x="17082" y="18784"/>
                    <a:pt x="18961" y="16330"/>
                    <a:pt x="19900" y="13630"/>
                  </a:cubicBezTo>
                  <a:cubicBezTo>
                    <a:pt x="20839" y="10930"/>
                    <a:pt x="20839" y="7984"/>
                    <a:pt x="19430" y="5530"/>
                  </a:cubicBezTo>
                  <a:cubicBezTo>
                    <a:pt x="18022" y="3075"/>
                    <a:pt x="15204" y="1112"/>
                    <a:pt x="12387" y="375"/>
                  </a:cubicBezTo>
                  <a:cubicBezTo>
                    <a:pt x="9569" y="-361"/>
                    <a:pt x="6752" y="130"/>
                    <a:pt x="3935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441450" y="14605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473200" y="3365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816100" y="88900"/>
              <a:ext cx="2222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38"/>
                    <a:pt x="2057" y="277"/>
                    <a:pt x="3497" y="1385"/>
                  </a:cubicBezTo>
                  <a:cubicBezTo>
                    <a:pt x="4937" y="2492"/>
                    <a:pt x="6789" y="4569"/>
                    <a:pt x="9874" y="8100"/>
                  </a:cubicBezTo>
                  <a:cubicBezTo>
                    <a:pt x="12960" y="11631"/>
                    <a:pt x="1728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833941" y="101600"/>
              <a:ext cx="21710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20461" y="0"/>
                    <a:pt x="19413" y="0"/>
                    <a:pt x="17630" y="1047"/>
                  </a:cubicBezTo>
                  <a:cubicBezTo>
                    <a:pt x="15848" y="2095"/>
                    <a:pt x="13331" y="4189"/>
                    <a:pt x="10395" y="7135"/>
                  </a:cubicBezTo>
                  <a:cubicBezTo>
                    <a:pt x="7460" y="10080"/>
                    <a:pt x="4104" y="13876"/>
                    <a:pt x="2217" y="16167"/>
                  </a:cubicBezTo>
                  <a:cubicBezTo>
                    <a:pt x="329" y="18458"/>
                    <a:pt x="-90" y="19244"/>
                    <a:pt x="15" y="19898"/>
                  </a:cubicBezTo>
                  <a:cubicBezTo>
                    <a:pt x="120" y="20553"/>
                    <a:pt x="749" y="21076"/>
                    <a:pt x="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165350" y="228600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209800" y="32385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584450" y="88900"/>
              <a:ext cx="114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628900" y="120650"/>
              <a:ext cx="133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523"/>
                    <a:pt x="13371" y="7047"/>
                    <a:pt x="9771" y="10647"/>
                  </a:cubicBezTo>
                  <a:cubicBezTo>
                    <a:pt x="6171" y="14247"/>
                    <a:pt x="3086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127250" y="88900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200"/>
                    <a:pt x="12454" y="8800"/>
                    <a:pt x="16054" y="5200"/>
                  </a:cubicBezTo>
                  <a:cubicBezTo>
                    <a:pt x="19654" y="1600"/>
                    <a:pt x="2062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251200" y="266700"/>
              <a:ext cx="10795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1694" y="9138"/>
                    <a:pt x="3388" y="13292"/>
                    <a:pt x="4871" y="16408"/>
                  </a:cubicBezTo>
                  <a:cubicBezTo>
                    <a:pt x="6353" y="19523"/>
                    <a:pt x="7624" y="21600"/>
                    <a:pt x="8894" y="21600"/>
                  </a:cubicBezTo>
                  <a:cubicBezTo>
                    <a:pt x="10165" y="21600"/>
                    <a:pt x="11435" y="19523"/>
                    <a:pt x="12918" y="15992"/>
                  </a:cubicBezTo>
                  <a:cubicBezTo>
                    <a:pt x="14400" y="12462"/>
                    <a:pt x="16094" y="7477"/>
                    <a:pt x="17576" y="4569"/>
                  </a:cubicBezTo>
                  <a:cubicBezTo>
                    <a:pt x="19059" y="1662"/>
                    <a:pt x="20329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397250" y="227137"/>
              <a:ext cx="114301" cy="17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21600" y="3187"/>
                  </a:moveTo>
                  <a:cubicBezTo>
                    <a:pt x="20400" y="2183"/>
                    <a:pt x="19200" y="1178"/>
                    <a:pt x="17600" y="550"/>
                  </a:cubicBezTo>
                  <a:cubicBezTo>
                    <a:pt x="16000" y="-78"/>
                    <a:pt x="14000" y="-329"/>
                    <a:pt x="12000" y="676"/>
                  </a:cubicBezTo>
                  <a:cubicBezTo>
                    <a:pt x="10000" y="1680"/>
                    <a:pt x="8000" y="3941"/>
                    <a:pt x="7600" y="6201"/>
                  </a:cubicBezTo>
                  <a:cubicBezTo>
                    <a:pt x="7200" y="8462"/>
                    <a:pt x="8400" y="10722"/>
                    <a:pt x="9400" y="12480"/>
                  </a:cubicBezTo>
                  <a:cubicBezTo>
                    <a:pt x="10400" y="14238"/>
                    <a:pt x="11200" y="15494"/>
                    <a:pt x="10800" y="16499"/>
                  </a:cubicBezTo>
                  <a:cubicBezTo>
                    <a:pt x="10400" y="17504"/>
                    <a:pt x="8800" y="18257"/>
                    <a:pt x="6800" y="19011"/>
                  </a:cubicBezTo>
                  <a:cubicBezTo>
                    <a:pt x="4800" y="19764"/>
                    <a:pt x="2400" y="20518"/>
                    <a:pt x="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536950" y="349250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108450" y="81840"/>
              <a:ext cx="120651" cy="29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2317"/>
                  </a:moveTo>
                  <a:cubicBezTo>
                    <a:pt x="20463" y="1562"/>
                    <a:pt x="19326" y="806"/>
                    <a:pt x="17811" y="353"/>
                  </a:cubicBezTo>
                  <a:cubicBezTo>
                    <a:pt x="16295" y="-100"/>
                    <a:pt x="14400" y="-251"/>
                    <a:pt x="12126" y="731"/>
                  </a:cubicBezTo>
                  <a:cubicBezTo>
                    <a:pt x="9853" y="1713"/>
                    <a:pt x="7200" y="3827"/>
                    <a:pt x="5684" y="6924"/>
                  </a:cubicBezTo>
                  <a:cubicBezTo>
                    <a:pt x="4168" y="10020"/>
                    <a:pt x="3789" y="14099"/>
                    <a:pt x="3032" y="16666"/>
                  </a:cubicBezTo>
                  <a:cubicBezTo>
                    <a:pt x="2274" y="19234"/>
                    <a:pt x="1137" y="20292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4051300" y="99483"/>
              <a:ext cx="252446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21600"/>
                  </a:moveTo>
                  <a:cubicBezTo>
                    <a:pt x="180" y="20250"/>
                    <a:pt x="360" y="18900"/>
                    <a:pt x="900" y="18129"/>
                  </a:cubicBezTo>
                  <a:cubicBezTo>
                    <a:pt x="1440" y="17357"/>
                    <a:pt x="2340" y="17164"/>
                    <a:pt x="4500" y="15814"/>
                  </a:cubicBezTo>
                  <a:cubicBezTo>
                    <a:pt x="6660" y="14464"/>
                    <a:pt x="10080" y="11957"/>
                    <a:pt x="12690" y="9643"/>
                  </a:cubicBezTo>
                  <a:cubicBezTo>
                    <a:pt x="15300" y="7329"/>
                    <a:pt x="17100" y="5207"/>
                    <a:pt x="18450" y="3375"/>
                  </a:cubicBezTo>
                  <a:cubicBezTo>
                    <a:pt x="19800" y="1543"/>
                    <a:pt x="20700" y="0"/>
                    <a:pt x="21150" y="0"/>
                  </a:cubicBezTo>
                  <a:cubicBezTo>
                    <a:pt x="21600" y="0"/>
                    <a:pt x="21600" y="1543"/>
                    <a:pt x="20970" y="5207"/>
                  </a:cubicBezTo>
                  <a:cubicBezTo>
                    <a:pt x="20340" y="8871"/>
                    <a:pt x="19080" y="14657"/>
                    <a:pt x="17820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330700" y="31750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521200" y="15875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4514850" y="29210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787900" y="82550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694"/>
                    <a:pt x="5143" y="3388"/>
                    <a:pt x="8229" y="6353"/>
                  </a:cubicBezTo>
                  <a:cubicBezTo>
                    <a:pt x="11314" y="9318"/>
                    <a:pt x="14914" y="13553"/>
                    <a:pt x="17229" y="16306"/>
                  </a:cubicBezTo>
                  <a:cubicBezTo>
                    <a:pt x="19543" y="19059"/>
                    <a:pt x="20571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762500" y="69850"/>
              <a:ext cx="2286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884"/>
                    <a:pt x="17600" y="1768"/>
                    <a:pt x="14700" y="3916"/>
                  </a:cubicBezTo>
                  <a:cubicBezTo>
                    <a:pt x="11800" y="6063"/>
                    <a:pt x="8000" y="9474"/>
                    <a:pt x="5400" y="12632"/>
                  </a:cubicBezTo>
                  <a:cubicBezTo>
                    <a:pt x="2800" y="15789"/>
                    <a:pt x="1400" y="18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5124450" y="123543"/>
              <a:ext cx="1778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71" y="11375"/>
                    <a:pt x="8743" y="2735"/>
                    <a:pt x="12343" y="575"/>
                  </a:cubicBezTo>
                  <a:cubicBezTo>
                    <a:pt x="15943" y="-1585"/>
                    <a:pt x="187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5130800" y="21590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162550" y="298450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840"/>
                    <a:pt x="9755" y="10080"/>
                    <a:pt x="13355" y="6480"/>
                  </a:cubicBezTo>
                  <a:cubicBezTo>
                    <a:pt x="16955" y="2880"/>
                    <a:pt x="192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132624" y="0"/>
              <a:ext cx="19502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6576" y="2555"/>
                    <a:pt x="11981" y="5110"/>
                    <a:pt x="8304" y="8013"/>
                  </a:cubicBezTo>
                  <a:cubicBezTo>
                    <a:pt x="4627" y="10916"/>
                    <a:pt x="1870" y="14168"/>
                    <a:pt x="721" y="16490"/>
                  </a:cubicBezTo>
                  <a:cubicBezTo>
                    <a:pt x="-428" y="18813"/>
                    <a:pt x="32" y="20206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575300" y="57150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086"/>
                    <a:pt x="6300" y="6171"/>
                    <a:pt x="9900" y="9771"/>
                  </a:cubicBezTo>
                  <a:cubicBezTo>
                    <a:pt x="13500" y="13371"/>
                    <a:pt x="1755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613400" y="58851"/>
              <a:ext cx="184151" cy="3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720"/>
                  </a:moveTo>
                  <a:cubicBezTo>
                    <a:pt x="20607" y="304"/>
                    <a:pt x="19614" y="-111"/>
                    <a:pt x="18621" y="27"/>
                  </a:cubicBezTo>
                  <a:cubicBezTo>
                    <a:pt x="17628" y="166"/>
                    <a:pt x="16634" y="858"/>
                    <a:pt x="14400" y="3074"/>
                  </a:cubicBezTo>
                  <a:cubicBezTo>
                    <a:pt x="12166" y="5289"/>
                    <a:pt x="8690" y="9027"/>
                    <a:pt x="6083" y="12351"/>
                  </a:cubicBezTo>
                  <a:cubicBezTo>
                    <a:pt x="3476" y="15674"/>
                    <a:pt x="1738" y="18581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193612" y="1714650"/>
              <a:ext cx="149068" cy="51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22" fill="norm" stroke="1" extrusionOk="0">
                  <a:moveTo>
                    <a:pt x="1394" y="6927"/>
                  </a:moveTo>
                  <a:cubicBezTo>
                    <a:pt x="494" y="6572"/>
                    <a:pt x="-406" y="6216"/>
                    <a:pt x="194" y="5238"/>
                  </a:cubicBezTo>
                  <a:cubicBezTo>
                    <a:pt x="794" y="4261"/>
                    <a:pt x="2894" y="2661"/>
                    <a:pt x="5294" y="1638"/>
                  </a:cubicBezTo>
                  <a:cubicBezTo>
                    <a:pt x="7694" y="616"/>
                    <a:pt x="10394" y="172"/>
                    <a:pt x="12494" y="38"/>
                  </a:cubicBezTo>
                  <a:cubicBezTo>
                    <a:pt x="14594" y="-95"/>
                    <a:pt x="16094" y="83"/>
                    <a:pt x="17444" y="1194"/>
                  </a:cubicBezTo>
                  <a:cubicBezTo>
                    <a:pt x="18794" y="2305"/>
                    <a:pt x="19994" y="4349"/>
                    <a:pt x="20594" y="7061"/>
                  </a:cubicBezTo>
                  <a:cubicBezTo>
                    <a:pt x="21194" y="9772"/>
                    <a:pt x="21194" y="13149"/>
                    <a:pt x="21044" y="15416"/>
                  </a:cubicBezTo>
                  <a:cubicBezTo>
                    <a:pt x="20894" y="17683"/>
                    <a:pt x="20594" y="18838"/>
                    <a:pt x="20294" y="19683"/>
                  </a:cubicBezTo>
                  <a:cubicBezTo>
                    <a:pt x="19994" y="20527"/>
                    <a:pt x="19694" y="21061"/>
                    <a:pt x="18944" y="21283"/>
                  </a:cubicBezTo>
                  <a:cubicBezTo>
                    <a:pt x="18194" y="21505"/>
                    <a:pt x="16994" y="21416"/>
                    <a:pt x="15794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286000" y="1792816"/>
              <a:ext cx="234951" cy="34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9388"/>
                  </a:moveTo>
                  <a:cubicBezTo>
                    <a:pt x="2919" y="18087"/>
                    <a:pt x="5838" y="16786"/>
                    <a:pt x="8562" y="14313"/>
                  </a:cubicBezTo>
                  <a:cubicBezTo>
                    <a:pt x="11286" y="11841"/>
                    <a:pt x="13816" y="8198"/>
                    <a:pt x="15373" y="5920"/>
                  </a:cubicBezTo>
                  <a:cubicBezTo>
                    <a:pt x="16930" y="3643"/>
                    <a:pt x="17514" y="2733"/>
                    <a:pt x="18097" y="1822"/>
                  </a:cubicBezTo>
                  <a:cubicBezTo>
                    <a:pt x="18681" y="911"/>
                    <a:pt x="19265" y="0"/>
                    <a:pt x="19362" y="0"/>
                  </a:cubicBezTo>
                  <a:cubicBezTo>
                    <a:pt x="19459" y="0"/>
                    <a:pt x="19070" y="911"/>
                    <a:pt x="18681" y="3708"/>
                  </a:cubicBezTo>
                  <a:cubicBezTo>
                    <a:pt x="18292" y="6506"/>
                    <a:pt x="17903" y="11190"/>
                    <a:pt x="17708" y="14183"/>
                  </a:cubicBezTo>
                  <a:cubicBezTo>
                    <a:pt x="17514" y="17176"/>
                    <a:pt x="17514" y="18477"/>
                    <a:pt x="17708" y="19453"/>
                  </a:cubicBezTo>
                  <a:cubicBezTo>
                    <a:pt x="17903" y="20429"/>
                    <a:pt x="18292" y="21080"/>
                    <a:pt x="18973" y="21340"/>
                  </a:cubicBezTo>
                  <a:cubicBezTo>
                    <a:pt x="19654" y="21600"/>
                    <a:pt x="20627" y="21470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525837" y="2000250"/>
              <a:ext cx="88548" cy="13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233" fill="norm" stroke="1" extrusionOk="0">
                  <a:moveTo>
                    <a:pt x="12121" y="982"/>
                  </a:moveTo>
                  <a:cubicBezTo>
                    <a:pt x="7702" y="3927"/>
                    <a:pt x="3284" y="6873"/>
                    <a:pt x="1321" y="9982"/>
                  </a:cubicBezTo>
                  <a:cubicBezTo>
                    <a:pt x="-643" y="13091"/>
                    <a:pt x="-152" y="16364"/>
                    <a:pt x="1075" y="18491"/>
                  </a:cubicBezTo>
                  <a:cubicBezTo>
                    <a:pt x="2302" y="20618"/>
                    <a:pt x="4266" y="21600"/>
                    <a:pt x="7702" y="21109"/>
                  </a:cubicBezTo>
                  <a:cubicBezTo>
                    <a:pt x="11139" y="20618"/>
                    <a:pt x="16048" y="18655"/>
                    <a:pt x="18502" y="15545"/>
                  </a:cubicBezTo>
                  <a:cubicBezTo>
                    <a:pt x="20957" y="12436"/>
                    <a:pt x="20957" y="8182"/>
                    <a:pt x="19730" y="5400"/>
                  </a:cubicBezTo>
                  <a:cubicBezTo>
                    <a:pt x="18502" y="2618"/>
                    <a:pt x="16048" y="1309"/>
                    <a:pt x="135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650843" y="1981200"/>
              <a:ext cx="193957" cy="13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77" fill="norm" stroke="1" extrusionOk="0">
                  <a:moveTo>
                    <a:pt x="384" y="0"/>
                  </a:moveTo>
                  <a:cubicBezTo>
                    <a:pt x="149" y="4836"/>
                    <a:pt x="-86" y="9672"/>
                    <a:pt x="31" y="13057"/>
                  </a:cubicBezTo>
                  <a:cubicBezTo>
                    <a:pt x="149" y="16442"/>
                    <a:pt x="618" y="18376"/>
                    <a:pt x="1440" y="19666"/>
                  </a:cubicBezTo>
                  <a:cubicBezTo>
                    <a:pt x="2262" y="20955"/>
                    <a:pt x="3436" y="21600"/>
                    <a:pt x="4844" y="20149"/>
                  </a:cubicBezTo>
                  <a:cubicBezTo>
                    <a:pt x="6253" y="18699"/>
                    <a:pt x="7897" y="15152"/>
                    <a:pt x="8836" y="12573"/>
                  </a:cubicBezTo>
                  <a:cubicBezTo>
                    <a:pt x="9775" y="9994"/>
                    <a:pt x="10010" y="8382"/>
                    <a:pt x="10010" y="8543"/>
                  </a:cubicBezTo>
                  <a:cubicBezTo>
                    <a:pt x="10010" y="8704"/>
                    <a:pt x="9775" y="10639"/>
                    <a:pt x="9892" y="12573"/>
                  </a:cubicBezTo>
                  <a:cubicBezTo>
                    <a:pt x="10010" y="14507"/>
                    <a:pt x="10479" y="16442"/>
                    <a:pt x="12123" y="17893"/>
                  </a:cubicBezTo>
                  <a:cubicBezTo>
                    <a:pt x="13766" y="19343"/>
                    <a:pt x="16584" y="20310"/>
                    <a:pt x="18344" y="20149"/>
                  </a:cubicBezTo>
                  <a:cubicBezTo>
                    <a:pt x="20105" y="19988"/>
                    <a:pt x="20810" y="18699"/>
                    <a:pt x="21514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859150" y="1963092"/>
              <a:ext cx="58957" cy="16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055" fill="norm" stroke="1" extrusionOk="0">
                  <a:moveTo>
                    <a:pt x="19529" y="1519"/>
                  </a:moveTo>
                  <a:cubicBezTo>
                    <a:pt x="16550" y="698"/>
                    <a:pt x="13571" y="-122"/>
                    <a:pt x="10219" y="15"/>
                  </a:cubicBezTo>
                  <a:cubicBezTo>
                    <a:pt x="6867" y="151"/>
                    <a:pt x="3143" y="1245"/>
                    <a:pt x="1281" y="2612"/>
                  </a:cubicBezTo>
                  <a:cubicBezTo>
                    <a:pt x="-581" y="3979"/>
                    <a:pt x="-581" y="5620"/>
                    <a:pt x="2398" y="7670"/>
                  </a:cubicBezTo>
                  <a:cubicBezTo>
                    <a:pt x="5378" y="9721"/>
                    <a:pt x="11336" y="12182"/>
                    <a:pt x="15060" y="14096"/>
                  </a:cubicBezTo>
                  <a:cubicBezTo>
                    <a:pt x="18785" y="16010"/>
                    <a:pt x="20274" y="17377"/>
                    <a:pt x="20647" y="18744"/>
                  </a:cubicBezTo>
                  <a:cubicBezTo>
                    <a:pt x="21019" y="20111"/>
                    <a:pt x="20274" y="21478"/>
                    <a:pt x="19529" y="20931"/>
                  </a:cubicBezTo>
                  <a:cubicBezTo>
                    <a:pt x="18785" y="20384"/>
                    <a:pt x="18040" y="17924"/>
                    <a:pt x="17295" y="15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015705" y="1727200"/>
              <a:ext cx="3864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524" y="0"/>
                  </a:moveTo>
                  <a:cubicBezTo>
                    <a:pt x="5977" y="4593"/>
                    <a:pt x="1430" y="9186"/>
                    <a:pt x="293" y="12538"/>
                  </a:cubicBezTo>
                  <a:cubicBezTo>
                    <a:pt x="-844" y="15890"/>
                    <a:pt x="1430" y="18000"/>
                    <a:pt x="5409" y="19303"/>
                  </a:cubicBezTo>
                  <a:cubicBezTo>
                    <a:pt x="9388" y="20607"/>
                    <a:pt x="15072" y="21103"/>
                    <a:pt x="20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2957968" y="1951566"/>
              <a:ext cx="413882" cy="12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646" fill="norm" stroke="1" extrusionOk="0">
                  <a:moveTo>
                    <a:pt x="1051" y="686"/>
                  </a:moveTo>
                  <a:cubicBezTo>
                    <a:pt x="500" y="343"/>
                    <a:pt x="-51" y="0"/>
                    <a:pt x="4" y="0"/>
                  </a:cubicBezTo>
                  <a:cubicBezTo>
                    <a:pt x="59" y="0"/>
                    <a:pt x="720" y="343"/>
                    <a:pt x="2043" y="514"/>
                  </a:cubicBezTo>
                  <a:cubicBezTo>
                    <a:pt x="3365" y="686"/>
                    <a:pt x="5349" y="686"/>
                    <a:pt x="6616" y="514"/>
                  </a:cubicBezTo>
                  <a:cubicBezTo>
                    <a:pt x="7884" y="343"/>
                    <a:pt x="8435" y="0"/>
                    <a:pt x="8490" y="514"/>
                  </a:cubicBezTo>
                  <a:cubicBezTo>
                    <a:pt x="8545" y="1028"/>
                    <a:pt x="8104" y="2400"/>
                    <a:pt x="7608" y="4800"/>
                  </a:cubicBezTo>
                  <a:cubicBezTo>
                    <a:pt x="7112" y="7200"/>
                    <a:pt x="6561" y="10628"/>
                    <a:pt x="6341" y="13200"/>
                  </a:cubicBezTo>
                  <a:cubicBezTo>
                    <a:pt x="6120" y="15771"/>
                    <a:pt x="6231" y="17486"/>
                    <a:pt x="6782" y="18857"/>
                  </a:cubicBezTo>
                  <a:cubicBezTo>
                    <a:pt x="7333" y="20228"/>
                    <a:pt x="8325" y="21257"/>
                    <a:pt x="9151" y="20228"/>
                  </a:cubicBezTo>
                  <a:cubicBezTo>
                    <a:pt x="9978" y="19200"/>
                    <a:pt x="10639" y="16114"/>
                    <a:pt x="10969" y="13543"/>
                  </a:cubicBezTo>
                  <a:cubicBezTo>
                    <a:pt x="11300" y="10971"/>
                    <a:pt x="11300" y="8914"/>
                    <a:pt x="11245" y="7028"/>
                  </a:cubicBezTo>
                  <a:cubicBezTo>
                    <a:pt x="11190" y="5143"/>
                    <a:pt x="11080" y="3428"/>
                    <a:pt x="11300" y="2400"/>
                  </a:cubicBezTo>
                  <a:cubicBezTo>
                    <a:pt x="11520" y="1371"/>
                    <a:pt x="12071" y="1028"/>
                    <a:pt x="12512" y="1714"/>
                  </a:cubicBezTo>
                  <a:cubicBezTo>
                    <a:pt x="12953" y="2400"/>
                    <a:pt x="13284" y="4114"/>
                    <a:pt x="13559" y="6000"/>
                  </a:cubicBezTo>
                  <a:cubicBezTo>
                    <a:pt x="13835" y="7886"/>
                    <a:pt x="14055" y="9943"/>
                    <a:pt x="14165" y="11828"/>
                  </a:cubicBezTo>
                  <a:cubicBezTo>
                    <a:pt x="14276" y="13714"/>
                    <a:pt x="14276" y="15428"/>
                    <a:pt x="14000" y="15771"/>
                  </a:cubicBezTo>
                  <a:cubicBezTo>
                    <a:pt x="13725" y="16114"/>
                    <a:pt x="13173" y="15086"/>
                    <a:pt x="12898" y="13543"/>
                  </a:cubicBezTo>
                  <a:cubicBezTo>
                    <a:pt x="12622" y="12000"/>
                    <a:pt x="12622" y="9943"/>
                    <a:pt x="13008" y="7543"/>
                  </a:cubicBezTo>
                  <a:cubicBezTo>
                    <a:pt x="13394" y="5143"/>
                    <a:pt x="14165" y="2400"/>
                    <a:pt x="14827" y="1028"/>
                  </a:cubicBezTo>
                  <a:cubicBezTo>
                    <a:pt x="15488" y="-343"/>
                    <a:pt x="16039" y="-343"/>
                    <a:pt x="16700" y="1200"/>
                  </a:cubicBezTo>
                  <a:cubicBezTo>
                    <a:pt x="17361" y="2743"/>
                    <a:pt x="18133" y="5828"/>
                    <a:pt x="18959" y="9257"/>
                  </a:cubicBezTo>
                  <a:cubicBezTo>
                    <a:pt x="19786" y="12686"/>
                    <a:pt x="20667" y="16457"/>
                    <a:pt x="21549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066937" y="1706446"/>
              <a:ext cx="167354" cy="36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43" fill="norm" stroke="1" extrusionOk="0">
                  <a:moveTo>
                    <a:pt x="5295" y="5686"/>
                  </a:moveTo>
                  <a:cubicBezTo>
                    <a:pt x="4755" y="9038"/>
                    <a:pt x="4215" y="12390"/>
                    <a:pt x="3945" y="14686"/>
                  </a:cubicBezTo>
                  <a:cubicBezTo>
                    <a:pt x="3675" y="16983"/>
                    <a:pt x="3675" y="18224"/>
                    <a:pt x="3270" y="19280"/>
                  </a:cubicBezTo>
                  <a:cubicBezTo>
                    <a:pt x="2865" y="20335"/>
                    <a:pt x="2055" y="21204"/>
                    <a:pt x="1380" y="21328"/>
                  </a:cubicBezTo>
                  <a:cubicBezTo>
                    <a:pt x="705" y="21452"/>
                    <a:pt x="165" y="20831"/>
                    <a:pt x="30" y="18659"/>
                  </a:cubicBezTo>
                  <a:cubicBezTo>
                    <a:pt x="-105" y="16486"/>
                    <a:pt x="165" y="12762"/>
                    <a:pt x="1785" y="9411"/>
                  </a:cubicBezTo>
                  <a:cubicBezTo>
                    <a:pt x="3405" y="6059"/>
                    <a:pt x="6375" y="3080"/>
                    <a:pt x="8535" y="1528"/>
                  </a:cubicBezTo>
                  <a:cubicBezTo>
                    <a:pt x="10695" y="-24"/>
                    <a:pt x="12045" y="-148"/>
                    <a:pt x="13125" y="100"/>
                  </a:cubicBezTo>
                  <a:cubicBezTo>
                    <a:pt x="14205" y="349"/>
                    <a:pt x="15015" y="969"/>
                    <a:pt x="16365" y="2273"/>
                  </a:cubicBezTo>
                  <a:cubicBezTo>
                    <a:pt x="17715" y="3576"/>
                    <a:pt x="19605" y="5562"/>
                    <a:pt x="20550" y="6866"/>
                  </a:cubicBezTo>
                  <a:cubicBezTo>
                    <a:pt x="21495" y="8169"/>
                    <a:pt x="21495" y="8790"/>
                    <a:pt x="21090" y="9411"/>
                  </a:cubicBezTo>
                  <a:cubicBezTo>
                    <a:pt x="20685" y="10031"/>
                    <a:pt x="19875" y="10652"/>
                    <a:pt x="17985" y="11024"/>
                  </a:cubicBezTo>
                  <a:cubicBezTo>
                    <a:pt x="16095" y="11397"/>
                    <a:pt x="13125" y="11521"/>
                    <a:pt x="10830" y="11521"/>
                  </a:cubicBezTo>
                  <a:cubicBezTo>
                    <a:pt x="8535" y="11521"/>
                    <a:pt x="6915" y="11397"/>
                    <a:pt x="5700" y="11583"/>
                  </a:cubicBezTo>
                  <a:cubicBezTo>
                    <a:pt x="4485" y="11769"/>
                    <a:pt x="3675" y="12266"/>
                    <a:pt x="3405" y="12824"/>
                  </a:cubicBezTo>
                  <a:cubicBezTo>
                    <a:pt x="3135" y="13383"/>
                    <a:pt x="3405" y="14004"/>
                    <a:pt x="6240" y="14997"/>
                  </a:cubicBezTo>
                  <a:cubicBezTo>
                    <a:pt x="9075" y="15990"/>
                    <a:pt x="14475" y="17355"/>
                    <a:pt x="19875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276465" y="1939835"/>
              <a:ext cx="97627" cy="9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899" fill="norm" stroke="1" extrusionOk="0">
                  <a:moveTo>
                    <a:pt x="10397" y="5060"/>
                  </a:moveTo>
                  <a:cubicBezTo>
                    <a:pt x="9478" y="2660"/>
                    <a:pt x="8559" y="260"/>
                    <a:pt x="6950" y="20"/>
                  </a:cubicBezTo>
                  <a:cubicBezTo>
                    <a:pt x="5342" y="-220"/>
                    <a:pt x="3044" y="1700"/>
                    <a:pt x="1665" y="4580"/>
                  </a:cubicBezTo>
                  <a:cubicBezTo>
                    <a:pt x="287" y="7460"/>
                    <a:pt x="-173" y="11300"/>
                    <a:pt x="57" y="14420"/>
                  </a:cubicBezTo>
                  <a:cubicBezTo>
                    <a:pt x="287" y="17540"/>
                    <a:pt x="1206" y="19940"/>
                    <a:pt x="3963" y="20660"/>
                  </a:cubicBezTo>
                  <a:cubicBezTo>
                    <a:pt x="6721" y="21380"/>
                    <a:pt x="11316" y="20420"/>
                    <a:pt x="14533" y="18500"/>
                  </a:cubicBezTo>
                  <a:cubicBezTo>
                    <a:pt x="17750" y="16580"/>
                    <a:pt x="19589" y="13700"/>
                    <a:pt x="20508" y="11060"/>
                  </a:cubicBezTo>
                  <a:cubicBezTo>
                    <a:pt x="21427" y="8420"/>
                    <a:pt x="21427" y="6020"/>
                    <a:pt x="20508" y="4100"/>
                  </a:cubicBezTo>
                  <a:cubicBezTo>
                    <a:pt x="19589" y="2180"/>
                    <a:pt x="17750" y="740"/>
                    <a:pt x="15682" y="500"/>
                  </a:cubicBezTo>
                  <a:cubicBezTo>
                    <a:pt x="13614" y="260"/>
                    <a:pt x="11316" y="1220"/>
                    <a:pt x="9018" y="2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447116" y="1925769"/>
              <a:ext cx="105834" cy="9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1600" y="5034"/>
                  </a:moveTo>
                  <a:cubicBezTo>
                    <a:pt x="19440" y="2784"/>
                    <a:pt x="17280" y="534"/>
                    <a:pt x="14256" y="84"/>
                  </a:cubicBezTo>
                  <a:cubicBezTo>
                    <a:pt x="11232" y="-366"/>
                    <a:pt x="7344" y="984"/>
                    <a:pt x="4536" y="4134"/>
                  </a:cubicBezTo>
                  <a:cubicBezTo>
                    <a:pt x="1728" y="7284"/>
                    <a:pt x="0" y="12234"/>
                    <a:pt x="0" y="15384"/>
                  </a:cubicBezTo>
                  <a:cubicBezTo>
                    <a:pt x="0" y="18534"/>
                    <a:pt x="1728" y="19884"/>
                    <a:pt x="5184" y="20559"/>
                  </a:cubicBezTo>
                  <a:cubicBezTo>
                    <a:pt x="8640" y="21234"/>
                    <a:pt x="13824" y="21234"/>
                    <a:pt x="19008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661405" y="1714500"/>
              <a:ext cx="50296" cy="30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8" fill="norm" stroke="1" extrusionOk="0">
                  <a:moveTo>
                    <a:pt x="21385" y="0"/>
                  </a:moveTo>
                  <a:cubicBezTo>
                    <a:pt x="17785" y="441"/>
                    <a:pt x="14185" y="882"/>
                    <a:pt x="11035" y="2718"/>
                  </a:cubicBezTo>
                  <a:cubicBezTo>
                    <a:pt x="7885" y="4555"/>
                    <a:pt x="5185" y="7788"/>
                    <a:pt x="3385" y="10800"/>
                  </a:cubicBezTo>
                  <a:cubicBezTo>
                    <a:pt x="1585" y="13812"/>
                    <a:pt x="685" y="16604"/>
                    <a:pt x="235" y="18441"/>
                  </a:cubicBezTo>
                  <a:cubicBezTo>
                    <a:pt x="-215" y="20278"/>
                    <a:pt x="-215" y="21159"/>
                    <a:pt x="2035" y="21380"/>
                  </a:cubicBezTo>
                  <a:cubicBezTo>
                    <a:pt x="4285" y="21600"/>
                    <a:pt x="8785" y="21159"/>
                    <a:pt x="12385" y="20645"/>
                  </a:cubicBezTo>
                  <a:cubicBezTo>
                    <a:pt x="15985" y="20131"/>
                    <a:pt x="18685" y="19543"/>
                    <a:pt x="21385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663016" y="1884731"/>
              <a:ext cx="86785" cy="10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6" fill="norm" stroke="1" extrusionOk="0">
                  <a:moveTo>
                    <a:pt x="18439" y="2841"/>
                  </a:moveTo>
                  <a:cubicBezTo>
                    <a:pt x="16332" y="1545"/>
                    <a:pt x="14224" y="249"/>
                    <a:pt x="11854" y="33"/>
                  </a:cubicBezTo>
                  <a:cubicBezTo>
                    <a:pt x="9483" y="-183"/>
                    <a:pt x="6849" y="681"/>
                    <a:pt x="4478" y="2409"/>
                  </a:cubicBezTo>
                  <a:cubicBezTo>
                    <a:pt x="2107" y="4137"/>
                    <a:pt x="0" y="6729"/>
                    <a:pt x="0" y="10185"/>
                  </a:cubicBezTo>
                  <a:cubicBezTo>
                    <a:pt x="0" y="13641"/>
                    <a:pt x="2107" y="17961"/>
                    <a:pt x="6059" y="19689"/>
                  </a:cubicBezTo>
                  <a:cubicBezTo>
                    <a:pt x="10010" y="21417"/>
                    <a:pt x="15805" y="20553"/>
                    <a:pt x="21600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782558" y="1658346"/>
              <a:ext cx="259342" cy="34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8" fill="norm" stroke="1" extrusionOk="0">
                  <a:moveTo>
                    <a:pt x="2023" y="17718"/>
                  </a:moveTo>
                  <a:cubicBezTo>
                    <a:pt x="2550" y="17060"/>
                    <a:pt x="3077" y="16401"/>
                    <a:pt x="3516" y="15545"/>
                  </a:cubicBezTo>
                  <a:cubicBezTo>
                    <a:pt x="3955" y="14689"/>
                    <a:pt x="4306" y="13636"/>
                    <a:pt x="4131" y="13372"/>
                  </a:cubicBezTo>
                  <a:cubicBezTo>
                    <a:pt x="3955" y="13109"/>
                    <a:pt x="3253" y="13636"/>
                    <a:pt x="2462" y="14558"/>
                  </a:cubicBezTo>
                  <a:cubicBezTo>
                    <a:pt x="1672" y="15479"/>
                    <a:pt x="794" y="16797"/>
                    <a:pt x="355" y="17784"/>
                  </a:cubicBezTo>
                  <a:cubicBezTo>
                    <a:pt x="-84" y="18772"/>
                    <a:pt x="-84" y="19431"/>
                    <a:pt x="179" y="20023"/>
                  </a:cubicBezTo>
                  <a:cubicBezTo>
                    <a:pt x="443" y="20616"/>
                    <a:pt x="970" y="21143"/>
                    <a:pt x="1672" y="21340"/>
                  </a:cubicBezTo>
                  <a:cubicBezTo>
                    <a:pt x="2375" y="21538"/>
                    <a:pt x="3253" y="21406"/>
                    <a:pt x="5009" y="20353"/>
                  </a:cubicBezTo>
                  <a:cubicBezTo>
                    <a:pt x="6765" y="19299"/>
                    <a:pt x="9399" y="17323"/>
                    <a:pt x="11857" y="14360"/>
                  </a:cubicBezTo>
                  <a:cubicBezTo>
                    <a:pt x="14316" y="11397"/>
                    <a:pt x="16599" y="7445"/>
                    <a:pt x="17916" y="5140"/>
                  </a:cubicBezTo>
                  <a:cubicBezTo>
                    <a:pt x="19233" y="2836"/>
                    <a:pt x="19584" y="2177"/>
                    <a:pt x="19848" y="1453"/>
                  </a:cubicBezTo>
                  <a:cubicBezTo>
                    <a:pt x="20111" y="728"/>
                    <a:pt x="20287" y="-62"/>
                    <a:pt x="19848" y="4"/>
                  </a:cubicBezTo>
                  <a:cubicBezTo>
                    <a:pt x="19409" y="70"/>
                    <a:pt x="18355" y="992"/>
                    <a:pt x="16950" y="3033"/>
                  </a:cubicBezTo>
                  <a:cubicBezTo>
                    <a:pt x="15545" y="5075"/>
                    <a:pt x="13789" y="8236"/>
                    <a:pt x="12648" y="10936"/>
                  </a:cubicBezTo>
                  <a:cubicBezTo>
                    <a:pt x="11506" y="13636"/>
                    <a:pt x="10979" y="15875"/>
                    <a:pt x="11067" y="17323"/>
                  </a:cubicBezTo>
                  <a:cubicBezTo>
                    <a:pt x="11155" y="18772"/>
                    <a:pt x="11857" y="19431"/>
                    <a:pt x="13701" y="19497"/>
                  </a:cubicBezTo>
                  <a:cubicBezTo>
                    <a:pt x="15545" y="19562"/>
                    <a:pt x="18531" y="19036"/>
                    <a:pt x="21516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875669" y="1790700"/>
              <a:ext cx="15353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3709" y="0"/>
                  </a:moveTo>
                  <a:cubicBezTo>
                    <a:pt x="1933" y="1440"/>
                    <a:pt x="158" y="2880"/>
                    <a:pt x="10" y="4320"/>
                  </a:cubicBezTo>
                  <a:cubicBezTo>
                    <a:pt x="-138" y="5760"/>
                    <a:pt x="1341" y="7200"/>
                    <a:pt x="5188" y="10080"/>
                  </a:cubicBezTo>
                  <a:cubicBezTo>
                    <a:pt x="9035" y="12960"/>
                    <a:pt x="15248" y="17280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4991100" y="1816099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2000" y="400"/>
                  </a:cubicBezTo>
                  <a:cubicBezTo>
                    <a:pt x="9600" y="800"/>
                    <a:pt x="8400" y="1600"/>
                    <a:pt x="7800" y="2667"/>
                  </a:cubicBezTo>
                  <a:cubicBezTo>
                    <a:pt x="7200" y="3733"/>
                    <a:pt x="7200" y="5067"/>
                    <a:pt x="9000" y="7200"/>
                  </a:cubicBezTo>
                  <a:cubicBezTo>
                    <a:pt x="10800" y="9333"/>
                    <a:pt x="14400" y="12267"/>
                    <a:pt x="16350" y="14400"/>
                  </a:cubicBezTo>
                  <a:cubicBezTo>
                    <a:pt x="18300" y="16533"/>
                    <a:pt x="18600" y="17867"/>
                    <a:pt x="17700" y="18933"/>
                  </a:cubicBezTo>
                  <a:cubicBezTo>
                    <a:pt x="16800" y="20000"/>
                    <a:pt x="14700" y="20800"/>
                    <a:pt x="11550" y="21200"/>
                  </a:cubicBezTo>
                  <a:cubicBezTo>
                    <a:pt x="8400" y="21600"/>
                    <a:pt x="42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0" y="1841500"/>
              <a:ext cx="443217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0" y="0"/>
                  </a:moveTo>
                  <a:cubicBezTo>
                    <a:pt x="3173" y="1326"/>
                    <a:pt x="6347" y="2653"/>
                    <a:pt x="9572" y="3979"/>
                  </a:cubicBezTo>
                  <a:cubicBezTo>
                    <a:pt x="12796" y="5305"/>
                    <a:pt x="16072" y="6632"/>
                    <a:pt x="18119" y="7484"/>
                  </a:cubicBezTo>
                  <a:cubicBezTo>
                    <a:pt x="20167" y="8337"/>
                    <a:pt x="20986" y="8716"/>
                    <a:pt x="21293" y="9189"/>
                  </a:cubicBezTo>
                  <a:cubicBezTo>
                    <a:pt x="21600" y="9663"/>
                    <a:pt x="21395" y="10232"/>
                    <a:pt x="20832" y="11179"/>
                  </a:cubicBezTo>
                  <a:cubicBezTo>
                    <a:pt x="20269" y="12126"/>
                    <a:pt x="19348" y="13453"/>
                    <a:pt x="17608" y="14874"/>
                  </a:cubicBezTo>
                  <a:cubicBezTo>
                    <a:pt x="15867" y="16295"/>
                    <a:pt x="13308" y="17811"/>
                    <a:pt x="11158" y="18947"/>
                  </a:cubicBezTo>
                  <a:cubicBezTo>
                    <a:pt x="9009" y="20084"/>
                    <a:pt x="7268" y="20842"/>
                    <a:pt x="5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98500" y="1797050"/>
              <a:ext cx="347427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0" y="0"/>
                  </a:moveTo>
                  <a:cubicBezTo>
                    <a:pt x="3535" y="711"/>
                    <a:pt x="7069" y="1422"/>
                    <a:pt x="10276" y="2267"/>
                  </a:cubicBezTo>
                  <a:cubicBezTo>
                    <a:pt x="13484" y="3111"/>
                    <a:pt x="16364" y="4089"/>
                    <a:pt x="18196" y="4978"/>
                  </a:cubicBezTo>
                  <a:cubicBezTo>
                    <a:pt x="20029" y="5867"/>
                    <a:pt x="20815" y="6667"/>
                    <a:pt x="21207" y="7333"/>
                  </a:cubicBezTo>
                  <a:cubicBezTo>
                    <a:pt x="21600" y="8000"/>
                    <a:pt x="21600" y="8533"/>
                    <a:pt x="21076" y="9156"/>
                  </a:cubicBezTo>
                  <a:cubicBezTo>
                    <a:pt x="20553" y="9778"/>
                    <a:pt x="19505" y="10489"/>
                    <a:pt x="17411" y="11778"/>
                  </a:cubicBezTo>
                  <a:cubicBezTo>
                    <a:pt x="15316" y="13067"/>
                    <a:pt x="12175" y="14933"/>
                    <a:pt x="9164" y="16667"/>
                  </a:cubicBezTo>
                  <a:cubicBezTo>
                    <a:pt x="6153" y="18400"/>
                    <a:pt x="3273" y="20000"/>
                    <a:pt x="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8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49231" y="518149"/>
              <a:ext cx="1438770" cy="135902"/>
            </a:xfrm>
            <a:prstGeom prst="rect">
              <a:avLst/>
            </a:prstGeom>
            <a:effectLst/>
          </p:spPr>
        </p:pic>
        <p:pic>
          <p:nvPicPr>
            <p:cNvPr id="258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159249" y="660400"/>
              <a:ext cx="1136651" cy="1206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