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86.png"/><Relationship Id="rId3" Type="http://schemas.openxmlformats.org/officeDocument/2006/relationships/image" Target="../media/image287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88.png"/><Relationship Id="rId3" Type="http://schemas.openxmlformats.org/officeDocument/2006/relationships/image" Target="../media/image289.png"/><Relationship Id="rId4" Type="http://schemas.openxmlformats.org/officeDocument/2006/relationships/image" Target="../media/image290.png"/><Relationship Id="rId5" Type="http://schemas.openxmlformats.org/officeDocument/2006/relationships/image" Target="../media/image291.png"/><Relationship Id="rId6" Type="http://schemas.openxmlformats.org/officeDocument/2006/relationships/image" Target="../media/image292.png"/><Relationship Id="rId7" Type="http://schemas.openxmlformats.org/officeDocument/2006/relationships/image" Target="../media/image293.png"/><Relationship Id="rId8" Type="http://schemas.openxmlformats.org/officeDocument/2006/relationships/image" Target="../media/image294.png"/><Relationship Id="rId9" Type="http://schemas.openxmlformats.org/officeDocument/2006/relationships/image" Target="../media/image295.png"/><Relationship Id="rId10" Type="http://schemas.openxmlformats.org/officeDocument/2006/relationships/image" Target="../media/image296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97.png"/><Relationship Id="rId3" Type="http://schemas.openxmlformats.org/officeDocument/2006/relationships/image" Target="../media/image298.png"/><Relationship Id="rId4" Type="http://schemas.openxmlformats.org/officeDocument/2006/relationships/image" Target="../media/image299.png"/><Relationship Id="rId5" Type="http://schemas.openxmlformats.org/officeDocument/2006/relationships/image" Target="../media/image300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png"/><Relationship Id="rId12" Type="http://schemas.openxmlformats.org/officeDocument/2006/relationships/image" Target="../media/image13.png"/><Relationship Id="rId13" Type="http://schemas.openxmlformats.org/officeDocument/2006/relationships/image" Target="../media/image14.png"/><Relationship Id="rId14" Type="http://schemas.openxmlformats.org/officeDocument/2006/relationships/image" Target="../media/image15.png"/><Relationship Id="rId15" Type="http://schemas.openxmlformats.org/officeDocument/2006/relationships/image" Target="../media/image16.png"/><Relationship Id="rId16" Type="http://schemas.openxmlformats.org/officeDocument/2006/relationships/image" Target="../media/image17.png"/><Relationship Id="rId17" Type="http://schemas.openxmlformats.org/officeDocument/2006/relationships/image" Target="../media/image18.png"/><Relationship Id="rId18" Type="http://schemas.openxmlformats.org/officeDocument/2006/relationships/image" Target="../media/image19.png"/><Relationship Id="rId19" Type="http://schemas.openxmlformats.org/officeDocument/2006/relationships/image" Target="../media/image20.png"/><Relationship Id="rId20" Type="http://schemas.openxmlformats.org/officeDocument/2006/relationships/image" Target="../media/image21.png"/><Relationship Id="rId21" Type="http://schemas.openxmlformats.org/officeDocument/2006/relationships/image" Target="../media/image22.png"/><Relationship Id="rId22" Type="http://schemas.openxmlformats.org/officeDocument/2006/relationships/image" Target="../media/image23.png"/><Relationship Id="rId23" Type="http://schemas.openxmlformats.org/officeDocument/2006/relationships/image" Target="../media/image24.png"/><Relationship Id="rId24" Type="http://schemas.openxmlformats.org/officeDocument/2006/relationships/image" Target="../media/image25.png"/><Relationship Id="rId25" Type="http://schemas.openxmlformats.org/officeDocument/2006/relationships/image" Target="../media/image26.png"/><Relationship Id="rId26" Type="http://schemas.openxmlformats.org/officeDocument/2006/relationships/image" Target="../media/image27.png"/><Relationship Id="rId27" Type="http://schemas.openxmlformats.org/officeDocument/2006/relationships/image" Target="../media/image28.png"/><Relationship Id="rId28" Type="http://schemas.openxmlformats.org/officeDocument/2006/relationships/image" Target="../media/image29.png"/><Relationship Id="rId29" Type="http://schemas.openxmlformats.org/officeDocument/2006/relationships/image" Target="../media/image30.png"/><Relationship Id="rId30" Type="http://schemas.openxmlformats.org/officeDocument/2006/relationships/image" Target="../media/image31.png"/><Relationship Id="rId31" Type="http://schemas.openxmlformats.org/officeDocument/2006/relationships/image" Target="../media/image32.png"/><Relationship Id="rId32" Type="http://schemas.openxmlformats.org/officeDocument/2006/relationships/image" Target="../media/image33.png"/><Relationship Id="rId33" Type="http://schemas.openxmlformats.org/officeDocument/2006/relationships/image" Target="../media/image34.png"/><Relationship Id="rId34" Type="http://schemas.openxmlformats.org/officeDocument/2006/relationships/image" Target="../media/image35.png"/><Relationship Id="rId35" Type="http://schemas.openxmlformats.org/officeDocument/2006/relationships/image" Target="../media/image36.png"/><Relationship Id="rId36" Type="http://schemas.openxmlformats.org/officeDocument/2006/relationships/image" Target="../media/image37.png"/><Relationship Id="rId37" Type="http://schemas.openxmlformats.org/officeDocument/2006/relationships/image" Target="../media/image38.png"/><Relationship Id="rId38" Type="http://schemas.openxmlformats.org/officeDocument/2006/relationships/image" Target="../media/image39.png"/><Relationship Id="rId39" Type="http://schemas.openxmlformats.org/officeDocument/2006/relationships/image" Target="../media/image40.png"/><Relationship Id="rId40" Type="http://schemas.openxmlformats.org/officeDocument/2006/relationships/image" Target="../media/image41.png"/><Relationship Id="rId41" Type="http://schemas.openxmlformats.org/officeDocument/2006/relationships/image" Target="../media/image42.png"/><Relationship Id="rId42" Type="http://schemas.openxmlformats.org/officeDocument/2006/relationships/image" Target="../media/image43.png"/><Relationship Id="rId43" Type="http://schemas.openxmlformats.org/officeDocument/2006/relationships/image" Target="../media/image44.png"/><Relationship Id="rId44" Type="http://schemas.openxmlformats.org/officeDocument/2006/relationships/image" Target="../media/image45.png"/><Relationship Id="rId45" Type="http://schemas.openxmlformats.org/officeDocument/2006/relationships/image" Target="../media/image46.png"/><Relationship Id="rId46" Type="http://schemas.openxmlformats.org/officeDocument/2006/relationships/image" Target="../media/image47.png"/><Relationship Id="rId47" Type="http://schemas.openxmlformats.org/officeDocument/2006/relationships/image" Target="../media/image48.png"/><Relationship Id="rId48" Type="http://schemas.openxmlformats.org/officeDocument/2006/relationships/image" Target="../media/image49.png"/><Relationship Id="rId49" Type="http://schemas.openxmlformats.org/officeDocument/2006/relationships/image" Target="../media/image50.png"/><Relationship Id="rId50" Type="http://schemas.openxmlformats.org/officeDocument/2006/relationships/image" Target="../media/image51.png"/><Relationship Id="rId51" Type="http://schemas.openxmlformats.org/officeDocument/2006/relationships/image" Target="../media/image52.png"/><Relationship Id="rId52" Type="http://schemas.openxmlformats.org/officeDocument/2006/relationships/image" Target="../media/image53.png"/><Relationship Id="rId53" Type="http://schemas.openxmlformats.org/officeDocument/2006/relationships/image" Target="../media/image54.png"/><Relationship Id="rId54" Type="http://schemas.openxmlformats.org/officeDocument/2006/relationships/image" Target="../media/image55.png"/><Relationship Id="rId55" Type="http://schemas.openxmlformats.org/officeDocument/2006/relationships/image" Target="../media/image56.png"/><Relationship Id="rId56" Type="http://schemas.openxmlformats.org/officeDocument/2006/relationships/image" Target="../media/image57.png"/><Relationship Id="rId57" Type="http://schemas.openxmlformats.org/officeDocument/2006/relationships/image" Target="../media/image58.png"/><Relationship Id="rId58" Type="http://schemas.openxmlformats.org/officeDocument/2006/relationships/image" Target="../media/image59.png"/><Relationship Id="rId59" Type="http://schemas.openxmlformats.org/officeDocument/2006/relationships/image" Target="../media/image60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png"/><Relationship Id="rId12" Type="http://schemas.openxmlformats.org/officeDocument/2006/relationships/image" Target="../media/image13.png"/><Relationship Id="rId13" Type="http://schemas.openxmlformats.org/officeDocument/2006/relationships/image" Target="../media/image14.png"/><Relationship Id="rId14" Type="http://schemas.openxmlformats.org/officeDocument/2006/relationships/image" Target="../media/image15.png"/><Relationship Id="rId15" Type="http://schemas.openxmlformats.org/officeDocument/2006/relationships/image" Target="../media/image16.png"/><Relationship Id="rId16" Type="http://schemas.openxmlformats.org/officeDocument/2006/relationships/image" Target="../media/image17.png"/><Relationship Id="rId17" Type="http://schemas.openxmlformats.org/officeDocument/2006/relationships/image" Target="../media/image18.png"/><Relationship Id="rId18" Type="http://schemas.openxmlformats.org/officeDocument/2006/relationships/image" Target="../media/image19.png"/><Relationship Id="rId19" Type="http://schemas.openxmlformats.org/officeDocument/2006/relationships/image" Target="../media/image20.png"/><Relationship Id="rId20" Type="http://schemas.openxmlformats.org/officeDocument/2006/relationships/image" Target="../media/image21.png"/><Relationship Id="rId21" Type="http://schemas.openxmlformats.org/officeDocument/2006/relationships/image" Target="../media/image54.png"/><Relationship Id="rId22" Type="http://schemas.openxmlformats.org/officeDocument/2006/relationships/image" Target="../media/image61.png"/><Relationship Id="rId23" Type="http://schemas.openxmlformats.org/officeDocument/2006/relationships/image" Target="../media/image62.png"/><Relationship Id="rId24" Type="http://schemas.openxmlformats.org/officeDocument/2006/relationships/image" Target="../media/image63.png"/><Relationship Id="rId25" Type="http://schemas.openxmlformats.org/officeDocument/2006/relationships/image" Target="../media/image64.png"/><Relationship Id="rId26" Type="http://schemas.openxmlformats.org/officeDocument/2006/relationships/image" Target="../media/image65.png"/><Relationship Id="rId27" Type="http://schemas.openxmlformats.org/officeDocument/2006/relationships/image" Target="../media/image66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7.png"/><Relationship Id="rId3" Type="http://schemas.openxmlformats.org/officeDocument/2006/relationships/image" Target="../media/image68.png"/><Relationship Id="rId4" Type="http://schemas.openxmlformats.org/officeDocument/2006/relationships/image" Target="../media/image69.png"/><Relationship Id="rId5" Type="http://schemas.openxmlformats.org/officeDocument/2006/relationships/image" Target="../media/image70.png"/><Relationship Id="rId6" Type="http://schemas.openxmlformats.org/officeDocument/2006/relationships/image" Target="../media/image71.png"/><Relationship Id="rId7" Type="http://schemas.openxmlformats.org/officeDocument/2006/relationships/image" Target="../media/image72.png"/><Relationship Id="rId8" Type="http://schemas.openxmlformats.org/officeDocument/2006/relationships/image" Target="../media/image73.png"/><Relationship Id="rId9" Type="http://schemas.openxmlformats.org/officeDocument/2006/relationships/image" Target="../media/image74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5.png"/><Relationship Id="rId3" Type="http://schemas.openxmlformats.org/officeDocument/2006/relationships/image" Target="../media/image76.png"/><Relationship Id="rId4" Type="http://schemas.openxmlformats.org/officeDocument/2006/relationships/image" Target="../media/image77.png"/><Relationship Id="rId5" Type="http://schemas.openxmlformats.org/officeDocument/2006/relationships/image" Target="../media/image78.png"/><Relationship Id="rId6" Type="http://schemas.openxmlformats.org/officeDocument/2006/relationships/image" Target="../media/image79.png"/><Relationship Id="rId7" Type="http://schemas.openxmlformats.org/officeDocument/2006/relationships/image" Target="../media/image80.png"/><Relationship Id="rId8" Type="http://schemas.openxmlformats.org/officeDocument/2006/relationships/image" Target="../media/image81.png"/><Relationship Id="rId9" Type="http://schemas.openxmlformats.org/officeDocument/2006/relationships/image" Target="../media/image82.png"/><Relationship Id="rId10" Type="http://schemas.openxmlformats.org/officeDocument/2006/relationships/image" Target="../media/image83.png"/><Relationship Id="rId11" Type="http://schemas.openxmlformats.org/officeDocument/2006/relationships/image" Target="../media/image84.png"/><Relationship Id="rId12" Type="http://schemas.openxmlformats.org/officeDocument/2006/relationships/image" Target="../media/image85.png"/><Relationship Id="rId13" Type="http://schemas.openxmlformats.org/officeDocument/2006/relationships/image" Target="../media/image86.png"/><Relationship Id="rId14" Type="http://schemas.openxmlformats.org/officeDocument/2006/relationships/image" Target="../media/image87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8.png"/><Relationship Id="rId3" Type="http://schemas.openxmlformats.org/officeDocument/2006/relationships/image" Target="../media/image89.png"/><Relationship Id="rId4" Type="http://schemas.openxmlformats.org/officeDocument/2006/relationships/image" Target="../media/image90.png"/><Relationship Id="rId5" Type="http://schemas.openxmlformats.org/officeDocument/2006/relationships/image" Target="../media/image91.png"/><Relationship Id="rId6" Type="http://schemas.openxmlformats.org/officeDocument/2006/relationships/image" Target="../media/image92.png"/><Relationship Id="rId7" Type="http://schemas.openxmlformats.org/officeDocument/2006/relationships/image" Target="../media/image93.png"/><Relationship Id="rId8" Type="http://schemas.openxmlformats.org/officeDocument/2006/relationships/image" Target="../media/image94.png"/><Relationship Id="rId9" Type="http://schemas.openxmlformats.org/officeDocument/2006/relationships/image" Target="../media/image95.png"/><Relationship Id="rId10" Type="http://schemas.openxmlformats.org/officeDocument/2006/relationships/image" Target="../media/image96.png"/><Relationship Id="rId11" Type="http://schemas.openxmlformats.org/officeDocument/2006/relationships/image" Target="../media/image97.png"/><Relationship Id="rId12" Type="http://schemas.openxmlformats.org/officeDocument/2006/relationships/image" Target="../media/image98.png"/><Relationship Id="rId13" Type="http://schemas.openxmlformats.org/officeDocument/2006/relationships/image" Target="../media/image99.png"/><Relationship Id="rId14" Type="http://schemas.openxmlformats.org/officeDocument/2006/relationships/image" Target="../media/image100.png"/><Relationship Id="rId15" Type="http://schemas.openxmlformats.org/officeDocument/2006/relationships/image" Target="../media/image101.png"/><Relationship Id="rId16" Type="http://schemas.openxmlformats.org/officeDocument/2006/relationships/image" Target="../media/image102.png"/><Relationship Id="rId17" Type="http://schemas.openxmlformats.org/officeDocument/2006/relationships/image" Target="../media/image103.png"/><Relationship Id="rId18" Type="http://schemas.openxmlformats.org/officeDocument/2006/relationships/image" Target="../media/image104.png"/><Relationship Id="rId19" Type="http://schemas.openxmlformats.org/officeDocument/2006/relationships/image" Target="../media/image105.png"/><Relationship Id="rId20" Type="http://schemas.openxmlformats.org/officeDocument/2006/relationships/image" Target="../media/image106.png"/><Relationship Id="rId21" Type="http://schemas.openxmlformats.org/officeDocument/2006/relationships/image" Target="../media/image107.png"/><Relationship Id="rId22" Type="http://schemas.openxmlformats.org/officeDocument/2006/relationships/image" Target="../media/image108.png"/><Relationship Id="rId23" Type="http://schemas.openxmlformats.org/officeDocument/2006/relationships/image" Target="../media/image109.png"/><Relationship Id="rId24" Type="http://schemas.openxmlformats.org/officeDocument/2006/relationships/image" Target="../media/image110.png"/><Relationship Id="rId25" Type="http://schemas.openxmlformats.org/officeDocument/2006/relationships/image" Target="../media/image111.png"/><Relationship Id="rId26" Type="http://schemas.openxmlformats.org/officeDocument/2006/relationships/image" Target="../media/image112.png"/><Relationship Id="rId27" Type="http://schemas.openxmlformats.org/officeDocument/2006/relationships/image" Target="../media/image113.png"/><Relationship Id="rId28" Type="http://schemas.openxmlformats.org/officeDocument/2006/relationships/image" Target="../media/image114.png"/><Relationship Id="rId29" Type="http://schemas.openxmlformats.org/officeDocument/2006/relationships/image" Target="../media/image115.png"/><Relationship Id="rId30" Type="http://schemas.openxmlformats.org/officeDocument/2006/relationships/image" Target="../media/image54.png"/><Relationship Id="rId31" Type="http://schemas.openxmlformats.org/officeDocument/2006/relationships/image" Target="../media/image116.png"/><Relationship Id="rId32" Type="http://schemas.openxmlformats.org/officeDocument/2006/relationships/image" Target="../media/image117.png"/><Relationship Id="rId33" Type="http://schemas.openxmlformats.org/officeDocument/2006/relationships/image" Target="../media/image118.png"/><Relationship Id="rId34" Type="http://schemas.openxmlformats.org/officeDocument/2006/relationships/image" Target="../media/image119.png"/><Relationship Id="rId35" Type="http://schemas.openxmlformats.org/officeDocument/2006/relationships/image" Target="../media/image120.png"/><Relationship Id="rId36" Type="http://schemas.openxmlformats.org/officeDocument/2006/relationships/image" Target="../media/image121.png"/><Relationship Id="rId37" Type="http://schemas.openxmlformats.org/officeDocument/2006/relationships/image" Target="../media/image122.png"/><Relationship Id="rId38" Type="http://schemas.openxmlformats.org/officeDocument/2006/relationships/image" Target="../media/image123.png"/><Relationship Id="rId39" Type="http://schemas.openxmlformats.org/officeDocument/2006/relationships/image" Target="../media/image124.png"/><Relationship Id="rId40" Type="http://schemas.openxmlformats.org/officeDocument/2006/relationships/image" Target="../media/image125.png"/><Relationship Id="rId41" Type="http://schemas.openxmlformats.org/officeDocument/2006/relationships/image" Target="../media/image126.png"/><Relationship Id="rId42" Type="http://schemas.openxmlformats.org/officeDocument/2006/relationships/image" Target="../media/image127.png"/><Relationship Id="rId43" Type="http://schemas.openxmlformats.org/officeDocument/2006/relationships/image" Target="../media/image128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9.png"/><Relationship Id="rId3" Type="http://schemas.openxmlformats.org/officeDocument/2006/relationships/image" Target="../media/image130.png"/><Relationship Id="rId4" Type="http://schemas.openxmlformats.org/officeDocument/2006/relationships/image" Target="../media/image131.png"/><Relationship Id="rId5" Type="http://schemas.openxmlformats.org/officeDocument/2006/relationships/image" Target="../media/image132.png"/><Relationship Id="rId6" Type="http://schemas.openxmlformats.org/officeDocument/2006/relationships/image" Target="../media/image133.png"/><Relationship Id="rId7" Type="http://schemas.openxmlformats.org/officeDocument/2006/relationships/image" Target="../media/image134.png"/><Relationship Id="rId8" Type="http://schemas.openxmlformats.org/officeDocument/2006/relationships/image" Target="../media/image135.png"/><Relationship Id="rId9" Type="http://schemas.openxmlformats.org/officeDocument/2006/relationships/image" Target="../media/image136.png"/><Relationship Id="rId10" Type="http://schemas.openxmlformats.org/officeDocument/2006/relationships/image" Target="../media/image137.png"/><Relationship Id="rId11" Type="http://schemas.openxmlformats.org/officeDocument/2006/relationships/image" Target="../media/image138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9.png"/><Relationship Id="rId3" Type="http://schemas.openxmlformats.org/officeDocument/2006/relationships/image" Target="../media/image140.png"/><Relationship Id="rId4" Type="http://schemas.openxmlformats.org/officeDocument/2006/relationships/image" Target="../media/image141.png"/><Relationship Id="rId5" Type="http://schemas.openxmlformats.org/officeDocument/2006/relationships/image" Target="../media/image142.png"/><Relationship Id="rId6" Type="http://schemas.openxmlformats.org/officeDocument/2006/relationships/image" Target="../media/image143.png"/><Relationship Id="rId7" Type="http://schemas.openxmlformats.org/officeDocument/2006/relationships/image" Target="../media/image144.png"/><Relationship Id="rId8" Type="http://schemas.openxmlformats.org/officeDocument/2006/relationships/image" Target="../media/image145.png"/><Relationship Id="rId9" Type="http://schemas.openxmlformats.org/officeDocument/2006/relationships/image" Target="../media/image146.png"/><Relationship Id="rId10" Type="http://schemas.openxmlformats.org/officeDocument/2006/relationships/image" Target="../media/image147.png"/><Relationship Id="rId11" Type="http://schemas.openxmlformats.org/officeDocument/2006/relationships/image" Target="../media/image148.png"/><Relationship Id="rId12" Type="http://schemas.openxmlformats.org/officeDocument/2006/relationships/image" Target="../media/image149.png"/><Relationship Id="rId13" Type="http://schemas.openxmlformats.org/officeDocument/2006/relationships/image" Target="../media/image150.png"/><Relationship Id="rId14" Type="http://schemas.openxmlformats.org/officeDocument/2006/relationships/image" Target="../media/image151.png"/><Relationship Id="rId15" Type="http://schemas.openxmlformats.org/officeDocument/2006/relationships/image" Target="../media/image152.png"/><Relationship Id="rId16" Type="http://schemas.openxmlformats.org/officeDocument/2006/relationships/image" Target="../media/image153.png"/><Relationship Id="rId17" Type="http://schemas.openxmlformats.org/officeDocument/2006/relationships/image" Target="../media/image154.png"/><Relationship Id="rId18" Type="http://schemas.openxmlformats.org/officeDocument/2006/relationships/image" Target="../media/image155.png"/><Relationship Id="rId19" Type="http://schemas.openxmlformats.org/officeDocument/2006/relationships/image" Target="../media/image156.png"/><Relationship Id="rId20" Type="http://schemas.openxmlformats.org/officeDocument/2006/relationships/image" Target="../media/image157.png"/><Relationship Id="rId21" Type="http://schemas.openxmlformats.org/officeDocument/2006/relationships/image" Target="../media/image158.png"/><Relationship Id="rId22" Type="http://schemas.openxmlformats.org/officeDocument/2006/relationships/image" Target="../media/image159.png"/><Relationship Id="rId23" Type="http://schemas.openxmlformats.org/officeDocument/2006/relationships/image" Target="../media/image160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1.png"/><Relationship Id="rId3" Type="http://schemas.openxmlformats.org/officeDocument/2006/relationships/image" Target="../media/image162.png"/><Relationship Id="rId4" Type="http://schemas.openxmlformats.org/officeDocument/2006/relationships/image" Target="../media/image163.png"/><Relationship Id="rId5" Type="http://schemas.openxmlformats.org/officeDocument/2006/relationships/image" Target="../media/image164.png"/><Relationship Id="rId6" Type="http://schemas.openxmlformats.org/officeDocument/2006/relationships/image" Target="../media/image165.png"/><Relationship Id="rId7" Type="http://schemas.openxmlformats.org/officeDocument/2006/relationships/image" Target="../media/image166.png"/><Relationship Id="rId8" Type="http://schemas.openxmlformats.org/officeDocument/2006/relationships/image" Target="../media/image167.png"/><Relationship Id="rId9" Type="http://schemas.openxmlformats.org/officeDocument/2006/relationships/image" Target="../media/image168.png"/><Relationship Id="rId10" Type="http://schemas.openxmlformats.org/officeDocument/2006/relationships/image" Target="../media/image169.png"/><Relationship Id="rId11" Type="http://schemas.openxmlformats.org/officeDocument/2006/relationships/image" Target="../media/image170.png"/><Relationship Id="rId12" Type="http://schemas.openxmlformats.org/officeDocument/2006/relationships/image" Target="../media/image171.png"/><Relationship Id="rId13" Type="http://schemas.openxmlformats.org/officeDocument/2006/relationships/image" Target="../media/image172.png"/><Relationship Id="rId14" Type="http://schemas.openxmlformats.org/officeDocument/2006/relationships/image" Target="../media/image173.png"/><Relationship Id="rId15" Type="http://schemas.openxmlformats.org/officeDocument/2006/relationships/image" Target="../media/image174.png"/><Relationship Id="rId16" Type="http://schemas.openxmlformats.org/officeDocument/2006/relationships/image" Target="../media/image175.png"/><Relationship Id="rId17" Type="http://schemas.openxmlformats.org/officeDocument/2006/relationships/image" Target="../media/image176.png"/><Relationship Id="rId18" Type="http://schemas.openxmlformats.org/officeDocument/2006/relationships/image" Target="../media/image177.png"/><Relationship Id="rId19" Type="http://schemas.openxmlformats.org/officeDocument/2006/relationships/image" Target="../media/image178.png"/><Relationship Id="rId20" Type="http://schemas.openxmlformats.org/officeDocument/2006/relationships/image" Target="../media/image179.png"/><Relationship Id="rId21" Type="http://schemas.openxmlformats.org/officeDocument/2006/relationships/image" Target="../media/image180.png"/><Relationship Id="rId22" Type="http://schemas.openxmlformats.org/officeDocument/2006/relationships/image" Target="../media/image181.png"/><Relationship Id="rId23" Type="http://schemas.openxmlformats.org/officeDocument/2006/relationships/image" Target="../media/image182.png"/><Relationship Id="rId24" Type="http://schemas.openxmlformats.org/officeDocument/2006/relationships/image" Target="../media/image183.png"/><Relationship Id="rId25" Type="http://schemas.openxmlformats.org/officeDocument/2006/relationships/image" Target="../media/image184.png"/><Relationship Id="rId26" Type="http://schemas.openxmlformats.org/officeDocument/2006/relationships/image" Target="../media/image185.png"/><Relationship Id="rId27" Type="http://schemas.openxmlformats.org/officeDocument/2006/relationships/image" Target="../media/image186.png"/><Relationship Id="rId28" Type="http://schemas.openxmlformats.org/officeDocument/2006/relationships/image" Target="../media/image187.png"/><Relationship Id="rId29" Type="http://schemas.openxmlformats.org/officeDocument/2006/relationships/image" Target="../media/image188.png"/><Relationship Id="rId30" Type="http://schemas.openxmlformats.org/officeDocument/2006/relationships/image" Target="../media/image189.png"/><Relationship Id="rId31" Type="http://schemas.openxmlformats.org/officeDocument/2006/relationships/image" Target="../media/image54.png"/><Relationship Id="rId32" Type="http://schemas.openxmlformats.org/officeDocument/2006/relationships/image" Target="../media/image190.png"/><Relationship Id="rId33" Type="http://schemas.openxmlformats.org/officeDocument/2006/relationships/image" Target="../media/image191.png"/><Relationship Id="rId34" Type="http://schemas.openxmlformats.org/officeDocument/2006/relationships/image" Target="../media/image192.png"/><Relationship Id="rId35" Type="http://schemas.openxmlformats.org/officeDocument/2006/relationships/image" Target="../media/image193.png"/><Relationship Id="rId36" Type="http://schemas.openxmlformats.org/officeDocument/2006/relationships/image" Target="../media/image194.png"/><Relationship Id="rId37" Type="http://schemas.openxmlformats.org/officeDocument/2006/relationships/image" Target="../media/image195.png"/><Relationship Id="rId38" Type="http://schemas.openxmlformats.org/officeDocument/2006/relationships/image" Target="../media/image196.png"/><Relationship Id="rId39" Type="http://schemas.openxmlformats.org/officeDocument/2006/relationships/image" Target="../media/image197.png"/><Relationship Id="rId40" Type="http://schemas.openxmlformats.org/officeDocument/2006/relationships/image" Target="../media/image198.png"/><Relationship Id="rId41" Type="http://schemas.openxmlformats.org/officeDocument/2006/relationships/image" Target="../media/image199.png"/><Relationship Id="rId42" Type="http://schemas.openxmlformats.org/officeDocument/2006/relationships/image" Target="../media/image200.png"/><Relationship Id="rId43" Type="http://schemas.openxmlformats.org/officeDocument/2006/relationships/image" Target="../media/image201.png"/><Relationship Id="rId44" Type="http://schemas.openxmlformats.org/officeDocument/2006/relationships/image" Target="../media/image202.png"/><Relationship Id="rId45" Type="http://schemas.openxmlformats.org/officeDocument/2006/relationships/image" Target="../media/image203.png"/><Relationship Id="rId46" Type="http://schemas.openxmlformats.org/officeDocument/2006/relationships/image" Target="../media/image204.png"/><Relationship Id="rId47" Type="http://schemas.openxmlformats.org/officeDocument/2006/relationships/image" Target="../media/image205.png"/><Relationship Id="rId48" Type="http://schemas.openxmlformats.org/officeDocument/2006/relationships/image" Target="../media/image206.png"/><Relationship Id="rId49" Type="http://schemas.openxmlformats.org/officeDocument/2006/relationships/image" Target="../media/image207.png"/><Relationship Id="rId50" Type="http://schemas.openxmlformats.org/officeDocument/2006/relationships/image" Target="../media/image208.png"/><Relationship Id="rId51" Type="http://schemas.openxmlformats.org/officeDocument/2006/relationships/image" Target="../media/image209.png"/><Relationship Id="rId52" Type="http://schemas.openxmlformats.org/officeDocument/2006/relationships/image" Target="../media/image210.png"/><Relationship Id="rId53" Type="http://schemas.openxmlformats.org/officeDocument/2006/relationships/image" Target="../media/image211.png"/><Relationship Id="rId54" Type="http://schemas.openxmlformats.org/officeDocument/2006/relationships/image" Target="../media/image212.png"/><Relationship Id="rId55" Type="http://schemas.openxmlformats.org/officeDocument/2006/relationships/image" Target="../media/image213.png"/><Relationship Id="rId56" Type="http://schemas.openxmlformats.org/officeDocument/2006/relationships/image" Target="../media/image214.png"/><Relationship Id="rId57" Type="http://schemas.openxmlformats.org/officeDocument/2006/relationships/image" Target="../media/image215.png"/><Relationship Id="rId58" Type="http://schemas.openxmlformats.org/officeDocument/2006/relationships/image" Target="../media/image216.png"/><Relationship Id="rId59" Type="http://schemas.openxmlformats.org/officeDocument/2006/relationships/image" Target="../media/image217.png"/><Relationship Id="rId60" Type="http://schemas.openxmlformats.org/officeDocument/2006/relationships/image" Target="../media/image218.png"/><Relationship Id="rId61" Type="http://schemas.openxmlformats.org/officeDocument/2006/relationships/image" Target="../media/image219.png"/><Relationship Id="rId62" Type="http://schemas.openxmlformats.org/officeDocument/2006/relationships/image" Target="../media/image220.png"/><Relationship Id="rId63" Type="http://schemas.openxmlformats.org/officeDocument/2006/relationships/image" Target="../media/image221.png"/><Relationship Id="rId64" Type="http://schemas.openxmlformats.org/officeDocument/2006/relationships/image" Target="../media/image222.png"/><Relationship Id="rId65" Type="http://schemas.openxmlformats.org/officeDocument/2006/relationships/image" Target="../media/image223.png"/><Relationship Id="rId66" Type="http://schemas.openxmlformats.org/officeDocument/2006/relationships/image" Target="../media/image224.png"/><Relationship Id="rId67" Type="http://schemas.openxmlformats.org/officeDocument/2006/relationships/image" Target="../media/image225.png"/><Relationship Id="rId68" Type="http://schemas.openxmlformats.org/officeDocument/2006/relationships/image" Target="../media/image226.png"/><Relationship Id="rId69" Type="http://schemas.openxmlformats.org/officeDocument/2006/relationships/image" Target="../media/image227.png"/><Relationship Id="rId70" Type="http://schemas.openxmlformats.org/officeDocument/2006/relationships/image" Target="../media/image228.png"/><Relationship Id="rId71" Type="http://schemas.openxmlformats.org/officeDocument/2006/relationships/image" Target="../media/image229.png"/><Relationship Id="rId72" Type="http://schemas.openxmlformats.org/officeDocument/2006/relationships/image" Target="../media/image230.png"/><Relationship Id="rId73" Type="http://schemas.openxmlformats.org/officeDocument/2006/relationships/image" Target="../media/image231.png"/><Relationship Id="rId74" Type="http://schemas.openxmlformats.org/officeDocument/2006/relationships/image" Target="../media/image232.png"/><Relationship Id="rId75" Type="http://schemas.openxmlformats.org/officeDocument/2006/relationships/image" Target="../media/image233.png"/><Relationship Id="rId76" Type="http://schemas.openxmlformats.org/officeDocument/2006/relationships/image" Target="../media/image234.png"/><Relationship Id="rId77" Type="http://schemas.openxmlformats.org/officeDocument/2006/relationships/image" Target="../media/image235.png"/><Relationship Id="rId78" Type="http://schemas.openxmlformats.org/officeDocument/2006/relationships/image" Target="../media/image236.png"/><Relationship Id="rId79" Type="http://schemas.openxmlformats.org/officeDocument/2006/relationships/image" Target="../media/image237.png"/><Relationship Id="rId80" Type="http://schemas.openxmlformats.org/officeDocument/2006/relationships/image" Target="../media/image238.png"/><Relationship Id="rId81" Type="http://schemas.openxmlformats.org/officeDocument/2006/relationships/image" Target="../media/image239.png"/><Relationship Id="rId82" Type="http://schemas.openxmlformats.org/officeDocument/2006/relationships/image" Target="../media/image240.png"/><Relationship Id="rId83" Type="http://schemas.openxmlformats.org/officeDocument/2006/relationships/image" Target="../media/image241.png"/><Relationship Id="rId84" Type="http://schemas.openxmlformats.org/officeDocument/2006/relationships/image" Target="../media/image242.png"/><Relationship Id="rId85" Type="http://schemas.openxmlformats.org/officeDocument/2006/relationships/image" Target="../media/image243.png"/><Relationship Id="rId86" Type="http://schemas.openxmlformats.org/officeDocument/2006/relationships/image" Target="../media/image244.png"/><Relationship Id="rId87" Type="http://schemas.openxmlformats.org/officeDocument/2006/relationships/image" Target="../media/image245.png"/><Relationship Id="rId88" Type="http://schemas.openxmlformats.org/officeDocument/2006/relationships/image" Target="../media/image246.png"/><Relationship Id="rId89" Type="http://schemas.openxmlformats.org/officeDocument/2006/relationships/image" Target="../media/image247.png"/><Relationship Id="rId90" Type="http://schemas.openxmlformats.org/officeDocument/2006/relationships/image" Target="../media/image248.png"/><Relationship Id="rId91" Type="http://schemas.openxmlformats.org/officeDocument/2006/relationships/image" Target="../media/image249.png"/><Relationship Id="rId92" Type="http://schemas.openxmlformats.org/officeDocument/2006/relationships/image" Target="../media/image250.png"/><Relationship Id="rId93" Type="http://schemas.openxmlformats.org/officeDocument/2006/relationships/image" Target="../media/image251.png"/><Relationship Id="rId94" Type="http://schemas.openxmlformats.org/officeDocument/2006/relationships/image" Target="../media/image252.png"/><Relationship Id="rId95" Type="http://schemas.openxmlformats.org/officeDocument/2006/relationships/image" Target="../media/image253.png"/><Relationship Id="rId96" Type="http://schemas.openxmlformats.org/officeDocument/2006/relationships/image" Target="../media/image254.png"/><Relationship Id="rId97" Type="http://schemas.openxmlformats.org/officeDocument/2006/relationships/image" Target="../media/image255.png"/><Relationship Id="rId98" Type="http://schemas.openxmlformats.org/officeDocument/2006/relationships/image" Target="../media/image256.png"/><Relationship Id="rId99" Type="http://schemas.openxmlformats.org/officeDocument/2006/relationships/image" Target="../media/image257.png"/><Relationship Id="rId100" Type="http://schemas.openxmlformats.org/officeDocument/2006/relationships/image" Target="../media/image258.png"/><Relationship Id="rId101" Type="http://schemas.openxmlformats.org/officeDocument/2006/relationships/image" Target="../media/image259.png"/><Relationship Id="rId102" Type="http://schemas.openxmlformats.org/officeDocument/2006/relationships/image" Target="../media/image260.png"/><Relationship Id="rId103" Type="http://schemas.openxmlformats.org/officeDocument/2006/relationships/image" Target="../media/image261.png"/><Relationship Id="rId104" Type="http://schemas.openxmlformats.org/officeDocument/2006/relationships/image" Target="../media/image262.png"/><Relationship Id="rId105" Type="http://schemas.openxmlformats.org/officeDocument/2006/relationships/image" Target="../media/image263.png"/><Relationship Id="rId106" Type="http://schemas.openxmlformats.org/officeDocument/2006/relationships/image" Target="../media/image264.png"/><Relationship Id="rId107" Type="http://schemas.openxmlformats.org/officeDocument/2006/relationships/image" Target="../media/image265.png"/><Relationship Id="rId108" Type="http://schemas.openxmlformats.org/officeDocument/2006/relationships/image" Target="../media/image266.png"/><Relationship Id="rId109" Type="http://schemas.openxmlformats.org/officeDocument/2006/relationships/image" Target="../media/image267.png"/><Relationship Id="rId110" Type="http://schemas.openxmlformats.org/officeDocument/2006/relationships/image" Target="../media/image268.png"/><Relationship Id="rId111" Type="http://schemas.openxmlformats.org/officeDocument/2006/relationships/image" Target="../media/image269.png"/><Relationship Id="rId112" Type="http://schemas.openxmlformats.org/officeDocument/2006/relationships/image" Target="../media/image270.png"/><Relationship Id="rId113" Type="http://schemas.openxmlformats.org/officeDocument/2006/relationships/image" Target="../media/image271.png"/><Relationship Id="rId114" Type="http://schemas.openxmlformats.org/officeDocument/2006/relationships/image" Target="../media/image272.png"/><Relationship Id="rId115" Type="http://schemas.openxmlformats.org/officeDocument/2006/relationships/image" Target="../media/image273.png"/><Relationship Id="rId116" Type="http://schemas.openxmlformats.org/officeDocument/2006/relationships/image" Target="../media/image274.png"/><Relationship Id="rId117" Type="http://schemas.openxmlformats.org/officeDocument/2006/relationships/image" Target="../media/image275.png"/><Relationship Id="rId118" Type="http://schemas.openxmlformats.org/officeDocument/2006/relationships/image" Target="../media/image276.png"/><Relationship Id="rId119" Type="http://schemas.openxmlformats.org/officeDocument/2006/relationships/image" Target="../media/image277.png"/><Relationship Id="rId120" Type="http://schemas.openxmlformats.org/officeDocument/2006/relationships/image" Target="../media/image278.png"/><Relationship Id="rId121" Type="http://schemas.openxmlformats.org/officeDocument/2006/relationships/image" Target="../media/image279.png"/><Relationship Id="rId122" Type="http://schemas.openxmlformats.org/officeDocument/2006/relationships/image" Target="../media/image280.png"/><Relationship Id="rId123" Type="http://schemas.openxmlformats.org/officeDocument/2006/relationships/image" Target="../media/image281.png"/><Relationship Id="rId124" Type="http://schemas.openxmlformats.org/officeDocument/2006/relationships/image" Target="../media/image282.png"/><Relationship Id="rId125" Type="http://schemas.openxmlformats.org/officeDocument/2006/relationships/image" Target="../media/image283.png"/><Relationship Id="rId126" Type="http://schemas.openxmlformats.org/officeDocument/2006/relationships/image" Target="../media/image284.png"/><Relationship Id="rId127" Type="http://schemas.openxmlformats.org/officeDocument/2006/relationships/image" Target="../media/image28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" name="Drawing"/>
          <p:cNvGrpSpPr/>
          <p:nvPr/>
        </p:nvGrpSpPr>
        <p:grpSpPr>
          <a:xfrm>
            <a:off x="1298993" y="987280"/>
            <a:ext cx="10767207" cy="2204411"/>
            <a:chOff x="0" y="-38100"/>
            <a:chExt cx="10767205" cy="2204409"/>
          </a:xfrm>
        </p:grpSpPr>
        <p:sp>
          <p:nvSpPr>
            <p:cNvPr id="119" name="Line"/>
            <p:cNvSpPr/>
            <p:nvPr/>
          </p:nvSpPr>
          <p:spPr>
            <a:xfrm>
              <a:off x="294856" y="855217"/>
              <a:ext cx="19051" cy="437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0" y="1516"/>
                  </a:moveTo>
                  <a:cubicBezTo>
                    <a:pt x="0" y="786"/>
                    <a:pt x="0" y="55"/>
                    <a:pt x="2400" y="3"/>
                  </a:cubicBezTo>
                  <a:cubicBezTo>
                    <a:pt x="4800" y="-49"/>
                    <a:pt x="9600" y="577"/>
                    <a:pt x="13200" y="2508"/>
                  </a:cubicBezTo>
                  <a:cubicBezTo>
                    <a:pt x="16800" y="4438"/>
                    <a:pt x="19200" y="7673"/>
                    <a:pt x="20400" y="11064"/>
                  </a:cubicBezTo>
                  <a:cubicBezTo>
                    <a:pt x="21600" y="14455"/>
                    <a:pt x="21600" y="18003"/>
                    <a:pt x="21600" y="21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0" y="854219"/>
              <a:ext cx="440907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600" fill="norm" stroke="1" extrusionOk="0">
                  <a:moveTo>
                    <a:pt x="755" y="21600"/>
                  </a:moveTo>
                  <a:cubicBezTo>
                    <a:pt x="445" y="20862"/>
                    <a:pt x="135" y="20123"/>
                    <a:pt x="31" y="19292"/>
                  </a:cubicBezTo>
                  <a:cubicBezTo>
                    <a:pt x="-72" y="18462"/>
                    <a:pt x="31" y="17538"/>
                    <a:pt x="1117" y="15692"/>
                  </a:cubicBezTo>
                  <a:cubicBezTo>
                    <a:pt x="2202" y="13846"/>
                    <a:pt x="4269" y="11077"/>
                    <a:pt x="6852" y="8769"/>
                  </a:cubicBezTo>
                  <a:cubicBezTo>
                    <a:pt x="9436" y="6462"/>
                    <a:pt x="12537" y="4615"/>
                    <a:pt x="15069" y="3231"/>
                  </a:cubicBezTo>
                  <a:cubicBezTo>
                    <a:pt x="17601" y="1846"/>
                    <a:pt x="19564" y="923"/>
                    <a:pt x="2152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421856" y="1060858"/>
              <a:ext cx="139701" cy="15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0" y="11947"/>
                  </a:moveTo>
                  <a:cubicBezTo>
                    <a:pt x="1636" y="11947"/>
                    <a:pt x="3273" y="11947"/>
                    <a:pt x="5564" y="10763"/>
                  </a:cubicBezTo>
                  <a:cubicBezTo>
                    <a:pt x="7855" y="9579"/>
                    <a:pt x="10800" y="7212"/>
                    <a:pt x="12436" y="5289"/>
                  </a:cubicBezTo>
                  <a:cubicBezTo>
                    <a:pt x="14073" y="3366"/>
                    <a:pt x="14400" y="1886"/>
                    <a:pt x="13745" y="999"/>
                  </a:cubicBezTo>
                  <a:cubicBezTo>
                    <a:pt x="13091" y="111"/>
                    <a:pt x="11455" y="-185"/>
                    <a:pt x="9982" y="111"/>
                  </a:cubicBezTo>
                  <a:cubicBezTo>
                    <a:pt x="8509" y="407"/>
                    <a:pt x="7200" y="1294"/>
                    <a:pt x="5564" y="4401"/>
                  </a:cubicBezTo>
                  <a:cubicBezTo>
                    <a:pt x="3927" y="7508"/>
                    <a:pt x="1964" y="12834"/>
                    <a:pt x="982" y="16237"/>
                  </a:cubicBezTo>
                  <a:cubicBezTo>
                    <a:pt x="0" y="19640"/>
                    <a:pt x="0" y="21119"/>
                    <a:pt x="3600" y="21267"/>
                  </a:cubicBezTo>
                  <a:cubicBezTo>
                    <a:pt x="7200" y="21415"/>
                    <a:pt x="14400" y="20231"/>
                    <a:pt x="21600" y="190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618706" y="996170"/>
              <a:ext cx="120651" cy="228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3411" y="9301"/>
                  </a:moveTo>
                  <a:cubicBezTo>
                    <a:pt x="2274" y="11481"/>
                    <a:pt x="1137" y="13661"/>
                    <a:pt x="568" y="15345"/>
                  </a:cubicBezTo>
                  <a:cubicBezTo>
                    <a:pt x="0" y="17029"/>
                    <a:pt x="0" y="18218"/>
                    <a:pt x="0" y="19308"/>
                  </a:cubicBezTo>
                  <a:cubicBezTo>
                    <a:pt x="0" y="20398"/>
                    <a:pt x="0" y="21389"/>
                    <a:pt x="0" y="21389"/>
                  </a:cubicBezTo>
                  <a:cubicBezTo>
                    <a:pt x="0" y="21389"/>
                    <a:pt x="0" y="20398"/>
                    <a:pt x="758" y="17228"/>
                  </a:cubicBezTo>
                  <a:cubicBezTo>
                    <a:pt x="1516" y="14057"/>
                    <a:pt x="3032" y="8706"/>
                    <a:pt x="4547" y="5437"/>
                  </a:cubicBezTo>
                  <a:cubicBezTo>
                    <a:pt x="6063" y="2167"/>
                    <a:pt x="7579" y="978"/>
                    <a:pt x="9284" y="383"/>
                  </a:cubicBezTo>
                  <a:cubicBezTo>
                    <a:pt x="10989" y="-211"/>
                    <a:pt x="12884" y="-211"/>
                    <a:pt x="14589" y="1077"/>
                  </a:cubicBezTo>
                  <a:cubicBezTo>
                    <a:pt x="16295" y="2365"/>
                    <a:pt x="17811" y="4941"/>
                    <a:pt x="18947" y="7517"/>
                  </a:cubicBezTo>
                  <a:cubicBezTo>
                    <a:pt x="20084" y="10094"/>
                    <a:pt x="20842" y="12670"/>
                    <a:pt x="21600" y="15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865130" y="778019"/>
              <a:ext cx="45677" cy="402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504" fill="norm" stroke="1" extrusionOk="0">
                  <a:moveTo>
                    <a:pt x="6460" y="0"/>
                  </a:moveTo>
                  <a:cubicBezTo>
                    <a:pt x="3514" y="3280"/>
                    <a:pt x="569" y="6559"/>
                    <a:pt x="78" y="9556"/>
                  </a:cubicBezTo>
                  <a:cubicBezTo>
                    <a:pt x="-413" y="12553"/>
                    <a:pt x="1551" y="15267"/>
                    <a:pt x="2532" y="16963"/>
                  </a:cubicBezTo>
                  <a:cubicBezTo>
                    <a:pt x="3514" y="18660"/>
                    <a:pt x="3514" y="19338"/>
                    <a:pt x="4987" y="20017"/>
                  </a:cubicBezTo>
                  <a:cubicBezTo>
                    <a:pt x="6460" y="20695"/>
                    <a:pt x="9405" y="21374"/>
                    <a:pt x="12351" y="21487"/>
                  </a:cubicBezTo>
                  <a:cubicBezTo>
                    <a:pt x="15296" y="21600"/>
                    <a:pt x="18242" y="21148"/>
                    <a:pt x="19714" y="20582"/>
                  </a:cubicBezTo>
                  <a:cubicBezTo>
                    <a:pt x="21187" y="20017"/>
                    <a:pt x="21187" y="19338"/>
                    <a:pt x="21187" y="186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785922" y="1012969"/>
              <a:ext cx="226485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826" y="21600"/>
                  </a:moveTo>
                  <a:cubicBezTo>
                    <a:pt x="1413" y="19200"/>
                    <a:pt x="0" y="16800"/>
                    <a:pt x="0" y="14400"/>
                  </a:cubicBezTo>
                  <a:cubicBezTo>
                    <a:pt x="0" y="12000"/>
                    <a:pt x="1413" y="9600"/>
                    <a:pt x="5249" y="7200"/>
                  </a:cubicBezTo>
                  <a:cubicBezTo>
                    <a:pt x="9084" y="4800"/>
                    <a:pt x="15342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969402" y="981219"/>
              <a:ext cx="182705" cy="160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241" fill="norm" stroke="1" extrusionOk="0">
                  <a:moveTo>
                    <a:pt x="11747" y="1683"/>
                  </a:moveTo>
                  <a:cubicBezTo>
                    <a:pt x="10258" y="842"/>
                    <a:pt x="8768" y="0"/>
                    <a:pt x="7527" y="0"/>
                  </a:cubicBezTo>
                  <a:cubicBezTo>
                    <a:pt x="6285" y="0"/>
                    <a:pt x="5292" y="842"/>
                    <a:pt x="4051" y="3787"/>
                  </a:cubicBezTo>
                  <a:cubicBezTo>
                    <a:pt x="2809" y="6732"/>
                    <a:pt x="1320" y="11782"/>
                    <a:pt x="575" y="15008"/>
                  </a:cubicBezTo>
                  <a:cubicBezTo>
                    <a:pt x="-170" y="18234"/>
                    <a:pt x="-170" y="19636"/>
                    <a:pt x="451" y="20478"/>
                  </a:cubicBezTo>
                  <a:cubicBezTo>
                    <a:pt x="1071" y="21319"/>
                    <a:pt x="2313" y="21600"/>
                    <a:pt x="3802" y="20618"/>
                  </a:cubicBezTo>
                  <a:cubicBezTo>
                    <a:pt x="5292" y="19636"/>
                    <a:pt x="7030" y="17392"/>
                    <a:pt x="8147" y="15569"/>
                  </a:cubicBezTo>
                  <a:cubicBezTo>
                    <a:pt x="9264" y="13745"/>
                    <a:pt x="9761" y="12343"/>
                    <a:pt x="10133" y="10379"/>
                  </a:cubicBezTo>
                  <a:cubicBezTo>
                    <a:pt x="10506" y="8416"/>
                    <a:pt x="10754" y="5891"/>
                    <a:pt x="10878" y="5610"/>
                  </a:cubicBezTo>
                  <a:cubicBezTo>
                    <a:pt x="11002" y="5330"/>
                    <a:pt x="11002" y="7294"/>
                    <a:pt x="11251" y="8977"/>
                  </a:cubicBezTo>
                  <a:cubicBezTo>
                    <a:pt x="11499" y="10660"/>
                    <a:pt x="11996" y="12062"/>
                    <a:pt x="13361" y="13044"/>
                  </a:cubicBezTo>
                  <a:cubicBezTo>
                    <a:pt x="14727" y="14026"/>
                    <a:pt x="16961" y="14587"/>
                    <a:pt x="18451" y="14306"/>
                  </a:cubicBezTo>
                  <a:cubicBezTo>
                    <a:pt x="19940" y="14026"/>
                    <a:pt x="20685" y="12904"/>
                    <a:pt x="21430" y="1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119225" y="701819"/>
              <a:ext cx="248782" cy="398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507" fill="norm" stroke="1" extrusionOk="0">
                  <a:moveTo>
                    <a:pt x="11081" y="0"/>
                  </a:moveTo>
                  <a:cubicBezTo>
                    <a:pt x="9983" y="1486"/>
                    <a:pt x="8884" y="2971"/>
                    <a:pt x="8152" y="5543"/>
                  </a:cubicBezTo>
                  <a:cubicBezTo>
                    <a:pt x="7420" y="8114"/>
                    <a:pt x="7054" y="11771"/>
                    <a:pt x="7420" y="14514"/>
                  </a:cubicBezTo>
                  <a:cubicBezTo>
                    <a:pt x="7786" y="17257"/>
                    <a:pt x="8884" y="19086"/>
                    <a:pt x="9891" y="20171"/>
                  </a:cubicBezTo>
                  <a:cubicBezTo>
                    <a:pt x="10898" y="21257"/>
                    <a:pt x="11813" y="21600"/>
                    <a:pt x="12362" y="21486"/>
                  </a:cubicBezTo>
                  <a:cubicBezTo>
                    <a:pt x="12912" y="21371"/>
                    <a:pt x="13095" y="20800"/>
                    <a:pt x="12362" y="20057"/>
                  </a:cubicBezTo>
                  <a:cubicBezTo>
                    <a:pt x="11630" y="19314"/>
                    <a:pt x="9983" y="18400"/>
                    <a:pt x="8152" y="17714"/>
                  </a:cubicBezTo>
                  <a:cubicBezTo>
                    <a:pt x="6322" y="17029"/>
                    <a:pt x="4308" y="16571"/>
                    <a:pt x="2752" y="16114"/>
                  </a:cubicBezTo>
                  <a:cubicBezTo>
                    <a:pt x="1196" y="15657"/>
                    <a:pt x="98" y="15200"/>
                    <a:pt x="7" y="14857"/>
                  </a:cubicBezTo>
                  <a:cubicBezTo>
                    <a:pt x="-85" y="14514"/>
                    <a:pt x="830" y="14286"/>
                    <a:pt x="2752" y="14114"/>
                  </a:cubicBezTo>
                  <a:cubicBezTo>
                    <a:pt x="4674" y="13943"/>
                    <a:pt x="7603" y="13829"/>
                    <a:pt x="10440" y="13600"/>
                  </a:cubicBezTo>
                  <a:cubicBezTo>
                    <a:pt x="13278" y="13371"/>
                    <a:pt x="16023" y="13029"/>
                    <a:pt x="17854" y="13029"/>
                  </a:cubicBezTo>
                  <a:cubicBezTo>
                    <a:pt x="19684" y="13029"/>
                    <a:pt x="20600" y="13371"/>
                    <a:pt x="21057" y="13886"/>
                  </a:cubicBezTo>
                  <a:cubicBezTo>
                    <a:pt x="21515" y="14400"/>
                    <a:pt x="21515" y="15086"/>
                    <a:pt x="21515" y="15714"/>
                  </a:cubicBezTo>
                  <a:cubicBezTo>
                    <a:pt x="21515" y="16343"/>
                    <a:pt x="21515" y="16914"/>
                    <a:pt x="21332" y="17486"/>
                  </a:cubicBezTo>
                  <a:cubicBezTo>
                    <a:pt x="21149" y="18057"/>
                    <a:pt x="20783" y="18629"/>
                    <a:pt x="20417" y="18686"/>
                  </a:cubicBezTo>
                  <a:cubicBezTo>
                    <a:pt x="20051" y="18743"/>
                    <a:pt x="19684" y="18286"/>
                    <a:pt x="19318" y="178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1348956" y="866919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1412456" y="873269"/>
              <a:ext cx="107951" cy="158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0" y="0"/>
                  </a:moveTo>
                  <a:cubicBezTo>
                    <a:pt x="1271" y="5400"/>
                    <a:pt x="2541" y="10800"/>
                    <a:pt x="3812" y="14211"/>
                  </a:cubicBezTo>
                  <a:cubicBezTo>
                    <a:pt x="5082" y="17621"/>
                    <a:pt x="6353" y="19042"/>
                    <a:pt x="8047" y="20037"/>
                  </a:cubicBezTo>
                  <a:cubicBezTo>
                    <a:pt x="9741" y="21032"/>
                    <a:pt x="11859" y="21600"/>
                    <a:pt x="13129" y="21174"/>
                  </a:cubicBezTo>
                  <a:cubicBezTo>
                    <a:pt x="14400" y="20747"/>
                    <a:pt x="14824" y="19326"/>
                    <a:pt x="16094" y="16200"/>
                  </a:cubicBezTo>
                  <a:cubicBezTo>
                    <a:pt x="17365" y="13074"/>
                    <a:pt x="19482" y="8242"/>
                    <a:pt x="21600" y="3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1558456" y="852532"/>
              <a:ext cx="152451" cy="140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067" fill="norm" stroke="1" extrusionOk="0">
                  <a:moveTo>
                    <a:pt x="895" y="5018"/>
                  </a:moveTo>
                  <a:cubicBezTo>
                    <a:pt x="303" y="6606"/>
                    <a:pt x="-289" y="8194"/>
                    <a:pt x="155" y="9306"/>
                  </a:cubicBezTo>
                  <a:cubicBezTo>
                    <a:pt x="599" y="10418"/>
                    <a:pt x="2078" y="11053"/>
                    <a:pt x="3558" y="11212"/>
                  </a:cubicBezTo>
                  <a:cubicBezTo>
                    <a:pt x="5037" y="11371"/>
                    <a:pt x="6516" y="11053"/>
                    <a:pt x="7996" y="9942"/>
                  </a:cubicBezTo>
                  <a:cubicBezTo>
                    <a:pt x="9475" y="8830"/>
                    <a:pt x="10955" y="6924"/>
                    <a:pt x="11990" y="5018"/>
                  </a:cubicBezTo>
                  <a:cubicBezTo>
                    <a:pt x="13026" y="3112"/>
                    <a:pt x="13618" y="1206"/>
                    <a:pt x="13026" y="412"/>
                  </a:cubicBezTo>
                  <a:cubicBezTo>
                    <a:pt x="12434" y="-382"/>
                    <a:pt x="10659" y="-64"/>
                    <a:pt x="8884" y="1683"/>
                  </a:cubicBezTo>
                  <a:cubicBezTo>
                    <a:pt x="7108" y="3430"/>
                    <a:pt x="5333" y="6606"/>
                    <a:pt x="4149" y="9306"/>
                  </a:cubicBezTo>
                  <a:cubicBezTo>
                    <a:pt x="2966" y="12006"/>
                    <a:pt x="2374" y="14230"/>
                    <a:pt x="2078" y="16136"/>
                  </a:cubicBezTo>
                  <a:cubicBezTo>
                    <a:pt x="1782" y="18042"/>
                    <a:pt x="1782" y="19630"/>
                    <a:pt x="4297" y="20424"/>
                  </a:cubicBezTo>
                  <a:cubicBezTo>
                    <a:pt x="6812" y="21218"/>
                    <a:pt x="11843" y="21218"/>
                    <a:pt x="15097" y="20742"/>
                  </a:cubicBezTo>
                  <a:cubicBezTo>
                    <a:pt x="18352" y="20265"/>
                    <a:pt x="19832" y="19312"/>
                    <a:pt x="21311" y="18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1806156" y="828819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1812506" y="993919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2949661" y="732438"/>
              <a:ext cx="228096" cy="314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402" fill="norm" stroke="1" extrusionOk="0">
                  <a:moveTo>
                    <a:pt x="2352" y="8285"/>
                  </a:moveTo>
                  <a:cubicBezTo>
                    <a:pt x="1752" y="11741"/>
                    <a:pt x="1152" y="15197"/>
                    <a:pt x="752" y="17573"/>
                  </a:cubicBezTo>
                  <a:cubicBezTo>
                    <a:pt x="352" y="19949"/>
                    <a:pt x="152" y="21245"/>
                    <a:pt x="52" y="21389"/>
                  </a:cubicBezTo>
                  <a:cubicBezTo>
                    <a:pt x="-48" y="21533"/>
                    <a:pt x="-48" y="20525"/>
                    <a:pt x="452" y="18005"/>
                  </a:cubicBezTo>
                  <a:cubicBezTo>
                    <a:pt x="952" y="15485"/>
                    <a:pt x="1952" y="11453"/>
                    <a:pt x="2852" y="8429"/>
                  </a:cubicBezTo>
                  <a:cubicBezTo>
                    <a:pt x="3752" y="5405"/>
                    <a:pt x="4552" y="3389"/>
                    <a:pt x="5252" y="2021"/>
                  </a:cubicBezTo>
                  <a:cubicBezTo>
                    <a:pt x="5952" y="653"/>
                    <a:pt x="6552" y="-67"/>
                    <a:pt x="6852" y="5"/>
                  </a:cubicBezTo>
                  <a:cubicBezTo>
                    <a:pt x="7152" y="77"/>
                    <a:pt x="7152" y="941"/>
                    <a:pt x="7452" y="2381"/>
                  </a:cubicBezTo>
                  <a:cubicBezTo>
                    <a:pt x="7752" y="3821"/>
                    <a:pt x="8352" y="5837"/>
                    <a:pt x="8952" y="7133"/>
                  </a:cubicBezTo>
                  <a:cubicBezTo>
                    <a:pt x="9552" y="8429"/>
                    <a:pt x="10152" y="9005"/>
                    <a:pt x="10952" y="9149"/>
                  </a:cubicBezTo>
                  <a:cubicBezTo>
                    <a:pt x="11752" y="9293"/>
                    <a:pt x="12752" y="9005"/>
                    <a:pt x="13952" y="8213"/>
                  </a:cubicBezTo>
                  <a:cubicBezTo>
                    <a:pt x="15152" y="7421"/>
                    <a:pt x="16552" y="6125"/>
                    <a:pt x="17752" y="5045"/>
                  </a:cubicBezTo>
                  <a:cubicBezTo>
                    <a:pt x="18952" y="3965"/>
                    <a:pt x="19952" y="3101"/>
                    <a:pt x="20452" y="3101"/>
                  </a:cubicBezTo>
                  <a:cubicBezTo>
                    <a:pt x="20952" y="3101"/>
                    <a:pt x="20952" y="3965"/>
                    <a:pt x="21052" y="6773"/>
                  </a:cubicBezTo>
                  <a:cubicBezTo>
                    <a:pt x="21152" y="9581"/>
                    <a:pt x="21352" y="14333"/>
                    <a:pt x="21552" y="190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3311106" y="721814"/>
              <a:ext cx="234951" cy="287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6079"/>
                  </a:moveTo>
                  <a:cubicBezTo>
                    <a:pt x="778" y="4345"/>
                    <a:pt x="1557" y="2610"/>
                    <a:pt x="3308" y="1507"/>
                  </a:cubicBezTo>
                  <a:cubicBezTo>
                    <a:pt x="5059" y="403"/>
                    <a:pt x="7784" y="-70"/>
                    <a:pt x="9438" y="9"/>
                  </a:cubicBezTo>
                  <a:cubicBezTo>
                    <a:pt x="11092" y="88"/>
                    <a:pt x="11676" y="718"/>
                    <a:pt x="11092" y="3477"/>
                  </a:cubicBezTo>
                  <a:cubicBezTo>
                    <a:pt x="10508" y="6237"/>
                    <a:pt x="8757" y="11124"/>
                    <a:pt x="7589" y="14041"/>
                  </a:cubicBezTo>
                  <a:cubicBezTo>
                    <a:pt x="6422" y="16958"/>
                    <a:pt x="5838" y="17904"/>
                    <a:pt x="5351" y="18771"/>
                  </a:cubicBezTo>
                  <a:cubicBezTo>
                    <a:pt x="4865" y="19638"/>
                    <a:pt x="4476" y="20426"/>
                    <a:pt x="4768" y="20899"/>
                  </a:cubicBezTo>
                  <a:cubicBezTo>
                    <a:pt x="5059" y="21372"/>
                    <a:pt x="6032" y="21530"/>
                    <a:pt x="7978" y="21372"/>
                  </a:cubicBezTo>
                  <a:cubicBezTo>
                    <a:pt x="9924" y="21215"/>
                    <a:pt x="12843" y="20742"/>
                    <a:pt x="15276" y="20426"/>
                  </a:cubicBezTo>
                  <a:cubicBezTo>
                    <a:pt x="17708" y="20111"/>
                    <a:pt x="19654" y="19953"/>
                    <a:pt x="21600" y="197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3846767" y="726113"/>
              <a:ext cx="349961" cy="285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277" fill="norm" stroke="1" extrusionOk="0">
                  <a:moveTo>
                    <a:pt x="16636" y="10489"/>
                  </a:moveTo>
                  <a:cubicBezTo>
                    <a:pt x="15873" y="9070"/>
                    <a:pt x="15111" y="7651"/>
                    <a:pt x="14095" y="6862"/>
                  </a:cubicBezTo>
                  <a:cubicBezTo>
                    <a:pt x="13078" y="6074"/>
                    <a:pt x="11808" y="5916"/>
                    <a:pt x="10664" y="7020"/>
                  </a:cubicBezTo>
                  <a:cubicBezTo>
                    <a:pt x="9521" y="8124"/>
                    <a:pt x="8504" y="10489"/>
                    <a:pt x="7996" y="12144"/>
                  </a:cubicBezTo>
                  <a:cubicBezTo>
                    <a:pt x="7488" y="13799"/>
                    <a:pt x="7488" y="14745"/>
                    <a:pt x="8123" y="15376"/>
                  </a:cubicBezTo>
                  <a:cubicBezTo>
                    <a:pt x="8758" y="16007"/>
                    <a:pt x="10029" y="16322"/>
                    <a:pt x="11045" y="15770"/>
                  </a:cubicBezTo>
                  <a:cubicBezTo>
                    <a:pt x="12062" y="15218"/>
                    <a:pt x="12824" y="13799"/>
                    <a:pt x="13332" y="12696"/>
                  </a:cubicBezTo>
                  <a:cubicBezTo>
                    <a:pt x="13841" y="11592"/>
                    <a:pt x="14095" y="10804"/>
                    <a:pt x="14412" y="10725"/>
                  </a:cubicBezTo>
                  <a:cubicBezTo>
                    <a:pt x="14730" y="10646"/>
                    <a:pt x="15111" y="11277"/>
                    <a:pt x="15619" y="11750"/>
                  </a:cubicBezTo>
                  <a:cubicBezTo>
                    <a:pt x="16128" y="12223"/>
                    <a:pt x="16763" y="12538"/>
                    <a:pt x="17652" y="12380"/>
                  </a:cubicBezTo>
                  <a:cubicBezTo>
                    <a:pt x="18542" y="12223"/>
                    <a:pt x="19685" y="11592"/>
                    <a:pt x="20384" y="9858"/>
                  </a:cubicBezTo>
                  <a:cubicBezTo>
                    <a:pt x="21083" y="8124"/>
                    <a:pt x="21337" y="5286"/>
                    <a:pt x="20384" y="3236"/>
                  </a:cubicBezTo>
                  <a:cubicBezTo>
                    <a:pt x="19431" y="1186"/>
                    <a:pt x="17271" y="-75"/>
                    <a:pt x="14857" y="4"/>
                  </a:cubicBezTo>
                  <a:cubicBezTo>
                    <a:pt x="12443" y="83"/>
                    <a:pt x="9775" y="1502"/>
                    <a:pt x="7297" y="3709"/>
                  </a:cubicBezTo>
                  <a:cubicBezTo>
                    <a:pt x="4819" y="5916"/>
                    <a:pt x="2532" y="8912"/>
                    <a:pt x="1262" y="11434"/>
                  </a:cubicBezTo>
                  <a:cubicBezTo>
                    <a:pt x="-9" y="13957"/>
                    <a:pt x="-263" y="16007"/>
                    <a:pt x="245" y="17662"/>
                  </a:cubicBezTo>
                  <a:cubicBezTo>
                    <a:pt x="753" y="19318"/>
                    <a:pt x="2024" y="20579"/>
                    <a:pt x="4629" y="21052"/>
                  </a:cubicBezTo>
                  <a:cubicBezTo>
                    <a:pt x="7233" y="21525"/>
                    <a:pt x="11172" y="21210"/>
                    <a:pt x="13904" y="20500"/>
                  </a:cubicBezTo>
                  <a:cubicBezTo>
                    <a:pt x="16636" y="19791"/>
                    <a:pt x="18161" y="18687"/>
                    <a:pt x="19685" y="175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4822406" y="566352"/>
              <a:ext cx="268953" cy="410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600" fill="norm" stroke="1" extrusionOk="0">
                  <a:moveTo>
                    <a:pt x="3544" y="8796"/>
                  </a:moveTo>
                  <a:cubicBezTo>
                    <a:pt x="2869" y="11357"/>
                    <a:pt x="2194" y="13918"/>
                    <a:pt x="1772" y="15866"/>
                  </a:cubicBezTo>
                  <a:cubicBezTo>
                    <a:pt x="1350" y="17814"/>
                    <a:pt x="1181" y="19151"/>
                    <a:pt x="1097" y="20097"/>
                  </a:cubicBezTo>
                  <a:cubicBezTo>
                    <a:pt x="1012" y="21043"/>
                    <a:pt x="1012" y="21600"/>
                    <a:pt x="759" y="21600"/>
                  </a:cubicBezTo>
                  <a:cubicBezTo>
                    <a:pt x="506" y="21600"/>
                    <a:pt x="0" y="21043"/>
                    <a:pt x="0" y="19039"/>
                  </a:cubicBezTo>
                  <a:cubicBezTo>
                    <a:pt x="0" y="17035"/>
                    <a:pt x="506" y="13584"/>
                    <a:pt x="1181" y="10355"/>
                  </a:cubicBezTo>
                  <a:cubicBezTo>
                    <a:pt x="1856" y="7126"/>
                    <a:pt x="2700" y="4120"/>
                    <a:pt x="3291" y="2338"/>
                  </a:cubicBezTo>
                  <a:cubicBezTo>
                    <a:pt x="3881" y="557"/>
                    <a:pt x="4219" y="0"/>
                    <a:pt x="4556" y="0"/>
                  </a:cubicBezTo>
                  <a:cubicBezTo>
                    <a:pt x="4894" y="0"/>
                    <a:pt x="5231" y="557"/>
                    <a:pt x="5653" y="1781"/>
                  </a:cubicBezTo>
                  <a:cubicBezTo>
                    <a:pt x="6075" y="3006"/>
                    <a:pt x="6581" y="4899"/>
                    <a:pt x="7172" y="6012"/>
                  </a:cubicBezTo>
                  <a:cubicBezTo>
                    <a:pt x="7762" y="7126"/>
                    <a:pt x="8437" y="7460"/>
                    <a:pt x="9956" y="7126"/>
                  </a:cubicBezTo>
                  <a:cubicBezTo>
                    <a:pt x="11475" y="6792"/>
                    <a:pt x="13838" y="5790"/>
                    <a:pt x="15525" y="4843"/>
                  </a:cubicBezTo>
                  <a:cubicBezTo>
                    <a:pt x="17212" y="3897"/>
                    <a:pt x="18225" y="3006"/>
                    <a:pt x="19069" y="2338"/>
                  </a:cubicBezTo>
                  <a:cubicBezTo>
                    <a:pt x="19912" y="1670"/>
                    <a:pt x="20588" y="1225"/>
                    <a:pt x="21009" y="1280"/>
                  </a:cubicBezTo>
                  <a:cubicBezTo>
                    <a:pt x="21431" y="1336"/>
                    <a:pt x="21600" y="1893"/>
                    <a:pt x="21262" y="3953"/>
                  </a:cubicBezTo>
                  <a:cubicBezTo>
                    <a:pt x="20925" y="6012"/>
                    <a:pt x="20081" y="9575"/>
                    <a:pt x="19575" y="12025"/>
                  </a:cubicBezTo>
                  <a:cubicBezTo>
                    <a:pt x="19069" y="14474"/>
                    <a:pt x="18900" y="15810"/>
                    <a:pt x="18731" y="171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5100594" y="770877"/>
              <a:ext cx="315798" cy="328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24" fill="norm" stroke="1" extrusionOk="0">
                  <a:moveTo>
                    <a:pt x="9154" y="3766"/>
                  </a:moveTo>
                  <a:cubicBezTo>
                    <a:pt x="8722" y="2528"/>
                    <a:pt x="8290" y="1289"/>
                    <a:pt x="7714" y="601"/>
                  </a:cubicBezTo>
                  <a:cubicBezTo>
                    <a:pt x="7138" y="-86"/>
                    <a:pt x="6418" y="-224"/>
                    <a:pt x="5194" y="395"/>
                  </a:cubicBezTo>
                  <a:cubicBezTo>
                    <a:pt x="3970" y="1014"/>
                    <a:pt x="2242" y="2390"/>
                    <a:pt x="1234" y="3766"/>
                  </a:cubicBezTo>
                  <a:cubicBezTo>
                    <a:pt x="226" y="5142"/>
                    <a:pt x="-62" y="6517"/>
                    <a:pt x="10" y="7549"/>
                  </a:cubicBezTo>
                  <a:cubicBezTo>
                    <a:pt x="82" y="8581"/>
                    <a:pt x="514" y="9269"/>
                    <a:pt x="1090" y="9475"/>
                  </a:cubicBezTo>
                  <a:cubicBezTo>
                    <a:pt x="1666" y="9682"/>
                    <a:pt x="2386" y="9407"/>
                    <a:pt x="3178" y="8719"/>
                  </a:cubicBezTo>
                  <a:cubicBezTo>
                    <a:pt x="3970" y="8031"/>
                    <a:pt x="4834" y="6930"/>
                    <a:pt x="5482" y="6036"/>
                  </a:cubicBezTo>
                  <a:cubicBezTo>
                    <a:pt x="6130" y="5142"/>
                    <a:pt x="6562" y="4454"/>
                    <a:pt x="6778" y="4522"/>
                  </a:cubicBezTo>
                  <a:cubicBezTo>
                    <a:pt x="6994" y="4591"/>
                    <a:pt x="6994" y="5417"/>
                    <a:pt x="7426" y="5830"/>
                  </a:cubicBezTo>
                  <a:cubicBezTo>
                    <a:pt x="7858" y="6242"/>
                    <a:pt x="8722" y="6242"/>
                    <a:pt x="9658" y="5692"/>
                  </a:cubicBezTo>
                  <a:cubicBezTo>
                    <a:pt x="10594" y="5142"/>
                    <a:pt x="11602" y="4041"/>
                    <a:pt x="12322" y="3009"/>
                  </a:cubicBezTo>
                  <a:cubicBezTo>
                    <a:pt x="13042" y="1977"/>
                    <a:pt x="13474" y="1014"/>
                    <a:pt x="13546" y="1014"/>
                  </a:cubicBezTo>
                  <a:cubicBezTo>
                    <a:pt x="13618" y="1014"/>
                    <a:pt x="13330" y="1977"/>
                    <a:pt x="13114" y="2872"/>
                  </a:cubicBezTo>
                  <a:cubicBezTo>
                    <a:pt x="12898" y="3766"/>
                    <a:pt x="12754" y="4591"/>
                    <a:pt x="12754" y="5348"/>
                  </a:cubicBezTo>
                  <a:cubicBezTo>
                    <a:pt x="12754" y="6105"/>
                    <a:pt x="12898" y="6793"/>
                    <a:pt x="13330" y="7137"/>
                  </a:cubicBezTo>
                  <a:cubicBezTo>
                    <a:pt x="13762" y="7480"/>
                    <a:pt x="14482" y="7480"/>
                    <a:pt x="15346" y="6930"/>
                  </a:cubicBezTo>
                  <a:cubicBezTo>
                    <a:pt x="16210" y="6380"/>
                    <a:pt x="17218" y="5279"/>
                    <a:pt x="18010" y="4110"/>
                  </a:cubicBezTo>
                  <a:cubicBezTo>
                    <a:pt x="18802" y="2940"/>
                    <a:pt x="19378" y="1702"/>
                    <a:pt x="19522" y="1565"/>
                  </a:cubicBezTo>
                  <a:cubicBezTo>
                    <a:pt x="19666" y="1427"/>
                    <a:pt x="19378" y="2390"/>
                    <a:pt x="19522" y="4729"/>
                  </a:cubicBezTo>
                  <a:cubicBezTo>
                    <a:pt x="19666" y="7068"/>
                    <a:pt x="20242" y="10782"/>
                    <a:pt x="20674" y="13396"/>
                  </a:cubicBezTo>
                  <a:cubicBezTo>
                    <a:pt x="21106" y="16010"/>
                    <a:pt x="21394" y="17524"/>
                    <a:pt x="21466" y="18624"/>
                  </a:cubicBezTo>
                  <a:cubicBezTo>
                    <a:pt x="21538" y="19725"/>
                    <a:pt x="21394" y="20413"/>
                    <a:pt x="20962" y="20826"/>
                  </a:cubicBezTo>
                  <a:cubicBezTo>
                    <a:pt x="20530" y="21238"/>
                    <a:pt x="19810" y="21376"/>
                    <a:pt x="18730" y="21307"/>
                  </a:cubicBezTo>
                  <a:cubicBezTo>
                    <a:pt x="17650" y="21238"/>
                    <a:pt x="16210" y="20963"/>
                    <a:pt x="14770" y="206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5878622" y="625619"/>
              <a:ext cx="143935" cy="332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21600" y="0"/>
                  </a:moveTo>
                  <a:cubicBezTo>
                    <a:pt x="20012" y="0"/>
                    <a:pt x="18424" y="0"/>
                    <a:pt x="17153" y="273"/>
                  </a:cubicBezTo>
                  <a:cubicBezTo>
                    <a:pt x="15882" y="547"/>
                    <a:pt x="14929" y="1094"/>
                    <a:pt x="12229" y="3554"/>
                  </a:cubicBezTo>
                  <a:cubicBezTo>
                    <a:pt x="9529" y="6015"/>
                    <a:pt x="5082" y="10390"/>
                    <a:pt x="2700" y="13261"/>
                  </a:cubicBezTo>
                  <a:cubicBezTo>
                    <a:pt x="318" y="16132"/>
                    <a:pt x="0" y="17499"/>
                    <a:pt x="0" y="18592"/>
                  </a:cubicBezTo>
                  <a:cubicBezTo>
                    <a:pt x="0" y="19686"/>
                    <a:pt x="318" y="20506"/>
                    <a:pt x="1588" y="20985"/>
                  </a:cubicBezTo>
                  <a:cubicBezTo>
                    <a:pt x="2859" y="21463"/>
                    <a:pt x="5082" y="21600"/>
                    <a:pt x="6829" y="21395"/>
                  </a:cubicBezTo>
                  <a:cubicBezTo>
                    <a:pt x="8576" y="21190"/>
                    <a:pt x="9847" y="20643"/>
                    <a:pt x="10482" y="20028"/>
                  </a:cubicBezTo>
                  <a:cubicBezTo>
                    <a:pt x="11118" y="19413"/>
                    <a:pt x="11118" y="18729"/>
                    <a:pt x="10959" y="18046"/>
                  </a:cubicBezTo>
                  <a:cubicBezTo>
                    <a:pt x="10800" y="17362"/>
                    <a:pt x="10482" y="16678"/>
                    <a:pt x="8894" y="15995"/>
                  </a:cubicBezTo>
                  <a:cubicBezTo>
                    <a:pt x="7306" y="15311"/>
                    <a:pt x="4447" y="14628"/>
                    <a:pt x="1588" y="139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6122039" y="438241"/>
              <a:ext cx="256118" cy="250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6605" y="3000"/>
                  </a:moveTo>
                  <a:cubicBezTo>
                    <a:pt x="6426" y="1548"/>
                    <a:pt x="6248" y="96"/>
                    <a:pt x="6069" y="5"/>
                  </a:cubicBezTo>
                  <a:cubicBezTo>
                    <a:pt x="5891" y="-86"/>
                    <a:pt x="5712" y="1185"/>
                    <a:pt x="5177" y="4089"/>
                  </a:cubicBezTo>
                  <a:cubicBezTo>
                    <a:pt x="4641" y="6993"/>
                    <a:pt x="3749" y="11531"/>
                    <a:pt x="3213" y="14344"/>
                  </a:cubicBezTo>
                  <a:cubicBezTo>
                    <a:pt x="2678" y="17158"/>
                    <a:pt x="2499" y="18247"/>
                    <a:pt x="2410" y="19336"/>
                  </a:cubicBezTo>
                  <a:cubicBezTo>
                    <a:pt x="2321" y="20425"/>
                    <a:pt x="2321" y="21514"/>
                    <a:pt x="2499" y="21514"/>
                  </a:cubicBezTo>
                  <a:cubicBezTo>
                    <a:pt x="2678" y="21514"/>
                    <a:pt x="3035" y="20425"/>
                    <a:pt x="2945" y="19427"/>
                  </a:cubicBezTo>
                  <a:cubicBezTo>
                    <a:pt x="2856" y="18428"/>
                    <a:pt x="2321" y="17521"/>
                    <a:pt x="1607" y="16704"/>
                  </a:cubicBezTo>
                  <a:cubicBezTo>
                    <a:pt x="893" y="15887"/>
                    <a:pt x="0" y="15161"/>
                    <a:pt x="0" y="14707"/>
                  </a:cubicBezTo>
                  <a:cubicBezTo>
                    <a:pt x="0" y="14253"/>
                    <a:pt x="893" y="14072"/>
                    <a:pt x="2499" y="12983"/>
                  </a:cubicBezTo>
                  <a:cubicBezTo>
                    <a:pt x="4106" y="11894"/>
                    <a:pt x="6426" y="9897"/>
                    <a:pt x="8033" y="8627"/>
                  </a:cubicBezTo>
                  <a:cubicBezTo>
                    <a:pt x="9640" y="7356"/>
                    <a:pt x="10532" y="6811"/>
                    <a:pt x="11425" y="6267"/>
                  </a:cubicBezTo>
                  <a:cubicBezTo>
                    <a:pt x="12317" y="5722"/>
                    <a:pt x="13210" y="5178"/>
                    <a:pt x="13388" y="5359"/>
                  </a:cubicBezTo>
                  <a:cubicBezTo>
                    <a:pt x="13567" y="5541"/>
                    <a:pt x="13031" y="6448"/>
                    <a:pt x="12496" y="7628"/>
                  </a:cubicBezTo>
                  <a:cubicBezTo>
                    <a:pt x="11960" y="8808"/>
                    <a:pt x="11425" y="10260"/>
                    <a:pt x="11246" y="11531"/>
                  </a:cubicBezTo>
                  <a:cubicBezTo>
                    <a:pt x="11068" y="12801"/>
                    <a:pt x="11246" y="13890"/>
                    <a:pt x="11693" y="13981"/>
                  </a:cubicBezTo>
                  <a:cubicBezTo>
                    <a:pt x="12139" y="14072"/>
                    <a:pt x="12853" y="13164"/>
                    <a:pt x="13478" y="12257"/>
                  </a:cubicBezTo>
                  <a:cubicBezTo>
                    <a:pt x="14102" y="11349"/>
                    <a:pt x="14638" y="10442"/>
                    <a:pt x="15531" y="9443"/>
                  </a:cubicBezTo>
                  <a:cubicBezTo>
                    <a:pt x="16423" y="8445"/>
                    <a:pt x="17673" y="7356"/>
                    <a:pt x="18655" y="7084"/>
                  </a:cubicBezTo>
                  <a:cubicBezTo>
                    <a:pt x="19636" y="6811"/>
                    <a:pt x="20350" y="7356"/>
                    <a:pt x="20707" y="8717"/>
                  </a:cubicBezTo>
                  <a:cubicBezTo>
                    <a:pt x="21064" y="10079"/>
                    <a:pt x="21064" y="12257"/>
                    <a:pt x="21154" y="14526"/>
                  </a:cubicBezTo>
                  <a:cubicBezTo>
                    <a:pt x="21243" y="16795"/>
                    <a:pt x="21421" y="19154"/>
                    <a:pt x="21600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6486106" y="1006619"/>
              <a:ext cx="64025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600" fill="norm" stroke="1" extrusionOk="0">
                  <a:moveTo>
                    <a:pt x="14632" y="0"/>
                  </a:moveTo>
                  <a:cubicBezTo>
                    <a:pt x="17419" y="1271"/>
                    <a:pt x="20206" y="2541"/>
                    <a:pt x="20903" y="4447"/>
                  </a:cubicBezTo>
                  <a:cubicBezTo>
                    <a:pt x="21600" y="6353"/>
                    <a:pt x="20206" y="8894"/>
                    <a:pt x="16374" y="11859"/>
                  </a:cubicBezTo>
                  <a:cubicBezTo>
                    <a:pt x="12542" y="14824"/>
                    <a:pt x="6271" y="182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7454199" y="651019"/>
              <a:ext cx="980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584"/>
                    <a:pt x="-1585" y="11167"/>
                    <a:pt x="575" y="14767"/>
                  </a:cubicBezTo>
                  <a:cubicBezTo>
                    <a:pt x="2735" y="18367"/>
                    <a:pt x="11375" y="19984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7626854" y="716230"/>
              <a:ext cx="45695" cy="53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4" h="20366" fill="norm" stroke="1" extrusionOk="0">
                  <a:moveTo>
                    <a:pt x="12269" y="8953"/>
                  </a:moveTo>
                  <a:cubicBezTo>
                    <a:pt x="12269" y="4953"/>
                    <a:pt x="12269" y="953"/>
                    <a:pt x="10391" y="153"/>
                  </a:cubicBezTo>
                  <a:cubicBezTo>
                    <a:pt x="8512" y="-647"/>
                    <a:pt x="4756" y="1753"/>
                    <a:pt x="2408" y="5753"/>
                  </a:cubicBezTo>
                  <a:cubicBezTo>
                    <a:pt x="60" y="9753"/>
                    <a:pt x="-879" y="15353"/>
                    <a:pt x="999" y="18153"/>
                  </a:cubicBezTo>
                  <a:cubicBezTo>
                    <a:pt x="2878" y="20953"/>
                    <a:pt x="7573" y="20953"/>
                    <a:pt x="11330" y="18953"/>
                  </a:cubicBezTo>
                  <a:cubicBezTo>
                    <a:pt x="15086" y="16953"/>
                    <a:pt x="17904" y="12953"/>
                    <a:pt x="19312" y="8953"/>
                  </a:cubicBezTo>
                  <a:cubicBezTo>
                    <a:pt x="20721" y="4953"/>
                    <a:pt x="20721" y="953"/>
                    <a:pt x="18373" y="953"/>
                  </a:cubicBezTo>
                  <a:cubicBezTo>
                    <a:pt x="16025" y="953"/>
                    <a:pt x="11330" y="4953"/>
                    <a:pt x="6634" y="89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7593921" y="930419"/>
              <a:ext cx="69453" cy="73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366" fill="norm" stroke="1" extrusionOk="0">
                  <a:moveTo>
                    <a:pt x="12466" y="0"/>
                  </a:moveTo>
                  <a:cubicBezTo>
                    <a:pt x="9289" y="0"/>
                    <a:pt x="6113" y="0"/>
                    <a:pt x="3889" y="1543"/>
                  </a:cubicBezTo>
                  <a:cubicBezTo>
                    <a:pt x="1666" y="3086"/>
                    <a:pt x="395" y="6171"/>
                    <a:pt x="78" y="9566"/>
                  </a:cubicBezTo>
                  <a:cubicBezTo>
                    <a:pt x="-240" y="12960"/>
                    <a:pt x="395" y="16663"/>
                    <a:pt x="2301" y="18823"/>
                  </a:cubicBezTo>
                  <a:cubicBezTo>
                    <a:pt x="4207" y="20983"/>
                    <a:pt x="7384" y="21600"/>
                    <a:pt x="10560" y="21291"/>
                  </a:cubicBezTo>
                  <a:cubicBezTo>
                    <a:pt x="13736" y="20983"/>
                    <a:pt x="16913" y="19749"/>
                    <a:pt x="18819" y="17589"/>
                  </a:cubicBezTo>
                  <a:cubicBezTo>
                    <a:pt x="20725" y="15429"/>
                    <a:pt x="21360" y="12343"/>
                    <a:pt x="20407" y="10183"/>
                  </a:cubicBezTo>
                  <a:cubicBezTo>
                    <a:pt x="19454" y="8023"/>
                    <a:pt x="16913" y="6789"/>
                    <a:pt x="14372" y="5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7898699" y="701819"/>
              <a:ext cx="22508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20879" y="0"/>
                  </a:moveTo>
                  <a:cubicBezTo>
                    <a:pt x="16952" y="4582"/>
                    <a:pt x="13024" y="9164"/>
                    <a:pt x="9097" y="12600"/>
                  </a:cubicBezTo>
                  <a:cubicBezTo>
                    <a:pt x="5170" y="16036"/>
                    <a:pt x="1243" y="18327"/>
                    <a:pt x="261" y="19636"/>
                  </a:cubicBezTo>
                  <a:cubicBezTo>
                    <a:pt x="-721" y="20945"/>
                    <a:pt x="1243" y="21273"/>
                    <a:pt x="320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8046089" y="720869"/>
              <a:ext cx="122768" cy="261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21600" y="0"/>
                  </a:moveTo>
                  <a:cubicBezTo>
                    <a:pt x="15641" y="174"/>
                    <a:pt x="9683" y="348"/>
                    <a:pt x="5772" y="1219"/>
                  </a:cubicBezTo>
                  <a:cubicBezTo>
                    <a:pt x="1862" y="2090"/>
                    <a:pt x="0" y="3658"/>
                    <a:pt x="0" y="5313"/>
                  </a:cubicBezTo>
                  <a:cubicBezTo>
                    <a:pt x="0" y="6968"/>
                    <a:pt x="1862" y="8710"/>
                    <a:pt x="5214" y="10800"/>
                  </a:cubicBezTo>
                  <a:cubicBezTo>
                    <a:pt x="8566" y="12890"/>
                    <a:pt x="13407" y="15329"/>
                    <a:pt x="16014" y="16984"/>
                  </a:cubicBezTo>
                  <a:cubicBezTo>
                    <a:pt x="18621" y="18639"/>
                    <a:pt x="18993" y="19510"/>
                    <a:pt x="18434" y="20206"/>
                  </a:cubicBezTo>
                  <a:cubicBezTo>
                    <a:pt x="17876" y="20903"/>
                    <a:pt x="16386" y="21426"/>
                    <a:pt x="14710" y="21513"/>
                  </a:cubicBezTo>
                  <a:cubicBezTo>
                    <a:pt x="13034" y="21600"/>
                    <a:pt x="11172" y="21252"/>
                    <a:pt x="9869" y="20729"/>
                  </a:cubicBezTo>
                  <a:cubicBezTo>
                    <a:pt x="8566" y="20206"/>
                    <a:pt x="7821" y="19510"/>
                    <a:pt x="7076" y="188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8073606" y="739919"/>
              <a:ext cx="222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" y="14400"/>
                    <a:pt x="1234" y="7200"/>
                    <a:pt x="4834" y="3600"/>
                  </a:cubicBezTo>
                  <a:cubicBezTo>
                    <a:pt x="8434" y="0"/>
                    <a:pt x="1501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8518106" y="924069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8769662" y="781740"/>
              <a:ext cx="180245" cy="21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235" fill="norm" stroke="1" extrusionOk="0">
                  <a:moveTo>
                    <a:pt x="290" y="4664"/>
                  </a:moveTo>
                  <a:cubicBezTo>
                    <a:pt x="39" y="3616"/>
                    <a:pt x="-212" y="2567"/>
                    <a:pt x="290" y="1833"/>
                  </a:cubicBezTo>
                  <a:cubicBezTo>
                    <a:pt x="793" y="1099"/>
                    <a:pt x="2048" y="680"/>
                    <a:pt x="4058" y="365"/>
                  </a:cubicBezTo>
                  <a:cubicBezTo>
                    <a:pt x="6067" y="51"/>
                    <a:pt x="8830" y="-159"/>
                    <a:pt x="10714" y="156"/>
                  </a:cubicBezTo>
                  <a:cubicBezTo>
                    <a:pt x="12597" y="470"/>
                    <a:pt x="13602" y="1309"/>
                    <a:pt x="12974" y="3825"/>
                  </a:cubicBezTo>
                  <a:cubicBezTo>
                    <a:pt x="12346" y="6342"/>
                    <a:pt x="10086" y="10536"/>
                    <a:pt x="8453" y="13053"/>
                  </a:cubicBezTo>
                  <a:cubicBezTo>
                    <a:pt x="6821" y="15569"/>
                    <a:pt x="5816" y="16408"/>
                    <a:pt x="4560" y="17457"/>
                  </a:cubicBezTo>
                  <a:cubicBezTo>
                    <a:pt x="3304" y="18505"/>
                    <a:pt x="1797" y="19763"/>
                    <a:pt x="1672" y="20497"/>
                  </a:cubicBezTo>
                  <a:cubicBezTo>
                    <a:pt x="1546" y="21231"/>
                    <a:pt x="2802" y="21441"/>
                    <a:pt x="6318" y="21022"/>
                  </a:cubicBezTo>
                  <a:cubicBezTo>
                    <a:pt x="9835" y="20602"/>
                    <a:pt x="15611" y="19554"/>
                    <a:pt x="21388" y="18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9076906" y="822469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0"/>
                    <a:pt x="7200" y="0"/>
                    <a:pt x="3600" y="3600"/>
                  </a:cubicBezTo>
                  <a:cubicBezTo>
                    <a:pt x="0" y="7200"/>
                    <a:pt x="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9095956" y="955819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9286456" y="784369"/>
              <a:ext cx="133896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4050" y="4447"/>
                  </a:moveTo>
                  <a:cubicBezTo>
                    <a:pt x="4387" y="3388"/>
                    <a:pt x="4725" y="2329"/>
                    <a:pt x="7087" y="1482"/>
                  </a:cubicBezTo>
                  <a:cubicBezTo>
                    <a:pt x="9450" y="635"/>
                    <a:pt x="13838" y="0"/>
                    <a:pt x="16706" y="0"/>
                  </a:cubicBezTo>
                  <a:cubicBezTo>
                    <a:pt x="19575" y="0"/>
                    <a:pt x="20925" y="635"/>
                    <a:pt x="21262" y="1906"/>
                  </a:cubicBezTo>
                  <a:cubicBezTo>
                    <a:pt x="21600" y="3176"/>
                    <a:pt x="20925" y="5082"/>
                    <a:pt x="19744" y="6353"/>
                  </a:cubicBezTo>
                  <a:cubicBezTo>
                    <a:pt x="18563" y="7624"/>
                    <a:pt x="16875" y="8259"/>
                    <a:pt x="15187" y="8682"/>
                  </a:cubicBezTo>
                  <a:cubicBezTo>
                    <a:pt x="13500" y="9106"/>
                    <a:pt x="11812" y="9318"/>
                    <a:pt x="11812" y="9529"/>
                  </a:cubicBezTo>
                  <a:cubicBezTo>
                    <a:pt x="11812" y="9741"/>
                    <a:pt x="13500" y="9953"/>
                    <a:pt x="14850" y="10482"/>
                  </a:cubicBezTo>
                  <a:cubicBezTo>
                    <a:pt x="16200" y="11012"/>
                    <a:pt x="17212" y="11859"/>
                    <a:pt x="17044" y="13447"/>
                  </a:cubicBezTo>
                  <a:cubicBezTo>
                    <a:pt x="16875" y="15035"/>
                    <a:pt x="15525" y="17365"/>
                    <a:pt x="12487" y="18847"/>
                  </a:cubicBezTo>
                  <a:cubicBezTo>
                    <a:pt x="9450" y="20329"/>
                    <a:pt x="4725" y="209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9494875" y="851773"/>
              <a:ext cx="121782" cy="18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020" fill="norm" stroke="1" extrusionOk="0">
                  <a:moveTo>
                    <a:pt x="21427" y="1717"/>
                  </a:moveTo>
                  <a:cubicBezTo>
                    <a:pt x="19565" y="757"/>
                    <a:pt x="17703" y="-203"/>
                    <a:pt x="14724" y="37"/>
                  </a:cubicBezTo>
                  <a:cubicBezTo>
                    <a:pt x="11744" y="277"/>
                    <a:pt x="7648" y="1717"/>
                    <a:pt x="4668" y="4597"/>
                  </a:cubicBezTo>
                  <a:cubicBezTo>
                    <a:pt x="1689" y="7477"/>
                    <a:pt x="-173" y="11797"/>
                    <a:pt x="13" y="15037"/>
                  </a:cubicBezTo>
                  <a:cubicBezTo>
                    <a:pt x="199" y="18277"/>
                    <a:pt x="2434" y="20437"/>
                    <a:pt x="5227" y="20917"/>
                  </a:cubicBezTo>
                  <a:cubicBezTo>
                    <a:pt x="8020" y="21397"/>
                    <a:pt x="11372" y="20197"/>
                    <a:pt x="13979" y="17197"/>
                  </a:cubicBezTo>
                  <a:cubicBezTo>
                    <a:pt x="16586" y="14197"/>
                    <a:pt x="18448" y="9397"/>
                    <a:pt x="18820" y="6397"/>
                  </a:cubicBezTo>
                  <a:cubicBezTo>
                    <a:pt x="19193" y="3397"/>
                    <a:pt x="18075" y="2197"/>
                    <a:pt x="16958" y="9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9625940" y="801592"/>
              <a:ext cx="208733" cy="426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16" fill="norm" stroke="1" extrusionOk="0">
                  <a:moveTo>
                    <a:pt x="6243" y="9621"/>
                  </a:moveTo>
                  <a:cubicBezTo>
                    <a:pt x="4716" y="12692"/>
                    <a:pt x="3189" y="15762"/>
                    <a:pt x="2316" y="17562"/>
                  </a:cubicBezTo>
                  <a:cubicBezTo>
                    <a:pt x="1443" y="19362"/>
                    <a:pt x="1225" y="19892"/>
                    <a:pt x="898" y="20421"/>
                  </a:cubicBezTo>
                  <a:cubicBezTo>
                    <a:pt x="571" y="20951"/>
                    <a:pt x="134" y="21480"/>
                    <a:pt x="25" y="21268"/>
                  </a:cubicBezTo>
                  <a:cubicBezTo>
                    <a:pt x="-84" y="21056"/>
                    <a:pt x="134" y="20104"/>
                    <a:pt x="1334" y="17827"/>
                  </a:cubicBezTo>
                  <a:cubicBezTo>
                    <a:pt x="2534" y="15551"/>
                    <a:pt x="4716" y="11951"/>
                    <a:pt x="6898" y="9145"/>
                  </a:cubicBezTo>
                  <a:cubicBezTo>
                    <a:pt x="9080" y="6339"/>
                    <a:pt x="11261" y="4327"/>
                    <a:pt x="13007" y="2951"/>
                  </a:cubicBezTo>
                  <a:cubicBezTo>
                    <a:pt x="14752" y="1574"/>
                    <a:pt x="16061" y="833"/>
                    <a:pt x="17261" y="409"/>
                  </a:cubicBezTo>
                  <a:cubicBezTo>
                    <a:pt x="18461" y="-14"/>
                    <a:pt x="19552" y="-120"/>
                    <a:pt x="20316" y="145"/>
                  </a:cubicBezTo>
                  <a:cubicBezTo>
                    <a:pt x="21080" y="409"/>
                    <a:pt x="21516" y="1045"/>
                    <a:pt x="21516" y="2368"/>
                  </a:cubicBezTo>
                  <a:cubicBezTo>
                    <a:pt x="21516" y="3692"/>
                    <a:pt x="21080" y="5704"/>
                    <a:pt x="20207" y="7027"/>
                  </a:cubicBezTo>
                  <a:cubicBezTo>
                    <a:pt x="19334" y="8351"/>
                    <a:pt x="18025" y="8986"/>
                    <a:pt x="16061" y="9198"/>
                  </a:cubicBezTo>
                  <a:cubicBezTo>
                    <a:pt x="14098" y="9409"/>
                    <a:pt x="11480" y="9198"/>
                    <a:pt x="8861" y="89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9924541" y="860569"/>
              <a:ext cx="27521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600" fill="norm" stroke="1" extrusionOk="0">
                  <a:moveTo>
                    <a:pt x="1725" y="0"/>
                  </a:moveTo>
                  <a:cubicBezTo>
                    <a:pt x="1725" y="2880"/>
                    <a:pt x="1725" y="5760"/>
                    <a:pt x="1316" y="9360"/>
                  </a:cubicBezTo>
                  <a:cubicBezTo>
                    <a:pt x="907" y="12960"/>
                    <a:pt x="89" y="17280"/>
                    <a:pt x="7" y="18432"/>
                  </a:cubicBezTo>
                  <a:cubicBezTo>
                    <a:pt x="-75" y="19584"/>
                    <a:pt x="580" y="17568"/>
                    <a:pt x="1398" y="14976"/>
                  </a:cubicBezTo>
                  <a:cubicBezTo>
                    <a:pt x="2216" y="12384"/>
                    <a:pt x="3198" y="9216"/>
                    <a:pt x="3934" y="7056"/>
                  </a:cubicBezTo>
                  <a:cubicBezTo>
                    <a:pt x="4670" y="4896"/>
                    <a:pt x="5161" y="3744"/>
                    <a:pt x="5570" y="3888"/>
                  </a:cubicBezTo>
                  <a:cubicBezTo>
                    <a:pt x="5980" y="4032"/>
                    <a:pt x="6307" y="5472"/>
                    <a:pt x="6470" y="6912"/>
                  </a:cubicBezTo>
                  <a:cubicBezTo>
                    <a:pt x="6634" y="8352"/>
                    <a:pt x="6634" y="9792"/>
                    <a:pt x="6634" y="11232"/>
                  </a:cubicBezTo>
                  <a:cubicBezTo>
                    <a:pt x="6634" y="12672"/>
                    <a:pt x="6634" y="14112"/>
                    <a:pt x="7043" y="14544"/>
                  </a:cubicBezTo>
                  <a:cubicBezTo>
                    <a:pt x="7452" y="14976"/>
                    <a:pt x="8270" y="14400"/>
                    <a:pt x="9661" y="12672"/>
                  </a:cubicBezTo>
                  <a:cubicBezTo>
                    <a:pt x="11052" y="10944"/>
                    <a:pt x="13016" y="8064"/>
                    <a:pt x="14407" y="6336"/>
                  </a:cubicBezTo>
                  <a:cubicBezTo>
                    <a:pt x="15798" y="4608"/>
                    <a:pt x="16616" y="4032"/>
                    <a:pt x="17761" y="4032"/>
                  </a:cubicBezTo>
                  <a:cubicBezTo>
                    <a:pt x="18907" y="4032"/>
                    <a:pt x="20380" y="4608"/>
                    <a:pt x="20952" y="6912"/>
                  </a:cubicBezTo>
                  <a:cubicBezTo>
                    <a:pt x="21525" y="9216"/>
                    <a:pt x="21198" y="13248"/>
                    <a:pt x="21034" y="15984"/>
                  </a:cubicBezTo>
                  <a:cubicBezTo>
                    <a:pt x="20870" y="18720"/>
                    <a:pt x="20870" y="20160"/>
                    <a:pt x="2087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3023475" y="1534617"/>
              <a:ext cx="142135" cy="572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564" fill="norm" stroke="1" extrusionOk="0">
                  <a:moveTo>
                    <a:pt x="5828" y="14072"/>
                  </a:moveTo>
                  <a:cubicBezTo>
                    <a:pt x="5520" y="15347"/>
                    <a:pt x="5211" y="16622"/>
                    <a:pt x="5366" y="17738"/>
                  </a:cubicBezTo>
                  <a:cubicBezTo>
                    <a:pt x="5520" y="18854"/>
                    <a:pt x="6137" y="19810"/>
                    <a:pt x="6446" y="20488"/>
                  </a:cubicBezTo>
                  <a:cubicBezTo>
                    <a:pt x="6754" y="21165"/>
                    <a:pt x="6754" y="21564"/>
                    <a:pt x="6600" y="21564"/>
                  </a:cubicBezTo>
                  <a:cubicBezTo>
                    <a:pt x="6446" y="21564"/>
                    <a:pt x="6137" y="21165"/>
                    <a:pt x="5057" y="19611"/>
                  </a:cubicBezTo>
                  <a:cubicBezTo>
                    <a:pt x="3977" y="18057"/>
                    <a:pt x="2126" y="15347"/>
                    <a:pt x="1046" y="12677"/>
                  </a:cubicBezTo>
                  <a:cubicBezTo>
                    <a:pt x="-34" y="10007"/>
                    <a:pt x="-343" y="7377"/>
                    <a:pt x="428" y="5384"/>
                  </a:cubicBezTo>
                  <a:cubicBezTo>
                    <a:pt x="1200" y="3391"/>
                    <a:pt x="3051" y="2036"/>
                    <a:pt x="4594" y="1199"/>
                  </a:cubicBezTo>
                  <a:cubicBezTo>
                    <a:pt x="6137" y="363"/>
                    <a:pt x="7371" y="44"/>
                    <a:pt x="8606" y="4"/>
                  </a:cubicBezTo>
                  <a:cubicBezTo>
                    <a:pt x="9840" y="-36"/>
                    <a:pt x="11074" y="203"/>
                    <a:pt x="13234" y="1160"/>
                  </a:cubicBezTo>
                  <a:cubicBezTo>
                    <a:pt x="15394" y="2116"/>
                    <a:pt x="18480" y="3790"/>
                    <a:pt x="19868" y="5105"/>
                  </a:cubicBezTo>
                  <a:cubicBezTo>
                    <a:pt x="21257" y="6420"/>
                    <a:pt x="20948" y="7377"/>
                    <a:pt x="18943" y="8054"/>
                  </a:cubicBezTo>
                  <a:cubicBezTo>
                    <a:pt x="16937" y="8732"/>
                    <a:pt x="13234" y="9130"/>
                    <a:pt x="10303" y="9489"/>
                  </a:cubicBezTo>
                  <a:cubicBezTo>
                    <a:pt x="7371" y="9847"/>
                    <a:pt x="5211" y="10166"/>
                    <a:pt x="3051" y="10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3107906" y="1815611"/>
              <a:ext cx="209551" cy="176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6" fill="norm" stroke="1" extrusionOk="0">
                  <a:moveTo>
                    <a:pt x="0" y="5031"/>
                  </a:moveTo>
                  <a:cubicBezTo>
                    <a:pt x="655" y="3253"/>
                    <a:pt x="1309" y="1474"/>
                    <a:pt x="2182" y="584"/>
                  </a:cubicBezTo>
                  <a:cubicBezTo>
                    <a:pt x="3055" y="-305"/>
                    <a:pt x="4145" y="-305"/>
                    <a:pt x="5564" y="1474"/>
                  </a:cubicBezTo>
                  <a:cubicBezTo>
                    <a:pt x="6982" y="3253"/>
                    <a:pt x="8727" y="6810"/>
                    <a:pt x="9600" y="9860"/>
                  </a:cubicBezTo>
                  <a:cubicBezTo>
                    <a:pt x="10473" y="12909"/>
                    <a:pt x="10473" y="15450"/>
                    <a:pt x="10036" y="17483"/>
                  </a:cubicBezTo>
                  <a:cubicBezTo>
                    <a:pt x="9600" y="19516"/>
                    <a:pt x="8727" y="21041"/>
                    <a:pt x="8182" y="21168"/>
                  </a:cubicBezTo>
                  <a:cubicBezTo>
                    <a:pt x="7636" y="21295"/>
                    <a:pt x="7418" y="20024"/>
                    <a:pt x="8182" y="17356"/>
                  </a:cubicBezTo>
                  <a:cubicBezTo>
                    <a:pt x="8945" y="14688"/>
                    <a:pt x="10691" y="10622"/>
                    <a:pt x="13091" y="7700"/>
                  </a:cubicBezTo>
                  <a:cubicBezTo>
                    <a:pt x="15491" y="4777"/>
                    <a:pt x="18545" y="2999"/>
                    <a:pt x="21600" y="12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3292048" y="1825769"/>
              <a:ext cx="98153" cy="150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380" fill="norm" stroke="1" extrusionOk="0">
                  <a:moveTo>
                    <a:pt x="12152" y="0"/>
                  </a:moveTo>
                  <a:cubicBezTo>
                    <a:pt x="9902" y="300"/>
                    <a:pt x="7652" y="600"/>
                    <a:pt x="5402" y="3450"/>
                  </a:cubicBezTo>
                  <a:cubicBezTo>
                    <a:pt x="3152" y="6300"/>
                    <a:pt x="902" y="11700"/>
                    <a:pt x="227" y="15150"/>
                  </a:cubicBezTo>
                  <a:cubicBezTo>
                    <a:pt x="-448" y="18600"/>
                    <a:pt x="452" y="20100"/>
                    <a:pt x="2027" y="20850"/>
                  </a:cubicBezTo>
                  <a:cubicBezTo>
                    <a:pt x="3602" y="21600"/>
                    <a:pt x="5852" y="21600"/>
                    <a:pt x="8552" y="20550"/>
                  </a:cubicBezTo>
                  <a:cubicBezTo>
                    <a:pt x="11252" y="19500"/>
                    <a:pt x="14402" y="17400"/>
                    <a:pt x="16652" y="15150"/>
                  </a:cubicBezTo>
                  <a:cubicBezTo>
                    <a:pt x="18902" y="12900"/>
                    <a:pt x="20252" y="10500"/>
                    <a:pt x="20702" y="8550"/>
                  </a:cubicBezTo>
                  <a:cubicBezTo>
                    <a:pt x="21152" y="6600"/>
                    <a:pt x="20702" y="5100"/>
                    <a:pt x="19127" y="4800"/>
                  </a:cubicBezTo>
                  <a:cubicBezTo>
                    <a:pt x="17552" y="4500"/>
                    <a:pt x="14852" y="5400"/>
                    <a:pt x="12152" y="63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3412706" y="1857519"/>
              <a:ext cx="62493" cy="308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36" fill="norm" stroke="1" extrusionOk="0">
                  <a:moveTo>
                    <a:pt x="0" y="0"/>
                  </a:moveTo>
                  <a:cubicBezTo>
                    <a:pt x="5040" y="3380"/>
                    <a:pt x="10080" y="6759"/>
                    <a:pt x="13680" y="9771"/>
                  </a:cubicBezTo>
                  <a:cubicBezTo>
                    <a:pt x="17280" y="12784"/>
                    <a:pt x="19440" y="15429"/>
                    <a:pt x="20520" y="17339"/>
                  </a:cubicBezTo>
                  <a:cubicBezTo>
                    <a:pt x="21600" y="19249"/>
                    <a:pt x="21600" y="20424"/>
                    <a:pt x="19800" y="21012"/>
                  </a:cubicBezTo>
                  <a:cubicBezTo>
                    <a:pt x="18000" y="21600"/>
                    <a:pt x="14400" y="21600"/>
                    <a:pt x="11520" y="20865"/>
                  </a:cubicBezTo>
                  <a:cubicBezTo>
                    <a:pt x="8640" y="20131"/>
                    <a:pt x="6480" y="18661"/>
                    <a:pt x="4320" y="17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3409179" y="1806668"/>
              <a:ext cx="35278" cy="57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9" h="20847" fill="norm" stroke="1" extrusionOk="0">
                  <a:moveTo>
                    <a:pt x="5599" y="20847"/>
                  </a:moveTo>
                  <a:cubicBezTo>
                    <a:pt x="5599" y="16990"/>
                    <a:pt x="5599" y="13133"/>
                    <a:pt x="3799" y="9276"/>
                  </a:cubicBezTo>
                  <a:cubicBezTo>
                    <a:pt x="1999" y="5418"/>
                    <a:pt x="-1601" y="1561"/>
                    <a:pt x="799" y="404"/>
                  </a:cubicBezTo>
                  <a:cubicBezTo>
                    <a:pt x="3199" y="-753"/>
                    <a:pt x="11599" y="790"/>
                    <a:pt x="19999" y="2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3526466" y="1786318"/>
              <a:ext cx="75295" cy="153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203" fill="norm" stroke="1" extrusionOk="0">
                  <a:moveTo>
                    <a:pt x="10657" y="15073"/>
                  </a:moveTo>
                  <a:cubicBezTo>
                    <a:pt x="14160" y="11571"/>
                    <a:pt x="17662" y="8068"/>
                    <a:pt x="19414" y="5587"/>
                  </a:cubicBezTo>
                  <a:cubicBezTo>
                    <a:pt x="21165" y="3106"/>
                    <a:pt x="21165" y="1646"/>
                    <a:pt x="19706" y="771"/>
                  </a:cubicBezTo>
                  <a:cubicBezTo>
                    <a:pt x="18246" y="-105"/>
                    <a:pt x="15327" y="-397"/>
                    <a:pt x="12116" y="771"/>
                  </a:cubicBezTo>
                  <a:cubicBezTo>
                    <a:pt x="8906" y="1938"/>
                    <a:pt x="5403" y="4565"/>
                    <a:pt x="3068" y="7776"/>
                  </a:cubicBezTo>
                  <a:cubicBezTo>
                    <a:pt x="733" y="10987"/>
                    <a:pt x="-435" y="14781"/>
                    <a:pt x="149" y="17117"/>
                  </a:cubicBezTo>
                  <a:cubicBezTo>
                    <a:pt x="733" y="19452"/>
                    <a:pt x="3068" y="20327"/>
                    <a:pt x="5987" y="20765"/>
                  </a:cubicBezTo>
                  <a:cubicBezTo>
                    <a:pt x="8906" y="21203"/>
                    <a:pt x="12408" y="21203"/>
                    <a:pt x="15911" y="212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3670224" y="1797557"/>
              <a:ext cx="72683" cy="119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003" fill="norm" stroke="1" extrusionOk="0">
                  <a:moveTo>
                    <a:pt x="21191" y="2729"/>
                  </a:moveTo>
                  <a:cubicBezTo>
                    <a:pt x="18722" y="1612"/>
                    <a:pt x="16254" y="495"/>
                    <a:pt x="13477" y="122"/>
                  </a:cubicBezTo>
                  <a:cubicBezTo>
                    <a:pt x="10700" y="-250"/>
                    <a:pt x="7614" y="122"/>
                    <a:pt x="5145" y="2729"/>
                  </a:cubicBezTo>
                  <a:cubicBezTo>
                    <a:pt x="2677" y="5336"/>
                    <a:pt x="825" y="10178"/>
                    <a:pt x="208" y="13716"/>
                  </a:cubicBezTo>
                  <a:cubicBezTo>
                    <a:pt x="-409" y="17253"/>
                    <a:pt x="208" y="19488"/>
                    <a:pt x="3911" y="20419"/>
                  </a:cubicBezTo>
                  <a:cubicBezTo>
                    <a:pt x="7614" y="21350"/>
                    <a:pt x="14402" y="20978"/>
                    <a:pt x="21191" y="206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3859322" y="1553715"/>
              <a:ext cx="86785" cy="354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10537" y="3410"/>
                  </a:moveTo>
                  <a:cubicBezTo>
                    <a:pt x="11063" y="2768"/>
                    <a:pt x="11590" y="2125"/>
                    <a:pt x="11590" y="1418"/>
                  </a:cubicBezTo>
                  <a:cubicBezTo>
                    <a:pt x="11590" y="710"/>
                    <a:pt x="11063" y="-61"/>
                    <a:pt x="9746" y="3"/>
                  </a:cubicBezTo>
                  <a:cubicBezTo>
                    <a:pt x="8429" y="68"/>
                    <a:pt x="6322" y="968"/>
                    <a:pt x="4215" y="3410"/>
                  </a:cubicBezTo>
                  <a:cubicBezTo>
                    <a:pt x="2107" y="5853"/>
                    <a:pt x="0" y="9839"/>
                    <a:pt x="0" y="12989"/>
                  </a:cubicBezTo>
                  <a:cubicBezTo>
                    <a:pt x="0" y="16139"/>
                    <a:pt x="2107" y="18453"/>
                    <a:pt x="4741" y="19803"/>
                  </a:cubicBezTo>
                  <a:cubicBezTo>
                    <a:pt x="7376" y="21153"/>
                    <a:pt x="10537" y="21539"/>
                    <a:pt x="13434" y="21539"/>
                  </a:cubicBezTo>
                  <a:cubicBezTo>
                    <a:pt x="16332" y="21539"/>
                    <a:pt x="18966" y="21153"/>
                    <a:pt x="21600" y="207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3809087" y="1724169"/>
              <a:ext cx="137020" cy="53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0989" fill="norm" stroke="1" extrusionOk="0">
                  <a:moveTo>
                    <a:pt x="3512" y="19938"/>
                  </a:moveTo>
                  <a:cubicBezTo>
                    <a:pt x="1549" y="20769"/>
                    <a:pt x="-415" y="21600"/>
                    <a:pt x="76" y="20354"/>
                  </a:cubicBezTo>
                  <a:cubicBezTo>
                    <a:pt x="567" y="19108"/>
                    <a:pt x="3512" y="15785"/>
                    <a:pt x="7440" y="12046"/>
                  </a:cubicBezTo>
                  <a:cubicBezTo>
                    <a:pt x="11367" y="8308"/>
                    <a:pt x="16276" y="4154"/>
                    <a:pt x="211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4375825" y="1510689"/>
              <a:ext cx="503732" cy="382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15" fill="norm" stroke="1" extrusionOk="0">
                  <a:moveTo>
                    <a:pt x="6596" y="16154"/>
                  </a:moveTo>
                  <a:cubicBezTo>
                    <a:pt x="6415" y="15563"/>
                    <a:pt x="6234" y="14973"/>
                    <a:pt x="5692" y="14560"/>
                  </a:cubicBezTo>
                  <a:cubicBezTo>
                    <a:pt x="5150" y="14147"/>
                    <a:pt x="4246" y="13911"/>
                    <a:pt x="3387" y="14442"/>
                  </a:cubicBezTo>
                  <a:cubicBezTo>
                    <a:pt x="2529" y="14973"/>
                    <a:pt x="1716" y="16272"/>
                    <a:pt x="1173" y="17216"/>
                  </a:cubicBezTo>
                  <a:cubicBezTo>
                    <a:pt x="631" y="18160"/>
                    <a:pt x="360" y="18750"/>
                    <a:pt x="179" y="19399"/>
                  </a:cubicBezTo>
                  <a:cubicBezTo>
                    <a:pt x="-2" y="20049"/>
                    <a:pt x="-92" y="20757"/>
                    <a:pt x="134" y="21111"/>
                  </a:cubicBezTo>
                  <a:cubicBezTo>
                    <a:pt x="360" y="21465"/>
                    <a:pt x="902" y="21465"/>
                    <a:pt x="1670" y="20226"/>
                  </a:cubicBezTo>
                  <a:cubicBezTo>
                    <a:pt x="2439" y="18986"/>
                    <a:pt x="3433" y="16508"/>
                    <a:pt x="4201" y="13616"/>
                  </a:cubicBezTo>
                  <a:cubicBezTo>
                    <a:pt x="4969" y="10724"/>
                    <a:pt x="5511" y="7419"/>
                    <a:pt x="5828" y="5354"/>
                  </a:cubicBezTo>
                  <a:cubicBezTo>
                    <a:pt x="6144" y="3288"/>
                    <a:pt x="6234" y="2462"/>
                    <a:pt x="6234" y="1695"/>
                  </a:cubicBezTo>
                  <a:cubicBezTo>
                    <a:pt x="6234" y="927"/>
                    <a:pt x="6144" y="219"/>
                    <a:pt x="5918" y="42"/>
                  </a:cubicBezTo>
                  <a:cubicBezTo>
                    <a:pt x="5692" y="-135"/>
                    <a:pt x="5331" y="219"/>
                    <a:pt x="4788" y="1635"/>
                  </a:cubicBezTo>
                  <a:cubicBezTo>
                    <a:pt x="4246" y="3052"/>
                    <a:pt x="3523" y="5531"/>
                    <a:pt x="3026" y="7714"/>
                  </a:cubicBezTo>
                  <a:cubicBezTo>
                    <a:pt x="2529" y="9898"/>
                    <a:pt x="2258" y="11786"/>
                    <a:pt x="2213" y="13085"/>
                  </a:cubicBezTo>
                  <a:cubicBezTo>
                    <a:pt x="2167" y="14383"/>
                    <a:pt x="2348" y="15091"/>
                    <a:pt x="2664" y="15563"/>
                  </a:cubicBezTo>
                  <a:cubicBezTo>
                    <a:pt x="2981" y="16035"/>
                    <a:pt x="3433" y="16272"/>
                    <a:pt x="4201" y="16213"/>
                  </a:cubicBezTo>
                  <a:cubicBezTo>
                    <a:pt x="4969" y="16154"/>
                    <a:pt x="6054" y="15799"/>
                    <a:pt x="6777" y="15445"/>
                  </a:cubicBezTo>
                  <a:cubicBezTo>
                    <a:pt x="7500" y="15091"/>
                    <a:pt x="7861" y="14737"/>
                    <a:pt x="8223" y="14324"/>
                  </a:cubicBezTo>
                  <a:cubicBezTo>
                    <a:pt x="8584" y="13911"/>
                    <a:pt x="8946" y="13439"/>
                    <a:pt x="9217" y="12908"/>
                  </a:cubicBezTo>
                  <a:cubicBezTo>
                    <a:pt x="9488" y="12376"/>
                    <a:pt x="9669" y="11786"/>
                    <a:pt x="9533" y="11609"/>
                  </a:cubicBezTo>
                  <a:cubicBezTo>
                    <a:pt x="9398" y="11432"/>
                    <a:pt x="8946" y="11668"/>
                    <a:pt x="8584" y="12199"/>
                  </a:cubicBezTo>
                  <a:cubicBezTo>
                    <a:pt x="8223" y="12731"/>
                    <a:pt x="7952" y="13557"/>
                    <a:pt x="7861" y="14265"/>
                  </a:cubicBezTo>
                  <a:cubicBezTo>
                    <a:pt x="7771" y="14973"/>
                    <a:pt x="7861" y="15563"/>
                    <a:pt x="8132" y="15917"/>
                  </a:cubicBezTo>
                  <a:cubicBezTo>
                    <a:pt x="8403" y="16272"/>
                    <a:pt x="8855" y="16390"/>
                    <a:pt x="9895" y="15976"/>
                  </a:cubicBezTo>
                  <a:cubicBezTo>
                    <a:pt x="10934" y="15563"/>
                    <a:pt x="12561" y="14619"/>
                    <a:pt x="13600" y="13911"/>
                  </a:cubicBezTo>
                  <a:cubicBezTo>
                    <a:pt x="14639" y="13203"/>
                    <a:pt x="15091" y="12731"/>
                    <a:pt x="15588" y="12081"/>
                  </a:cubicBezTo>
                  <a:cubicBezTo>
                    <a:pt x="16085" y="11432"/>
                    <a:pt x="16628" y="10606"/>
                    <a:pt x="16673" y="10370"/>
                  </a:cubicBezTo>
                  <a:cubicBezTo>
                    <a:pt x="16718" y="10134"/>
                    <a:pt x="16266" y="10488"/>
                    <a:pt x="15905" y="10901"/>
                  </a:cubicBezTo>
                  <a:cubicBezTo>
                    <a:pt x="15543" y="11314"/>
                    <a:pt x="15272" y="11786"/>
                    <a:pt x="15046" y="12317"/>
                  </a:cubicBezTo>
                  <a:cubicBezTo>
                    <a:pt x="14820" y="12849"/>
                    <a:pt x="14639" y="13439"/>
                    <a:pt x="14775" y="13793"/>
                  </a:cubicBezTo>
                  <a:cubicBezTo>
                    <a:pt x="14911" y="14147"/>
                    <a:pt x="15362" y="14265"/>
                    <a:pt x="15769" y="14501"/>
                  </a:cubicBezTo>
                  <a:cubicBezTo>
                    <a:pt x="16176" y="14737"/>
                    <a:pt x="16537" y="15091"/>
                    <a:pt x="17486" y="14914"/>
                  </a:cubicBezTo>
                  <a:cubicBezTo>
                    <a:pt x="18435" y="14737"/>
                    <a:pt x="19972" y="14029"/>
                    <a:pt x="21508" y="133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4771606" y="1734423"/>
              <a:ext cx="44451" cy="110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916"/>
                  </a:moveTo>
                  <a:cubicBezTo>
                    <a:pt x="3086" y="1286"/>
                    <a:pt x="6171" y="-344"/>
                    <a:pt x="9257" y="64"/>
                  </a:cubicBezTo>
                  <a:cubicBezTo>
                    <a:pt x="12343" y="471"/>
                    <a:pt x="15429" y="2916"/>
                    <a:pt x="17486" y="6788"/>
                  </a:cubicBezTo>
                  <a:cubicBezTo>
                    <a:pt x="19543" y="10660"/>
                    <a:pt x="20571" y="15958"/>
                    <a:pt x="21600" y="21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4898366" y="1379152"/>
              <a:ext cx="444741" cy="431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60" fill="norm" stroke="1" extrusionOk="0">
                  <a:moveTo>
                    <a:pt x="5208" y="18035"/>
                  </a:moveTo>
                  <a:cubicBezTo>
                    <a:pt x="5412" y="17511"/>
                    <a:pt x="5616" y="16986"/>
                    <a:pt x="5565" y="16515"/>
                  </a:cubicBezTo>
                  <a:cubicBezTo>
                    <a:pt x="5514" y="16043"/>
                    <a:pt x="5208" y="15623"/>
                    <a:pt x="4800" y="15414"/>
                  </a:cubicBezTo>
                  <a:cubicBezTo>
                    <a:pt x="4393" y="15204"/>
                    <a:pt x="3883" y="15204"/>
                    <a:pt x="3068" y="15885"/>
                  </a:cubicBezTo>
                  <a:cubicBezTo>
                    <a:pt x="2253" y="16567"/>
                    <a:pt x="1133" y="17930"/>
                    <a:pt x="521" y="18926"/>
                  </a:cubicBezTo>
                  <a:cubicBezTo>
                    <a:pt x="-90" y="19922"/>
                    <a:pt x="-192" y="20551"/>
                    <a:pt x="368" y="20971"/>
                  </a:cubicBezTo>
                  <a:cubicBezTo>
                    <a:pt x="929" y="21390"/>
                    <a:pt x="2151" y="21600"/>
                    <a:pt x="3374" y="20918"/>
                  </a:cubicBezTo>
                  <a:cubicBezTo>
                    <a:pt x="4597" y="20237"/>
                    <a:pt x="5819" y="18664"/>
                    <a:pt x="6838" y="16148"/>
                  </a:cubicBezTo>
                  <a:cubicBezTo>
                    <a:pt x="7857" y="13631"/>
                    <a:pt x="8672" y="10171"/>
                    <a:pt x="9182" y="8074"/>
                  </a:cubicBezTo>
                  <a:cubicBezTo>
                    <a:pt x="9691" y="5977"/>
                    <a:pt x="9895" y="5243"/>
                    <a:pt x="10048" y="4351"/>
                  </a:cubicBezTo>
                  <a:cubicBezTo>
                    <a:pt x="10200" y="3460"/>
                    <a:pt x="10302" y="2412"/>
                    <a:pt x="10099" y="2202"/>
                  </a:cubicBezTo>
                  <a:cubicBezTo>
                    <a:pt x="9895" y="1992"/>
                    <a:pt x="9385" y="2621"/>
                    <a:pt x="8672" y="4614"/>
                  </a:cubicBezTo>
                  <a:cubicBezTo>
                    <a:pt x="7959" y="6606"/>
                    <a:pt x="7042" y="9961"/>
                    <a:pt x="6583" y="12530"/>
                  </a:cubicBezTo>
                  <a:cubicBezTo>
                    <a:pt x="6125" y="15099"/>
                    <a:pt x="6125" y="16882"/>
                    <a:pt x="6227" y="18035"/>
                  </a:cubicBezTo>
                  <a:cubicBezTo>
                    <a:pt x="6329" y="19188"/>
                    <a:pt x="6533" y="19713"/>
                    <a:pt x="6889" y="20080"/>
                  </a:cubicBezTo>
                  <a:cubicBezTo>
                    <a:pt x="7246" y="20447"/>
                    <a:pt x="7755" y="20656"/>
                    <a:pt x="8366" y="20394"/>
                  </a:cubicBezTo>
                  <a:cubicBezTo>
                    <a:pt x="8978" y="20132"/>
                    <a:pt x="9691" y="19398"/>
                    <a:pt x="11066" y="17353"/>
                  </a:cubicBezTo>
                  <a:cubicBezTo>
                    <a:pt x="12442" y="15309"/>
                    <a:pt x="14480" y="11953"/>
                    <a:pt x="15753" y="9017"/>
                  </a:cubicBezTo>
                  <a:cubicBezTo>
                    <a:pt x="17027" y="6082"/>
                    <a:pt x="17536" y="3565"/>
                    <a:pt x="17740" y="2045"/>
                  </a:cubicBezTo>
                  <a:cubicBezTo>
                    <a:pt x="17944" y="524"/>
                    <a:pt x="17842" y="0"/>
                    <a:pt x="17638" y="0"/>
                  </a:cubicBezTo>
                  <a:cubicBezTo>
                    <a:pt x="17434" y="0"/>
                    <a:pt x="17129" y="524"/>
                    <a:pt x="16517" y="2359"/>
                  </a:cubicBezTo>
                  <a:cubicBezTo>
                    <a:pt x="15906" y="4194"/>
                    <a:pt x="14989" y="7340"/>
                    <a:pt x="14531" y="9751"/>
                  </a:cubicBezTo>
                  <a:cubicBezTo>
                    <a:pt x="14072" y="12163"/>
                    <a:pt x="14072" y="13841"/>
                    <a:pt x="14225" y="14942"/>
                  </a:cubicBezTo>
                  <a:cubicBezTo>
                    <a:pt x="14378" y="16043"/>
                    <a:pt x="14683" y="16567"/>
                    <a:pt x="15091" y="16934"/>
                  </a:cubicBezTo>
                  <a:cubicBezTo>
                    <a:pt x="15499" y="17301"/>
                    <a:pt x="16008" y="17511"/>
                    <a:pt x="16517" y="17511"/>
                  </a:cubicBezTo>
                  <a:cubicBezTo>
                    <a:pt x="17027" y="17511"/>
                    <a:pt x="17536" y="17301"/>
                    <a:pt x="17995" y="16986"/>
                  </a:cubicBezTo>
                  <a:cubicBezTo>
                    <a:pt x="18453" y="16672"/>
                    <a:pt x="18861" y="16252"/>
                    <a:pt x="19421" y="15466"/>
                  </a:cubicBezTo>
                  <a:cubicBezTo>
                    <a:pt x="19982" y="14680"/>
                    <a:pt x="20695" y="13526"/>
                    <a:pt x="20950" y="13212"/>
                  </a:cubicBezTo>
                  <a:cubicBezTo>
                    <a:pt x="21204" y="12897"/>
                    <a:pt x="21000" y="13421"/>
                    <a:pt x="20797" y="14208"/>
                  </a:cubicBezTo>
                  <a:cubicBezTo>
                    <a:pt x="20593" y="14994"/>
                    <a:pt x="20389" y="16043"/>
                    <a:pt x="20287" y="16882"/>
                  </a:cubicBezTo>
                  <a:cubicBezTo>
                    <a:pt x="20185" y="17720"/>
                    <a:pt x="20185" y="18350"/>
                    <a:pt x="20287" y="18402"/>
                  </a:cubicBezTo>
                  <a:cubicBezTo>
                    <a:pt x="20389" y="18454"/>
                    <a:pt x="20593" y="17930"/>
                    <a:pt x="20797" y="16619"/>
                  </a:cubicBezTo>
                  <a:cubicBezTo>
                    <a:pt x="21000" y="15309"/>
                    <a:pt x="21204" y="13212"/>
                    <a:pt x="21408" y="111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5397812" y="1607434"/>
              <a:ext cx="281845" cy="133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0717" fill="norm" stroke="1" extrusionOk="0">
                  <a:moveTo>
                    <a:pt x="186" y="3322"/>
                  </a:moveTo>
                  <a:cubicBezTo>
                    <a:pt x="348" y="6595"/>
                    <a:pt x="509" y="9867"/>
                    <a:pt x="509" y="13140"/>
                  </a:cubicBezTo>
                  <a:cubicBezTo>
                    <a:pt x="509" y="16413"/>
                    <a:pt x="348" y="19686"/>
                    <a:pt x="186" y="20504"/>
                  </a:cubicBezTo>
                  <a:cubicBezTo>
                    <a:pt x="25" y="21322"/>
                    <a:pt x="-136" y="19686"/>
                    <a:pt x="186" y="17231"/>
                  </a:cubicBezTo>
                  <a:cubicBezTo>
                    <a:pt x="509" y="14777"/>
                    <a:pt x="1315" y="11504"/>
                    <a:pt x="1960" y="9213"/>
                  </a:cubicBezTo>
                  <a:cubicBezTo>
                    <a:pt x="2604" y="6922"/>
                    <a:pt x="3088" y="5613"/>
                    <a:pt x="3733" y="4631"/>
                  </a:cubicBezTo>
                  <a:cubicBezTo>
                    <a:pt x="4377" y="3649"/>
                    <a:pt x="5183" y="2995"/>
                    <a:pt x="5586" y="3977"/>
                  </a:cubicBezTo>
                  <a:cubicBezTo>
                    <a:pt x="5989" y="4958"/>
                    <a:pt x="5989" y="7577"/>
                    <a:pt x="5989" y="9867"/>
                  </a:cubicBezTo>
                  <a:cubicBezTo>
                    <a:pt x="5989" y="12158"/>
                    <a:pt x="5989" y="14122"/>
                    <a:pt x="6151" y="15922"/>
                  </a:cubicBezTo>
                  <a:cubicBezTo>
                    <a:pt x="6312" y="17722"/>
                    <a:pt x="6634" y="19358"/>
                    <a:pt x="7924" y="18867"/>
                  </a:cubicBezTo>
                  <a:cubicBezTo>
                    <a:pt x="9213" y="18377"/>
                    <a:pt x="11470" y="15758"/>
                    <a:pt x="12921" y="13631"/>
                  </a:cubicBezTo>
                  <a:cubicBezTo>
                    <a:pt x="14371" y="11504"/>
                    <a:pt x="15016" y="9867"/>
                    <a:pt x="15661" y="7740"/>
                  </a:cubicBezTo>
                  <a:cubicBezTo>
                    <a:pt x="16306" y="5613"/>
                    <a:pt x="16951" y="2995"/>
                    <a:pt x="16870" y="1522"/>
                  </a:cubicBezTo>
                  <a:cubicBezTo>
                    <a:pt x="16789" y="49"/>
                    <a:pt x="15983" y="-278"/>
                    <a:pt x="15258" y="213"/>
                  </a:cubicBezTo>
                  <a:cubicBezTo>
                    <a:pt x="14533" y="704"/>
                    <a:pt x="13888" y="2013"/>
                    <a:pt x="13243" y="4140"/>
                  </a:cubicBezTo>
                  <a:cubicBezTo>
                    <a:pt x="12598" y="6267"/>
                    <a:pt x="11954" y="9213"/>
                    <a:pt x="11551" y="11831"/>
                  </a:cubicBezTo>
                  <a:cubicBezTo>
                    <a:pt x="11148" y="14449"/>
                    <a:pt x="10986" y="16740"/>
                    <a:pt x="11389" y="18213"/>
                  </a:cubicBezTo>
                  <a:cubicBezTo>
                    <a:pt x="11792" y="19686"/>
                    <a:pt x="12760" y="20340"/>
                    <a:pt x="14533" y="20340"/>
                  </a:cubicBezTo>
                  <a:cubicBezTo>
                    <a:pt x="16306" y="20340"/>
                    <a:pt x="18885" y="19686"/>
                    <a:pt x="21464" y="19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6243590" y="1478260"/>
              <a:ext cx="263213" cy="285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239" fill="norm" stroke="1" extrusionOk="0">
                  <a:moveTo>
                    <a:pt x="19184" y="14060"/>
                  </a:moveTo>
                  <a:cubicBezTo>
                    <a:pt x="18347" y="12956"/>
                    <a:pt x="17510" y="11852"/>
                    <a:pt x="15752" y="11774"/>
                  </a:cubicBezTo>
                  <a:cubicBezTo>
                    <a:pt x="13993" y="11695"/>
                    <a:pt x="11314" y="12641"/>
                    <a:pt x="9724" y="13429"/>
                  </a:cubicBezTo>
                  <a:cubicBezTo>
                    <a:pt x="8133" y="14217"/>
                    <a:pt x="7631" y="14848"/>
                    <a:pt x="7212" y="15558"/>
                  </a:cubicBezTo>
                  <a:cubicBezTo>
                    <a:pt x="6793" y="16267"/>
                    <a:pt x="6459" y="17055"/>
                    <a:pt x="6793" y="17528"/>
                  </a:cubicBezTo>
                  <a:cubicBezTo>
                    <a:pt x="7128" y="18001"/>
                    <a:pt x="8133" y="18159"/>
                    <a:pt x="9473" y="17528"/>
                  </a:cubicBezTo>
                  <a:cubicBezTo>
                    <a:pt x="10812" y="16898"/>
                    <a:pt x="12486" y="15479"/>
                    <a:pt x="13575" y="14375"/>
                  </a:cubicBezTo>
                  <a:cubicBezTo>
                    <a:pt x="14663" y="13271"/>
                    <a:pt x="15166" y="12483"/>
                    <a:pt x="15333" y="12483"/>
                  </a:cubicBezTo>
                  <a:cubicBezTo>
                    <a:pt x="15500" y="12483"/>
                    <a:pt x="15333" y="13271"/>
                    <a:pt x="15333" y="14060"/>
                  </a:cubicBezTo>
                  <a:cubicBezTo>
                    <a:pt x="15333" y="14848"/>
                    <a:pt x="15500" y="15636"/>
                    <a:pt x="16003" y="16031"/>
                  </a:cubicBezTo>
                  <a:cubicBezTo>
                    <a:pt x="16505" y="16425"/>
                    <a:pt x="17342" y="16425"/>
                    <a:pt x="18263" y="15558"/>
                  </a:cubicBezTo>
                  <a:cubicBezTo>
                    <a:pt x="19184" y="14690"/>
                    <a:pt x="20189" y="12956"/>
                    <a:pt x="20607" y="10512"/>
                  </a:cubicBezTo>
                  <a:cubicBezTo>
                    <a:pt x="21026" y="8069"/>
                    <a:pt x="20859" y="4915"/>
                    <a:pt x="19854" y="2944"/>
                  </a:cubicBezTo>
                  <a:cubicBezTo>
                    <a:pt x="18849" y="974"/>
                    <a:pt x="17007" y="185"/>
                    <a:pt x="15082" y="28"/>
                  </a:cubicBezTo>
                  <a:cubicBezTo>
                    <a:pt x="13156" y="-130"/>
                    <a:pt x="11147" y="343"/>
                    <a:pt x="8635" y="2393"/>
                  </a:cubicBezTo>
                  <a:cubicBezTo>
                    <a:pt x="6124" y="4442"/>
                    <a:pt x="3110" y="8069"/>
                    <a:pt x="1435" y="10985"/>
                  </a:cubicBezTo>
                  <a:cubicBezTo>
                    <a:pt x="-239" y="13902"/>
                    <a:pt x="-574" y="16109"/>
                    <a:pt x="1100" y="17844"/>
                  </a:cubicBezTo>
                  <a:cubicBezTo>
                    <a:pt x="2775" y="19578"/>
                    <a:pt x="6459" y="20839"/>
                    <a:pt x="9221" y="21155"/>
                  </a:cubicBezTo>
                  <a:cubicBezTo>
                    <a:pt x="11984" y="21470"/>
                    <a:pt x="13826" y="20839"/>
                    <a:pt x="15668" y="202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7008922" y="1436302"/>
              <a:ext cx="257293" cy="327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535" fill="norm" stroke="1" extrusionOk="0">
                  <a:moveTo>
                    <a:pt x="3541" y="11845"/>
                  </a:moveTo>
                  <a:cubicBezTo>
                    <a:pt x="2479" y="14493"/>
                    <a:pt x="1416" y="17141"/>
                    <a:pt x="797" y="18883"/>
                  </a:cubicBezTo>
                  <a:cubicBezTo>
                    <a:pt x="177" y="20625"/>
                    <a:pt x="0" y="21461"/>
                    <a:pt x="0" y="21530"/>
                  </a:cubicBezTo>
                  <a:cubicBezTo>
                    <a:pt x="0" y="21600"/>
                    <a:pt x="177" y="20903"/>
                    <a:pt x="1328" y="18325"/>
                  </a:cubicBezTo>
                  <a:cubicBezTo>
                    <a:pt x="2479" y="15747"/>
                    <a:pt x="4603" y="11288"/>
                    <a:pt x="6197" y="8152"/>
                  </a:cubicBezTo>
                  <a:cubicBezTo>
                    <a:pt x="7790" y="5017"/>
                    <a:pt x="8852" y="3205"/>
                    <a:pt x="9561" y="1951"/>
                  </a:cubicBezTo>
                  <a:cubicBezTo>
                    <a:pt x="10269" y="697"/>
                    <a:pt x="10623" y="0"/>
                    <a:pt x="10800" y="0"/>
                  </a:cubicBezTo>
                  <a:cubicBezTo>
                    <a:pt x="10977" y="0"/>
                    <a:pt x="10977" y="697"/>
                    <a:pt x="10977" y="1742"/>
                  </a:cubicBezTo>
                  <a:cubicBezTo>
                    <a:pt x="10977" y="2787"/>
                    <a:pt x="10977" y="4181"/>
                    <a:pt x="11154" y="5295"/>
                  </a:cubicBezTo>
                  <a:cubicBezTo>
                    <a:pt x="11331" y="6410"/>
                    <a:pt x="11685" y="7246"/>
                    <a:pt x="12305" y="7525"/>
                  </a:cubicBezTo>
                  <a:cubicBezTo>
                    <a:pt x="12925" y="7804"/>
                    <a:pt x="13810" y="7525"/>
                    <a:pt x="14872" y="6759"/>
                  </a:cubicBezTo>
                  <a:cubicBezTo>
                    <a:pt x="15934" y="5992"/>
                    <a:pt x="17174" y="4738"/>
                    <a:pt x="18059" y="3832"/>
                  </a:cubicBezTo>
                  <a:cubicBezTo>
                    <a:pt x="18944" y="2926"/>
                    <a:pt x="19475" y="2369"/>
                    <a:pt x="20095" y="2299"/>
                  </a:cubicBezTo>
                  <a:cubicBezTo>
                    <a:pt x="20715" y="2230"/>
                    <a:pt x="21423" y="2648"/>
                    <a:pt x="21511" y="4320"/>
                  </a:cubicBezTo>
                  <a:cubicBezTo>
                    <a:pt x="21600" y="5992"/>
                    <a:pt x="21069" y="8919"/>
                    <a:pt x="20538" y="11218"/>
                  </a:cubicBezTo>
                  <a:cubicBezTo>
                    <a:pt x="20007" y="13517"/>
                    <a:pt x="19475" y="15190"/>
                    <a:pt x="18944" y="168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7318750" y="1544639"/>
              <a:ext cx="302999" cy="401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54" fill="norm" stroke="1" extrusionOk="0">
                  <a:moveTo>
                    <a:pt x="5344" y="3467"/>
                  </a:moveTo>
                  <a:cubicBezTo>
                    <a:pt x="5644" y="2905"/>
                    <a:pt x="5944" y="2342"/>
                    <a:pt x="6094" y="1723"/>
                  </a:cubicBezTo>
                  <a:cubicBezTo>
                    <a:pt x="6244" y="1105"/>
                    <a:pt x="6244" y="430"/>
                    <a:pt x="5869" y="148"/>
                  </a:cubicBezTo>
                  <a:cubicBezTo>
                    <a:pt x="5494" y="-133"/>
                    <a:pt x="4744" y="-20"/>
                    <a:pt x="3844" y="542"/>
                  </a:cubicBezTo>
                  <a:cubicBezTo>
                    <a:pt x="2944" y="1105"/>
                    <a:pt x="1894" y="2117"/>
                    <a:pt x="1219" y="2905"/>
                  </a:cubicBezTo>
                  <a:cubicBezTo>
                    <a:pt x="544" y="3692"/>
                    <a:pt x="244" y="4255"/>
                    <a:pt x="94" y="4817"/>
                  </a:cubicBezTo>
                  <a:cubicBezTo>
                    <a:pt x="-56" y="5380"/>
                    <a:pt x="-56" y="5942"/>
                    <a:pt x="319" y="6336"/>
                  </a:cubicBezTo>
                  <a:cubicBezTo>
                    <a:pt x="694" y="6730"/>
                    <a:pt x="1444" y="6955"/>
                    <a:pt x="2344" y="6561"/>
                  </a:cubicBezTo>
                  <a:cubicBezTo>
                    <a:pt x="3244" y="6167"/>
                    <a:pt x="4294" y="5155"/>
                    <a:pt x="5119" y="4367"/>
                  </a:cubicBezTo>
                  <a:cubicBezTo>
                    <a:pt x="5944" y="3580"/>
                    <a:pt x="6544" y="3017"/>
                    <a:pt x="6844" y="3017"/>
                  </a:cubicBezTo>
                  <a:cubicBezTo>
                    <a:pt x="7144" y="3017"/>
                    <a:pt x="7144" y="3580"/>
                    <a:pt x="7369" y="4086"/>
                  </a:cubicBezTo>
                  <a:cubicBezTo>
                    <a:pt x="7594" y="4592"/>
                    <a:pt x="8044" y="5042"/>
                    <a:pt x="8644" y="5098"/>
                  </a:cubicBezTo>
                  <a:cubicBezTo>
                    <a:pt x="9244" y="5155"/>
                    <a:pt x="9994" y="4817"/>
                    <a:pt x="10669" y="4423"/>
                  </a:cubicBezTo>
                  <a:cubicBezTo>
                    <a:pt x="11344" y="4030"/>
                    <a:pt x="11944" y="3580"/>
                    <a:pt x="12469" y="3130"/>
                  </a:cubicBezTo>
                  <a:cubicBezTo>
                    <a:pt x="12994" y="2680"/>
                    <a:pt x="13444" y="2230"/>
                    <a:pt x="13669" y="2455"/>
                  </a:cubicBezTo>
                  <a:cubicBezTo>
                    <a:pt x="13894" y="2680"/>
                    <a:pt x="13894" y="3580"/>
                    <a:pt x="14269" y="4086"/>
                  </a:cubicBezTo>
                  <a:cubicBezTo>
                    <a:pt x="14644" y="4592"/>
                    <a:pt x="15394" y="4705"/>
                    <a:pt x="16069" y="4592"/>
                  </a:cubicBezTo>
                  <a:cubicBezTo>
                    <a:pt x="16744" y="4480"/>
                    <a:pt x="17344" y="4142"/>
                    <a:pt x="17944" y="3805"/>
                  </a:cubicBezTo>
                  <a:cubicBezTo>
                    <a:pt x="18544" y="3467"/>
                    <a:pt x="19144" y="3130"/>
                    <a:pt x="19444" y="3411"/>
                  </a:cubicBezTo>
                  <a:cubicBezTo>
                    <a:pt x="19744" y="3692"/>
                    <a:pt x="19744" y="4592"/>
                    <a:pt x="19819" y="6448"/>
                  </a:cubicBezTo>
                  <a:cubicBezTo>
                    <a:pt x="19894" y="8305"/>
                    <a:pt x="20044" y="11117"/>
                    <a:pt x="20344" y="13367"/>
                  </a:cubicBezTo>
                  <a:cubicBezTo>
                    <a:pt x="20644" y="15617"/>
                    <a:pt x="21094" y="17305"/>
                    <a:pt x="21319" y="18486"/>
                  </a:cubicBezTo>
                  <a:cubicBezTo>
                    <a:pt x="21544" y="19667"/>
                    <a:pt x="21544" y="20342"/>
                    <a:pt x="21169" y="20792"/>
                  </a:cubicBezTo>
                  <a:cubicBezTo>
                    <a:pt x="20794" y="21242"/>
                    <a:pt x="20044" y="21467"/>
                    <a:pt x="18994" y="21298"/>
                  </a:cubicBezTo>
                  <a:cubicBezTo>
                    <a:pt x="17944" y="21129"/>
                    <a:pt x="16594" y="20567"/>
                    <a:pt x="15619" y="19779"/>
                  </a:cubicBezTo>
                  <a:cubicBezTo>
                    <a:pt x="14644" y="18992"/>
                    <a:pt x="14044" y="17980"/>
                    <a:pt x="13444" y="169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8245056" y="1476519"/>
              <a:ext cx="444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4749"/>
                    <a:pt x="13371" y="9498"/>
                    <a:pt x="9771" y="13098"/>
                  </a:cubicBezTo>
                  <a:cubicBezTo>
                    <a:pt x="6171" y="16698"/>
                    <a:pt x="3086" y="1914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8321256" y="1419946"/>
              <a:ext cx="186353" cy="342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564" fill="norm" stroke="1" extrusionOk="0">
                  <a:moveTo>
                    <a:pt x="0" y="5164"/>
                  </a:moveTo>
                  <a:cubicBezTo>
                    <a:pt x="0" y="4497"/>
                    <a:pt x="0" y="3831"/>
                    <a:pt x="2306" y="2964"/>
                  </a:cubicBezTo>
                  <a:cubicBezTo>
                    <a:pt x="4611" y="2097"/>
                    <a:pt x="9222" y="1031"/>
                    <a:pt x="12135" y="497"/>
                  </a:cubicBezTo>
                  <a:cubicBezTo>
                    <a:pt x="15047" y="-36"/>
                    <a:pt x="16261" y="-36"/>
                    <a:pt x="17474" y="31"/>
                  </a:cubicBezTo>
                  <a:cubicBezTo>
                    <a:pt x="18688" y="97"/>
                    <a:pt x="19901" y="231"/>
                    <a:pt x="20629" y="697"/>
                  </a:cubicBezTo>
                  <a:cubicBezTo>
                    <a:pt x="21357" y="1164"/>
                    <a:pt x="21600" y="1964"/>
                    <a:pt x="21115" y="4364"/>
                  </a:cubicBezTo>
                  <a:cubicBezTo>
                    <a:pt x="20629" y="6764"/>
                    <a:pt x="19416" y="10764"/>
                    <a:pt x="18202" y="13897"/>
                  </a:cubicBezTo>
                  <a:cubicBezTo>
                    <a:pt x="16989" y="17031"/>
                    <a:pt x="15775" y="19297"/>
                    <a:pt x="14562" y="21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8370749" y="1603519"/>
              <a:ext cx="160058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600" fill="norm" stroke="1" extrusionOk="0">
                  <a:moveTo>
                    <a:pt x="173" y="21600"/>
                  </a:moveTo>
                  <a:cubicBezTo>
                    <a:pt x="-107" y="17600"/>
                    <a:pt x="-388" y="13600"/>
                    <a:pt x="2277" y="10400"/>
                  </a:cubicBezTo>
                  <a:cubicBezTo>
                    <a:pt x="4942" y="7200"/>
                    <a:pt x="10552" y="4800"/>
                    <a:pt x="14199" y="3200"/>
                  </a:cubicBezTo>
                  <a:cubicBezTo>
                    <a:pt x="17846" y="1600"/>
                    <a:pt x="19529" y="800"/>
                    <a:pt x="2121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8629961" y="1336819"/>
              <a:ext cx="148496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12216" y="0"/>
                  </a:moveTo>
                  <a:cubicBezTo>
                    <a:pt x="9174" y="3240"/>
                    <a:pt x="6132" y="6480"/>
                    <a:pt x="4611" y="9090"/>
                  </a:cubicBezTo>
                  <a:cubicBezTo>
                    <a:pt x="3089" y="11700"/>
                    <a:pt x="3089" y="13680"/>
                    <a:pt x="3394" y="15210"/>
                  </a:cubicBezTo>
                  <a:cubicBezTo>
                    <a:pt x="3698" y="16740"/>
                    <a:pt x="4306" y="17820"/>
                    <a:pt x="4611" y="17820"/>
                  </a:cubicBezTo>
                  <a:cubicBezTo>
                    <a:pt x="4915" y="17820"/>
                    <a:pt x="4915" y="16740"/>
                    <a:pt x="4763" y="15210"/>
                  </a:cubicBezTo>
                  <a:cubicBezTo>
                    <a:pt x="4611" y="13680"/>
                    <a:pt x="4306" y="11700"/>
                    <a:pt x="3242" y="10260"/>
                  </a:cubicBezTo>
                  <a:cubicBezTo>
                    <a:pt x="2177" y="8820"/>
                    <a:pt x="351" y="7920"/>
                    <a:pt x="47" y="7200"/>
                  </a:cubicBezTo>
                  <a:cubicBezTo>
                    <a:pt x="-257" y="6480"/>
                    <a:pt x="960" y="5940"/>
                    <a:pt x="2329" y="5490"/>
                  </a:cubicBezTo>
                  <a:cubicBezTo>
                    <a:pt x="3698" y="5040"/>
                    <a:pt x="5219" y="4680"/>
                    <a:pt x="6740" y="4410"/>
                  </a:cubicBezTo>
                  <a:cubicBezTo>
                    <a:pt x="8261" y="4140"/>
                    <a:pt x="9782" y="3960"/>
                    <a:pt x="10695" y="4320"/>
                  </a:cubicBezTo>
                  <a:cubicBezTo>
                    <a:pt x="11608" y="4680"/>
                    <a:pt x="11912" y="5580"/>
                    <a:pt x="11760" y="7020"/>
                  </a:cubicBezTo>
                  <a:cubicBezTo>
                    <a:pt x="11608" y="8460"/>
                    <a:pt x="10999" y="10440"/>
                    <a:pt x="10543" y="11970"/>
                  </a:cubicBezTo>
                  <a:cubicBezTo>
                    <a:pt x="10087" y="13500"/>
                    <a:pt x="9782" y="14580"/>
                    <a:pt x="10087" y="14670"/>
                  </a:cubicBezTo>
                  <a:cubicBezTo>
                    <a:pt x="10391" y="14760"/>
                    <a:pt x="11304" y="13860"/>
                    <a:pt x="12216" y="12960"/>
                  </a:cubicBezTo>
                  <a:cubicBezTo>
                    <a:pt x="13129" y="12060"/>
                    <a:pt x="14042" y="11160"/>
                    <a:pt x="15106" y="10260"/>
                  </a:cubicBezTo>
                  <a:cubicBezTo>
                    <a:pt x="16171" y="9360"/>
                    <a:pt x="17388" y="8460"/>
                    <a:pt x="18301" y="8550"/>
                  </a:cubicBezTo>
                  <a:cubicBezTo>
                    <a:pt x="19213" y="8640"/>
                    <a:pt x="19822" y="9720"/>
                    <a:pt x="20278" y="12060"/>
                  </a:cubicBezTo>
                  <a:cubicBezTo>
                    <a:pt x="20735" y="14400"/>
                    <a:pt x="21039" y="18000"/>
                    <a:pt x="213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8791156" y="1813069"/>
              <a:ext cx="698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250"/>
                    <a:pt x="21600" y="4500"/>
                    <a:pt x="18000" y="8100"/>
                  </a:cubicBezTo>
                  <a:cubicBezTo>
                    <a:pt x="14400" y="11700"/>
                    <a:pt x="7200" y="166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9377057" y="1516434"/>
              <a:ext cx="252300" cy="294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15" fill="norm" stroke="1" extrusionOk="0">
                  <a:moveTo>
                    <a:pt x="935" y="8601"/>
                  </a:moveTo>
                  <a:cubicBezTo>
                    <a:pt x="395" y="7835"/>
                    <a:pt x="-145" y="7069"/>
                    <a:pt x="35" y="5997"/>
                  </a:cubicBezTo>
                  <a:cubicBezTo>
                    <a:pt x="215" y="4924"/>
                    <a:pt x="1115" y="3546"/>
                    <a:pt x="3005" y="2473"/>
                  </a:cubicBezTo>
                  <a:cubicBezTo>
                    <a:pt x="4895" y="1401"/>
                    <a:pt x="7775" y="635"/>
                    <a:pt x="9665" y="252"/>
                  </a:cubicBezTo>
                  <a:cubicBezTo>
                    <a:pt x="11555" y="-131"/>
                    <a:pt x="12455" y="-131"/>
                    <a:pt x="13085" y="635"/>
                  </a:cubicBezTo>
                  <a:cubicBezTo>
                    <a:pt x="13715" y="1401"/>
                    <a:pt x="14075" y="2933"/>
                    <a:pt x="12905" y="5537"/>
                  </a:cubicBezTo>
                  <a:cubicBezTo>
                    <a:pt x="11735" y="8141"/>
                    <a:pt x="9035" y="11818"/>
                    <a:pt x="7325" y="14039"/>
                  </a:cubicBezTo>
                  <a:cubicBezTo>
                    <a:pt x="5615" y="16260"/>
                    <a:pt x="4895" y="17026"/>
                    <a:pt x="4355" y="18022"/>
                  </a:cubicBezTo>
                  <a:cubicBezTo>
                    <a:pt x="3815" y="19018"/>
                    <a:pt x="3455" y="20243"/>
                    <a:pt x="3905" y="20856"/>
                  </a:cubicBezTo>
                  <a:cubicBezTo>
                    <a:pt x="4355" y="21469"/>
                    <a:pt x="5615" y="21469"/>
                    <a:pt x="8675" y="20856"/>
                  </a:cubicBezTo>
                  <a:cubicBezTo>
                    <a:pt x="11735" y="20243"/>
                    <a:pt x="16595" y="19018"/>
                    <a:pt x="21455" y="177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9674276" y="1619641"/>
              <a:ext cx="146712" cy="389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73" fill="norm" stroke="1" extrusionOk="0">
                  <a:moveTo>
                    <a:pt x="3634" y="6466"/>
                  </a:moveTo>
                  <a:cubicBezTo>
                    <a:pt x="3017" y="9152"/>
                    <a:pt x="2400" y="11837"/>
                    <a:pt x="1937" y="14114"/>
                  </a:cubicBezTo>
                  <a:cubicBezTo>
                    <a:pt x="1474" y="16391"/>
                    <a:pt x="1165" y="18259"/>
                    <a:pt x="857" y="19543"/>
                  </a:cubicBezTo>
                  <a:cubicBezTo>
                    <a:pt x="548" y="20827"/>
                    <a:pt x="240" y="21528"/>
                    <a:pt x="85" y="21470"/>
                  </a:cubicBezTo>
                  <a:cubicBezTo>
                    <a:pt x="-69" y="21411"/>
                    <a:pt x="-69" y="20594"/>
                    <a:pt x="548" y="18200"/>
                  </a:cubicBezTo>
                  <a:cubicBezTo>
                    <a:pt x="1165" y="15807"/>
                    <a:pt x="2400" y="11837"/>
                    <a:pt x="3634" y="8802"/>
                  </a:cubicBezTo>
                  <a:cubicBezTo>
                    <a:pt x="4868" y="5766"/>
                    <a:pt x="6102" y="3664"/>
                    <a:pt x="7182" y="2380"/>
                  </a:cubicBezTo>
                  <a:cubicBezTo>
                    <a:pt x="8262" y="1096"/>
                    <a:pt x="9188" y="629"/>
                    <a:pt x="10422" y="337"/>
                  </a:cubicBezTo>
                  <a:cubicBezTo>
                    <a:pt x="11657" y="45"/>
                    <a:pt x="13200" y="-72"/>
                    <a:pt x="14588" y="45"/>
                  </a:cubicBezTo>
                  <a:cubicBezTo>
                    <a:pt x="15977" y="162"/>
                    <a:pt x="17211" y="512"/>
                    <a:pt x="18600" y="1271"/>
                  </a:cubicBezTo>
                  <a:cubicBezTo>
                    <a:pt x="19988" y="2030"/>
                    <a:pt x="21531" y="3197"/>
                    <a:pt x="21377" y="4482"/>
                  </a:cubicBezTo>
                  <a:cubicBezTo>
                    <a:pt x="21222" y="5766"/>
                    <a:pt x="19371" y="7167"/>
                    <a:pt x="16285" y="7809"/>
                  </a:cubicBezTo>
                  <a:cubicBezTo>
                    <a:pt x="13200" y="8451"/>
                    <a:pt x="8880" y="8334"/>
                    <a:pt x="4560" y="8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9926580" y="1614237"/>
              <a:ext cx="213294" cy="13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246" fill="norm" stroke="1" extrusionOk="0">
                  <a:moveTo>
                    <a:pt x="758" y="6292"/>
                  </a:moveTo>
                  <a:cubicBezTo>
                    <a:pt x="758" y="9615"/>
                    <a:pt x="758" y="12938"/>
                    <a:pt x="546" y="15597"/>
                  </a:cubicBezTo>
                  <a:cubicBezTo>
                    <a:pt x="335" y="18255"/>
                    <a:pt x="-89" y="20249"/>
                    <a:pt x="17" y="20249"/>
                  </a:cubicBezTo>
                  <a:cubicBezTo>
                    <a:pt x="123" y="20249"/>
                    <a:pt x="758" y="18255"/>
                    <a:pt x="1605" y="15597"/>
                  </a:cubicBezTo>
                  <a:cubicBezTo>
                    <a:pt x="2452" y="12938"/>
                    <a:pt x="3511" y="9615"/>
                    <a:pt x="4464" y="7455"/>
                  </a:cubicBezTo>
                  <a:cubicBezTo>
                    <a:pt x="5417" y="5295"/>
                    <a:pt x="6264" y="4298"/>
                    <a:pt x="6687" y="4631"/>
                  </a:cubicBezTo>
                  <a:cubicBezTo>
                    <a:pt x="7111" y="4963"/>
                    <a:pt x="7111" y="6624"/>
                    <a:pt x="7217" y="8784"/>
                  </a:cubicBezTo>
                  <a:cubicBezTo>
                    <a:pt x="7323" y="10944"/>
                    <a:pt x="7535" y="13603"/>
                    <a:pt x="8064" y="14101"/>
                  </a:cubicBezTo>
                  <a:cubicBezTo>
                    <a:pt x="8593" y="14600"/>
                    <a:pt x="9440" y="12938"/>
                    <a:pt x="11135" y="10280"/>
                  </a:cubicBezTo>
                  <a:cubicBezTo>
                    <a:pt x="12829" y="7621"/>
                    <a:pt x="15370" y="3966"/>
                    <a:pt x="17170" y="1972"/>
                  </a:cubicBezTo>
                  <a:cubicBezTo>
                    <a:pt x="18970" y="-22"/>
                    <a:pt x="20029" y="-354"/>
                    <a:pt x="20664" y="311"/>
                  </a:cubicBezTo>
                  <a:cubicBezTo>
                    <a:pt x="21299" y="975"/>
                    <a:pt x="21511" y="2637"/>
                    <a:pt x="21193" y="6292"/>
                  </a:cubicBezTo>
                  <a:cubicBezTo>
                    <a:pt x="20876" y="9948"/>
                    <a:pt x="20029" y="15597"/>
                    <a:pt x="19182" y="21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9470606" y="1896345"/>
              <a:ext cx="469901" cy="2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82"/>
                  </a:moveTo>
                  <a:cubicBezTo>
                    <a:pt x="2530" y="13782"/>
                    <a:pt x="5059" y="6582"/>
                    <a:pt x="7930" y="2982"/>
                  </a:cubicBezTo>
                  <a:cubicBezTo>
                    <a:pt x="10800" y="-618"/>
                    <a:pt x="14011" y="-618"/>
                    <a:pt x="16346" y="1182"/>
                  </a:cubicBezTo>
                  <a:cubicBezTo>
                    <a:pt x="18681" y="2982"/>
                    <a:pt x="20141" y="6582"/>
                    <a:pt x="21600" y="10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9692856" y="1921019"/>
              <a:ext cx="469901" cy="4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4378" y="8452"/>
                  </a:moveTo>
                  <a:cubicBezTo>
                    <a:pt x="3308" y="10330"/>
                    <a:pt x="2238" y="12209"/>
                    <a:pt x="1411" y="14087"/>
                  </a:cubicBezTo>
                  <a:cubicBezTo>
                    <a:pt x="584" y="15965"/>
                    <a:pt x="0" y="17843"/>
                    <a:pt x="0" y="19252"/>
                  </a:cubicBezTo>
                  <a:cubicBezTo>
                    <a:pt x="0" y="20661"/>
                    <a:pt x="584" y="21600"/>
                    <a:pt x="2432" y="19252"/>
                  </a:cubicBezTo>
                  <a:cubicBezTo>
                    <a:pt x="4281" y="16904"/>
                    <a:pt x="7395" y="11270"/>
                    <a:pt x="10800" y="7513"/>
                  </a:cubicBezTo>
                  <a:cubicBezTo>
                    <a:pt x="14205" y="3757"/>
                    <a:pt x="17903" y="187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8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959574" y="187469"/>
              <a:ext cx="3682302" cy="1209964"/>
            </a:xfrm>
            <a:prstGeom prst="rect">
              <a:avLst/>
            </a:prstGeom>
            <a:effectLst/>
          </p:spPr>
        </p:pic>
        <p:pic>
          <p:nvPicPr>
            <p:cNvPr id="18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636418" y="-38100"/>
              <a:ext cx="6130788" cy="1502159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6" name="Drawing"/>
          <p:cNvGrpSpPr/>
          <p:nvPr/>
        </p:nvGrpSpPr>
        <p:grpSpPr>
          <a:xfrm>
            <a:off x="1295400" y="1930400"/>
            <a:ext cx="7924801" cy="6661151"/>
            <a:chOff x="0" y="0"/>
            <a:chExt cx="7924799" cy="6661149"/>
          </a:xfrm>
        </p:grpSpPr>
        <p:sp>
          <p:nvSpPr>
            <p:cNvPr id="2434" name="Line"/>
            <p:cNvSpPr/>
            <p:nvPr/>
          </p:nvSpPr>
          <p:spPr>
            <a:xfrm>
              <a:off x="733124" y="331240"/>
              <a:ext cx="148580" cy="321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411" fill="norm" stroke="1" extrusionOk="0">
                  <a:moveTo>
                    <a:pt x="20014" y="778"/>
                  </a:moveTo>
                  <a:cubicBezTo>
                    <a:pt x="18535" y="496"/>
                    <a:pt x="17056" y="213"/>
                    <a:pt x="15576" y="72"/>
                  </a:cubicBezTo>
                  <a:cubicBezTo>
                    <a:pt x="14097" y="-69"/>
                    <a:pt x="12617" y="-69"/>
                    <a:pt x="10842" y="707"/>
                  </a:cubicBezTo>
                  <a:cubicBezTo>
                    <a:pt x="9066" y="1484"/>
                    <a:pt x="6995" y="3037"/>
                    <a:pt x="4924" y="5507"/>
                  </a:cubicBezTo>
                  <a:cubicBezTo>
                    <a:pt x="2853" y="7978"/>
                    <a:pt x="782" y="11366"/>
                    <a:pt x="190" y="13907"/>
                  </a:cubicBezTo>
                  <a:cubicBezTo>
                    <a:pt x="-402" y="16449"/>
                    <a:pt x="486" y="18143"/>
                    <a:pt x="1521" y="19272"/>
                  </a:cubicBezTo>
                  <a:cubicBezTo>
                    <a:pt x="2557" y="20402"/>
                    <a:pt x="3740" y="20966"/>
                    <a:pt x="5368" y="21249"/>
                  </a:cubicBezTo>
                  <a:cubicBezTo>
                    <a:pt x="6995" y="21531"/>
                    <a:pt x="9066" y="21531"/>
                    <a:pt x="11582" y="20543"/>
                  </a:cubicBezTo>
                  <a:cubicBezTo>
                    <a:pt x="14097" y="19555"/>
                    <a:pt x="17056" y="17578"/>
                    <a:pt x="18831" y="14896"/>
                  </a:cubicBezTo>
                  <a:cubicBezTo>
                    <a:pt x="20606" y="12213"/>
                    <a:pt x="21198" y="8825"/>
                    <a:pt x="20458" y="6355"/>
                  </a:cubicBezTo>
                  <a:cubicBezTo>
                    <a:pt x="19719" y="3884"/>
                    <a:pt x="17647" y="2331"/>
                    <a:pt x="15724" y="1484"/>
                  </a:cubicBezTo>
                  <a:cubicBezTo>
                    <a:pt x="13801" y="637"/>
                    <a:pt x="12025" y="496"/>
                    <a:pt x="10546" y="637"/>
                  </a:cubicBezTo>
                  <a:cubicBezTo>
                    <a:pt x="9066" y="778"/>
                    <a:pt x="7883" y="1202"/>
                    <a:pt x="7587" y="2119"/>
                  </a:cubicBezTo>
                  <a:cubicBezTo>
                    <a:pt x="7291" y="3037"/>
                    <a:pt x="7883" y="4449"/>
                    <a:pt x="8475" y="58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927894" y="463286"/>
              <a:ext cx="62707" cy="133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05" fill="norm" stroke="1" extrusionOk="0">
                  <a:moveTo>
                    <a:pt x="4050" y="43"/>
                  </a:moveTo>
                  <a:cubicBezTo>
                    <a:pt x="2610" y="3755"/>
                    <a:pt x="1170" y="7468"/>
                    <a:pt x="450" y="8311"/>
                  </a:cubicBezTo>
                  <a:cubicBezTo>
                    <a:pt x="-270" y="9155"/>
                    <a:pt x="-270" y="7130"/>
                    <a:pt x="1530" y="4936"/>
                  </a:cubicBezTo>
                  <a:cubicBezTo>
                    <a:pt x="3330" y="2743"/>
                    <a:pt x="6930" y="380"/>
                    <a:pt x="9450" y="43"/>
                  </a:cubicBezTo>
                  <a:cubicBezTo>
                    <a:pt x="11970" y="-295"/>
                    <a:pt x="13410" y="1393"/>
                    <a:pt x="15210" y="5274"/>
                  </a:cubicBezTo>
                  <a:cubicBezTo>
                    <a:pt x="17010" y="9155"/>
                    <a:pt x="19170" y="15230"/>
                    <a:pt x="21330" y="213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1028700" y="430227"/>
              <a:ext cx="107951" cy="124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3" fill="norm" stroke="1" extrusionOk="0">
                  <a:moveTo>
                    <a:pt x="0" y="15135"/>
                  </a:moveTo>
                  <a:cubicBezTo>
                    <a:pt x="1271" y="13719"/>
                    <a:pt x="2541" y="12303"/>
                    <a:pt x="5506" y="10709"/>
                  </a:cubicBezTo>
                  <a:cubicBezTo>
                    <a:pt x="8471" y="9116"/>
                    <a:pt x="13129" y="7345"/>
                    <a:pt x="15247" y="5398"/>
                  </a:cubicBezTo>
                  <a:cubicBezTo>
                    <a:pt x="17365" y="3450"/>
                    <a:pt x="16941" y="1325"/>
                    <a:pt x="15671" y="440"/>
                  </a:cubicBezTo>
                  <a:cubicBezTo>
                    <a:pt x="14400" y="-445"/>
                    <a:pt x="12282" y="-91"/>
                    <a:pt x="9741" y="2388"/>
                  </a:cubicBezTo>
                  <a:cubicBezTo>
                    <a:pt x="7200" y="4866"/>
                    <a:pt x="4235" y="9470"/>
                    <a:pt x="2753" y="12834"/>
                  </a:cubicBezTo>
                  <a:cubicBezTo>
                    <a:pt x="1271" y="16198"/>
                    <a:pt x="1271" y="18322"/>
                    <a:pt x="2329" y="19562"/>
                  </a:cubicBezTo>
                  <a:cubicBezTo>
                    <a:pt x="3388" y="20801"/>
                    <a:pt x="5506" y="21155"/>
                    <a:pt x="8894" y="20624"/>
                  </a:cubicBezTo>
                  <a:cubicBezTo>
                    <a:pt x="12282" y="20093"/>
                    <a:pt x="16941" y="18676"/>
                    <a:pt x="21600" y="172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1257300" y="469900"/>
              <a:ext cx="825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1468966" y="234950"/>
              <a:ext cx="48684" cy="282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1878" y="0"/>
                  </a:moveTo>
                  <a:cubicBezTo>
                    <a:pt x="939" y="4513"/>
                    <a:pt x="0" y="9027"/>
                    <a:pt x="0" y="12331"/>
                  </a:cubicBezTo>
                  <a:cubicBezTo>
                    <a:pt x="0" y="15636"/>
                    <a:pt x="939" y="17731"/>
                    <a:pt x="3287" y="19182"/>
                  </a:cubicBezTo>
                  <a:cubicBezTo>
                    <a:pt x="5635" y="20633"/>
                    <a:pt x="9391" y="21439"/>
                    <a:pt x="12678" y="21519"/>
                  </a:cubicBezTo>
                  <a:cubicBezTo>
                    <a:pt x="15965" y="21600"/>
                    <a:pt x="18783" y="20955"/>
                    <a:pt x="21600" y="20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1440319" y="409781"/>
              <a:ext cx="242432" cy="77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0944" fill="norm" stroke="1" extrusionOk="0">
                  <a:moveTo>
                    <a:pt x="2354" y="7618"/>
                  </a:moveTo>
                  <a:cubicBezTo>
                    <a:pt x="1227" y="6481"/>
                    <a:pt x="100" y="5344"/>
                    <a:pt x="6" y="4776"/>
                  </a:cubicBezTo>
                  <a:cubicBezTo>
                    <a:pt x="-88" y="4207"/>
                    <a:pt x="851" y="4207"/>
                    <a:pt x="2729" y="4207"/>
                  </a:cubicBezTo>
                  <a:cubicBezTo>
                    <a:pt x="4608" y="4207"/>
                    <a:pt x="7425" y="4207"/>
                    <a:pt x="9397" y="3639"/>
                  </a:cubicBezTo>
                  <a:cubicBezTo>
                    <a:pt x="11369" y="3071"/>
                    <a:pt x="12496" y="1934"/>
                    <a:pt x="12590" y="1081"/>
                  </a:cubicBezTo>
                  <a:cubicBezTo>
                    <a:pt x="12684" y="228"/>
                    <a:pt x="11745" y="-340"/>
                    <a:pt x="10900" y="228"/>
                  </a:cubicBezTo>
                  <a:cubicBezTo>
                    <a:pt x="10055" y="797"/>
                    <a:pt x="9303" y="2502"/>
                    <a:pt x="8646" y="4776"/>
                  </a:cubicBezTo>
                  <a:cubicBezTo>
                    <a:pt x="7989" y="7049"/>
                    <a:pt x="7425" y="9892"/>
                    <a:pt x="7143" y="12734"/>
                  </a:cubicBezTo>
                  <a:cubicBezTo>
                    <a:pt x="6862" y="15576"/>
                    <a:pt x="6862" y="18418"/>
                    <a:pt x="7331" y="19839"/>
                  </a:cubicBezTo>
                  <a:cubicBezTo>
                    <a:pt x="7801" y="21260"/>
                    <a:pt x="8740" y="21260"/>
                    <a:pt x="9585" y="20123"/>
                  </a:cubicBezTo>
                  <a:cubicBezTo>
                    <a:pt x="10430" y="18986"/>
                    <a:pt x="11182" y="16713"/>
                    <a:pt x="12027" y="15576"/>
                  </a:cubicBezTo>
                  <a:cubicBezTo>
                    <a:pt x="12872" y="14439"/>
                    <a:pt x="13811" y="14439"/>
                    <a:pt x="14750" y="14723"/>
                  </a:cubicBezTo>
                  <a:cubicBezTo>
                    <a:pt x="15689" y="15007"/>
                    <a:pt x="16629" y="15576"/>
                    <a:pt x="17474" y="13871"/>
                  </a:cubicBezTo>
                  <a:cubicBezTo>
                    <a:pt x="18319" y="12165"/>
                    <a:pt x="19070" y="8186"/>
                    <a:pt x="19728" y="8755"/>
                  </a:cubicBezTo>
                  <a:cubicBezTo>
                    <a:pt x="20385" y="9323"/>
                    <a:pt x="20949" y="14439"/>
                    <a:pt x="21512" y="19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1681527" y="311150"/>
              <a:ext cx="13923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21600"/>
                  </a:moveTo>
                  <a:cubicBezTo>
                    <a:pt x="4868" y="17280"/>
                    <a:pt x="-1303" y="12960"/>
                    <a:pt x="240" y="9360"/>
                  </a:cubicBezTo>
                  <a:cubicBezTo>
                    <a:pt x="1783" y="5760"/>
                    <a:pt x="11040" y="2880"/>
                    <a:pt x="2029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1771650" y="152400"/>
              <a:ext cx="190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800"/>
                    <a:pt x="4800" y="9600"/>
                    <a:pt x="8400" y="13200"/>
                  </a:cubicBezTo>
                  <a:cubicBezTo>
                    <a:pt x="12000" y="16800"/>
                    <a:pt x="1680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1816100" y="87231"/>
              <a:ext cx="240723" cy="345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344" fill="norm" stroke="1" extrusionOk="0">
                  <a:moveTo>
                    <a:pt x="0" y="18561"/>
                  </a:moveTo>
                  <a:cubicBezTo>
                    <a:pt x="1516" y="17776"/>
                    <a:pt x="3032" y="16990"/>
                    <a:pt x="4074" y="16139"/>
                  </a:cubicBezTo>
                  <a:cubicBezTo>
                    <a:pt x="5116" y="15288"/>
                    <a:pt x="5684" y="14372"/>
                    <a:pt x="5400" y="13914"/>
                  </a:cubicBezTo>
                  <a:cubicBezTo>
                    <a:pt x="5116" y="13456"/>
                    <a:pt x="3979" y="13456"/>
                    <a:pt x="3126" y="13848"/>
                  </a:cubicBezTo>
                  <a:cubicBezTo>
                    <a:pt x="2274" y="14241"/>
                    <a:pt x="1705" y="15026"/>
                    <a:pt x="1800" y="16139"/>
                  </a:cubicBezTo>
                  <a:cubicBezTo>
                    <a:pt x="1895" y="17252"/>
                    <a:pt x="2653" y="18692"/>
                    <a:pt x="4168" y="19543"/>
                  </a:cubicBezTo>
                  <a:cubicBezTo>
                    <a:pt x="5684" y="20394"/>
                    <a:pt x="7958" y="20656"/>
                    <a:pt x="9853" y="20328"/>
                  </a:cubicBezTo>
                  <a:cubicBezTo>
                    <a:pt x="11747" y="20001"/>
                    <a:pt x="13263" y="19085"/>
                    <a:pt x="14211" y="18299"/>
                  </a:cubicBezTo>
                  <a:cubicBezTo>
                    <a:pt x="15158" y="17514"/>
                    <a:pt x="15537" y="16859"/>
                    <a:pt x="15253" y="16663"/>
                  </a:cubicBezTo>
                  <a:cubicBezTo>
                    <a:pt x="14968" y="16466"/>
                    <a:pt x="14021" y="16728"/>
                    <a:pt x="13358" y="17186"/>
                  </a:cubicBezTo>
                  <a:cubicBezTo>
                    <a:pt x="12695" y="17645"/>
                    <a:pt x="12316" y="18299"/>
                    <a:pt x="12032" y="18954"/>
                  </a:cubicBezTo>
                  <a:cubicBezTo>
                    <a:pt x="11747" y="19608"/>
                    <a:pt x="11558" y="20263"/>
                    <a:pt x="12032" y="20721"/>
                  </a:cubicBezTo>
                  <a:cubicBezTo>
                    <a:pt x="12505" y="21179"/>
                    <a:pt x="13642" y="21441"/>
                    <a:pt x="14589" y="21310"/>
                  </a:cubicBezTo>
                  <a:cubicBezTo>
                    <a:pt x="15537" y="21179"/>
                    <a:pt x="16295" y="20656"/>
                    <a:pt x="17432" y="18626"/>
                  </a:cubicBezTo>
                  <a:cubicBezTo>
                    <a:pt x="18568" y="16597"/>
                    <a:pt x="20084" y="13063"/>
                    <a:pt x="20842" y="10052"/>
                  </a:cubicBezTo>
                  <a:cubicBezTo>
                    <a:pt x="21600" y="7041"/>
                    <a:pt x="21600" y="4554"/>
                    <a:pt x="21505" y="2852"/>
                  </a:cubicBezTo>
                  <a:cubicBezTo>
                    <a:pt x="21411" y="1150"/>
                    <a:pt x="21221" y="234"/>
                    <a:pt x="20842" y="37"/>
                  </a:cubicBezTo>
                  <a:cubicBezTo>
                    <a:pt x="20463" y="-159"/>
                    <a:pt x="19895" y="365"/>
                    <a:pt x="19326" y="2721"/>
                  </a:cubicBezTo>
                  <a:cubicBezTo>
                    <a:pt x="18758" y="5077"/>
                    <a:pt x="18189" y="9266"/>
                    <a:pt x="18000" y="12016"/>
                  </a:cubicBezTo>
                  <a:cubicBezTo>
                    <a:pt x="17811" y="14765"/>
                    <a:pt x="18000" y="16074"/>
                    <a:pt x="18189" y="17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2692933" y="82550"/>
              <a:ext cx="88368" cy="341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93" fill="norm" stroke="1" extrusionOk="0">
                  <a:moveTo>
                    <a:pt x="9127" y="0"/>
                  </a:moveTo>
                  <a:cubicBezTo>
                    <a:pt x="6041" y="4933"/>
                    <a:pt x="2956" y="9867"/>
                    <a:pt x="1413" y="13000"/>
                  </a:cubicBezTo>
                  <a:cubicBezTo>
                    <a:pt x="-130" y="16133"/>
                    <a:pt x="-130" y="17467"/>
                    <a:pt x="127" y="18467"/>
                  </a:cubicBezTo>
                  <a:cubicBezTo>
                    <a:pt x="384" y="19467"/>
                    <a:pt x="899" y="20133"/>
                    <a:pt x="2184" y="20667"/>
                  </a:cubicBezTo>
                  <a:cubicBezTo>
                    <a:pt x="3470" y="21200"/>
                    <a:pt x="5527" y="21600"/>
                    <a:pt x="7584" y="21467"/>
                  </a:cubicBezTo>
                  <a:cubicBezTo>
                    <a:pt x="9641" y="21333"/>
                    <a:pt x="11699" y="20667"/>
                    <a:pt x="14013" y="19333"/>
                  </a:cubicBezTo>
                  <a:cubicBezTo>
                    <a:pt x="16327" y="18000"/>
                    <a:pt x="18899" y="16000"/>
                    <a:pt x="21470" y="14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2590800" y="241300"/>
              <a:ext cx="1524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2826295" y="210493"/>
              <a:ext cx="192726" cy="158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225" fill="norm" stroke="1" extrusionOk="0">
                  <a:moveTo>
                    <a:pt x="1334" y="5841"/>
                  </a:moveTo>
                  <a:cubicBezTo>
                    <a:pt x="2495" y="5557"/>
                    <a:pt x="3656" y="5273"/>
                    <a:pt x="4702" y="4278"/>
                  </a:cubicBezTo>
                  <a:cubicBezTo>
                    <a:pt x="5747" y="3284"/>
                    <a:pt x="6676" y="1578"/>
                    <a:pt x="6443" y="868"/>
                  </a:cubicBezTo>
                  <a:cubicBezTo>
                    <a:pt x="6211" y="157"/>
                    <a:pt x="4818" y="441"/>
                    <a:pt x="3424" y="1862"/>
                  </a:cubicBezTo>
                  <a:cubicBezTo>
                    <a:pt x="2031" y="3284"/>
                    <a:pt x="637" y="5841"/>
                    <a:pt x="173" y="8826"/>
                  </a:cubicBezTo>
                  <a:cubicBezTo>
                    <a:pt x="-292" y="11810"/>
                    <a:pt x="173" y="15220"/>
                    <a:pt x="1682" y="17210"/>
                  </a:cubicBezTo>
                  <a:cubicBezTo>
                    <a:pt x="3192" y="19199"/>
                    <a:pt x="5747" y="19768"/>
                    <a:pt x="9114" y="17778"/>
                  </a:cubicBezTo>
                  <a:cubicBezTo>
                    <a:pt x="12482" y="15789"/>
                    <a:pt x="16663" y="11241"/>
                    <a:pt x="18869" y="8257"/>
                  </a:cubicBezTo>
                  <a:cubicBezTo>
                    <a:pt x="21076" y="5273"/>
                    <a:pt x="21308" y="3852"/>
                    <a:pt x="21076" y="2573"/>
                  </a:cubicBezTo>
                  <a:cubicBezTo>
                    <a:pt x="20843" y="1294"/>
                    <a:pt x="20147" y="157"/>
                    <a:pt x="19334" y="15"/>
                  </a:cubicBezTo>
                  <a:cubicBezTo>
                    <a:pt x="18521" y="-127"/>
                    <a:pt x="17592" y="726"/>
                    <a:pt x="17360" y="2005"/>
                  </a:cubicBezTo>
                  <a:cubicBezTo>
                    <a:pt x="17127" y="3284"/>
                    <a:pt x="17592" y="4989"/>
                    <a:pt x="18173" y="7831"/>
                  </a:cubicBezTo>
                  <a:cubicBezTo>
                    <a:pt x="18753" y="10673"/>
                    <a:pt x="19450" y="14652"/>
                    <a:pt x="19798" y="17352"/>
                  </a:cubicBezTo>
                  <a:cubicBezTo>
                    <a:pt x="20147" y="20052"/>
                    <a:pt x="20147" y="21473"/>
                    <a:pt x="19798" y="21189"/>
                  </a:cubicBezTo>
                  <a:cubicBezTo>
                    <a:pt x="19450" y="20905"/>
                    <a:pt x="18753" y="18915"/>
                    <a:pt x="18056" y="169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3117293" y="0"/>
              <a:ext cx="76757" cy="385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519" fill="norm" stroke="1" extrusionOk="0">
                  <a:moveTo>
                    <a:pt x="7159" y="0"/>
                  </a:moveTo>
                  <a:cubicBezTo>
                    <a:pt x="5408" y="2951"/>
                    <a:pt x="3656" y="5902"/>
                    <a:pt x="2197" y="9148"/>
                  </a:cubicBezTo>
                  <a:cubicBezTo>
                    <a:pt x="738" y="12393"/>
                    <a:pt x="-430" y="15934"/>
                    <a:pt x="154" y="18059"/>
                  </a:cubicBezTo>
                  <a:cubicBezTo>
                    <a:pt x="738" y="20184"/>
                    <a:pt x="3073" y="20892"/>
                    <a:pt x="5992" y="21246"/>
                  </a:cubicBezTo>
                  <a:cubicBezTo>
                    <a:pt x="8911" y="21600"/>
                    <a:pt x="12413" y="21600"/>
                    <a:pt x="15040" y="21305"/>
                  </a:cubicBezTo>
                  <a:cubicBezTo>
                    <a:pt x="17667" y="21010"/>
                    <a:pt x="19419" y="20420"/>
                    <a:pt x="21170" y="198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3104018" y="209550"/>
              <a:ext cx="134483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3218" y="21600"/>
                  </a:moveTo>
                  <a:cubicBezTo>
                    <a:pt x="1530" y="19800"/>
                    <a:pt x="-157" y="18000"/>
                    <a:pt x="12" y="15300"/>
                  </a:cubicBezTo>
                  <a:cubicBezTo>
                    <a:pt x="180" y="12600"/>
                    <a:pt x="2205" y="9000"/>
                    <a:pt x="6087" y="6300"/>
                  </a:cubicBezTo>
                  <a:cubicBezTo>
                    <a:pt x="9968" y="3600"/>
                    <a:pt x="15706" y="1800"/>
                    <a:pt x="214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2287213" y="220047"/>
              <a:ext cx="153041" cy="245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214" fill="norm" stroke="1" extrusionOk="0">
                  <a:moveTo>
                    <a:pt x="1563" y="2387"/>
                  </a:moveTo>
                  <a:cubicBezTo>
                    <a:pt x="6747" y="1471"/>
                    <a:pt x="11931" y="556"/>
                    <a:pt x="15243" y="190"/>
                  </a:cubicBezTo>
                  <a:cubicBezTo>
                    <a:pt x="18555" y="-176"/>
                    <a:pt x="19995" y="7"/>
                    <a:pt x="20571" y="556"/>
                  </a:cubicBezTo>
                  <a:cubicBezTo>
                    <a:pt x="21147" y="1105"/>
                    <a:pt x="20859" y="2021"/>
                    <a:pt x="18411" y="4126"/>
                  </a:cubicBezTo>
                  <a:cubicBezTo>
                    <a:pt x="15963" y="6231"/>
                    <a:pt x="11355" y="9526"/>
                    <a:pt x="8043" y="11997"/>
                  </a:cubicBezTo>
                  <a:cubicBezTo>
                    <a:pt x="4731" y="14468"/>
                    <a:pt x="2715" y="16116"/>
                    <a:pt x="1419" y="17580"/>
                  </a:cubicBezTo>
                  <a:cubicBezTo>
                    <a:pt x="123" y="19044"/>
                    <a:pt x="-453" y="20326"/>
                    <a:pt x="411" y="20875"/>
                  </a:cubicBezTo>
                  <a:cubicBezTo>
                    <a:pt x="1275" y="21424"/>
                    <a:pt x="3579" y="21241"/>
                    <a:pt x="6315" y="20783"/>
                  </a:cubicBezTo>
                  <a:cubicBezTo>
                    <a:pt x="9051" y="20326"/>
                    <a:pt x="12219" y="19593"/>
                    <a:pt x="15387" y="188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2406649" y="387349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730250" y="457200"/>
              <a:ext cx="2413001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5" y="20727"/>
                    <a:pt x="1251" y="19855"/>
                    <a:pt x="1942" y="18982"/>
                  </a:cubicBezTo>
                  <a:cubicBezTo>
                    <a:pt x="2634" y="18109"/>
                    <a:pt x="3392" y="17236"/>
                    <a:pt x="4178" y="16364"/>
                  </a:cubicBezTo>
                  <a:cubicBezTo>
                    <a:pt x="4964" y="15491"/>
                    <a:pt x="5779" y="14618"/>
                    <a:pt x="6527" y="13855"/>
                  </a:cubicBezTo>
                  <a:cubicBezTo>
                    <a:pt x="7276" y="13091"/>
                    <a:pt x="7958" y="12436"/>
                    <a:pt x="8697" y="11727"/>
                  </a:cubicBezTo>
                  <a:cubicBezTo>
                    <a:pt x="9436" y="11018"/>
                    <a:pt x="10232" y="10255"/>
                    <a:pt x="11018" y="9545"/>
                  </a:cubicBezTo>
                  <a:cubicBezTo>
                    <a:pt x="11804" y="8836"/>
                    <a:pt x="12581" y="8182"/>
                    <a:pt x="13358" y="7473"/>
                  </a:cubicBezTo>
                  <a:cubicBezTo>
                    <a:pt x="14135" y="6764"/>
                    <a:pt x="14912" y="6000"/>
                    <a:pt x="15622" y="5345"/>
                  </a:cubicBezTo>
                  <a:cubicBezTo>
                    <a:pt x="16333" y="4691"/>
                    <a:pt x="16977" y="4145"/>
                    <a:pt x="17763" y="3491"/>
                  </a:cubicBezTo>
                  <a:cubicBezTo>
                    <a:pt x="18549" y="2836"/>
                    <a:pt x="19478" y="2073"/>
                    <a:pt x="20141" y="1473"/>
                  </a:cubicBezTo>
                  <a:cubicBezTo>
                    <a:pt x="20804" y="873"/>
                    <a:pt x="21202" y="43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939800" y="660400"/>
              <a:ext cx="173990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99" y="20320"/>
                    <a:pt x="1997" y="19040"/>
                    <a:pt x="2956" y="18160"/>
                  </a:cubicBezTo>
                  <a:cubicBezTo>
                    <a:pt x="3915" y="17280"/>
                    <a:pt x="4835" y="16800"/>
                    <a:pt x="5860" y="16080"/>
                  </a:cubicBezTo>
                  <a:cubicBezTo>
                    <a:pt x="6885" y="15360"/>
                    <a:pt x="8015" y="14400"/>
                    <a:pt x="9066" y="13360"/>
                  </a:cubicBezTo>
                  <a:cubicBezTo>
                    <a:pt x="10117" y="12320"/>
                    <a:pt x="11089" y="11200"/>
                    <a:pt x="12140" y="10080"/>
                  </a:cubicBezTo>
                  <a:cubicBezTo>
                    <a:pt x="13191" y="8960"/>
                    <a:pt x="14321" y="7840"/>
                    <a:pt x="15491" y="6640"/>
                  </a:cubicBezTo>
                  <a:cubicBezTo>
                    <a:pt x="16660" y="5440"/>
                    <a:pt x="17869" y="4160"/>
                    <a:pt x="18893" y="3040"/>
                  </a:cubicBezTo>
                  <a:cubicBezTo>
                    <a:pt x="19918" y="1920"/>
                    <a:pt x="20759" y="9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311150" y="1397000"/>
              <a:ext cx="285751" cy="432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1264"/>
                  </a:moveTo>
                  <a:cubicBezTo>
                    <a:pt x="160" y="632"/>
                    <a:pt x="320" y="0"/>
                    <a:pt x="560" y="0"/>
                  </a:cubicBezTo>
                  <a:cubicBezTo>
                    <a:pt x="800" y="0"/>
                    <a:pt x="1120" y="632"/>
                    <a:pt x="1600" y="2792"/>
                  </a:cubicBezTo>
                  <a:cubicBezTo>
                    <a:pt x="2080" y="4952"/>
                    <a:pt x="2720" y="8640"/>
                    <a:pt x="3280" y="11748"/>
                  </a:cubicBezTo>
                  <a:cubicBezTo>
                    <a:pt x="3840" y="14857"/>
                    <a:pt x="4320" y="17385"/>
                    <a:pt x="4560" y="19019"/>
                  </a:cubicBezTo>
                  <a:cubicBezTo>
                    <a:pt x="4800" y="20652"/>
                    <a:pt x="4800" y="21389"/>
                    <a:pt x="4800" y="21495"/>
                  </a:cubicBezTo>
                  <a:cubicBezTo>
                    <a:pt x="4800" y="21600"/>
                    <a:pt x="4800" y="21073"/>
                    <a:pt x="4560" y="19967"/>
                  </a:cubicBezTo>
                  <a:cubicBezTo>
                    <a:pt x="4320" y="18860"/>
                    <a:pt x="3840" y="17175"/>
                    <a:pt x="3600" y="16016"/>
                  </a:cubicBezTo>
                  <a:cubicBezTo>
                    <a:pt x="3360" y="14857"/>
                    <a:pt x="3360" y="14224"/>
                    <a:pt x="4000" y="13750"/>
                  </a:cubicBezTo>
                  <a:cubicBezTo>
                    <a:pt x="4640" y="13276"/>
                    <a:pt x="5920" y="12960"/>
                    <a:pt x="7600" y="11854"/>
                  </a:cubicBezTo>
                  <a:cubicBezTo>
                    <a:pt x="9280" y="10747"/>
                    <a:pt x="11360" y="8851"/>
                    <a:pt x="12880" y="6954"/>
                  </a:cubicBezTo>
                  <a:cubicBezTo>
                    <a:pt x="14400" y="5058"/>
                    <a:pt x="15360" y="3161"/>
                    <a:pt x="16000" y="1897"/>
                  </a:cubicBezTo>
                  <a:cubicBezTo>
                    <a:pt x="16640" y="632"/>
                    <a:pt x="16960" y="0"/>
                    <a:pt x="17120" y="211"/>
                  </a:cubicBezTo>
                  <a:cubicBezTo>
                    <a:pt x="17280" y="421"/>
                    <a:pt x="17280" y="1475"/>
                    <a:pt x="17360" y="3793"/>
                  </a:cubicBezTo>
                  <a:cubicBezTo>
                    <a:pt x="17440" y="6111"/>
                    <a:pt x="17600" y="9694"/>
                    <a:pt x="18000" y="12644"/>
                  </a:cubicBezTo>
                  <a:cubicBezTo>
                    <a:pt x="18400" y="15594"/>
                    <a:pt x="19040" y="17912"/>
                    <a:pt x="19680" y="19229"/>
                  </a:cubicBezTo>
                  <a:cubicBezTo>
                    <a:pt x="20320" y="20546"/>
                    <a:pt x="20960" y="20862"/>
                    <a:pt x="21600" y="211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638439" y="1708150"/>
              <a:ext cx="83898" cy="102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4" h="21273" fill="norm" stroke="1" extrusionOk="0">
                  <a:moveTo>
                    <a:pt x="3793" y="6612"/>
                  </a:moveTo>
                  <a:cubicBezTo>
                    <a:pt x="2250" y="8816"/>
                    <a:pt x="708" y="11020"/>
                    <a:pt x="193" y="13224"/>
                  </a:cubicBezTo>
                  <a:cubicBezTo>
                    <a:pt x="-321" y="15429"/>
                    <a:pt x="193" y="17633"/>
                    <a:pt x="1736" y="19176"/>
                  </a:cubicBezTo>
                  <a:cubicBezTo>
                    <a:pt x="3279" y="20718"/>
                    <a:pt x="5850" y="21600"/>
                    <a:pt x="9450" y="21159"/>
                  </a:cubicBezTo>
                  <a:cubicBezTo>
                    <a:pt x="13050" y="20718"/>
                    <a:pt x="17679" y="18955"/>
                    <a:pt x="19479" y="16971"/>
                  </a:cubicBezTo>
                  <a:cubicBezTo>
                    <a:pt x="21279" y="14988"/>
                    <a:pt x="20250" y="12784"/>
                    <a:pt x="17679" y="9918"/>
                  </a:cubicBezTo>
                  <a:cubicBezTo>
                    <a:pt x="15108" y="7053"/>
                    <a:pt x="10993" y="3527"/>
                    <a:pt x="687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838200" y="1555750"/>
              <a:ext cx="1" cy="127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857250" y="17018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1238250" y="1478420"/>
              <a:ext cx="279401" cy="369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0" y="21542"/>
                  </a:moveTo>
                  <a:cubicBezTo>
                    <a:pt x="491" y="19320"/>
                    <a:pt x="982" y="17099"/>
                    <a:pt x="1636" y="14075"/>
                  </a:cubicBezTo>
                  <a:cubicBezTo>
                    <a:pt x="2291" y="11051"/>
                    <a:pt x="3109" y="7224"/>
                    <a:pt x="3518" y="5003"/>
                  </a:cubicBezTo>
                  <a:cubicBezTo>
                    <a:pt x="3927" y="2781"/>
                    <a:pt x="3927" y="2164"/>
                    <a:pt x="4009" y="1547"/>
                  </a:cubicBezTo>
                  <a:cubicBezTo>
                    <a:pt x="4091" y="929"/>
                    <a:pt x="4255" y="312"/>
                    <a:pt x="4255" y="436"/>
                  </a:cubicBezTo>
                  <a:cubicBezTo>
                    <a:pt x="4255" y="559"/>
                    <a:pt x="4091" y="1423"/>
                    <a:pt x="3927" y="3583"/>
                  </a:cubicBezTo>
                  <a:cubicBezTo>
                    <a:pt x="3764" y="5743"/>
                    <a:pt x="3600" y="9199"/>
                    <a:pt x="3764" y="11297"/>
                  </a:cubicBezTo>
                  <a:cubicBezTo>
                    <a:pt x="3927" y="13396"/>
                    <a:pt x="4418" y="14136"/>
                    <a:pt x="4991" y="14692"/>
                  </a:cubicBezTo>
                  <a:cubicBezTo>
                    <a:pt x="5564" y="15247"/>
                    <a:pt x="6218" y="15617"/>
                    <a:pt x="6955" y="15741"/>
                  </a:cubicBezTo>
                  <a:cubicBezTo>
                    <a:pt x="7691" y="15864"/>
                    <a:pt x="8509" y="15741"/>
                    <a:pt x="9655" y="14692"/>
                  </a:cubicBezTo>
                  <a:cubicBezTo>
                    <a:pt x="10800" y="13643"/>
                    <a:pt x="12273" y="11668"/>
                    <a:pt x="13418" y="9261"/>
                  </a:cubicBezTo>
                  <a:cubicBezTo>
                    <a:pt x="14564" y="6854"/>
                    <a:pt x="15382" y="4015"/>
                    <a:pt x="15873" y="2287"/>
                  </a:cubicBezTo>
                  <a:cubicBezTo>
                    <a:pt x="16364" y="559"/>
                    <a:pt x="16527" y="-58"/>
                    <a:pt x="16609" y="4"/>
                  </a:cubicBezTo>
                  <a:cubicBezTo>
                    <a:pt x="16691" y="65"/>
                    <a:pt x="16691" y="806"/>
                    <a:pt x="16773" y="2472"/>
                  </a:cubicBezTo>
                  <a:cubicBezTo>
                    <a:pt x="16855" y="4139"/>
                    <a:pt x="17018" y="6731"/>
                    <a:pt x="17836" y="8459"/>
                  </a:cubicBezTo>
                  <a:cubicBezTo>
                    <a:pt x="18655" y="10187"/>
                    <a:pt x="20127" y="11051"/>
                    <a:pt x="21600" y="119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1758950" y="1435100"/>
              <a:ext cx="2594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0" y="0"/>
                  </a:moveTo>
                  <a:cubicBezTo>
                    <a:pt x="2810" y="232"/>
                    <a:pt x="5620" y="465"/>
                    <a:pt x="8517" y="813"/>
                  </a:cubicBezTo>
                  <a:cubicBezTo>
                    <a:pt x="11415" y="1161"/>
                    <a:pt x="14400" y="1626"/>
                    <a:pt x="16332" y="2090"/>
                  </a:cubicBezTo>
                  <a:cubicBezTo>
                    <a:pt x="18263" y="2555"/>
                    <a:pt x="19141" y="3019"/>
                    <a:pt x="19932" y="3716"/>
                  </a:cubicBezTo>
                  <a:cubicBezTo>
                    <a:pt x="20722" y="4413"/>
                    <a:pt x="21424" y="5342"/>
                    <a:pt x="21512" y="6271"/>
                  </a:cubicBezTo>
                  <a:cubicBezTo>
                    <a:pt x="21600" y="7200"/>
                    <a:pt x="21073" y="8129"/>
                    <a:pt x="18878" y="9871"/>
                  </a:cubicBezTo>
                  <a:cubicBezTo>
                    <a:pt x="16683" y="11613"/>
                    <a:pt x="12820" y="14168"/>
                    <a:pt x="10361" y="15910"/>
                  </a:cubicBezTo>
                  <a:cubicBezTo>
                    <a:pt x="7902" y="17652"/>
                    <a:pt x="6849" y="18581"/>
                    <a:pt x="6673" y="19394"/>
                  </a:cubicBezTo>
                  <a:cubicBezTo>
                    <a:pt x="6498" y="20206"/>
                    <a:pt x="7200" y="20903"/>
                    <a:pt x="790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1930400" y="1581149"/>
              <a:ext cx="1778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6000"/>
                    <a:pt x="10286" y="12000"/>
                    <a:pt x="6686" y="15600"/>
                  </a:cubicBezTo>
                  <a:cubicBezTo>
                    <a:pt x="3086" y="19200"/>
                    <a:pt x="1543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2346822" y="1300620"/>
              <a:ext cx="301129" cy="357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42" fill="norm" stroke="1" extrusionOk="0">
                  <a:moveTo>
                    <a:pt x="191" y="19127"/>
                  </a:moveTo>
                  <a:cubicBezTo>
                    <a:pt x="40" y="19889"/>
                    <a:pt x="-111" y="20652"/>
                    <a:pt x="116" y="20842"/>
                  </a:cubicBezTo>
                  <a:cubicBezTo>
                    <a:pt x="342" y="21033"/>
                    <a:pt x="946" y="20652"/>
                    <a:pt x="1853" y="19190"/>
                  </a:cubicBezTo>
                  <a:cubicBezTo>
                    <a:pt x="2759" y="17729"/>
                    <a:pt x="3967" y="15188"/>
                    <a:pt x="5100" y="12075"/>
                  </a:cubicBezTo>
                  <a:cubicBezTo>
                    <a:pt x="6233" y="8962"/>
                    <a:pt x="7290" y="5277"/>
                    <a:pt x="7819" y="3054"/>
                  </a:cubicBezTo>
                  <a:cubicBezTo>
                    <a:pt x="8348" y="830"/>
                    <a:pt x="8348" y="68"/>
                    <a:pt x="8197" y="5"/>
                  </a:cubicBezTo>
                  <a:cubicBezTo>
                    <a:pt x="8046" y="-59"/>
                    <a:pt x="7744" y="576"/>
                    <a:pt x="7290" y="2736"/>
                  </a:cubicBezTo>
                  <a:cubicBezTo>
                    <a:pt x="6837" y="4896"/>
                    <a:pt x="6233" y="8581"/>
                    <a:pt x="6082" y="11440"/>
                  </a:cubicBezTo>
                  <a:cubicBezTo>
                    <a:pt x="5931" y="14299"/>
                    <a:pt x="6233" y="16332"/>
                    <a:pt x="6535" y="17666"/>
                  </a:cubicBezTo>
                  <a:cubicBezTo>
                    <a:pt x="6837" y="19000"/>
                    <a:pt x="7139" y="19635"/>
                    <a:pt x="7517" y="20207"/>
                  </a:cubicBezTo>
                  <a:cubicBezTo>
                    <a:pt x="7895" y="20779"/>
                    <a:pt x="8348" y="21287"/>
                    <a:pt x="8952" y="21414"/>
                  </a:cubicBezTo>
                  <a:cubicBezTo>
                    <a:pt x="9556" y="21541"/>
                    <a:pt x="10311" y="21287"/>
                    <a:pt x="11671" y="19762"/>
                  </a:cubicBezTo>
                  <a:cubicBezTo>
                    <a:pt x="13030" y="18237"/>
                    <a:pt x="14994" y="15442"/>
                    <a:pt x="16051" y="12965"/>
                  </a:cubicBezTo>
                  <a:cubicBezTo>
                    <a:pt x="17109" y="10487"/>
                    <a:pt x="17260" y="8327"/>
                    <a:pt x="17486" y="6612"/>
                  </a:cubicBezTo>
                  <a:cubicBezTo>
                    <a:pt x="17713" y="4896"/>
                    <a:pt x="18015" y="3626"/>
                    <a:pt x="18241" y="2673"/>
                  </a:cubicBezTo>
                  <a:cubicBezTo>
                    <a:pt x="18468" y="1720"/>
                    <a:pt x="18619" y="1085"/>
                    <a:pt x="18619" y="1085"/>
                  </a:cubicBezTo>
                  <a:cubicBezTo>
                    <a:pt x="18619" y="1085"/>
                    <a:pt x="18468" y="1720"/>
                    <a:pt x="18241" y="3943"/>
                  </a:cubicBezTo>
                  <a:cubicBezTo>
                    <a:pt x="18015" y="6167"/>
                    <a:pt x="17713" y="9979"/>
                    <a:pt x="17637" y="12202"/>
                  </a:cubicBezTo>
                  <a:cubicBezTo>
                    <a:pt x="17562" y="14426"/>
                    <a:pt x="17713" y="15061"/>
                    <a:pt x="18392" y="15696"/>
                  </a:cubicBezTo>
                  <a:cubicBezTo>
                    <a:pt x="19072" y="16332"/>
                    <a:pt x="20281" y="16967"/>
                    <a:pt x="21489" y="176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2697287" y="1530350"/>
              <a:ext cx="92943" cy="110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0" h="21249" fill="norm" stroke="1" extrusionOk="0">
                  <a:moveTo>
                    <a:pt x="5832" y="7336"/>
                  </a:moveTo>
                  <a:cubicBezTo>
                    <a:pt x="3994" y="8558"/>
                    <a:pt x="2155" y="9781"/>
                    <a:pt x="1007" y="11411"/>
                  </a:cubicBezTo>
                  <a:cubicBezTo>
                    <a:pt x="-142" y="13042"/>
                    <a:pt x="-602" y="15079"/>
                    <a:pt x="1236" y="16913"/>
                  </a:cubicBezTo>
                  <a:cubicBezTo>
                    <a:pt x="3075" y="18747"/>
                    <a:pt x="7211" y="20377"/>
                    <a:pt x="10428" y="20989"/>
                  </a:cubicBezTo>
                  <a:cubicBezTo>
                    <a:pt x="13645" y="21600"/>
                    <a:pt x="15943" y="21192"/>
                    <a:pt x="17781" y="19155"/>
                  </a:cubicBezTo>
                  <a:cubicBezTo>
                    <a:pt x="19619" y="17117"/>
                    <a:pt x="20998" y="13449"/>
                    <a:pt x="19619" y="9985"/>
                  </a:cubicBezTo>
                  <a:cubicBezTo>
                    <a:pt x="18241" y="6521"/>
                    <a:pt x="14104" y="3260"/>
                    <a:pt x="996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3829050" y="1308657"/>
              <a:ext cx="146050" cy="192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fill="norm" stroke="1" extrusionOk="0">
                  <a:moveTo>
                    <a:pt x="0" y="4120"/>
                  </a:moveTo>
                  <a:cubicBezTo>
                    <a:pt x="939" y="8300"/>
                    <a:pt x="1878" y="12481"/>
                    <a:pt x="2661" y="15152"/>
                  </a:cubicBezTo>
                  <a:cubicBezTo>
                    <a:pt x="3443" y="17823"/>
                    <a:pt x="4070" y="18984"/>
                    <a:pt x="5009" y="19913"/>
                  </a:cubicBezTo>
                  <a:cubicBezTo>
                    <a:pt x="5948" y="20842"/>
                    <a:pt x="7200" y="21539"/>
                    <a:pt x="8139" y="20842"/>
                  </a:cubicBezTo>
                  <a:cubicBezTo>
                    <a:pt x="9078" y="20145"/>
                    <a:pt x="9704" y="18055"/>
                    <a:pt x="10174" y="15152"/>
                  </a:cubicBezTo>
                  <a:cubicBezTo>
                    <a:pt x="10643" y="12249"/>
                    <a:pt x="10957" y="8533"/>
                    <a:pt x="11270" y="5862"/>
                  </a:cubicBezTo>
                  <a:cubicBezTo>
                    <a:pt x="11583" y="3191"/>
                    <a:pt x="11896" y="1565"/>
                    <a:pt x="12835" y="752"/>
                  </a:cubicBezTo>
                  <a:cubicBezTo>
                    <a:pt x="13774" y="-61"/>
                    <a:pt x="15339" y="-61"/>
                    <a:pt x="16904" y="55"/>
                  </a:cubicBezTo>
                  <a:cubicBezTo>
                    <a:pt x="18470" y="171"/>
                    <a:pt x="20035" y="404"/>
                    <a:pt x="21600" y="6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3981450" y="1273356"/>
              <a:ext cx="88900" cy="231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21600" y="3777"/>
                  </a:moveTo>
                  <a:cubicBezTo>
                    <a:pt x="21086" y="2805"/>
                    <a:pt x="20571" y="1832"/>
                    <a:pt x="19029" y="1053"/>
                  </a:cubicBezTo>
                  <a:cubicBezTo>
                    <a:pt x="17486" y="275"/>
                    <a:pt x="14914" y="-309"/>
                    <a:pt x="12086" y="177"/>
                  </a:cubicBezTo>
                  <a:cubicBezTo>
                    <a:pt x="9257" y="664"/>
                    <a:pt x="6171" y="2221"/>
                    <a:pt x="4629" y="3486"/>
                  </a:cubicBezTo>
                  <a:cubicBezTo>
                    <a:pt x="3086" y="4750"/>
                    <a:pt x="3086" y="5723"/>
                    <a:pt x="5657" y="7377"/>
                  </a:cubicBezTo>
                  <a:cubicBezTo>
                    <a:pt x="8229" y="9032"/>
                    <a:pt x="13371" y="11367"/>
                    <a:pt x="16200" y="13215"/>
                  </a:cubicBezTo>
                  <a:cubicBezTo>
                    <a:pt x="19029" y="15064"/>
                    <a:pt x="19543" y="16426"/>
                    <a:pt x="16457" y="17691"/>
                  </a:cubicBezTo>
                  <a:cubicBezTo>
                    <a:pt x="13371" y="18956"/>
                    <a:pt x="6686" y="20123"/>
                    <a:pt x="0" y="21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4191000" y="1428750"/>
              <a:ext cx="381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4960144" y="1155436"/>
              <a:ext cx="193157" cy="344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23" fill="norm" stroke="1" extrusionOk="0">
                  <a:moveTo>
                    <a:pt x="2025" y="2783"/>
                  </a:moveTo>
                  <a:cubicBezTo>
                    <a:pt x="2495" y="1729"/>
                    <a:pt x="2964" y="675"/>
                    <a:pt x="3551" y="412"/>
                  </a:cubicBezTo>
                  <a:cubicBezTo>
                    <a:pt x="4138" y="148"/>
                    <a:pt x="4842" y="675"/>
                    <a:pt x="5429" y="3309"/>
                  </a:cubicBezTo>
                  <a:cubicBezTo>
                    <a:pt x="6016" y="5944"/>
                    <a:pt x="6486" y="10685"/>
                    <a:pt x="6603" y="13780"/>
                  </a:cubicBezTo>
                  <a:cubicBezTo>
                    <a:pt x="6721" y="16875"/>
                    <a:pt x="6486" y="18324"/>
                    <a:pt x="5782" y="19444"/>
                  </a:cubicBezTo>
                  <a:cubicBezTo>
                    <a:pt x="5077" y="20563"/>
                    <a:pt x="3903" y="21353"/>
                    <a:pt x="3082" y="21419"/>
                  </a:cubicBezTo>
                  <a:cubicBezTo>
                    <a:pt x="2260" y="21485"/>
                    <a:pt x="1790" y="20826"/>
                    <a:pt x="1321" y="19905"/>
                  </a:cubicBezTo>
                  <a:cubicBezTo>
                    <a:pt x="851" y="18983"/>
                    <a:pt x="382" y="17797"/>
                    <a:pt x="147" y="16875"/>
                  </a:cubicBezTo>
                  <a:cubicBezTo>
                    <a:pt x="-88" y="15953"/>
                    <a:pt x="-88" y="15295"/>
                    <a:pt x="499" y="14834"/>
                  </a:cubicBezTo>
                  <a:cubicBezTo>
                    <a:pt x="1086" y="14373"/>
                    <a:pt x="2260" y="14109"/>
                    <a:pt x="4725" y="13056"/>
                  </a:cubicBezTo>
                  <a:cubicBezTo>
                    <a:pt x="7190" y="12002"/>
                    <a:pt x="10947" y="10158"/>
                    <a:pt x="13647" y="8051"/>
                  </a:cubicBezTo>
                  <a:cubicBezTo>
                    <a:pt x="16347" y="5944"/>
                    <a:pt x="17990" y="3573"/>
                    <a:pt x="19047" y="2058"/>
                  </a:cubicBezTo>
                  <a:cubicBezTo>
                    <a:pt x="20103" y="544"/>
                    <a:pt x="20573" y="-115"/>
                    <a:pt x="20925" y="17"/>
                  </a:cubicBezTo>
                  <a:cubicBezTo>
                    <a:pt x="21277" y="148"/>
                    <a:pt x="21512" y="1070"/>
                    <a:pt x="21395" y="3441"/>
                  </a:cubicBezTo>
                  <a:cubicBezTo>
                    <a:pt x="21277" y="5812"/>
                    <a:pt x="20808" y="9631"/>
                    <a:pt x="20455" y="12463"/>
                  </a:cubicBezTo>
                  <a:cubicBezTo>
                    <a:pt x="20103" y="15295"/>
                    <a:pt x="19869" y="17139"/>
                    <a:pt x="19634" y="189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5181600" y="1412785"/>
              <a:ext cx="44450" cy="104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3258"/>
                  </a:moveTo>
                  <a:cubicBezTo>
                    <a:pt x="3086" y="1530"/>
                    <a:pt x="6171" y="-198"/>
                    <a:pt x="8229" y="18"/>
                  </a:cubicBezTo>
                  <a:cubicBezTo>
                    <a:pt x="10286" y="234"/>
                    <a:pt x="11314" y="2394"/>
                    <a:pt x="13371" y="6282"/>
                  </a:cubicBezTo>
                  <a:cubicBezTo>
                    <a:pt x="15429" y="10170"/>
                    <a:pt x="18514" y="15786"/>
                    <a:pt x="21600" y="21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5384800" y="1276349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5391150" y="14033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5530850" y="1233788"/>
              <a:ext cx="292100" cy="315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21472"/>
                  </a:moveTo>
                  <a:cubicBezTo>
                    <a:pt x="2191" y="17152"/>
                    <a:pt x="4383" y="12832"/>
                    <a:pt x="5870" y="9520"/>
                  </a:cubicBezTo>
                  <a:cubicBezTo>
                    <a:pt x="7357" y="6208"/>
                    <a:pt x="8139" y="3904"/>
                    <a:pt x="8609" y="2320"/>
                  </a:cubicBezTo>
                  <a:cubicBezTo>
                    <a:pt x="9078" y="736"/>
                    <a:pt x="9235" y="-128"/>
                    <a:pt x="9078" y="16"/>
                  </a:cubicBezTo>
                  <a:cubicBezTo>
                    <a:pt x="8922" y="160"/>
                    <a:pt x="8452" y="1312"/>
                    <a:pt x="7983" y="3760"/>
                  </a:cubicBezTo>
                  <a:cubicBezTo>
                    <a:pt x="7513" y="6208"/>
                    <a:pt x="7043" y="9952"/>
                    <a:pt x="6809" y="12256"/>
                  </a:cubicBezTo>
                  <a:cubicBezTo>
                    <a:pt x="6574" y="14560"/>
                    <a:pt x="6574" y="15424"/>
                    <a:pt x="7043" y="15928"/>
                  </a:cubicBezTo>
                  <a:cubicBezTo>
                    <a:pt x="7513" y="16432"/>
                    <a:pt x="8452" y="16576"/>
                    <a:pt x="9626" y="15784"/>
                  </a:cubicBezTo>
                  <a:cubicBezTo>
                    <a:pt x="10800" y="14992"/>
                    <a:pt x="12209" y="13264"/>
                    <a:pt x="13383" y="11392"/>
                  </a:cubicBezTo>
                  <a:cubicBezTo>
                    <a:pt x="14557" y="9520"/>
                    <a:pt x="15496" y="7504"/>
                    <a:pt x="16043" y="6064"/>
                  </a:cubicBezTo>
                  <a:cubicBezTo>
                    <a:pt x="16591" y="4624"/>
                    <a:pt x="16748" y="3760"/>
                    <a:pt x="16748" y="4048"/>
                  </a:cubicBezTo>
                  <a:cubicBezTo>
                    <a:pt x="16748" y="4336"/>
                    <a:pt x="16591" y="5776"/>
                    <a:pt x="16670" y="7576"/>
                  </a:cubicBezTo>
                  <a:cubicBezTo>
                    <a:pt x="16748" y="9376"/>
                    <a:pt x="17061" y="11536"/>
                    <a:pt x="17922" y="12904"/>
                  </a:cubicBezTo>
                  <a:cubicBezTo>
                    <a:pt x="18783" y="14272"/>
                    <a:pt x="20191" y="14848"/>
                    <a:pt x="21600" y="15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5957243" y="1244599"/>
              <a:ext cx="284807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21529" y="0"/>
                  </a:moveTo>
                  <a:cubicBezTo>
                    <a:pt x="18649" y="2234"/>
                    <a:pt x="15769" y="4469"/>
                    <a:pt x="12809" y="6579"/>
                  </a:cubicBezTo>
                  <a:cubicBezTo>
                    <a:pt x="9849" y="8690"/>
                    <a:pt x="6809" y="10676"/>
                    <a:pt x="4809" y="11917"/>
                  </a:cubicBezTo>
                  <a:cubicBezTo>
                    <a:pt x="2809" y="13159"/>
                    <a:pt x="1849" y="13655"/>
                    <a:pt x="1129" y="14400"/>
                  </a:cubicBezTo>
                  <a:cubicBezTo>
                    <a:pt x="409" y="15145"/>
                    <a:pt x="-71" y="16138"/>
                    <a:pt x="9" y="17007"/>
                  </a:cubicBezTo>
                  <a:cubicBezTo>
                    <a:pt x="89" y="17876"/>
                    <a:pt x="729" y="18621"/>
                    <a:pt x="2889" y="19366"/>
                  </a:cubicBezTo>
                  <a:cubicBezTo>
                    <a:pt x="5049" y="20110"/>
                    <a:pt x="8729" y="20855"/>
                    <a:pt x="11449" y="21228"/>
                  </a:cubicBezTo>
                  <a:cubicBezTo>
                    <a:pt x="14169" y="21600"/>
                    <a:pt x="15929" y="21600"/>
                    <a:pt x="176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6273800" y="1139738"/>
              <a:ext cx="351583" cy="327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36" fill="norm" stroke="1" extrusionOk="0">
                  <a:moveTo>
                    <a:pt x="0" y="21536"/>
                  </a:moveTo>
                  <a:cubicBezTo>
                    <a:pt x="1423" y="20979"/>
                    <a:pt x="2846" y="20421"/>
                    <a:pt x="4527" y="18610"/>
                  </a:cubicBezTo>
                  <a:cubicBezTo>
                    <a:pt x="6208" y="16798"/>
                    <a:pt x="8149" y="13732"/>
                    <a:pt x="9765" y="10666"/>
                  </a:cubicBezTo>
                  <a:cubicBezTo>
                    <a:pt x="11382" y="7601"/>
                    <a:pt x="12675" y="4535"/>
                    <a:pt x="13322" y="2653"/>
                  </a:cubicBezTo>
                  <a:cubicBezTo>
                    <a:pt x="13969" y="772"/>
                    <a:pt x="13969" y="75"/>
                    <a:pt x="13710" y="6"/>
                  </a:cubicBezTo>
                  <a:cubicBezTo>
                    <a:pt x="13451" y="-64"/>
                    <a:pt x="12934" y="493"/>
                    <a:pt x="12352" y="2444"/>
                  </a:cubicBezTo>
                  <a:cubicBezTo>
                    <a:pt x="11770" y="4395"/>
                    <a:pt x="11123" y="7740"/>
                    <a:pt x="10735" y="10109"/>
                  </a:cubicBezTo>
                  <a:cubicBezTo>
                    <a:pt x="10347" y="12478"/>
                    <a:pt x="10218" y="13871"/>
                    <a:pt x="10283" y="14986"/>
                  </a:cubicBezTo>
                  <a:cubicBezTo>
                    <a:pt x="10347" y="16101"/>
                    <a:pt x="10606" y="16937"/>
                    <a:pt x="11059" y="17425"/>
                  </a:cubicBezTo>
                  <a:cubicBezTo>
                    <a:pt x="11511" y="17913"/>
                    <a:pt x="12158" y="18052"/>
                    <a:pt x="13063" y="17425"/>
                  </a:cubicBezTo>
                  <a:cubicBezTo>
                    <a:pt x="13969" y="16798"/>
                    <a:pt x="15133" y="15404"/>
                    <a:pt x="16556" y="12966"/>
                  </a:cubicBezTo>
                  <a:cubicBezTo>
                    <a:pt x="17978" y="10527"/>
                    <a:pt x="19660" y="7043"/>
                    <a:pt x="20565" y="4953"/>
                  </a:cubicBezTo>
                  <a:cubicBezTo>
                    <a:pt x="21471" y="2862"/>
                    <a:pt x="21600" y="2166"/>
                    <a:pt x="21406" y="2375"/>
                  </a:cubicBezTo>
                  <a:cubicBezTo>
                    <a:pt x="21212" y="2584"/>
                    <a:pt x="20695" y="3699"/>
                    <a:pt x="20242" y="5998"/>
                  </a:cubicBezTo>
                  <a:cubicBezTo>
                    <a:pt x="19789" y="8297"/>
                    <a:pt x="19401" y="11781"/>
                    <a:pt x="19531" y="14150"/>
                  </a:cubicBezTo>
                  <a:cubicBezTo>
                    <a:pt x="19660" y="16519"/>
                    <a:pt x="20307" y="17773"/>
                    <a:pt x="20953" y="190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6643042" y="1377950"/>
              <a:ext cx="95884" cy="119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363" fill="norm" stroke="1" extrusionOk="0">
                  <a:moveTo>
                    <a:pt x="9446" y="4547"/>
                  </a:moveTo>
                  <a:cubicBezTo>
                    <a:pt x="7148" y="5305"/>
                    <a:pt x="4850" y="6063"/>
                    <a:pt x="3012" y="8337"/>
                  </a:cubicBezTo>
                  <a:cubicBezTo>
                    <a:pt x="1174" y="10611"/>
                    <a:pt x="-205" y="14400"/>
                    <a:pt x="25" y="16863"/>
                  </a:cubicBezTo>
                  <a:cubicBezTo>
                    <a:pt x="255" y="19326"/>
                    <a:pt x="2093" y="20463"/>
                    <a:pt x="4161" y="21032"/>
                  </a:cubicBezTo>
                  <a:cubicBezTo>
                    <a:pt x="6229" y="21600"/>
                    <a:pt x="8527" y="21600"/>
                    <a:pt x="11284" y="19705"/>
                  </a:cubicBezTo>
                  <a:cubicBezTo>
                    <a:pt x="14042" y="17811"/>
                    <a:pt x="17259" y="14021"/>
                    <a:pt x="19097" y="10989"/>
                  </a:cubicBezTo>
                  <a:cubicBezTo>
                    <a:pt x="20935" y="7958"/>
                    <a:pt x="21395" y="5684"/>
                    <a:pt x="20016" y="3979"/>
                  </a:cubicBezTo>
                  <a:cubicBezTo>
                    <a:pt x="18638" y="2274"/>
                    <a:pt x="15421" y="1137"/>
                    <a:pt x="1220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419100" y="2491088"/>
              <a:ext cx="387359" cy="311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70" fill="norm" stroke="1" extrusionOk="0">
                  <a:moveTo>
                    <a:pt x="0" y="1184"/>
                  </a:moveTo>
                  <a:cubicBezTo>
                    <a:pt x="587" y="5124"/>
                    <a:pt x="1174" y="9065"/>
                    <a:pt x="1702" y="12202"/>
                  </a:cubicBezTo>
                  <a:cubicBezTo>
                    <a:pt x="2230" y="15340"/>
                    <a:pt x="2700" y="17675"/>
                    <a:pt x="3052" y="19208"/>
                  </a:cubicBezTo>
                  <a:cubicBezTo>
                    <a:pt x="3404" y="20740"/>
                    <a:pt x="3639" y="21470"/>
                    <a:pt x="3757" y="21470"/>
                  </a:cubicBezTo>
                  <a:cubicBezTo>
                    <a:pt x="3874" y="21470"/>
                    <a:pt x="3874" y="20740"/>
                    <a:pt x="3757" y="19938"/>
                  </a:cubicBezTo>
                  <a:cubicBezTo>
                    <a:pt x="3639" y="19135"/>
                    <a:pt x="3404" y="18259"/>
                    <a:pt x="3228" y="17238"/>
                  </a:cubicBezTo>
                  <a:cubicBezTo>
                    <a:pt x="3052" y="16216"/>
                    <a:pt x="2935" y="15048"/>
                    <a:pt x="3170" y="14611"/>
                  </a:cubicBezTo>
                  <a:cubicBezTo>
                    <a:pt x="3404" y="14173"/>
                    <a:pt x="3991" y="14465"/>
                    <a:pt x="4578" y="14611"/>
                  </a:cubicBezTo>
                  <a:cubicBezTo>
                    <a:pt x="5165" y="14756"/>
                    <a:pt x="5752" y="14756"/>
                    <a:pt x="6574" y="13808"/>
                  </a:cubicBezTo>
                  <a:cubicBezTo>
                    <a:pt x="7396" y="12859"/>
                    <a:pt x="8452" y="10962"/>
                    <a:pt x="9274" y="8773"/>
                  </a:cubicBezTo>
                  <a:cubicBezTo>
                    <a:pt x="10096" y="6584"/>
                    <a:pt x="10683" y="4102"/>
                    <a:pt x="11035" y="2424"/>
                  </a:cubicBezTo>
                  <a:cubicBezTo>
                    <a:pt x="11387" y="746"/>
                    <a:pt x="11504" y="-130"/>
                    <a:pt x="11563" y="16"/>
                  </a:cubicBezTo>
                  <a:cubicBezTo>
                    <a:pt x="11622" y="162"/>
                    <a:pt x="11622" y="1329"/>
                    <a:pt x="11739" y="4102"/>
                  </a:cubicBezTo>
                  <a:cubicBezTo>
                    <a:pt x="11857" y="6875"/>
                    <a:pt x="12091" y="11254"/>
                    <a:pt x="12385" y="13735"/>
                  </a:cubicBezTo>
                  <a:cubicBezTo>
                    <a:pt x="12678" y="16216"/>
                    <a:pt x="13030" y="16800"/>
                    <a:pt x="13500" y="17238"/>
                  </a:cubicBezTo>
                  <a:cubicBezTo>
                    <a:pt x="13970" y="17675"/>
                    <a:pt x="14557" y="17967"/>
                    <a:pt x="15085" y="17821"/>
                  </a:cubicBezTo>
                  <a:cubicBezTo>
                    <a:pt x="15613" y="17675"/>
                    <a:pt x="16083" y="17092"/>
                    <a:pt x="16493" y="16508"/>
                  </a:cubicBezTo>
                  <a:cubicBezTo>
                    <a:pt x="16904" y="15924"/>
                    <a:pt x="17257" y="15340"/>
                    <a:pt x="17374" y="15413"/>
                  </a:cubicBezTo>
                  <a:cubicBezTo>
                    <a:pt x="17491" y="15486"/>
                    <a:pt x="17374" y="16216"/>
                    <a:pt x="17491" y="16873"/>
                  </a:cubicBezTo>
                  <a:cubicBezTo>
                    <a:pt x="17609" y="17529"/>
                    <a:pt x="17961" y="18113"/>
                    <a:pt x="18430" y="18405"/>
                  </a:cubicBezTo>
                  <a:cubicBezTo>
                    <a:pt x="18900" y="18697"/>
                    <a:pt x="19487" y="18697"/>
                    <a:pt x="20074" y="18551"/>
                  </a:cubicBezTo>
                  <a:cubicBezTo>
                    <a:pt x="20661" y="18405"/>
                    <a:pt x="21248" y="18113"/>
                    <a:pt x="21424" y="17529"/>
                  </a:cubicBezTo>
                  <a:cubicBezTo>
                    <a:pt x="21600" y="16946"/>
                    <a:pt x="21365" y="16070"/>
                    <a:pt x="20954" y="15559"/>
                  </a:cubicBezTo>
                  <a:cubicBezTo>
                    <a:pt x="20543" y="15048"/>
                    <a:pt x="19957" y="14902"/>
                    <a:pt x="19370" y="147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927100" y="257175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965200" y="26987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1371600" y="2493859"/>
              <a:ext cx="266701" cy="262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21392"/>
                  </a:moveTo>
                  <a:cubicBezTo>
                    <a:pt x="857" y="18109"/>
                    <a:pt x="1714" y="14826"/>
                    <a:pt x="2571" y="11715"/>
                  </a:cubicBezTo>
                  <a:cubicBezTo>
                    <a:pt x="3429" y="8605"/>
                    <a:pt x="4286" y="5667"/>
                    <a:pt x="4971" y="3594"/>
                  </a:cubicBezTo>
                  <a:cubicBezTo>
                    <a:pt x="5657" y="1520"/>
                    <a:pt x="6171" y="310"/>
                    <a:pt x="6171" y="51"/>
                  </a:cubicBezTo>
                  <a:cubicBezTo>
                    <a:pt x="6171" y="-208"/>
                    <a:pt x="5657" y="483"/>
                    <a:pt x="5143" y="2730"/>
                  </a:cubicBezTo>
                  <a:cubicBezTo>
                    <a:pt x="4629" y="4976"/>
                    <a:pt x="4114" y="8778"/>
                    <a:pt x="4114" y="11283"/>
                  </a:cubicBezTo>
                  <a:cubicBezTo>
                    <a:pt x="4114" y="13789"/>
                    <a:pt x="4629" y="14998"/>
                    <a:pt x="5229" y="15862"/>
                  </a:cubicBezTo>
                  <a:cubicBezTo>
                    <a:pt x="5829" y="16726"/>
                    <a:pt x="6514" y="17245"/>
                    <a:pt x="7286" y="17504"/>
                  </a:cubicBezTo>
                  <a:cubicBezTo>
                    <a:pt x="8057" y="17763"/>
                    <a:pt x="8914" y="17763"/>
                    <a:pt x="10371" y="15949"/>
                  </a:cubicBezTo>
                  <a:cubicBezTo>
                    <a:pt x="11829" y="14134"/>
                    <a:pt x="13886" y="10506"/>
                    <a:pt x="15086" y="8000"/>
                  </a:cubicBezTo>
                  <a:cubicBezTo>
                    <a:pt x="16286" y="5494"/>
                    <a:pt x="16629" y="4112"/>
                    <a:pt x="16800" y="2816"/>
                  </a:cubicBezTo>
                  <a:cubicBezTo>
                    <a:pt x="16971" y="1520"/>
                    <a:pt x="16971" y="310"/>
                    <a:pt x="16886" y="397"/>
                  </a:cubicBezTo>
                  <a:cubicBezTo>
                    <a:pt x="16800" y="483"/>
                    <a:pt x="16629" y="1866"/>
                    <a:pt x="16543" y="3680"/>
                  </a:cubicBezTo>
                  <a:cubicBezTo>
                    <a:pt x="16457" y="5494"/>
                    <a:pt x="16457" y="7741"/>
                    <a:pt x="17314" y="9469"/>
                  </a:cubicBezTo>
                  <a:cubicBezTo>
                    <a:pt x="18171" y="11197"/>
                    <a:pt x="19886" y="12406"/>
                    <a:pt x="21600" y="136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1817726" y="2425700"/>
              <a:ext cx="157124" cy="198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344" fill="norm" stroke="1" extrusionOk="0">
                  <a:moveTo>
                    <a:pt x="17923" y="0"/>
                  </a:moveTo>
                  <a:cubicBezTo>
                    <a:pt x="12739" y="4320"/>
                    <a:pt x="7555" y="8640"/>
                    <a:pt x="4531" y="11368"/>
                  </a:cubicBezTo>
                  <a:cubicBezTo>
                    <a:pt x="1507" y="14097"/>
                    <a:pt x="643" y="15234"/>
                    <a:pt x="211" y="16712"/>
                  </a:cubicBezTo>
                  <a:cubicBezTo>
                    <a:pt x="-221" y="18189"/>
                    <a:pt x="-221" y="20008"/>
                    <a:pt x="2515" y="20804"/>
                  </a:cubicBezTo>
                  <a:cubicBezTo>
                    <a:pt x="5251" y="21600"/>
                    <a:pt x="10723" y="21373"/>
                    <a:pt x="14323" y="21032"/>
                  </a:cubicBezTo>
                  <a:cubicBezTo>
                    <a:pt x="17923" y="20691"/>
                    <a:pt x="19651" y="20236"/>
                    <a:pt x="21379" y="197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1834889" y="2679700"/>
              <a:ext cx="171712" cy="33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0263" fill="norm" stroke="1" extrusionOk="0">
                  <a:moveTo>
                    <a:pt x="3984" y="3812"/>
                  </a:moveTo>
                  <a:cubicBezTo>
                    <a:pt x="2140" y="8894"/>
                    <a:pt x="296" y="13976"/>
                    <a:pt x="32" y="17153"/>
                  </a:cubicBezTo>
                  <a:cubicBezTo>
                    <a:pt x="-231" y="20329"/>
                    <a:pt x="1086" y="21600"/>
                    <a:pt x="4906" y="18424"/>
                  </a:cubicBezTo>
                  <a:cubicBezTo>
                    <a:pt x="8725" y="15247"/>
                    <a:pt x="15047" y="7624"/>
                    <a:pt x="2136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2159000" y="2348370"/>
              <a:ext cx="266701" cy="375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21543"/>
                  </a:moveTo>
                  <a:cubicBezTo>
                    <a:pt x="2229" y="18752"/>
                    <a:pt x="4457" y="15961"/>
                    <a:pt x="6171" y="12624"/>
                  </a:cubicBezTo>
                  <a:cubicBezTo>
                    <a:pt x="7886" y="9287"/>
                    <a:pt x="9086" y="5404"/>
                    <a:pt x="9686" y="3098"/>
                  </a:cubicBezTo>
                  <a:cubicBezTo>
                    <a:pt x="10286" y="792"/>
                    <a:pt x="10286" y="64"/>
                    <a:pt x="9857" y="4"/>
                  </a:cubicBezTo>
                  <a:cubicBezTo>
                    <a:pt x="9429" y="-57"/>
                    <a:pt x="8571" y="550"/>
                    <a:pt x="7800" y="2552"/>
                  </a:cubicBezTo>
                  <a:cubicBezTo>
                    <a:pt x="7029" y="4554"/>
                    <a:pt x="6343" y="7952"/>
                    <a:pt x="6171" y="10379"/>
                  </a:cubicBezTo>
                  <a:cubicBezTo>
                    <a:pt x="6000" y="12806"/>
                    <a:pt x="6343" y="14262"/>
                    <a:pt x="6771" y="15233"/>
                  </a:cubicBezTo>
                  <a:cubicBezTo>
                    <a:pt x="7200" y="16204"/>
                    <a:pt x="7714" y="16689"/>
                    <a:pt x="8400" y="16871"/>
                  </a:cubicBezTo>
                  <a:cubicBezTo>
                    <a:pt x="9086" y="17053"/>
                    <a:pt x="9943" y="16932"/>
                    <a:pt x="11229" y="15536"/>
                  </a:cubicBezTo>
                  <a:cubicBezTo>
                    <a:pt x="12514" y="14141"/>
                    <a:pt x="14229" y="11471"/>
                    <a:pt x="15600" y="9105"/>
                  </a:cubicBezTo>
                  <a:cubicBezTo>
                    <a:pt x="16971" y="6739"/>
                    <a:pt x="18000" y="4676"/>
                    <a:pt x="18600" y="3219"/>
                  </a:cubicBezTo>
                  <a:cubicBezTo>
                    <a:pt x="19200" y="1763"/>
                    <a:pt x="19371" y="914"/>
                    <a:pt x="19200" y="1035"/>
                  </a:cubicBezTo>
                  <a:cubicBezTo>
                    <a:pt x="19029" y="1156"/>
                    <a:pt x="18514" y="2249"/>
                    <a:pt x="18000" y="4554"/>
                  </a:cubicBezTo>
                  <a:cubicBezTo>
                    <a:pt x="17486" y="6860"/>
                    <a:pt x="16971" y="10379"/>
                    <a:pt x="17143" y="12624"/>
                  </a:cubicBezTo>
                  <a:cubicBezTo>
                    <a:pt x="17314" y="14869"/>
                    <a:pt x="18171" y="15840"/>
                    <a:pt x="19029" y="16325"/>
                  </a:cubicBezTo>
                  <a:cubicBezTo>
                    <a:pt x="19886" y="16810"/>
                    <a:pt x="20743" y="16810"/>
                    <a:pt x="21600" y="168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2439410" y="2571750"/>
              <a:ext cx="86173" cy="93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0733" fill="norm" stroke="1" extrusionOk="0">
                  <a:moveTo>
                    <a:pt x="10554" y="1409"/>
                  </a:moveTo>
                  <a:cubicBezTo>
                    <a:pt x="7983" y="1878"/>
                    <a:pt x="5411" y="2348"/>
                    <a:pt x="3611" y="3757"/>
                  </a:cubicBezTo>
                  <a:cubicBezTo>
                    <a:pt x="1811" y="5165"/>
                    <a:pt x="783" y="7513"/>
                    <a:pt x="268" y="10330"/>
                  </a:cubicBezTo>
                  <a:cubicBezTo>
                    <a:pt x="-246" y="13148"/>
                    <a:pt x="-246" y="16435"/>
                    <a:pt x="2325" y="18548"/>
                  </a:cubicBezTo>
                  <a:cubicBezTo>
                    <a:pt x="4897" y="20661"/>
                    <a:pt x="10040" y="21600"/>
                    <a:pt x="13897" y="19722"/>
                  </a:cubicBezTo>
                  <a:cubicBezTo>
                    <a:pt x="17754" y="17843"/>
                    <a:pt x="20325" y="13148"/>
                    <a:pt x="20840" y="9861"/>
                  </a:cubicBezTo>
                  <a:cubicBezTo>
                    <a:pt x="21354" y="6574"/>
                    <a:pt x="19811" y="4696"/>
                    <a:pt x="16468" y="3287"/>
                  </a:cubicBezTo>
                  <a:cubicBezTo>
                    <a:pt x="13125" y="1878"/>
                    <a:pt x="7983" y="939"/>
                    <a:pt x="284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3759200" y="2336800"/>
              <a:ext cx="146050" cy="22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69"/>
                  </a:moveTo>
                  <a:cubicBezTo>
                    <a:pt x="2504" y="7892"/>
                    <a:pt x="5009" y="13915"/>
                    <a:pt x="6730" y="17342"/>
                  </a:cubicBezTo>
                  <a:cubicBezTo>
                    <a:pt x="8452" y="20769"/>
                    <a:pt x="9391" y="21600"/>
                    <a:pt x="10330" y="21600"/>
                  </a:cubicBezTo>
                  <a:cubicBezTo>
                    <a:pt x="11270" y="21600"/>
                    <a:pt x="12209" y="20769"/>
                    <a:pt x="13148" y="18381"/>
                  </a:cubicBezTo>
                  <a:cubicBezTo>
                    <a:pt x="14087" y="15992"/>
                    <a:pt x="15026" y="12046"/>
                    <a:pt x="16435" y="8723"/>
                  </a:cubicBezTo>
                  <a:cubicBezTo>
                    <a:pt x="17843" y="5400"/>
                    <a:pt x="19722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3981450" y="2284537"/>
              <a:ext cx="69850" cy="198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21600" y="2203"/>
                  </a:moveTo>
                  <a:cubicBezTo>
                    <a:pt x="18982" y="1521"/>
                    <a:pt x="16364" y="839"/>
                    <a:pt x="13418" y="384"/>
                  </a:cubicBezTo>
                  <a:cubicBezTo>
                    <a:pt x="10473" y="-71"/>
                    <a:pt x="7200" y="-298"/>
                    <a:pt x="4582" y="725"/>
                  </a:cubicBezTo>
                  <a:cubicBezTo>
                    <a:pt x="1964" y="1748"/>
                    <a:pt x="0" y="4022"/>
                    <a:pt x="327" y="6182"/>
                  </a:cubicBezTo>
                  <a:cubicBezTo>
                    <a:pt x="655" y="8342"/>
                    <a:pt x="3273" y="10388"/>
                    <a:pt x="5891" y="11866"/>
                  </a:cubicBezTo>
                  <a:cubicBezTo>
                    <a:pt x="8509" y="13344"/>
                    <a:pt x="11127" y="14254"/>
                    <a:pt x="13745" y="15504"/>
                  </a:cubicBezTo>
                  <a:cubicBezTo>
                    <a:pt x="16364" y="16755"/>
                    <a:pt x="18982" y="18346"/>
                    <a:pt x="18000" y="19483"/>
                  </a:cubicBezTo>
                  <a:cubicBezTo>
                    <a:pt x="17018" y="20620"/>
                    <a:pt x="12436" y="21302"/>
                    <a:pt x="8836" y="21302"/>
                  </a:cubicBezTo>
                  <a:cubicBezTo>
                    <a:pt x="5236" y="21302"/>
                    <a:pt x="2618" y="20620"/>
                    <a:pt x="0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4102100" y="2432050"/>
              <a:ext cx="381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4976319" y="2127250"/>
              <a:ext cx="211715" cy="34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540" fill="norm" stroke="1" extrusionOk="0">
                  <a:moveTo>
                    <a:pt x="7197" y="0"/>
                  </a:moveTo>
                  <a:cubicBezTo>
                    <a:pt x="6773" y="4478"/>
                    <a:pt x="6350" y="8956"/>
                    <a:pt x="6032" y="12315"/>
                  </a:cubicBezTo>
                  <a:cubicBezTo>
                    <a:pt x="5714" y="15673"/>
                    <a:pt x="5503" y="17912"/>
                    <a:pt x="5291" y="19361"/>
                  </a:cubicBezTo>
                  <a:cubicBezTo>
                    <a:pt x="5079" y="20810"/>
                    <a:pt x="4867" y="21468"/>
                    <a:pt x="4338" y="21534"/>
                  </a:cubicBezTo>
                  <a:cubicBezTo>
                    <a:pt x="3809" y="21600"/>
                    <a:pt x="2961" y="21073"/>
                    <a:pt x="2220" y="20085"/>
                  </a:cubicBezTo>
                  <a:cubicBezTo>
                    <a:pt x="1479" y="19098"/>
                    <a:pt x="844" y="17649"/>
                    <a:pt x="420" y="16529"/>
                  </a:cubicBezTo>
                  <a:cubicBezTo>
                    <a:pt x="-3" y="15410"/>
                    <a:pt x="-215" y="14620"/>
                    <a:pt x="314" y="14290"/>
                  </a:cubicBezTo>
                  <a:cubicBezTo>
                    <a:pt x="844" y="13961"/>
                    <a:pt x="2114" y="14093"/>
                    <a:pt x="4126" y="14159"/>
                  </a:cubicBezTo>
                  <a:cubicBezTo>
                    <a:pt x="6138" y="14224"/>
                    <a:pt x="8891" y="14224"/>
                    <a:pt x="11432" y="13500"/>
                  </a:cubicBezTo>
                  <a:cubicBezTo>
                    <a:pt x="13973" y="12776"/>
                    <a:pt x="16303" y="11327"/>
                    <a:pt x="17997" y="9022"/>
                  </a:cubicBezTo>
                  <a:cubicBezTo>
                    <a:pt x="19691" y="6717"/>
                    <a:pt x="20750" y="3556"/>
                    <a:pt x="21067" y="4544"/>
                  </a:cubicBezTo>
                  <a:cubicBezTo>
                    <a:pt x="21385" y="5532"/>
                    <a:pt x="20961" y="10668"/>
                    <a:pt x="20750" y="13895"/>
                  </a:cubicBezTo>
                  <a:cubicBezTo>
                    <a:pt x="20538" y="17122"/>
                    <a:pt x="20538" y="18439"/>
                    <a:pt x="20538" y="197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5257800" y="2406650"/>
              <a:ext cx="127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5441950" y="228600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5467350" y="2393950"/>
              <a:ext cx="254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5670550" y="2183270"/>
              <a:ext cx="285750" cy="324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21535"/>
                  </a:moveTo>
                  <a:cubicBezTo>
                    <a:pt x="480" y="19712"/>
                    <a:pt x="960" y="17888"/>
                    <a:pt x="2320" y="14592"/>
                  </a:cubicBezTo>
                  <a:cubicBezTo>
                    <a:pt x="3680" y="11296"/>
                    <a:pt x="5920" y="6527"/>
                    <a:pt x="7120" y="3722"/>
                  </a:cubicBezTo>
                  <a:cubicBezTo>
                    <a:pt x="8320" y="917"/>
                    <a:pt x="8480" y="75"/>
                    <a:pt x="8320" y="5"/>
                  </a:cubicBezTo>
                  <a:cubicBezTo>
                    <a:pt x="8160" y="-65"/>
                    <a:pt x="7680" y="636"/>
                    <a:pt x="7200" y="2880"/>
                  </a:cubicBezTo>
                  <a:cubicBezTo>
                    <a:pt x="6720" y="5125"/>
                    <a:pt x="6240" y="8912"/>
                    <a:pt x="6160" y="11156"/>
                  </a:cubicBezTo>
                  <a:cubicBezTo>
                    <a:pt x="6080" y="13400"/>
                    <a:pt x="6400" y="14101"/>
                    <a:pt x="6880" y="14662"/>
                  </a:cubicBezTo>
                  <a:cubicBezTo>
                    <a:pt x="7360" y="15223"/>
                    <a:pt x="8000" y="15644"/>
                    <a:pt x="8800" y="15644"/>
                  </a:cubicBezTo>
                  <a:cubicBezTo>
                    <a:pt x="9600" y="15644"/>
                    <a:pt x="10560" y="15223"/>
                    <a:pt x="11920" y="13821"/>
                  </a:cubicBezTo>
                  <a:cubicBezTo>
                    <a:pt x="13280" y="12418"/>
                    <a:pt x="15040" y="10034"/>
                    <a:pt x="16080" y="8421"/>
                  </a:cubicBezTo>
                  <a:cubicBezTo>
                    <a:pt x="17120" y="6808"/>
                    <a:pt x="17440" y="5966"/>
                    <a:pt x="17600" y="5125"/>
                  </a:cubicBezTo>
                  <a:cubicBezTo>
                    <a:pt x="17760" y="4283"/>
                    <a:pt x="17760" y="3441"/>
                    <a:pt x="17680" y="3371"/>
                  </a:cubicBezTo>
                  <a:cubicBezTo>
                    <a:pt x="17600" y="3301"/>
                    <a:pt x="17440" y="4003"/>
                    <a:pt x="17280" y="5545"/>
                  </a:cubicBezTo>
                  <a:cubicBezTo>
                    <a:pt x="17120" y="7088"/>
                    <a:pt x="16960" y="9473"/>
                    <a:pt x="17680" y="11366"/>
                  </a:cubicBezTo>
                  <a:cubicBezTo>
                    <a:pt x="18400" y="13260"/>
                    <a:pt x="20000" y="14662"/>
                    <a:pt x="21600" y="160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6102350" y="2247899"/>
              <a:ext cx="2413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63" y="600"/>
                    <a:pt x="4926" y="1200"/>
                    <a:pt x="7863" y="2200"/>
                  </a:cubicBezTo>
                  <a:cubicBezTo>
                    <a:pt x="10800" y="3200"/>
                    <a:pt x="14211" y="4600"/>
                    <a:pt x="16389" y="5600"/>
                  </a:cubicBezTo>
                  <a:cubicBezTo>
                    <a:pt x="18568" y="6600"/>
                    <a:pt x="19516" y="7200"/>
                    <a:pt x="20274" y="7900"/>
                  </a:cubicBezTo>
                  <a:cubicBezTo>
                    <a:pt x="21032" y="8600"/>
                    <a:pt x="21600" y="9400"/>
                    <a:pt x="21600" y="10200"/>
                  </a:cubicBezTo>
                  <a:cubicBezTo>
                    <a:pt x="21600" y="11000"/>
                    <a:pt x="21032" y="11800"/>
                    <a:pt x="18758" y="13300"/>
                  </a:cubicBezTo>
                  <a:cubicBezTo>
                    <a:pt x="16484" y="14800"/>
                    <a:pt x="12505" y="17000"/>
                    <a:pt x="9947" y="18500"/>
                  </a:cubicBezTo>
                  <a:cubicBezTo>
                    <a:pt x="7389" y="20000"/>
                    <a:pt x="6253" y="20800"/>
                    <a:pt x="6253" y="21200"/>
                  </a:cubicBezTo>
                  <a:cubicBezTo>
                    <a:pt x="6253" y="21600"/>
                    <a:pt x="7389" y="21600"/>
                    <a:pt x="852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6419850" y="2170262"/>
              <a:ext cx="317500" cy="337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0" fill="norm" stroke="1" extrusionOk="0">
                  <a:moveTo>
                    <a:pt x="0" y="21160"/>
                  </a:moveTo>
                  <a:cubicBezTo>
                    <a:pt x="1872" y="18510"/>
                    <a:pt x="3744" y="15859"/>
                    <a:pt x="5544" y="12878"/>
                  </a:cubicBezTo>
                  <a:cubicBezTo>
                    <a:pt x="7344" y="9896"/>
                    <a:pt x="9072" y="6583"/>
                    <a:pt x="10080" y="4264"/>
                  </a:cubicBezTo>
                  <a:cubicBezTo>
                    <a:pt x="11088" y="1945"/>
                    <a:pt x="11376" y="620"/>
                    <a:pt x="11232" y="223"/>
                  </a:cubicBezTo>
                  <a:cubicBezTo>
                    <a:pt x="11088" y="-175"/>
                    <a:pt x="10512" y="355"/>
                    <a:pt x="9720" y="2078"/>
                  </a:cubicBezTo>
                  <a:cubicBezTo>
                    <a:pt x="8928" y="3800"/>
                    <a:pt x="7920" y="6716"/>
                    <a:pt x="7344" y="8836"/>
                  </a:cubicBezTo>
                  <a:cubicBezTo>
                    <a:pt x="6768" y="10956"/>
                    <a:pt x="6624" y="12281"/>
                    <a:pt x="6840" y="13209"/>
                  </a:cubicBezTo>
                  <a:cubicBezTo>
                    <a:pt x="7056" y="14137"/>
                    <a:pt x="7632" y="14667"/>
                    <a:pt x="8280" y="14866"/>
                  </a:cubicBezTo>
                  <a:cubicBezTo>
                    <a:pt x="8928" y="15064"/>
                    <a:pt x="9648" y="14932"/>
                    <a:pt x="11160" y="13673"/>
                  </a:cubicBezTo>
                  <a:cubicBezTo>
                    <a:pt x="12672" y="12414"/>
                    <a:pt x="14976" y="10029"/>
                    <a:pt x="16416" y="8439"/>
                  </a:cubicBezTo>
                  <a:cubicBezTo>
                    <a:pt x="17856" y="6848"/>
                    <a:pt x="18432" y="6053"/>
                    <a:pt x="19152" y="4596"/>
                  </a:cubicBezTo>
                  <a:cubicBezTo>
                    <a:pt x="19872" y="3138"/>
                    <a:pt x="20736" y="1018"/>
                    <a:pt x="20880" y="289"/>
                  </a:cubicBezTo>
                  <a:cubicBezTo>
                    <a:pt x="21024" y="-440"/>
                    <a:pt x="20448" y="223"/>
                    <a:pt x="19728" y="2144"/>
                  </a:cubicBezTo>
                  <a:cubicBezTo>
                    <a:pt x="19008" y="4066"/>
                    <a:pt x="18144" y="7246"/>
                    <a:pt x="17640" y="9697"/>
                  </a:cubicBezTo>
                  <a:cubicBezTo>
                    <a:pt x="17136" y="12149"/>
                    <a:pt x="16992" y="13872"/>
                    <a:pt x="17712" y="15131"/>
                  </a:cubicBezTo>
                  <a:cubicBezTo>
                    <a:pt x="18432" y="16389"/>
                    <a:pt x="20016" y="17185"/>
                    <a:pt x="21600" y="179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6752409" y="2374900"/>
              <a:ext cx="109376" cy="116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9" h="20859" fill="norm" stroke="1" extrusionOk="0">
                  <a:moveTo>
                    <a:pt x="15154" y="4547"/>
                  </a:moveTo>
                  <a:cubicBezTo>
                    <a:pt x="13154" y="4547"/>
                    <a:pt x="11154" y="4547"/>
                    <a:pt x="8554" y="6063"/>
                  </a:cubicBezTo>
                  <a:cubicBezTo>
                    <a:pt x="5954" y="7579"/>
                    <a:pt x="2754" y="10611"/>
                    <a:pt x="1154" y="13074"/>
                  </a:cubicBezTo>
                  <a:cubicBezTo>
                    <a:pt x="-446" y="15537"/>
                    <a:pt x="-446" y="17432"/>
                    <a:pt x="1554" y="18947"/>
                  </a:cubicBezTo>
                  <a:cubicBezTo>
                    <a:pt x="3554" y="20463"/>
                    <a:pt x="7554" y="21600"/>
                    <a:pt x="11154" y="20274"/>
                  </a:cubicBezTo>
                  <a:cubicBezTo>
                    <a:pt x="14754" y="18947"/>
                    <a:pt x="17954" y="15158"/>
                    <a:pt x="19554" y="12316"/>
                  </a:cubicBezTo>
                  <a:cubicBezTo>
                    <a:pt x="21154" y="9474"/>
                    <a:pt x="21154" y="7579"/>
                    <a:pt x="18754" y="5684"/>
                  </a:cubicBezTo>
                  <a:cubicBezTo>
                    <a:pt x="16354" y="3789"/>
                    <a:pt x="11554" y="1895"/>
                    <a:pt x="675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875077" y="4222944"/>
              <a:ext cx="214208" cy="272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094" fill="norm" stroke="1" extrusionOk="0">
                  <a:moveTo>
                    <a:pt x="2029" y="12258"/>
                  </a:moveTo>
                  <a:cubicBezTo>
                    <a:pt x="1605" y="9476"/>
                    <a:pt x="1182" y="6694"/>
                    <a:pt x="758" y="4485"/>
                  </a:cubicBezTo>
                  <a:cubicBezTo>
                    <a:pt x="335" y="2276"/>
                    <a:pt x="-89" y="640"/>
                    <a:pt x="17" y="149"/>
                  </a:cubicBezTo>
                  <a:cubicBezTo>
                    <a:pt x="123" y="-342"/>
                    <a:pt x="758" y="313"/>
                    <a:pt x="1923" y="3176"/>
                  </a:cubicBezTo>
                  <a:cubicBezTo>
                    <a:pt x="3087" y="6040"/>
                    <a:pt x="4782" y="11113"/>
                    <a:pt x="6052" y="14467"/>
                  </a:cubicBezTo>
                  <a:cubicBezTo>
                    <a:pt x="7323" y="17822"/>
                    <a:pt x="8170" y="19458"/>
                    <a:pt x="8911" y="19867"/>
                  </a:cubicBezTo>
                  <a:cubicBezTo>
                    <a:pt x="9652" y="20276"/>
                    <a:pt x="10287" y="19458"/>
                    <a:pt x="10605" y="18640"/>
                  </a:cubicBezTo>
                  <a:cubicBezTo>
                    <a:pt x="10923" y="17822"/>
                    <a:pt x="10923" y="17003"/>
                    <a:pt x="11135" y="16103"/>
                  </a:cubicBezTo>
                  <a:cubicBezTo>
                    <a:pt x="11346" y="15203"/>
                    <a:pt x="11770" y="14222"/>
                    <a:pt x="12511" y="13976"/>
                  </a:cubicBezTo>
                  <a:cubicBezTo>
                    <a:pt x="13252" y="13731"/>
                    <a:pt x="14311" y="14222"/>
                    <a:pt x="14946" y="14958"/>
                  </a:cubicBezTo>
                  <a:cubicBezTo>
                    <a:pt x="15582" y="15694"/>
                    <a:pt x="15793" y="16676"/>
                    <a:pt x="16217" y="17658"/>
                  </a:cubicBezTo>
                  <a:cubicBezTo>
                    <a:pt x="16640" y="18640"/>
                    <a:pt x="17276" y="19622"/>
                    <a:pt x="18123" y="20276"/>
                  </a:cubicBezTo>
                  <a:cubicBezTo>
                    <a:pt x="18970" y="20931"/>
                    <a:pt x="20029" y="21258"/>
                    <a:pt x="20664" y="21013"/>
                  </a:cubicBezTo>
                  <a:cubicBezTo>
                    <a:pt x="21299" y="20767"/>
                    <a:pt x="21511" y="19949"/>
                    <a:pt x="21405" y="17085"/>
                  </a:cubicBezTo>
                  <a:cubicBezTo>
                    <a:pt x="21299" y="14222"/>
                    <a:pt x="20876" y="9313"/>
                    <a:pt x="20558" y="5958"/>
                  </a:cubicBezTo>
                  <a:cubicBezTo>
                    <a:pt x="20240" y="2603"/>
                    <a:pt x="20029" y="803"/>
                    <a:pt x="20135" y="313"/>
                  </a:cubicBezTo>
                  <a:cubicBezTo>
                    <a:pt x="20240" y="-178"/>
                    <a:pt x="20664" y="640"/>
                    <a:pt x="21087" y="1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1163422" y="4148970"/>
              <a:ext cx="306356" cy="311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206" fill="norm" stroke="1" extrusionOk="0">
                  <a:moveTo>
                    <a:pt x="5230" y="13659"/>
                  </a:moveTo>
                  <a:cubicBezTo>
                    <a:pt x="4490" y="13659"/>
                    <a:pt x="3751" y="13659"/>
                    <a:pt x="2863" y="14451"/>
                  </a:cubicBezTo>
                  <a:cubicBezTo>
                    <a:pt x="1975" y="15243"/>
                    <a:pt x="940" y="16827"/>
                    <a:pt x="422" y="18195"/>
                  </a:cubicBezTo>
                  <a:cubicBezTo>
                    <a:pt x="-96" y="19563"/>
                    <a:pt x="-96" y="20715"/>
                    <a:pt x="200" y="21075"/>
                  </a:cubicBezTo>
                  <a:cubicBezTo>
                    <a:pt x="496" y="21435"/>
                    <a:pt x="1088" y="21003"/>
                    <a:pt x="1679" y="20355"/>
                  </a:cubicBezTo>
                  <a:cubicBezTo>
                    <a:pt x="2271" y="19707"/>
                    <a:pt x="2863" y="18843"/>
                    <a:pt x="3307" y="18051"/>
                  </a:cubicBezTo>
                  <a:cubicBezTo>
                    <a:pt x="3751" y="17259"/>
                    <a:pt x="4046" y="16539"/>
                    <a:pt x="4120" y="16683"/>
                  </a:cubicBezTo>
                  <a:cubicBezTo>
                    <a:pt x="4194" y="16827"/>
                    <a:pt x="4046" y="17835"/>
                    <a:pt x="4342" y="18411"/>
                  </a:cubicBezTo>
                  <a:cubicBezTo>
                    <a:pt x="4638" y="18987"/>
                    <a:pt x="5378" y="19131"/>
                    <a:pt x="5970" y="18843"/>
                  </a:cubicBezTo>
                  <a:cubicBezTo>
                    <a:pt x="6562" y="18555"/>
                    <a:pt x="7005" y="17835"/>
                    <a:pt x="7671" y="15459"/>
                  </a:cubicBezTo>
                  <a:cubicBezTo>
                    <a:pt x="8337" y="13083"/>
                    <a:pt x="9225" y="9051"/>
                    <a:pt x="9742" y="6675"/>
                  </a:cubicBezTo>
                  <a:cubicBezTo>
                    <a:pt x="10260" y="4299"/>
                    <a:pt x="10408" y="3579"/>
                    <a:pt x="10482" y="2859"/>
                  </a:cubicBezTo>
                  <a:cubicBezTo>
                    <a:pt x="10556" y="2139"/>
                    <a:pt x="10556" y="1419"/>
                    <a:pt x="10334" y="1563"/>
                  </a:cubicBezTo>
                  <a:cubicBezTo>
                    <a:pt x="10112" y="1707"/>
                    <a:pt x="9668" y="2715"/>
                    <a:pt x="9446" y="5379"/>
                  </a:cubicBezTo>
                  <a:cubicBezTo>
                    <a:pt x="9225" y="8043"/>
                    <a:pt x="9225" y="12363"/>
                    <a:pt x="9668" y="15027"/>
                  </a:cubicBezTo>
                  <a:cubicBezTo>
                    <a:pt x="10112" y="17691"/>
                    <a:pt x="11000" y="18699"/>
                    <a:pt x="12479" y="18699"/>
                  </a:cubicBezTo>
                  <a:cubicBezTo>
                    <a:pt x="13959" y="18699"/>
                    <a:pt x="16030" y="17691"/>
                    <a:pt x="17140" y="16755"/>
                  </a:cubicBezTo>
                  <a:cubicBezTo>
                    <a:pt x="18249" y="15819"/>
                    <a:pt x="18397" y="14955"/>
                    <a:pt x="18545" y="14163"/>
                  </a:cubicBezTo>
                  <a:cubicBezTo>
                    <a:pt x="18693" y="13371"/>
                    <a:pt x="18841" y="12651"/>
                    <a:pt x="18545" y="12219"/>
                  </a:cubicBezTo>
                  <a:cubicBezTo>
                    <a:pt x="18249" y="11787"/>
                    <a:pt x="17509" y="11643"/>
                    <a:pt x="16844" y="11931"/>
                  </a:cubicBezTo>
                  <a:cubicBezTo>
                    <a:pt x="16178" y="12219"/>
                    <a:pt x="15586" y="12939"/>
                    <a:pt x="15142" y="13659"/>
                  </a:cubicBezTo>
                  <a:cubicBezTo>
                    <a:pt x="14699" y="14379"/>
                    <a:pt x="14403" y="15099"/>
                    <a:pt x="14255" y="15963"/>
                  </a:cubicBezTo>
                  <a:cubicBezTo>
                    <a:pt x="14107" y="16827"/>
                    <a:pt x="14107" y="17835"/>
                    <a:pt x="14551" y="18411"/>
                  </a:cubicBezTo>
                  <a:cubicBezTo>
                    <a:pt x="14994" y="18987"/>
                    <a:pt x="15882" y="19131"/>
                    <a:pt x="16918" y="18339"/>
                  </a:cubicBezTo>
                  <a:cubicBezTo>
                    <a:pt x="17953" y="17547"/>
                    <a:pt x="19137" y="15819"/>
                    <a:pt x="19951" y="12939"/>
                  </a:cubicBezTo>
                  <a:cubicBezTo>
                    <a:pt x="20764" y="10059"/>
                    <a:pt x="21208" y="6027"/>
                    <a:pt x="21356" y="3579"/>
                  </a:cubicBezTo>
                  <a:cubicBezTo>
                    <a:pt x="21504" y="1131"/>
                    <a:pt x="21356" y="267"/>
                    <a:pt x="20986" y="51"/>
                  </a:cubicBezTo>
                  <a:cubicBezTo>
                    <a:pt x="20616" y="-165"/>
                    <a:pt x="20025" y="267"/>
                    <a:pt x="19655" y="1995"/>
                  </a:cubicBezTo>
                  <a:cubicBezTo>
                    <a:pt x="19285" y="3723"/>
                    <a:pt x="19137" y="6747"/>
                    <a:pt x="19359" y="9123"/>
                  </a:cubicBezTo>
                  <a:cubicBezTo>
                    <a:pt x="19581" y="11499"/>
                    <a:pt x="20172" y="13227"/>
                    <a:pt x="20764" y="149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1549400" y="4165600"/>
              <a:ext cx="63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1600200" y="4260850"/>
              <a:ext cx="101840" cy="16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7" h="21330" fill="norm" stroke="1" extrusionOk="0">
                  <a:moveTo>
                    <a:pt x="13976" y="0"/>
                  </a:moveTo>
                  <a:cubicBezTo>
                    <a:pt x="11858" y="0"/>
                    <a:pt x="9741" y="0"/>
                    <a:pt x="7623" y="270"/>
                  </a:cubicBezTo>
                  <a:cubicBezTo>
                    <a:pt x="5505" y="540"/>
                    <a:pt x="3388" y="1080"/>
                    <a:pt x="1905" y="2025"/>
                  </a:cubicBezTo>
                  <a:cubicBezTo>
                    <a:pt x="423" y="2970"/>
                    <a:pt x="-424" y="4320"/>
                    <a:pt x="423" y="5265"/>
                  </a:cubicBezTo>
                  <a:cubicBezTo>
                    <a:pt x="1270" y="6210"/>
                    <a:pt x="3811" y="6750"/>
                    <a:pt x="7411" y="7695"/>
                  </a:cubicBezTo>
                  <a:cubicBezTo>
                    <a:pt x="11011" y="8640"/>
                    <a:pt x="15670" y="9990"/>
                    <a:pt x="18211" y="11475"/>
                  </a:cubicBezTo>
                  <a:cubicBezTo>
                    <a:pt x="20752" y="12960"/>
                    <a:pt x="21176" y="14580"/>
                    <a:pt x="18847" y="16335"/>
                  </a:cubicBezTo>
                  <a:cubicBezTo>
                    <a:pt x="16517" y="18090"/>
                    <a:pt x="11435" y="19980"/>
                    <a:pt x="7835" y="20790"/>
                  </a:cubicBezTo>
                  <a:cubicBezTo>
                    <a:pt x="4235" y="21600"/>
                    <a:pt x="2117" y="21330"/>
                    <a:pt x="0" y="210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2224229" y="4162215"/>
              <a:ext cx="290371" cy="29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00" fill="norm" stroke="1" extrusionOk="0">
                  <a:moveTo>
                    <a:pt x="2689" y="4319"/>
                  </a:moveTo>
                  <a:cubicBezTo>
                    <a:pt x="2533" y="3111"/>
                    <a:pt x="2376" y="1903"/>
                    <a:pt x="2768" y="1147"/>
                  </a:cubicBezTo>
                  <a:cubicBezTo>
                    <a:pt x="3159" y="392"/>
                    <a:pt x="4098" y="90"/>
                    <a:pt x="4959" y="15"/>
                  </a:cubicBezTo>
                  <a:cubicBezTo>
                    <a:pt x="5820" y="-61"/>
                    <a:pt x="6602" y="90"/>
                    <a:pt x="7150" y="1903"/>
                  </a:cubicBezTo>
                  <a:cubicBezTo>
                    <a:pt x="7698" y="3715"/>
                    <a:pt x="8011" y="7189"/>
                    <a:pt x="6915" y="10361"/>
                  </a:cubicBezTo>
                  <a:cubicBezTo>
                    <a:pt x="5820" y="13533"/>
                    <a:pt x="3315" y="16403"/>
                    <a:pt x="1829" y="18216"/>
                  </a:cubicBezTo>
                  <a:cubicBezTo>
                    <a:pt x="342" y="20029"/>
                    <a:pt x="-128" y="20784"/>
                    <a:pt x="29" y="21161"/>
                  </a:cubicBezTo>
                  <a:cubicBezTo>
                    <a:pt x="185" y="21539"/>
                    <a:pt x="968" y="21539"/>
                    <a:pt x="4098" y="20633"/>
                  </a:cubicBezTo>
                  <a:cubicBezTo>
                    <a:pt x="7229" y="19726"/>
                    <a:pt x="12707" y="17914"/>
                    <a:pt x="15994" y="16856"/>
                  </a:cubicBezTo>
                  <a:cubicBezTo>
                    <a:pt x="19281" y="15799"/>
                    <a:pt x="20376" y="15497"/>
                    <a:pt x="21472" y="151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2838450" y="4146550"/>
              <a:ext cx="444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6253"/>
                    <a:pt x="9257" y="12505"/>
                    <a:pt x="5657" y="16105"/>
                  </a:cubicBezTo>
                  <a:cubicBezTo>
                    <a:pt x="2057" y="19705"/>
                    <a:pt x="1029" y="206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2673350" y="4394200"/>
              <a:ext cx="2667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7673"/>
                    <a:pt x="3086" y="13745"/>
                    <a:pt x="6086" y="10473"/>
                  </a:cubicBezTo>
                  <a:cubicBezTo>
                    <a:pt x="9086" y="7200"/>
                    <a:pt x="13543" y="4582"/>
                    <a:pt x="16371" y="2945"/>
                  </a:cubicBezTo>
                  <a:cubicBezTo>
                    <a:pt x="19200" y="1309"/>
                    <a:pt x="20400" y="6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3289300" y="4235449"/>
              <a:ext cx="77180" cy="322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340" fill="norm" stroke="1" extrusionOk="0">
                  <a:moveTo>
                    <a:pt x="11937" y="5891"/>
                  </a:moveTo>
                  <a:cubicBezTo>
                    <a:pt x="10232" y="9117"/>
                    <a:pt x="8526" y="12343"/>
                    <a:pt x="7674" y="14727"/>
                  </a:cubicBezTo>
                  <a:cubicBezTo>
                    <a:pt x="6821" y="17112"/>
                    <a:pt x="6821" y="18655"/>
                    <a:pt x="6821" y="19777"/>
                  </a:cubicBezTo>
                  <a:cubicBezTo>
                    <a:pt x="6821" y="20899"/>
                    <a:pt x="6821" y="21600"/>
                    <a:pt x="6253" y="21249"/>
                  </a:cubicBezTo>
                  <a:cubicBezTo>
                    <a:pt x="5684" y="20899"/>
                    <a:pt x="4547" y="19496"/>
                    <a:pt x="3979" y="16340"/>
                  </a:cubicBezTo>
                  <a:cubicBezTo>
                    <a:pt x="3411" y="13184"/>
                    <a:pt x="3411" y="8275"/>
                    <a:pt x="3979" y="5400"/>
                  </a:cubicBezTo>
                  <a:cubicBezTo>
                    <a:pt x="4547" y="2525"/>
                    <a:pt x="5684" y="1683"/>
                    <a:pt x="7389" y="1052"/>
                  </a:cubicBezTo>
                  <a:cubicBezTo>
                    <a:pt x="9095" y="421"/>
                    <a:pt x="11368" y="0"/>
                    <a:pt x="13642" y="0"/>
                  </a:cubicBezTo>
                  <a:cubicBezTo>
                    <a:pt x="15916" y="0"/>
                    <a:pt x="18189" y="421"/>
                    <a:pt x="19611" y="1332"/>
                  </a:cubicBezTo>
                  <a:cubicBezTo>
                    <a:pt x="21032" y="2244"/>
                    <a:pt x="21600" y="3647"/>
                    <a:pt x="18189" y="5190"/>
                  </a:cubicBezTo>
                  <a:cubicBezTo>
                    <a:pt x="14779" y="6732"/>
                    <a:pt x="7389" y="8416"/>
                    <a:pt x="0" y="100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3380316" y="4279899"/>
              <a:ext cx="85338" cy="81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0853" fill="norm" stroke="1" extrusionOk="0">
                  <a:moveTo>
                    <a:pt x="13698" y="3240"/>
                  </a:moveTo>
                  <a:cubicBezTo>
                    <a:pt x="11590" y="1620"/>
                    <a:pt x="9483" y="0"/>
                    <a:pt x="7376" y="0"/>
                  </a:cubicBezTo>
                  <a:cubicBezTo>
                    <a:pt x="5268" y="0"/>
                    <a:pt x="3161" y="1620"/>
                    <a:pt x="1844" y="3780"/>
                  </a:cubicBezTo>
                  <a:cubicBezTo>
                    <a:pt x="527" y="5940"/>
                    <a:pt x="0" y="8640"/>
                    <a:pt x="0" y="11340"/>
                  </a:cubicBezTo>
                  <a:cubicBezTo>
                    <a:pt x="0" y="14040"/>
                    <a:pt x="527" y="16740"/>
                    <a:pt x="2634" y="18630"/>
                  </a:cubicBezTo>
                  <a:cubicBezTo>
                    <a:pt x="4741" y="20520"/>
                    <a:pt x="8429" y="21600"/>
                    <a:pt x="11854" y="20250"/>
                  </a:cubicBezTo>
                  <a:cubicBezTo>
                    <a:pt x="15278" y="18900"/>
                    <a:pt x="18439" y="15120"/>
                    <a:pt x="20020" y="11880"/>
                  </a:cubicBezTo>
                  <a:cubicBezTo>
                    <a:pt x="21600" y="8640"/>
                    <a:pt x="21600" y="5940"/>
                    <a:pt x="20283" y="4860"/>
                  </a:cubicBezTo>
                  <a:cubicBezTo>
                    <a:pt x="18966" y="3780"/>
                    <a:pt x="16332" y="4320"/>
                    <a:pt x="13698" y="48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3492500" y="4242610"/>
              <a:ext cx="99863" cy="305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207" fill="norm" stroke="1" extrusionOk="0">
                  <a:moveTo>
                    <a:pt x="2700" y="4352"/>
                  </a:moveTo>
                  <a:cubicBezTo>
                    <a:pt x="3150" y="8466"/>
                    <a:pt x="3600" y="12581"/>
                    <a:pt x="3825" y="15079"/>
                  </a:cubicBezTo>
                  <a:cubicBezTo>
                    <a:pt x="4050" y="17577"/>
                    <a:pt x="4050" y="18458"/>
                    <a:pt x="3600" y="19413"/>
                  </a:cubicBezTo>
                  <a:cubicBezTo>
                    <a:pt x="3150" y="20368"/>
                    <a:pt x="2250" y="21397"/>
                    <a:pt x="1800" y="21177"/>
                  </a:cubicBezTo>
                  <a:cubicBezTo>
                    <a:pt x="1350" y="20956"/>
                    <a:pt x="1350" y="19487"/>
                    <a:pt x="1575" y="16695"/>
                  </a:cubicBezTo>
                  <a:cubicBezTo>
                    <a:pt x="1800" y="13903"/>
                    <a:pt x="2250" y="9789"/>
                    <a:pt x="2925" y="7217"/>
                  </a:cubicBezTo>
                  <a:cubicBezTo>
                    <a:pt x="3600" y="4646"/>
                    <a:pt x="4500" y="3617"/>
                    <a:pt x="5400" y="2736"/>
                  </a:cubicBezTo>
                  <a:cubicBezTo>
                    <a:pt x="6300" y="1854"/>
                    <a:pt x="7200" y="1119"/>
                    <a:pt x="8775" y="605"/>
                  </a:cubicBezTo>
                  <a:cubicBezTo>
                    <a:pt x="10350" y="91"/>
                    <a:pt x="12600" y="-203"/>
                    <a:pt x="14850" y="164"/>
                  </a:cubicBezTo>
                  <a:cubicBezTo>
                    <a:pt x="17100" y="532"/>
                    <a:pt x="19350" y="1560"/>
                    <a:pt x="20475" y="2515"/>
                  </a:cubicBezTo>
                  <a:cubicBezTo>
                    <a:pt x="21600" y="3470"/>
                    <a:pt x="21600" y="4352"/>
                    <a:pt x="19575" y="5381"/>
                  </a:cubicBezTo>
                  <a:cubicBezTo>
                    <a:pt x="17550" y="6409"/>
                    <a:pt x="13500" y="7585"/>
                    <a:pt x="10125" y="8173"/>
                  </a:cubicBezTo>
                  <a:cubicBezTo>
                    <a:pt x="6750" y="8760"/>
                    <a:pt x="4050" y="8760"/>
                    <a:pt x="2475" y="8466"/>
                  </a:cubicBezTo>
                  <a:cubicBezTo>
                    <a:pt x="900" y="8173"/>
                    <a:pt x="450" y="7585"/>
                    <a:pt x="0" y="69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3631655" y="4070090"/>
              <a:ext cx="508546" cy="308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04" fill="norm" stroke="1" extrusionOk="0">
                  <a:moveTo>
                    <a:pt x="829" y="12802"/>
                  </a:moveTo>
                  <a:cubicBezTo>
                    <a:pt x="471" y="14565"/>
                    <a:pt x="112" y="16328"/>
                    <a:pt x="23" y="17577"/>
                  </a:cubicBezTo>
                  <a:cubicBezTo>
                    <a:pt x="-67" y="18826"/>
                    <a:pt x="112" y="19561"/>
                    <a:pt x="426" y="19708"/>
                  </a:cubicBezTo>
                  <a:cubicBezTo>
                    <a:pt x="740" y="19855"/>
                    <a:pt x="1188" y="19414"/>
                    <a:pt x="1591" y="18753"/>
                  </a:cubicBezTo>
                  <a:cubicBezTo>
                    <a:pt x="1994" y="18091"/>
                    <a:pt x="2353" y="17210"/>
                    <a:pt x="2667" y="16328"/>
                  </a:cubicBezTo>
                  <a:cubicBezTo>
                    <a:pt x="2980" y="15447"/>
                    <a:pt x="3249" y="14565"/>
                    <a:pt x="3339" y="14491"/>
                  </a:cubicBezTo>
                  <a:cubicBezTo>
                    <a:pt x="3428" y="14418"/>
                    <a:pt x="3339" y="15153"/>
                    <a:pt x="3294" y="15887"/>
                  </a:cubicBezTo>
                  <a:cubicBezTo>
                    <a:pt x="3249" y="16622"/>
                    <a:pt x="3249" y="17357"/>
                    <a:pt x="3384" y="18091"/>
                  </a:cubicBezTo>
                  <a:cubicBezTo>
                    <a:pt x="3518" y="18826"/>
                    <a:pt x="3787" y="19561"/>
                    <a:pt x="4190" y="20002"/>
                  </a:cubicBezTo>
                  <a:cubicBezTo>
                    <a:pt x="4594" y="20442"/>
                    <a:pt x="5131" y="20589"/>
                    <a:pt x="5759" y="19120"/>
                  </a:cubicBezTo>
                  <a:cubicBezTo>
                    <a:pt x="6386" y="17651"/>
                    <a:pt x="7103" y="14565"/>
                    <a:pt x="7686" y="11479"/>
                  </a:cubicBezTo>
                  <a:cubicBezTo>
                    <a:pt x="8268" y="8393"/>
                    <a:pt x="8716" y="5308"/>
                    <a:pt x="8940" y="3251"/>
                  </a:cubicBezTo>
                  <a:cubicBezTo>
                    <a:pt x="9165" y="1193"/>
                    <a:pt x="9165" y="165"/>
                    <a:pt x="9030" y="18"/>
                  </a:cubicBezTo>
                  <a:cubicBezTo>
                    <a:pt x="8896" y="-129"/>
                    <a:pt x="8627" y="606"/>
                    <a:pt x="8268" y="2810"/>
                  </a:cubicBezTo>
                  <a:cubicBezTo>
                    <a:pt x="7910" y="5014"/>
                    <a:pt x="7462" y="8687"/>
                    <a:pt x="7327" y="11553"/>
                  </a:cubicBezTo>
                  <a:cubicBezTo>
                    <a:pt x="7193" y="14418"/>
                    <a:pt x="7372" y="16475"/>
                    <a:pt x="7641" y="17798"/>
                  </a:cubicBezTo>
                  <a:cubicBezTo>
                    <a:pt x="7910" y="19120"/>
                    <a:pt x="8268" y="19708"/>
                    <a:pt x="8672" y="20002"/>
                  </a:cubicBezTo>
                  <a:cubicBezTo>
                    <a:pt x="9075" y="20295"/>
                    <a:pt x="9523" y="20295"/>
                    <a:pt x="10150" y="19708"/>
                  </a:cubicBezTo>
                  <a:cubicBezTo>
                    <a:pt x="10778" y="19120"/>
                    <a:pt x="11584" y="17944"/>
                    <a:pt x="12033" y="16989"/>
                  </a:cubicBezTo>
                  <a:cubicBezTo>
                    <a:pt x="12481" y="16034"/>
                    <a:pt x="12570" y="15300"/>
                    <a:pt x="12615" y="14565"/>
                  </a:cubicBezTo>
                  <a:cubicBezTo>
                    <a:pt x="12660" y="13830"/>
                    <a:pt x="12660" y="13095"/>
                    <a:pt x="12436" y="12802"/>
                  </a:cubicBezTo>
                  <a:cubicBezTo>
                    <a:pt x="12212" y="12508"/>
                    <a:pt x="11764" y="12655"/>
                    <a:pt x="11405" y="13022"/>
                  </a:cubicBezTo>
                  <a:cubicBezTo>
                    <a:pt x="11047" y="13389"/>
                    <a:pt x="10778" y="13977"/>
                    <a:pt x="10599" y="14638"/>
                  </a:cubicBezTo>
                  <a:cubicBezTo>
                    <a:pt x="10419" y="15300"/>
                    <a:pt x="10330" y="16034"/>
                    <a:pt x="10330" y="16769"/>
                  </a:cubicBezTo>
                  <a:cubicBezTo>
                    <a:pt x="10330" y="17504"/>
                    <a:pt x="10419" y="18238"/>
                    <a:pt x="10688" y="18532"/>
                  </a:cubicBezTo>
                  <a:cubicBezTo>
                    <a:pt x="10957" y="18826"/>
                    <a:pt x="11405" y="18679"/>
                    <a:pt x="12167" y="18238"/>
                  </a:cubicBezTo>
                  <a:cubicBezTo>
                    <a:pt x="12929" y="17798"/>
                    <a:pt x="14004" y="17063"/>
                    <a:pt x="15035" y="14859"/>
                  </a:cubicBezTo>
                  <a:cubicBezTo>
                    <a:pt x="16066" y="12655"/>
                    <a:pt x="17052" y="8981"/>
                    <a:pt x="17634" y="6777"/>
                  </a:cubicBezTo>
                  <a:cubicBezTo>
                    <a:pt x="18217" y="4573"/>
                    <a:pt x="18396" y="3838"/>
                    <a:pt x="18531" y="3104"/>
                  </a:cubicBezTo>
                  <a:cubicBezTo>
                    <a:pt x="18665" y="2369"/>
                    <a:pt x="18755" y="1634"/>
                    <a:pt x="18620" y="1487"/>
                  </a:cubicBezTo>
                  <a:cubicBezTo>
                    <a:pt x="18486" y="1340"/>
                    <a:pt x="18127" y="1781"/>
                    <a:pt x="17769" y="3838"/>
                  </a:cubicBezTo>
                  <a:cubicBezTo>
                    <a:pt x="17410" y="5895"/>
                    <a:pt x="17052" y="9569"/>
                    <a:pt x="16872" y="12214"/>
                  </a:cubicBezTo>
                  <a:cubicBezTo>
                    <a:pt x="16693" y="14859"/>
                    <a:pt x="16693" y="16475"/>
                    <a:pt x="16783" y="17651"/>
                  </a:cubicBezTo>
                  <a:cubicBezTo>
                    <a:pt x="16872" y="18826"/>
                    <a:pt x="17052" y="19561"/>
                    <a:pt x="17276" y="20222"/>
                  </a:cubicBezTo>
                  <a:cubicBezTo>
                    <a:pt x="17500" y="20883"/>
                    <a:pt x="17769" y="21471"/>
                    <a:pt x="17993" y="21398"/>
                  </a:cubicBezTo>
                  <a:cubicBezTo>
                    <a:pt x="18217" y="21324"/>
                    <a:pt x="18396" y="20589"/>
                    <a:pt x="18217" y="19487"/>
                  </a:cubicBezTo>
                  <a:cubicBezTo>
                    <a:pt x="18038" y="18385"/>
                    <a:pt x="17500" y="16916"/>
                    <a:pt x="17007" y="15961"/>
                  </a:cubicBezTo>
                  <a:cubicBezTo>
                    <a:pt x="16514" y="15006"/>
                    <a:pt x="16066" y="14565"/>
                    <a:pt x="15618" y="14198"/>
                  </a:cubicBezTo>
                  <a:cubicBezTo>
                    <a:pt x="15170" y="13830"/>
                    <a:pt x="14721" y="13536"/>
                    <a:pt x="14721" y="13463"/>
                  </a:cubicBezTo>
                  <a:cubicBezTo>
                    <a:pt x="14721" y="13389"/>
                    <a:pt x="15170" y="13536"/>
                    <a:pt x="16379" y="13757"/>
                  </a:cubicBezTo>
                  <a:cubicBezTo>
                    <a:pt x="17589" y="13977"/>
                    <a:pt x="19561" y="14271"/>
                    <a:pt x="21533" y="145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4151677" y="4260850"/>
              <a:ext cx="20273" cy="91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600" fill="norm" stroke="1" extrusionOk="0">
                  <a:moveTo>
                    <a:pt x="7728" y="0"/>
                  </a:moveTo>
                  <a:cubicBezTo>
                    <a:pt x="3408" y="5526"/>
                    <a:pt x="-912" y="11051"/>
                    <a:pt x="168" y="15070"/>
                  </a:cubicBezTo>
                  <a:cubicBezTo>
                    <a:pt x="1248" y="19088"/>
                    <a:pt x="7728" y="21600"/>
                    <a:pt x="12048" y="21600"/>
                  </a:cubicBezTo>
                  <a:cubicBezTo>
                    <a:pt x="16368" y="21600"/>
                    <a:pt x="18528" y="19088"/>
                    <a:pt x="20688" y="16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4162922" y="4224448"/>
              <a:ext cx="282079" cy="13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37" fill="norm" stroke="1" extrusionOk="0">
                  <a:moveTo>
                    <a:pt x="204" y="3664"/>
                  </a:moveTo>
                  <a:cubicBezTo>
                    <a:pt x="43" y="2028"/>
                    <a:pt x="-118" y="392"/>
                    <a:pt x="124" y="64"/>
                  </a:cubicBezTo>
                  <a:cubicBezTo>
                    <a:pt x="366" y="-263"/>
                    <a:pt x="1010" y="719"/>
                    <a:pt x="1816" y="1537"/>
                  </a:cubicBezTo>
                  <a:cubicBezTo>
                    <a:pt x="2622" y="2355"/>
                    <a:pt x="3589" y="3010"/>
                    <a:pt x="4718" y="3501"/>
                  </a:cubicBezTo>
                  <a:cubicBezTo>
                    <a:pt x="5846" y="3992"/>
                    <a:pt x="7136" y="4319"/>
                    <a:pt x="7378" y="4646"/>
                  </a:cubicBezTo>
                  <a:cubicBezTo>
                    <a:pt x="7619" y="4973"/>
                    <a:pt x="6813" y="5301"/>
                    <a:pt x="6007" y="5955"/>
                  </a:cubicBezTo>
                  <a:cubicBezTo>
                    <a:pt x="5201" y="6610"/>
                    <a:pt x="4395" y="7592"/>
                    <a:pt x="3831" y="8901"/>
                  </a:cubicBezTo>
                  <a:cubicBezTo>
                    <a:pt x="3267" y="10210"/>
                    <a:pt x="2945" y="11846"/>
                    <a:pt x="2783" y="13482"/>
                  </a:cubicBezTo>
                  <a:cubicBezTo>
                    <a:pt x="2622" y="15119"/>
                    <a:pt x="2622" y="16755"/>
                    <a:pt x="3428" y="17573"/>
                  </a:cubicBezTo>
                  <a:cubicBezTo>
                    <a:pt x="4234" y="18392"/>
                    <a:pt x="5846" y="18392"/>
                    <a:pt x="7297" y="17082"/>
                  </a:cubicBezTo>
                  <a:cubicBezTo>
                    <a:pt x="8748" y="15773"/>
                    <a:pt x="10037" y="13155"/>
                    <a:pt x="10763" y="10864"/>
                  </a:cubicBezTo>
                  <a:cubicBezTo>
                    <a:pt x="11488" y="8573"/>
                    <a:pt x="11649" y="6610"/>
                    <a:pt x="11488" y="6446"/>
                  </a:cubicBezTo>
                  <a:cubicBezTo>
                    <a:pt x="11327" y="6282"/>
                    <a:pt x="10843" y="7919"/>
                    <a:pt x="10601" y="9555"/>
                  </a:cubicBezTo>
                  <a:cubicBezTo>
                    <a:pt x="10360" y="11192"/>
                    <a:pt x="10360" y="12828"/>
                    <a:pt x="10601" y="14628"/>
                  </a:cubicBezTo>
                  <a:cubicBezTo>
                    <a:pt x="10843" y="16428"/>
                    <a:pt x="11327" y="18392"/>
                    <a:pt x="11730" y="18228"/>
                  </a:cubicBezTo>
                  <a:cubicBezTo>
                    <a:pt x="12133" y="18064"/>
                    <a:pt x="12455" y="15773"/>
                    <a:pt x="12697" y="13646"/>
                  </a:cubicBezTo>
                  <a:cubicBezTo>
                    <a:pt x="12939" y="11519"/>
                    <a:pt x="13100" y="9555"/>
                    <a:pt x="13422" y="7755"/>
                  </a:cubicBezTo>
                  <a:cubicBezTo>
                    <a:pt x="13745" y="5955"/>
                    <a:pt x="14228" y="4319"/>
                    <a:pt x="14954" y="3337"/>
                  </a:cubicBezTo>
                  <a:cubicBezTo>
                    <a:pt x="15679" y="2355"/>
                    <a:pt x="16646" y="2028"/>
                    <a:pt x="17613" y="1864"/>
                  </a:cubicBezTo>
                  <a:cubicBezTo>
                    <a:pt x="18581" y="1701"/>
                    <a:pt x="19548" y="1701"/>
                    <a:pt x="20273" y="2519"/>
                  </a:cubicBezTo>
                  <a:cubicBezTo>
                    <a:pt x="20998" y="3337"/>
                    <a:pt x="21482" y="4973"/>
                    <a:pt x="21482" y="8246"/>
                  </a:cubicBezTo>
                  <a:cubicBezTo>
                    <a:pt x="21482" y="11519"/>
                    <a:pt x="20998" y="16428"/>
                    <a:pt x="20515" y="21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4931833" y="3951816"/>
              <a:ext cx="366512" cy="392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546" fill="norm" stroke="1" extrusionOk="0">
                  <a:moveTo>
                    <a:pt x="4966" y="1626"/>
                  </a:moveTo>
                  <a:cubicBezTo>
                    <a:pt x="5338" y="813"/>
                    <a:pt x="5710" y="0"/>
                    <a:pt x="5959" y="0"/>
                  </a:cubicBezTo>
                  <a:cubicBezTo>
                    <a:pt x="6207" y="0"/>
                    <a:pt x="6331" y="813"/>
                    <a:pt x="6207" y="2845"/>
                  </a:cubicBezTo>
                  <a:cubicBezTo>
                    <a:pt x="6083" y="4877"/>
                    <a:pt x="5710" y="8129"/>
                    <a:pt x="5524" y="11206"/>
                  </a:cubicBezTo>
                  <a:cubicBezTo>
                    <a:pt x="5338" y="14284"/>
                    <a:pt x="5338" y="17187"/>
                    <a:pt x="5462" y="18987"/>
                  </a:cubicBezTo>
                  <a:cubicBezTo>
                    <a:pt x="5586" y="20787"/>
                    <a:pt x="5834" y="21484"/>
                    <a:pt x="6083" y="21542"/>
                  </a:cubicBezTo>
                  <a:cubicBezTo>
                    <a:pt x="6331" y="21600"/>
                    <a:pt x="6579" y="21019"/>
                    <a:pt x="6393" y="19858"/>
                  </a:cubicBezTo>
                  <a:cubicBezTo>
                    <a:pt x="6207" y="18697"/>
                    <a:pt x="5586" y="16955"/>
                    <a:pt x="4655" y="15794"/>
                  </a:cubicBezTo>
                  <a:cubicBezTo>
                    <a:pt x="3724" y="14632"/>
                    <a:pt x="2483" y="14052"/>
                    <a:pt x="1552" y="13761"/>
                  </a:cubicBezTo>
                  <a:cubicBezTo>
                    <a:pt x="621" y="13471"/>
                    <a:pt x="0" y="13471"/>
                    <a:pt x="0" y="13645"/>
                  </a:cubicBezTo>
                  <a:cubicBezTo>
                    <a:pt x="0" y="13819"/>
                    <a:pt x="621" y="14168"/>
                    <a:pt x="1986" y="14516"/>
                  </a:cubicBezTo>
                  <a:cubicBezTo>
                    <a:pt x="3352" y="14865"/>
                    <a:pt x="5462" y="15213"/>
                    <a:pt x="6828" y="15387"/>
                  </a:cubicBezTo>
                  <a:cubicBezTo>
                    <a:pt x="8193" y="15561"/>
                    <a:pt x="8814" y="15561"/>
                    <a:pt x="9372" y="15387"/>
                  </a:cubicBezTo>
                  <a:cubicBezTo>
                    <a:pt x="9931" y="15213"/>
                    <a:pt x="10428" y="14865"/>
                    <a:pt x="10800" y="14400"/>
                  </a:cubicBezTo>
                  <a:cubicBezTo>
                    <a:pt x="11172" y="13935"/>
                    <a:pt x="11421" y="13355"/>
                    <a:pt x="11545" y="13413"/>
                  </a:cubicBezTo>
                  <a:cubicBezTo>
                    <a:pt x="11669" y="13471"/>
                    <a:pt x="11669" y="14168"/>
                    <a:pt x="11731" y="14806"/>
                  </a:cubicBezTo>
                  <a:cubicBezTo>
                    <a:pt x="11793" y="15445"/>
                    <a:pt x="11917" y="16026"/>
                    <a:pt x="12166" y="16548"/>
                  </a:cubicBezTo>
                  <a:cubicBezTo>
                    <a:pt x="12414" y="17071"/>
                    <a:pt x="12786" y="17535"/>
                    <a:pt x="13717" y="17652"/>
                  </a:cubicBezTo>
                  <a:cubicBezTo>
                    <a:pt x="14648" y="17768"/>
                    <a:pt x="16138" y="17535"/>
                    <a:pt x="17317" y="16723"/>
                  </a:cubicBezTo>
                  <a:cubicBezTo>
                    <a:pt x="18497" y="15910"/>
                    <a:pt x="19366" y="14516"/>
                    <a:pt x="19800" y="13529"/>
                  </a:cubicBezTo>
                  <a:cubicBezTo>
                    <a:pt x="20234" y="12542"/>
                    <a:pt x="20234" y="11961"/>
                    <a:pt x="19800" y="11671"/>
                  </a:cubicBezTo>
                  <a:cubicBezTo>
                    <a:pt x="19366" y="11381"/>
                    <a:pt x="18497" y="11381"/>
                    <a:pt x="17814" y="11555"/>
                  </a:cubicBezTo>
                  <a:cubicBezTo>
                    <a:pt x="17131" y="11729"/>
                    <a:pt x="16634" y="12077"/>
                    <a:pt x="16324" y="12832"/>
                  </a:cubicBezTo>
                  <a:cubicBezTo>
                    <a:pt x="16014" y="13587"/>
                    <a:pt x="15890" y="14748"/>
                    <a:pt x="16510" y="15794"/>
                  </a:cubicBezTo>
                  <a:cubicBezTo>
                    <a:pt x="17131" y="16839"/>
                    <a:pt x="18497" y="17768"/>
                    <a:pt x="19552" y="18523"/>
                  </a:cubicBezTo>
                  <a:cubicBezTo>
                    <a:pt x="20607" y="19277"/>
                    <a:pt x="21352" y="19858"/>
                    <a:pt x="21476" y="20323"/>
                  </a:cubicBezTo>
                  <a:cubicBezTo>
                    <a:pt x="21600" y="20787"/>
                    <a:pt x="21103" y="21135"/>
                    <a:pt x="20545" y="21310"/>
                  </a:cubicBezTo>
                  <a:cubicBezTo>
                    <a:pt x="19986" y="21484"/>
                    <a:pt x="19366" y="21484"/>
                    <a:pt x="18807" y="21310"/>
                  </a:cubicBezTo>
                  <a:cubicBezTo>
                    <a:pt x="18248" y="21135"/>
                    <a:pt x="17752" y="20787"/>
                    <a:pt x="17255" y="20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5411507" y="3962399"/>
              <a:ext cx="55843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2" h="21600" fill="norm" stroke="1" extrusionOk="0">
                  <a:moveTo>
                    <a:pt x="18038" y="0"/>
                  </a:moveTo>
                  <a:cubicBezTo>
                    <a:pt x="11095" y="4320"/>
                    <a:pt x="4152" y="8640"/>
                    <a:pt x="1452" y="11978"/>
                  </a:cubicBezTo>
                  <a:cubicBezTo>
                    <a:pt x="-1248" y="15316"/>
                    <a:pt x="295" y="17673"/>
                    <a:pt x="2223" y="19113"/>
                  </a:cubicBezTo>
                  <a:cubicBezTo>
                    <a:pt x="4152" y="20553"/>
                    <a:pt x="6466" y="21076"/>
                    <a:pt x="9552" y="21338"/>
                  </a:cubicBezTo>
                  <a:cubicBezTo>
                    <a:pt x="12638" y="21600"/>
                    <a:pt x="16495" y="21600"/>
                    <a:pt x="203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5391150" y="4191000"/>
              <a:ext cx="1016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5100565" y="4235450"/>
              <a:ext cx="113292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600" fill="norm" stroke="1" extrusionOk="0">
                  <a:moveTo>
                    <a:pt x="4432" y="12150"/>
                  </a:moveTo>
                  <a:cubicBezTo>
                    <a:pt x="9537" y="11250"/>
                    <a:pt x="14643" y="10350"/>
                    <a:pt x="17588" y="8775"/>
                  </a:cubicBezTo>
                  <a:cubicBezTo>
                    <a:pt x="20534" y="7200"/>
                    <a:pt x="21319" y="4950"/>
                    <a:pt x="20926" y="3150"/>
                  </a:cubicBezTo>
                  <a:cubicBezTo>
                    <a:pt x="20534" y="1350"/>
                    <a:pt x="18963" y="0"/>
                    <a:pt x="15821" y="0"/>
                  </a:cubicBezTo>
                  <a:cubicBezTo>
                    <a:pt x="12679" y="0"/>
                    <a:pt x="7966" y="1350"/>
                    <a:pt x="5021" y="2925"/>
                  </a:cubicBezTo>
                  <a:cubicBezTo>
                    <a:pt x="2075" y="4500"/>
                    <a:pt x="897" y="6300"/>
                    <a:pt x="308" y="8325"/>
                  </a:cubicBezTo>
                  <a:cubicBezTo>
                    <a:pt x="-281" y="10350"/>
                    <a:pt x="-281" y="12600"/>
                    <a:pt x="2664" y="14850"/>
                  </a:cubicBezTo>
                  <a:cubicBezTo>
                    <a:pt x="5610" y="17100"/>
                    <a:pt x="11501" y="19350"/>
                    <a:pt x="1739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1158526" y="4593943"/>
              <a:ext cx="3191225" cy="200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17" fill="norm" stroke="1" extrusionOk="0">
                  <a:moveTo>
                    <a:pt x="239" y="21517"/>
                  </a:moveTo>
                  <a:cubicBezTo>
                    <a:pt x="110" y="21290"/>
                    <a:pt x="-19" y="21062"/>
                    <a:pt x="2" y="20949"/>
                  </a:cubicBezTo>
                  <a:cubicBezTo>
                    <a:pt x="24" y="20835"/>
                    <a:pt x="196" y="20835"/>
                    <a:pt x="546" y="20608"/>
                  </a:cubicBezTo>
                  <a:cubicBezTo>
                    <a:pt x="897" y="20380"/>
                    <a:pt x="1427" y="19925"/>
                    <a:pt x="1935" y="19357"/>
                  </a:cubicBezTo>
                  <a:cubicBezTo>
                    <a:pt x="2443" y="18789"/>
                    <a:pt x="2930" y="18106"/>
                    <a:pt x="3388" y="17311"/>
                  </a:cubicBezTo>
                  <a:cubicBezTo>
                    <a:pt x="3846" y="16515"/>
                    <a:pt x="4275" y="15605"/>
                    <a:pt x="4719" y="14810"/>
                  </a:cubicBezTo>
                  <a:cubicBezTo>
                    <a:pt x="5163" y="14014"/>
                    <a:pt x="5621" y="13332"/>
                    <a:pt x="6100" y="12763"/>
                  </a:cubicBezTo>
                  <a:cubicBezTo>
                    <a:pt x="6580" y="12195"/>
                    <a:pt x="7081" y="11740"/>
                    <a:pt x="7575" y="11172"/>
                  </a:cubicBezTo>
                  <a:cubicBezTo>
                    <a:pt x="8068" y="10603"/>
                    <a:pt x="8555" y="9921"/>
                    <a:pt x="9049" y="9239"/>
                  </a:cubicBezTo>
                  <a:cubicBezTo>
                    <a:pt x="9543" y="8557"/>
                    <a:pt x="10044" y="7875"/>
                    <a:pt x="10538" y="7306"/>
                  </a:cubicBezTo>
                  <a:cubicBezTo>
                    <a:pt x="11031" y="6738"/>
                    <a:pt x="11518" y="6283"/>
                    <a:pt x="11983" y="5829"/>
                  </a:cubicBezTo>
                  <a:cubicBezTo>
                    <a:pt x="12449" y="5374"/>
                    <a:pt x="12892" y="4919"/>
                    <a:pt x="13422" y="4351"/>
                  </a:cubicBezTo>
                  <a:cubicBezTo>
                    <a:pt x="13952" y="3782"/>
                    <a:pt x="14567" y="3100"/>
                    <a:pt x="15147" y="2532"/>
                  </a:cubicBezTo>
                  <a:cubicBezTo>
                    <a:pt x="15727" y="1963"/>
                    <a:pt x="16270" y="1509"/>
                    <a:pt x="16800" y="1168"/>
                  </a:cubicBezTo>
                  <a:cubicBezTo>
                    <a:pt x="17330" y="826"/>
                    <a:pt x="17845" y="599"/>
                    <a:pt x="18367" y="372"/>
                  </a:cubicBezTo>
                  <a:cubicBezTo>
                    <a:pt x="18890" y="144"/>
                    <a:pt x="19420" y="-83"/>
                    <a:pt x="19956" y="31"/>
                  </a:cubicBezTo>
                  <a:cubicBezTo>
                    <a:pt x="20493" y="144"/>
                    <a:pt x="21037" y="599"/>
                    <a:pt x="21581" y="10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1242334" y="4718050"/>
              <a:ext cx="3170916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600" fill="norm" stroke="1" extrusionOk="0">
                  <a:moveTo>
                    <a:pt x="663" y="21600"/>
                  </a:moveTo>
                  <a:cubicBezTo>
                    <a:pt x="490" y="21600"/>
                    <a:pt x="318" y="21600"/>
                    <a:pt x="188" y="21500"/>
                  </a:cubicBezTo>
                  <a:cubicBezTo>
                    <a:pt x="58" y="21400"/>
                    <a:pt x="-28" y="21200"/>
                    <a:pt x="8" y="21100"/>
                  </a:cubicBezTo>
                  <a:cubicBezTo>
                    <a:pt x="44" y="21000"/>
                    <a:pt x="202" y="21000"/>
                    <a:pt x="555" y="20700"/>
                  </a:cubicBezTo>
                  <a:cubicBezTo>
                    <a:pt x="908" y="20400"/>
                    <a:pt x="1455" y="19800"/>
                    <a:pt x="2031" y="19200"/>
                  </a:cubicBezTo>
                  <a:cubicBezTo>
                    <a:pt x="2607" y="18600"/>
                    <a:pt x="3212" y="18000"/>
                    <a:pt x="3817" y="17300"/>
                  </a:cubicBezTo>
                  <a:cubicBezTo>
                    <a:pt x="4422" y="16600"/>
                    <a:pt x="5026" y="15800"/>
                    <a:pt x="5559" y="15200"/>
                  </a:cubicBezTo>
                  <a:cubicBezTo>
                    <a:pt x="6092" y="14600"/>
                    <a:pt x="6553" y="14200"/>
                    <a:pt x="7050" y="13600"/>
                  </a:cubicBezTo>
                  <a:cubicBezTo>
                    <a:pt x="7546" y="13000"/>
                    <a:pt x="8079" y="12200"/>
                    <a:pt x="8619" y="11400"/>
                  </a:cubicBezTo>
                  <a:cubicBezTo>
                    <a:pt x="9159" y="10600"/>
                    <a:pt x="9706" y="9800"/>
                    <a:pt x="10275" y="9100"/>
                  </a:cubicBezTo>
                  <a:cubicBezTo>
                    <a:pt x="10844" y="8400"/>
                    <a:pt x="11434" y="7800"/>
                    <a:pt x="12018" y="7200"/>
                  </a:cubicBezTo>
                  <a:cubicBezTo>
                    <a:pt x="12601" y="6600"/>
                    <a:pt x="13177" y="6000"/>
                    <a:pt x="13767" y="5400"/>
                  </a:cubicBezTo>
                  <a:cubicBezTo>
                    <a:pt x="14358" y="4800"/>
                    <a:pt x="14962" y="4200"/>
                    <a:pt x="15524" y="3700"/>
                  </a:cubicBezTo>
                  <a:cubicBezTo>
                    <a:pt x="16086" y="3200"/>
                    <a:pt x="16604" y="2800"/>
                    <a:pt x="17216" y="2400"/>
                  </a:cubicBezTo>
                  <a:cubicBezTo>
                    <a:pt x="17828" y="2000"/>
                    <a:pt x="18534" y="1600"/>
                    <a:pt x="19174" y="1200"/>
                  </a:cubicBezTo>
                  <a:cubicBezTo>
                    <a:pt x="19815" y="800"/>
                    <a:pt x="20391" y="400"/>
                    <a:pt x="20780" y="200"/>
                  </a:cubicBezTo>
                  <a:cubicBezTo>
                    <a:pt x="21169" y="0"/>
                    <a:pt x="21370" y="0"/>
                    <a:pt x="2157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0" y="5293893"/>
              <a:ext cx="106861" cy="172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210" fill="norm" stroke="1" extrusionOk="0">
                  <a:moveTo>
                    <a:pt x="16518" y="3369"/>
                  </a:moveTo>
                  <a:cubicBezTo>
                    <a:pt x="15247" y="2328"/>
                    <a:pt x="13976" y="1287"/>
                    <a:pt x="12071" y="637"/>
                  </a:cubicBezTo>
                  <a:cubicBezTo>
                    <a:pt x="10165" y="-14"/>
                    <a:pt x="7624" y="-274"/>
                    <a:pt x="5929" y="377"/>
                  </a:cubicBezTo>
                  <a:cubicBezTo>
                    <a:pt x="4235" y="1027"/>
                    <a:pt x="3388" y="2589"/>
                    <a:pt x="2329" y="5842"/>
                  </a:cubicBezTo>
                  <a:cubicBezTo>
                    <a:pt x="1271" y="9095"/>
                    <a:pt x="0" y="14039"/>
                    <a:pt x="0" y="17032"/>
                  </a:cubicBezTo>
                  <a:cubicBezTo>
                    <a:pt x="0" y="20025"/>
                    <a:pt x="1271" y="21066"/>
                    <a:pt x="3812" y="21196"/>
                  </a:cubicBezTo>
                  <a:cubicBezTo>
                    <a:pt x="6353" y="21326"/>
                    <a:pt x="10165" y="20545"/>
                    <a:pt x="13341" y="18854"/>
                  </a:cubicBezTo>
                  <a:cubicBezTo>
                    <a:pt x="16518" y="17162"/>
                    <a:pt x="19059" y="14560"/>
                    <a:pt x="20329" y="12608"/>
                  </a:cubicBezTo>
                  <a:cubicBezTo>
                    <a:pt x="21600" y="10656"/>
                    <a:pt x="21600" y="9355"/>
                    <a:pt x="20965" y="8184"/>
                  </a:cubicBezTo>
                  <a:cubicBezTo>
                    <a:pt x="20329" y="7013"/>
                    <a:pt x="19059" y="5972"/>
                    <a:pt x="17153" y="5972"/>
                  </a:cubicBezTo>
                  <a:cubicBezTo>
                    <a:pt x="15247" y="5972"/>
                    <a:pt x="12706" y="7013"/>
                    <a:pt x="10165" y="80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146050" y="5296203"/>
              <a:ext cx="127001" cy="155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1" fill="norm" stroke="1" extrusionOk="0">
                  <a:moveTo>
                    <a:pt x="0" y="4223"/>
                  </a:moveTo>
                  <a:cubicBezTo>
                    <a:pt x="1800" y="4507"/>
                    <a:pt x="3600" y="4791"/>
                    <a:pt x="4680" y="5786"/>
                  </a:cubicBezTo>
                  <a:cubicBezTo>
                    <a:pt x="5760" y="6780"/>
                    <a:pt x="6120" y="8486"/>
                    <a:pt x="6300" y="10759"/>
                  </a:cubicBezTo>
                  <a:cubicBezTo>
                    <a:pt x="6480" y="13033"/>
                    <a:pt x="6480" y="15875"/>
                    <a:pt x="5760" y="17865"/>
                  </a:cubicBezTo>
                  <a:cubicBezTo>
                    <a:pt x="5040" y="19854"/>
                    <a:pt x="3600" y="20991"/>
                    <a:pt x="2700" y="20849"/>
                  </a:cubicBezTo>
                  <a:cubicBezTo>
                    <a:pt x="1800" y="20707"/>
                    <a:pt x="1440" y="19286"/>
                    <a:pt x="1980" y="16728"/>
                  </a:cubicBezTo>
                  <a:cubicBezTo>
                    <a:pt x="2520" y="14170"/>
                    <a:pt x="3960" y="10475"/>
                    <a:pt x="5580" y="7491"/>
                  </a:cubicBezTo>
                  <a:cubicBezTo>
                    <a:pt x="7200" y="4507"/>
                    <a:pt x="9000" y="2233"/>
                    <a:pt x="10800" y="954"/>
                  </a:cubicBezTo>
                  <a:cubicBezTo>
                    <a:pt x="12600" y="-325"/>
                    <a:pt x="14400" y="-609"/>
                    <a:pt x="16020" y="1949"/>
                  </a:cubicBezTo>
                  <a:cubicBezTo>
                    <a:pt x="17640" y="4507"/>
                    <a:pt x="19080" y="9907"/>
                    <a:pt x="19980" y="13033"/>
                  </a:cubicBezTo>
                  <a:cubicBezTo>
                    <a:pt x="20880" y="16159"/>
                    <a:pt x="21240" y="17012"/>
                    <a:pt x="21600" y="178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279400" y="5304323"/>
              <a:ext cx="184151" cy="132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7" fill="norm" stroke="1" extrusionOk="0">
                  <a:moveTo>
                    <a:pt x="0" y="18906"/>
                  </a:moveTo>
                  <a:cubicBezTo>
                    <a:pt x="1986" y="16544"/>
                    <a:pt x="3972" y="14182"/>
                    <a:pt x="5959" y="11819"/>
                  </a:cubicBezTo>
                  <a:cubicBezTo>
                    <a:pt x="7945" y="9456"/>
                    <a:pt x="9931" y="7094"/>
                    <a:pt x="11048" y="5069"/>
                  </a:cubicBezTo>
                  <a:cubicBezTo>
                    <a:pt x="12166" y="3044"/>
                    <a:pt x="12414" y="1356"/>
                    <a:pt x="11917" y="513"/>
                  </a:cubicBezTo>
                  <a:cubicBezTo>
                    <a:pt x="11421" y="-331"/>
                    <a:pt x="10179" y="-331"/>
                    <a:pt x="8441" y="2031"/>
                  </a:cubicBezTo>
                  <a:cubicBezTo>
                    <a:pt x="6703" y="4394"/>
                    <a:pt x="4469" y="9119"/>
                    <a:pt x="3352" y="12325"/>
                  </a:cubicBezTo>
                  <a:cubicBezTo>
                    <a:pt x="2234" y="15531"/>
                    <a:pt x="2234" y="17219"/>
                    <a:pt x="2979" y="18569"/>
                  </a:cubicBezTo>
                  <a:cubicBezTo>
                    <a:pt x="3724" y="19919"/>
                    <a:pt x="5214" y="20931"/>
                    <a:pt x="8441" y="21100"/>
                  </a:cubicBezTo>
                  <a:cubicBezTo>
                    <a:pt x="11669" y="21269"/>
                    <a:pt x="16634" y="20594"/>
                    <a:pt x="21600" y="199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527050" y="5372100"/>
              <a:ext cx="1079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678420" y="5277792"/>
              <a:ext cx="108981" cy="149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134" fill="norm" stroke="1" extrusionOk="0">
                  <a:moveTo>
                    <a:pt x="20983" y="1666"/>
                  </a:moveTo>
                  <a:cubicBezTo>
                    <a:pt x="18945" y="766"/>
                    <a:pt x="16908" y="-134"/>
                    <a:pt x="13443" y="16"/>
                  </a:cubicBezTo>
                  <a:cubicBezTo>
                    <a:pt x="9979" y="166"/>
                    <a:pt x="5089" y="1366"/>
                    <a:pt x="2440" y="2716"/>
                  </a:cubicBezTo>
                  <a:cubicBezTo>
                    <a:pt x="-209" y="4066"/>
                    <a:pt x="-617" y="5566"/>
                    <a:pt x="809" y="7216"/>
                  </a:cubicBezTo>
                  <a:cubicBezTo>
                    <a:pt x="2236" y="8866"/>
                    <a:pt x="5496" y="10666"/>
                    <a:pt x="7941" y="12016"/>
                  </a:cubicBezTo>
                  <a:cubicBezTo>
                    <a:pt x="10387" y="13366"/>
                    <a:pt x="12017" y="14266"/>
                    <a:pt x="12628" y="15466"/>
                  </a:cubicBezTo>
                  <a:cubicBezTo>
                    <a:pt x="13240" y="16666"/>
                    <a:pt x="12832" y="18166"/>
                    <a:pt x="10794" y="19366"/>
                  </a:cubicBezTo>
                  <a:cubicBezTo>
                    <a:pt x="8757" y="20566"/>
                    <a:pt x="5089" y="21466"/>
                    <a:pt x="3866" y="21016"/>
                  </a:cubicBezTo>
                  <a:cubicBezTo>
                    <a:pt x="2643" y="20566"/>
                    <a:pt x="3866" y="18766"/>
                    <a:pt x="5089" y="169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793750" y="5321300"/>
              <a:ext cx="22044" cy="94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374" fill="norm" stroke="1" extrusionOk="0">
                  <a:moveTo>
                    <a:pt x="17673" y="0"/>
                  </a:moveTo>
                  <a:cubicBezTo>
                    <a:pt x="19636" y="4800"/>
                    <a:pt x="21600" y="9600"/>
                    <a:pt x="19636" y="13680"/>
                  </a:cubicBezTo>
                  <a:cubicBezTo>
                    <a:pt x="17673" y="17760"/>
                    <a:pt x="11782" y="21120"/>
                    <a:pt x="7855" y="21360"/>
                  </a:cubicBezTo>
                  <a:cubicBezTo>
                    <a:pt x="3927" y="21600"/>
                    <a:pt x="1964" y="18720"/>
                    <a:pt x="0" y="158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787400" y="5274404"/>
              <a:ext cx="19051" cy="65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0" fill="norm" stroke="1" extrusionOk="0">
                  <a:moveTo>
                    <a:pt x="0" y="21030"/>
                  </a:moveTo>
                  <a:cubicBezTo>
                    <a:pt x="0" y="16980"/>
                    <a:pt x="0" y="12930"/>
                    <a:pt x="0" y="8880"/>
                  </a:cubicBezTo>
                  <a:cubicBezTo>
                    <a:pt x="0" y="4830"/>
                    <a:pt x="0" y="780"/>
                    <a:pt x="3600" y="105"/>
                  </a:cubicBezTo>
                  <a:cubicBezTo>
                    <a:pt x="7200" y="-570"/>
                    <a:pt x="14400" y="2130"/>
                    <a:pt x="21600" y="48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855133" y="5167769"/>
              <a:ext cx="306917" cy="285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47" fill="norm" stroke="1" extrusionOk="0">
                  <a:moveTo>
                    <a:pt x="5918" y="13902"/>
                  </a:moveTo>
                  <a:cubicBezTo>
                    <a:pt x="5326" y="13426"/>
                    <a:pt x="4734" y="12950"/>
                    <a:pt x="4068" y="12791"/>
                  </a:cubicBezTo>
                  <a:cubicBezTo>
                    <a:pt x="3403" y="12632"/>
                    <a:pt x="2663" y="12791"/>
                    <a:pt x="1923" y="13744"/>
                  </a:cubicBezTo>
                  <a:cubicBezTo>
                    <a:pt x="1184" y="14697"/>
                    <a:pt x="444" y="16444"/>
                    <a:pt x="148" y="17714"/>
                  </a:cubicBezTo>
                  <a:cubicBezTo>
                    <a:pt x="-148" y="18985"/>
                    <a:pt x="0" y="19779"/>
                    <a:pt x="592" y="20097"/>
                  </a:cubicBezTo>
                  <a:cubicBezTo>
                    <a:pt x="1184" y="20414"/>
                    <a:pt x="2219" y="20255"/>
                    <a:pt x="3403" y="18747"/>
                  </a:cubicBezTo>
                  <a:cubicBezTo>
                    <a:pt x="4586" y="17238"/>
                    <a:pt x="5918" y="14379"/>
                    <a:pt x="6657" y="11838"/>
                  </a:cubicBezTo>
                  <a:cubicBezTo>
                    <a:pt x="7397" y="9297"/>
                    <a:pt x="7545" y="7073"/>
                    <a:pt x="7619" y="5485"/>
                  </a:cubicBezTo>
                  <a:cubicBezTo>
                    <a:pt x="7693" y="3897"/>
                    <a:pt x="7693" y="2944"/>
                    <a:pt x="7323" y="2467"/>
                  </a:cubicBezTo>
                  <a:cubicBezTo>
                    <a:pt x="6953" y="1991"/>
                    <a:pt x="6214" y="1991"/>
                    <a:pt x="5622" y="2388"/>
                  </a:cubicBezTo>
                  <a:cubicBezTo>
                    <a:pt x="5030" y="2785"/>
                    <a:pt x="4586" y="3579"/>
                    <a:pt x="4216" y="5802"/>
                  </a:cubicBezTo>
                  <a:cubicBezTo>
                    <a:pt x="3847" y="8026"/>
                    <a:pt x="3551" y="11679"/>
                    <a:pt x="4142" y="14141"/>
                  </a:cubicBezTo>
                  <a:cubicBezTo>
                    <a:pt x="4734" y="16602"/>
                    <a:pt x="6214" y="17873"/>
                    <a:pt x="7619" y="18270"/>
                  </a:cubicBezTo>
                  <a:cubicBezTo>
                    <a:pt x="9025" y="18667"/>
                    <a:pt x="10356" y="18191"/>
                    <a:pt x="11170" y="17476"/>
                  </a:cubicBezTo>
                  <a:cubicBezTo>
                    <a:pt x="11984" y="16761"/>
                    <a:pt x="12279" y="15808"/>
                    <a:pt x="12353" y="14935"/>
                  </a:cubicBezTo>
                  <a:cubicBezTo>
                    <a:pt x="12427" y="14061"/>
                    <a:pt x="12279" y="13267"/>
                    <a:pt x="11836" y="12950"/>
                  </a:cubicBezTo>
                  <a:cubicBezTo>
                    <a:pt x="11392" y="12632"/>
                    <a:pt x="10652" y="12791"/>
                    <a:pt x="10060" y="13188"/>
                  </a:cubicBezTo>
                  <a:cubicBezTo>
                    <a:pt x="9468" y="13585"/>
                    <a:pt x="9025" y="14220"/>
                    <a:pt x="8803" y="14935"/>
                  </a:cubicBezTo>
                  <a:cubicBezTo>
                    <a:pt x="8581" y="15650"/>
                    <a:pt x="8581" y="16444"/>
                    <a:pt x="9616" y="17158"/>
                  </a:cubicBezTo>
                  <a:cubicBezTo>
                    <a:pt x="10652" y="17873"/>
                    <a:pt x="12723" y="18508"/>
                    <a:pt x="14129" y="18747"/>
                  </a:cubicBezTo>
                  <a:cubicBezTo>
                    <a:pt x="15534" y="18985"/>
                    <a:pt x="16274" y="18826"/>
                    <a:pt x="16940" y="18429"/>
                  </a:cubicBezTo>
                  <a:cubicBezTo>
                    <a:pt x="17605" y="18032"/>
                    <a:pt x="18197" y="17397"/>
                    <a:pt x="18197" y="16841"/>
                  </a:cubicBezTo>
                  <a:cubicBezTo>
                    <a:pt x="18197" y="16285"/>
                    <a:pt x="17605" y="15808"/>
                    <a:pt x="17014" y="15888"/>
                  </a:cubicBezTo>
                  <a:cubicBezTo>
                    <a:pt x="16422" y="15967"/>
                    <a:pt x="15830" y="16602"/>
                    <a:pt x="15460" y="17317"/>
                  </a:cubicBezTo>
                  <a:cubicBezTo>
                    <a:pt x="15090" y="18032"/>
                    <a:pt x="14942" y="18826"/>
                    <a:pt x="15090" y="19541"/>
                  </a:cubicBezTo>
                  <a:cubicBezTo>
                    <a:pt x="15238" y="20255"/>
                    <a:pt x="15682" y="20891"/>
                    <a:pt x="16274" y="21208"/>
                  </a:cubicBezTo>
                  <a:cubicBezTo>
                    <a:pt x="16866" y="21526"/>
                    <a:pt x="17605" y="21526"/>
                    <a:pt x="18197" y="21208"/>
                  </a:cubicBezTo>
                  <a:cubicBezTo>
                    <a:pt x="18789" y="20891"/>
                    <a:pt x="19233" y="20255"/>
                    <a:pt x="19751" y="17794"/>
                  </a:cubicBezTo>
                  <a:cubicBezTo>
                    <a:pt x="20268" y="15332"/>
                    <a:pt x="20860" y="11044"/>
                    <a:pt x="21156" y="8026"/>
                  </a:cubicBezTo>
                  <a:cubicBezTo>
                    <a:pt x="21452" y="5008"/>
                    <a:pt x="21452" y="3261"/>
                    <a:pt x="21378" y="1991"/>
                  </a:cubicBezTo>
                  <a:cubicBezTo>
                    <a:pt x="21304" y="720"/>
                    <a:pt x="21156" y="-74"/>
                    <a:pt x="20860" y="5"/>
                  </a:cubicBezTo>
                  <a:cubicBezTo>
                    <a:pt x="20564" y="85"/>
                    <a:pt x="20120" y="1038"/>
                    <a:pt x="19825" y="3738"/>
                  </a:cubicBezTo>
                  <a:cubicBezTo>
                    <a:pt x="19529" y="6438"/>
                    <a:pt x="19381" y="10885"/>
                    <a:pt x="19677" y="13982"/>
                  </a:cubicBezTo>
                  <a:cubicBezTo>
                    <a:pt x="19973" y="17079"/>
                    <a:pt x="20712" y="18826"/>
                    <a:pt x="21452" y="205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1225550" y="543559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2185579" y="5264150"/>
              <a:ext cx="21472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1153" y="0"/>
                  </a:moveTo>
                  <a:cubicBezTo>
                    <a:pt x="1153" y="4891"/>
                    <a:pt x="1153" y="9781"/>
                    <a:pt x="1258" y="12974"/>
                  </a:cubicBezTo>
                  <a:cubicBezTo>
                    <a:pt x="1364" y="16166"/>
                    <a:pt x="1576" y="17660"/>
                    <a:pt x="1788" y="18815"/>
                  </a:cubicBezTo>
                  <a:cubicBezTo>
                    <a:pt x="2000" y="19970"/>
                    <a:pt x="2211" y="20785"/>
                    <a:pt x="1894" y="20853"/>
                  </a:cubicBezTo>
                  <a:cubicBezTo>
                    <a:pt x="1576" y="20921"/>
                    <a:pt x="729" y="20242"/>
                    <a:pt x="306" y="19562"/>
                  </a:cubicBezTo>
                  <a:cubicBezTo>
                    <a:pt x="-118" y="18883"/>
                    <a:pt x="-118" y="18204"/>
                    <a:pt x="411" y="17728"/>
                  </a:cubicBezTo>
                  <a:cubicBezTo>
                    <a:pt x="941" y="17253"/>
                    <a:pt x="2000" y="16981"/>
                    <a:pt x="4329" y="15691"/>
                  </a:cubicBezTo>
                  <a:cubicBezTo>
                    <a:pt x="6658" y="14400"/>
                    <a:pt x="10258" y="12091"/>
                    <a:pt x="12906" y="9985"/>
                  </a:cubicBezTo>
                  <a:cubicBezTo>
                    <a:pt x="15553" y="7879"/>
                    <a:pt x="17247" y="5977"/>
                    <a:pt x="18306" y="4687"/>
                  </a:cubicBezTo>
                  <a:cubicBezTo>
                    <a:pt x="19364" y="3396"/>
                    <a:pt x="19788" y="2717"/>
                    <a:pt x="20000" y="2921"/>
                  </a:cubicBezTo>
                  <a:cubicBezTo>
                    <a:pt x="20211" y="3125"/>
                    <a:pt x="20211" y="4211"/>
                    <a:pt x="19682" y="6385"/>
                  </a:cubicBezTo>
                  <a:cubicBezTo>
                    <a:pt x="19153" y="8558"/>
                    <a:pt x="18094" y="11819"/>
                    <a:pt x="17776" y="14468"/>
                  </a:cubicBezTo>
                  <a:cubicBezTo>
                    <a:pt x="17458" y="17117"/>
                    <a:pt x="17882" y="19155"/>
                    <a:pt x="18623" y="20242"/>
                  </a:cubicBezTo>
                  <a:cubicBezTo>
                    <a:pt x="19364" y="21328"/>
                    <a:pt x="20423" y="21464"/>
                    <a:pt x="214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2419350" y="5518150"/>
              <a:ext cx="52880" cy="65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600" fill="norm" stroke="1" extrusionOk="0">
                  <a:moveTo>
                    <a:pt x="7477" y="12542"/>
                  </a:moveTo>
                  <a:cubicBezTo>
                    <a:pt x="4154" y="14632"/>
                    <a:pt x="831" y="16723"/>
                    <a:pt x="1246" y="18465"/>
                  </a:cubicBezTo>
                  <a:cubicBezTo>
                    <a:pt x="1662" y="20206"/>
                    <a:pt x="5815" y="21600"/>
                    <a:pt x="9969" y="21600"/>
                  </a:cubicBezTo>
                  <a:cubicBezTo>
                    <a:pt x="14123" y="21600"/>
                    <a:pt x="18277" y="20206"/>
                    <a:pt x="19938" y="17768"/>
                  </a:cubicBezTo>
                  <a:cubicBezTo>
                    <a:pt x="21600" y="15329"/>
                    <a:pt x="20769" y="11845"/>
                    <a:pt x="17031" y="8710"/>
                  </a:cubicBezTo>
                  <a:cubicBezTo>
                    <a:pt x="13292" y="5574"/>
                    <a:pt x="6646" y="2787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2565400" y="5410200"/>
              <a:ext cx="1" cy="254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2571750" y="556895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2937175" y="5301079"/>
              <a:ext cx="225125" cy="279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133" fill="norm" stroke="1" extrusionOk="0">
                  <a:moveTo>
                    <a:pt x="13472" y="5368"/>
                  </a:moveTo>
                  <a:cubicBezTo>
                    <a:pt x="12872" y="4408"/>
                    <a:pt x="12272" y="3448"/>
                    <a:pt x="11472" y="2968"/>
                  </a:cubicBezTo>
                  <a:cubicBezTo>
                    <a:pt x="10672" y="2488"/>
                    <a:pt x="9672" y="2488"/>
                    <a:pt x="7872" y="3768"/>
                  </a:cubicBezTo>
                  <a:cubicBezTo>
                    <a:pt x="6072" y="5048"/>
                    <a:pt x="3472" y="7608"/>
                    <a:pt x="1872" y="10328"/>
                  </a:cubicBezTo>
                  <a:cubicBezTo>
                    <a:pt x="272" y="13048"/>
                    <a:pt x="-328" y="15928"/>
                    <a:pt x="172" y="17928"/>
                  </a:cubicBezTo>
                  <a:cubicBezTo>
                    <a:pt x="672" y="19928"/>
                    <a:pt x="2272" y="21048"/>
                    <a:pt x="4672" y="21128"/>
                  </a:cubicBezTo>
                  <a:cubicBezTo>
                    <a:pt x="7072" y="21208"/>
                    <a:pt x="10272" y="20248"/>
                    <a:pt x="12872" y="17928"/>
                  </a:cubicBezTo>
                  <a:cubicBezTo>
                    <a:pt x="15472" y="15608"/>
                    <a:pt x="17472" y="11928"/>
                    <a:pt x="17972" y="8808"/>
                  </a:cubicBezTo>
                  <a:cubicBezTo>
                    <a:pt x="18472" y="5688"/>
                    <a:pt x="17472" y="3128"/>
                    <a:pt x="15772" y="1608"/>
                  </a:cubicBezTo>
                  <a:cubicBezTo>
                    <a:pt x="14072" y="88"/>
                    <a:pt x="11672" y="-392"/>
                    <a:pt x="8972" y="328"/>
                  </a:cubicBezTo>
                  <a:cubicBezTo>
                    <a:pt x="6272" y="1048"/>
                    <a:pt x="3272" y="2968"/>
                    <a:pt x="1672" y="4568"/>
                  </a:cubicBezTo>
                  <a:cubicBezTo>
                    <a:pt x="72" y="6168"/>
                    <a:pt x="-128" y="7448"/>
                    <a:pt x="172" y="8328"/>
                  </a:cubicBezTo>
                  <a:cubicBezTo>
                    <a:pt x="472" y="9208"/>
                    <a:pt x="1272" y="9688"/>
                    <a:pt x="4872" y="10088"/>
                  </a:cubicBezTo>
                  <a:cubicBezTo>
                    <a:pt x="8472" y="10488"/>
                    <a:pt x="14872" y="10808"/>
                    <a:pt x="21272" y="111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3217333" y="5461000"/>
              <a:ext cx="8468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959"/>
                    <a:pt x="0" y="11917"/>
                    <a:pt x="0" y="15517"/>
                  </a:cubicBezTo>
                  <a:cubicBezTo>
                    <a:pt x="0" y="19117"/>
                    <a:pt x="10800" y="2035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3384550" y="5391150"/>
              <a:ext cx="239587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0" y="0"/>
                  </a:moveTo>
                  <a:cubicBezTo>
                    <a:pt x="4168" y="2400"/>
                    <a:pt x="8337" y="4800"/>
                    <a:pt x="11558" y="6240"/>
                  </a:cubicBezTo>
                  <a:cubicBezTo>
                    <a:pt x="14779" y="7680"/>
                    <a:pt x="17053" y="8160"/>
                    <a:pt x="18663" y="8760"/>
                  </a:cubicBezTo>
                  <a:cubicBezTo>
                    <a:pt x="20274" y="9360"/>
                    <a:pt x="21221" y="10080"/>
                    <a:pt x="21411" y="10920"/>
                  </a:cubicBezTo>
                  <a:cubicBezTo>
                    <a:pt x="21600" y="11760"/>
                    <a:pt x="21032" y="12720"/>
                    <a:pt x="19989" y="13560"/>
                  </a:cubicBezTo>
                  <a:cubicBezTo>
                    <a:pt x="18947" y="14400"/>
                    <a:pt x="17432" y="15120"/>
                    <a:pt x="16200" y="16440"/>
                  </a:cubicBezTo>
                  <a:cubicBezTo>
                    <a:pt x="14968" y="17760"/>
                    <a:pt x="14021" y="19680"/>
                    <a:pt x="1307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3543300" y="5588000"/>
              <a:ext cx="1651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85" y="4629"/>
                    <a:pt x="9969" y="9257"/>
                    <a:pt x="6369" y="12857"/>
                  </a:cubicBezTo>
                  <a:cubicBezTo>
                    <a:pt x="2769" y="16457"/>
                    <a:pt x="1385" y="190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3945304" y="5365837"/>
              <a:ext cx="232996" cy="296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170" fill="norm" stroke="1" extrusionOk="0">
                  <a:moveTo>
                    <a:pt x="19085" y="2713"/>
                  </a:moveTo>
                  <a:cubicBezTo>
                    <a:pt x="18112" y="1807"/>
                    <a:pt x="17139" y="900"/>
                    <a:pt x="16166" y="372"/>
                  </a:cubicBezTo>
                  <a:cubicBezTo>
                    <a:pt x="15193" y="-157"/>
                    <a:pt x="14220" y="-308"/>
                    <a:pt x="12177" y="1202"/>
                  </a:cubicBezTo>
                  <a:cubicBezTo>
                    <a:pt x="10134" y="2713"/>
                    <a:pt x="7020" y="5885"/>
                    <a:pt x="4879" y="8982"/>
                  </a:cubicBezTo>
                  <a:cubicBezTo>
                    <a:pt x="2739" y="12078"/>
                    <a:pt x="1571" y="15099"/>
                    <a:pt x="988" y="16987"/>
                  </a:cubicBezTo>
                  <a:cubicBezTo>
                    <a:pt x="404" y="18875"/>
                    <a:pt x="404" y="19630"/>
                    <a:pt x="793" y="20235"/>
                  </a:cubicBezTo>
                  <a:cubicBezTo>
                    <a:pt x="1182" y="20839"/>
                    <a:pt x="1961" y="21292"/>
                    <a:pt x="3615" y="21141"/>
                  </a:cubicBezTo>
                  <a:cubicBezTo>
                    <a:pt x="5269" y="20990"/>
                    <a:pt x="7798" y="20235"/>
                    <a:pt x="10523" y="18195"/>
                  </a:cubicBezTo>
                  <a:cubicBezTo>
                    <a:pt x="13247" y="16156"/>
                    <a:pt x="16166" y="12833"/>
                    <a:pt x="17625" y="10416"/>
                  </a:cubicBezTo>
                  <a:cubicBezTo>
                    <a:pt x="19085" y="8000"/>
                    <a:pt x="19085" y="6489"/>
                    <a:pt x="18209" y="5205"/>
                  </a:cubicBezTo>
                  <a:cubicBezTo>
                    <a:pt x="17334" y="3921"/>
                    <a:pt x="15582" y="2864"/>
                    <a:pt x="12858" y="2562"/>
                  </a:cubicBezTo>
                  <a:cubicBezTo>
                    <a:pt x="10134" y="2260"/>
                    <a:pt x="6436" y="2713"/>
                    <a:pt x="4101" y="3393"/>
                  </a:cubicBezTo>
                  <a:cubicBezTo>
                    <a:pt x="1766" y="4072"/>
                    <a:pt x="793" y="4979"/>
                    <a:pt x="306" y="5961"/>
                  </a:cubicBezTo>
                  <a:cubicBezTo>
                    <a:pt x="-180" y="6942"/>
                    <a:pt x="-180" y="8000"/>
                    <a:pt x="988" y="8906"/>
                  </a:cubicBezTo>
                  <a:cubicBezTo>
                    <a:pt x="2155" y="9812"/>
                    <a:pt x="4490" y="10568"/>
                    <a:pt x="8090" y="10945"/>
                  </a:cubicBezTo>
                  <a:cubicBezTo>
                    <a:pt x="11690" y="11323"/>
                    <a:pt x="16555" y="11323"/>
                    <a:pt x="21420" y="113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4146550" y="5649342"/>
              <a:ext cx="190500" cy="138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1" fill="norm" stroke="1" extrusionOk="0">
                  <a:moveTo>
                    <a:pt x="0" y="6132"/>
                  </a:moveTo>
                  <a:cubicBezTo>
                    <a:pt x="1920" y="4197"/>
                    <a:pt x="3840" y="2263"/>
                    <a:pt x="5520" y="1135"/>
                  </a:cubicBezTo>
                  <a:cubicBezTo>
                    <a:pt x="7200" y="6"/>
                    <a:pt x="8640" y="-316"/>
                    <a:pt x="9600" y="329"/>
                  </a:cubicBezTo>
                  <a:cubicBezTo>
                    <a:pt x="10560" y="974"/>
                    <a:pt x="11040" y="2585"/>
                    <a:pt x="10680" y="5003"/>
                  </a:cubicBezTo>
                  <a:cubicBezTo>
                    <a:pt x="10320" y="7421"/>
                    <a:pt x="9120" y="10645"/>
                    <a:pt x="7800" y="13385"/>
                  </a:cubicBezTo>
                  <a:cubicBezTo>
                    <a:pt x="6480" y="16126"/>
                    <a:pt x="5040" y="18383"/>
                    <a:pt x="5040" y="19672"/>
                  </a:cubicBezTo>
                  <a:cubicBezTo>
                    <a:pt x="5040" y="20962"/>
                    <a:pt x="6480" y="21284"/>
                    <a:pt x="9480" y="21123"/>
                  </a:cubicBezTo>
                  <a:cubicBezTo>
                    <a:pt x="12480" y="20962"/>
                    <a:pt x="17040" y="20317"/>
                    <a:pt x="21600" y="196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4921249" y="5448300"/>
              <a:ext cx="254001" cy="167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0"/>
                  </a:moveTo>
                  <a:cubicBezTo>
                    <a:pt x="1620" y="4320"/>
                    <a:pt x="3240" y="8640"/>
                    <a:pt x="4410" y="12150"/>
                  </a:cubicBezTo>
                  <a:cubicBezTo>
                    <a:pt x="5580" y="15660"/>
                    <a:pt x="6300" y="18360"/>
                    <a:pt x="7110" y="19845"/>
                  </a:cubicBezTo>
                  <a:cubicBezTo>
                    <a:pt x="7920" y="21330"/>
                    <a:pt x="8820" y="21600"/>
                    <a:pt x="9540" y="21195"/>
                  </a:cubicBezTo>
                  <a:cubicBezTo>
                    <a:pt x="10260" y="20790"/>
                    <a:pt x="10800" y="19710"/>
                    <a:pt x="11610" y="17010"/>
                  </a:cubicBezTo>
                  <a:cubicBezTo>
                    <a:pt x="12420" y="14310"/>
                    <a:pt x="13500" y="9990"/>
                    <a:pt x="14130" y="7020"/>
                  </a:cubicBezTo>
                  <a:cubicBezTo>
                    <a:pt x="14760" y="4050"/>
                    <a:pt x="14940" y="2430"/>
                    <a:pt x="16110" y="1755"/>
                  </a:cubicBezTo>
                  <a:cubicBezTo>
                    <a:pt x="17280" y="1080"/>
                    <a:pt x="19440" y="1350"/>
                    <a:pt x="21600" y="16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5168900" y="5433397"/>
              <a:ext cx="76200" cy="180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21600" y="4029"/>
                  </a:moveTo>
                  <a:cubicBezTo>
                    <a:pt x="20400" y="2773"/>
                    <a:pt x="19200" y="1517"/>
                    <a:pt x="16500" y="764"/>
                  </a:cubicBezTo>
                  <a:cubicBezTo>
                    <a:pt x="13800" y="10"/>
                    <a:pt x="9600" y="-241"/>
                    <a:pt x="6900" y="261"/>
                  </a:cubicBezTo>
                  <a:cubicBezTo>
                    <a:pt x="4200" y="764"/>
                    <a:pt x="3000" y="2019"/>
                    <a:pt x="3600" y="3778"/>
                  </a:cubicBezTo>
                  <a:cubicBezTo>
                    <a:pt x="4200" y="5536"/>
                    <a:pt x="6600" y="7796"/>
                    <a:pt x="8700" y="9429"/>
                  </a:cubicBezTo>
                  <a:cubicBezTo>
                    <a:pt x="10800" y="11061"/>
                    <a:pt x="12600" y="12066"/>
                    <a:pt x="14400" y="13447"/>
                  </a:cubicBezTo>
                  <a:cubicBezTo>
                    <a:pt x="16200" y="14829"/>
                    <a:pt x="18000" y="16587"/>
                    <a:pt x="17100" y="17717"/>
                  </a:cubicBezTo>
                  <a:cubicBezTo>
                    <a:pt x="16200" y="18847"/>
                    <a:pt x="12600" y="19350"/>
                    <a:pt x="9300" y="19852"/>
                  </a:cubicBezTo>
                  <a:cubicBezTo>
                    <a:pt x="6000" y="20354"/>
                    <a:pt x="3000" y="20857"/>
                    <a:pt x="0" y="21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5314950" y="5594350"/>
              <a:ext cx="254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5950676" y="5283200"/>
              <a:ext cx="228419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7066" y="0"/>
                  </a:moveTo>
                  <a:cubicBezTo>
                    <a:pt x="6471" y="5067"/>
                    <a:pt x="5877" y="10133"/>
                    <a:pt x="5282" y="13400"/>
                  </a:cubicBezTo>
                  <a:cubicBezTo>
                    <a:pt x="4688" y="16667"/>
                    <a:pt x="4093" y="18133"/>
                    <a:pt x="3400" y="19067"/>
                  </a:cubicBezTo>
                  <a:cubicBezTo>
                    <a:pt x="2706" y="20000"/>
                    <a:pt x="1914" y="20400"/>
                    <a:pt x="1319" y="20267"/>
                  </a:cubicBezTo>
                  <a:cubicBezTo>
                    <a:pt x="725" y="20133"/>
                    <a:pt x="328" y="19467"/>
                    <a:pt x="130" y="18667"/>
                  </a:cubicBezTo>
                  <a:cubicBezTo>
                    <a:pt x="-68" y="17867"/>
                    <a:pt x="-68" y="16933"/>
                    <a:pt x="328" y="16267"/>
                  </a:cubicBezTo>
                  <a:cubicBezTo>
                    <a:pt x="725" y="15600"/>
                    <a:pt x="1517" y="15200"/>
                    <a:pt x="3301" y="14467"/>
                  </a:cubicBezTo>
                  <a:cubicBezTo>
                    <a:pt x="5084" y="13733"/>
                    <a:pt x="7859" y="12667"/>
                    <a:pt x="10732" y="10867"/>
                  </a:cubicBezTo>
                  <a:cubicBezTo>
                    <a:pt x="13605" y="9067"/>
                    <a:pt x="16578" y="6533"/>
                    <a:pt x="18460" y="4933"/>
                  </a:cubicBezTo>
                  <a:cubicBezTo>
                    <a:pt x="20343" y="3333"/>
                    <a:pt x="21136" y="2667"/>
                    <a:pt x="21334" y="2733"/>
                  </a:cubicBezTo>
                  <a:cubicBezTo>
                    <a:pt x="21532" y="2800"/>
                    <a:pt x="21136" y="3600"/>
                    <a:pt x="20442" y="6133"/>
                  </a:cubicBezTo>
                  <a:cubicBezTo>
                    <a:pt x="19749" y="8667"/>
                    <a:pt x="18758" y="12933"/>
                    <a:pt x="18262" y="15800"/>
                  </a:cubicBezTo>
                  <a:cubicBezTo>
                    <a:pt x="17767" y="18667"/>
                    <a:pt x="17767" y="20133"/>
                    <a:pt x="1776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6203950" y="5588000"/>
              <a:ext cx="254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29"/>
                    <a:pt x="7200" y="9257"/>
                    <a:pt x="3600" y="12857"/>
                  </a:cubicBezTo>
                  <a:cubicBezTo>
                    <a:pt x="0" y="16457"/>
                    <a:pt x="0" y="190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6413500" y="5429250"/>
              <a:ext cx="127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6413500" y="564515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6705600" y="5390522"/>
              <a:ext cx="215900" cy="29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3" fill="norm" stroke="1" extrusionOk="0">
                  <a:moveTo>
                    <a:pt x="13976" y="3722"/>
                  </a:moveTo>
                  <a:cubicBezTo>
                    <a:pt x="13553" y="2956"/>
                    <a:pt x="13129" y="2190"/>
                    <a:pt x="12282" y="1807"/>
                  </a:cubicBezTo>
                  <a:cubicBezTo>
                    <a:pt x="11435" y="1424"/>
                    <a:pt x="10165" y="1424"/>
                    <a:pt x="8259" y="2496"/>
                  </a:cubicBezTo>
                  <a:cubicBezTo>
                    <a:pt x="6353" y="3569"/>
                    <a:pt x="3812" y="5713"/>
                    <a:pt x="2224" y="8471"/>
                  </a:cubicBezTo>
                  <a:cubicBezTo>
                    <a:pt x="635" y="11228"/>
                    <a:pt x="0" y="14599"/>
                    <a:pt x="0" y="16743"/>
                  </a:cubicBezTo>
                  <a:cubicBezTo>
                    <a:pt x="0" y="18888"/>
                    <a:pt x="635" y="19807"/>
                    <a:pt x="2118" y="20420"/>
                  </a:cubicBezTo>
                  <a:cubicBezTo>
                    <a:pt x="3600" y="21033"/>
                    <a:pt x="5929" y="21339"/>
                    <a:pt x="8365" y="20496"/>
                  </a:cubicBezTo>
                  <a:cubicBezTo>
                    <a:pt x="10800" y="19654"/>
                    <a:pt x="13341" y="17662"/>
                    <a:pt x="15035" y="14905"/>
                  </a:cubicBezTo>
                  <a:cubicBezTo>
                    <a:pt x="16729" y="12148"/>
                    <a:pt x="17576" y="8624"/>
                    <a:pt x="17259" y="6020"/>
                  </a:cubicBezTo>
                  <a:cubicBezTo>
                    <a:pt x="16941" y="3416"/>
                    <a:pt x="15459" y="1730"/>
                    <a:pt x="13447" y="811"/>
                  </a:cubicBezTo>
                  <a:cubicBezTo>
                    <a:pt x="11435" y="-108"/>
                    <a:pt x="8894" y="-261"/>
                    <a:pt x="6671" y="428"/>
                  </a:cubicBezTo>
                  <a:cubicBezTo>
                    <a:pt x="4447" y="1118"/>
                    <a:pt x="2541" y="2650"/>
                    <a:pt x="1482" y="3952"/>
                  </a:cubicBezTo>
                  <a:cubicBezTo>
                    <a:pt x="424" y="5254"/>
                    <a:pt x="212" y="6326"/>
                    <a:pt x="1165" y="7475"/>
                  </a:cubicBezTo>
                  <a:cubicBezTo>
                    <a:pt x="2118" y="8624"/>
                    <a:pt x="4235" y="9850"/>
                    <a:pt x="7835" y="10616"/>
                  </a:cubicBezTo>
                  <a:cubicBezTo>
                    <a:pt x="11435" y="11382"/>
                    <a:pt x="16518" y="11688"/>
                    <a:pt x="21600" y="119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6945677" y="5588000"/>
              <a:ext cx="13923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1067"/>
                    <a:pt x="1783" y="2133"/>
                    <a:pt x="240" y="5733"/>
                  </a:cubicBezTo>
                  <a:cubicBezTo>
                    <a:pt x="-1303" y="9333"/>
                    <a:pt x="4868" y="15467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7131028" y="5505450"/>
              <a:ext cx="196872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600" fill="norm" stroke="1" extrusionOk="0">
                  <a:moveTo>
                    <a:pt x="21373" y="0"/>
                  </a:moveTo>
                  <a:cubicBezTo>
                    <a:pt x="15399" y="3857"/>
                    <a:pt x="9424" y="7714"/>
                    <a:pt x="5977" y="10029"/>
                  </a:cubicBezTo>
                  <a:cubicBezTo>
                    <a:pt x="2530" y="12343"/>
                    <a:pt x="1611" y="13114"/>
                    <a:pt x="922" y="14271"/>
                  </a:cubicBezTo>
                  <a:cubicBezTo>
                    <a:pt x="233" y="15429"/>
                    <a:pt x="-227" y="16971"/>
                    <a:pt x="118" y="18000"/>
                  </a:cubicBezTo>
                  <a:cubicBezTo>
                    <a:pt x="462" y="19029"/>
                    <a:pt x="1611" y="19543"/>
                    <a:pt x="4599" y="20057"/>
                  </a:cubicBezTo>
                  <a:cubicBezTo>
                    <a:pt x="7586" y="20571"/>
                    <a:pt x="12411" y="21086"/>
                    <a:pt x="1723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7469976" y="5439714"/>
              <a:ext cx="219874" cy="292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150" fill="norm" stroke="1" extrusionOk="0">
                  <a:moveTo>
                    <a:pt x="13346" y="7974"/>
                  </a:moveTo>
                  <a:cubicBezTo>
                    <a:pt x="13758" y="7208"/>
                    <a:pt x="14169" y="6442"/>
                    <a:pt x="14375" y="5676"/>
                  </a:cubicBezTo>
                  <a:cubicBezTo>
                    <a:pt x="14580" y="4911"/>
                    <a:pt x="14580" y="4145"/>
                    <a:pt x="13758" y="3762"/>
                  </a:cubicBezTo>
                  <a:cubicBezTo>
                    <a:pt x="12935" y="3379"/>
                    <a:pt x="11289" y="3379"/>
                    <a:pt x="9335" y="4451"/>
                  </a:cubicBezTo>
                  <a:cubicBezTo>
                    <a:pt x="7380" y="5523"/>
                    <a:pt x="5118" y="7668"/>
                    <a:pt x="3369" y="10349"/>
                  </a:cubicBezTo>
                  <a:cubicBezTo>
                    <a:pt x="1620" y="13030"/>
                    <a:pt x="386" y="16247"/>
                    <a:pt x="78" y="18162"/>
                  </a:cubicBezTo>
                  <a:cubicBezTo>
                    <a:pt x="-231" y="20076"/>
                    <a:pt x="386" y="20689"/>
                    <a:pt x="1826" y="20996"/>
                  </a:cubicBezTo>
                  <a:cubicBezTo>
                    <a:pt x="3266" y="21302"/>
                    <a:pt x="5529" y="21302"/>
                    <a:pt x="8409" y="19540"/>
                  </a:cubicBezTo>
                  <a:cubicBezTo>
                    <a:pt x="11289" y="17779"/>
                    <a:pt x="14786" y="14255"/>
                    <a:pt x="16740" y="10962"/>
                  </a:cubicBezTo>
                  <a:cubicBezTo>
                    <a:pt x="18695" y="7668"/>
                    <a:pt x="19106" y="4604"/>
                    <a:pt x="18386" y="2613"/>
                  </a:cubicBezTo>
                  <a:cubicBezTo>
                    <a:pt x="17666" y="621"/>
                    <a:pt x="15815" y="-298"/>
                    <a:pt x="13346" y="85"/>
                  </a:cubicBezTo>
                  <a:cubicBezTo>
                    <a:pt x="10878" y="468"/>
                    <a:pt x="7792" y="2153"/>
                    <a:pt x="6146" y="3915"/>
                  </a:cubicBezTo>
                  <a:cubicBezTo>
                    <a:pt x="4500" y="5676"/>
                    <a:pt x="4295" y="7515"/>
                    <a:pt x="6455" y="9200"/>
                  </a:cubicBezTo>
                  <a:cubicBezTo>
                    <a:pt x="8615" y="10885"/>
                    <a:pt x="13140" y="12417"/>
                    <a:pt x="16020" y="13336"/>
                  </a:cubicBezTo>
                  <a:cubicBezTo>
                    <a:pt x="18900" y="14255"/>
                    <a:pt x="20135" y="14562"/>
                    <a:pt x="21369" y="14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7734300" y="5674222"/>
              <a:ext cx="190500" cy="161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355"/>
                  </a:moveTo>
                  <a:cubicBezTo>
                    <a:pt x="2880" y="75"/>
                    <a:pt x="5760" y="-206"/>
                    <a:pt x="7680" y="215"/>
                  </a:cubicBezTo>
                  <a:cubicBezTo>
                    <a:pt x="9600" y="636"/>
                    <a:pt x="10560" y="1758"/>
                    <a:pt x="10680" y="3581"/>
                  </a:cubicBezTo>
                  <a:cubicBezTo>
                    <a:pt x="10800" y="5404"/>
                    <a:pt x="10080" y="7929"/>
                    <a:pt x="8640" y="9893"/>
                  </a:cubicBezTo>
                  <a:cubicBezTo>
                    <a:pt x="7200" y="11856"/>
                    <a:pt x="5040" y="13259"/>
                    <a:pt x="3480" y="14381"/>
                  </a:cubicBezTo>
                  <a:cubicBezTo>
                    <a:pt x="1920" y="15503"/>
                    <a:pt x="960" y="16345"/>
                    <a:pt x="1080" y="16906"/>
                  </a:cubicBezTo>
                  <a:cubicBezTo>
                    <a:pt x="1200" y="17467"/>
                    <a:pt x="2400" y="17747"/>
                    <a:pt x="6000" y="18449"/>
                  </a:cubicBezTo>
                  <a:cubicBezTo>
                    <a:pt x="9600" y="19150"/>
                    <a:pt x="15600" y="20272"/>
                    <a:pt x="21600" y="21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2241550" y="6000750"/>
              <a:ext cx="20955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09" y="4149"/>
                    <a:pt x="2618" y="8298"/>
                    <a:pt x="3491" y="11471"/>
                  </a:cubicBezTo>
                  <a:cubicBezTo>
                    <a:pt x="4364" y="14644"/>
                    <a:pt x="4800" y="16841"/>
                    <a:pt x="5127" y="18244"/>
                  </a:cubicBezTo>
                  <a:cubicBezTo>
                    <a:pt x="5455" y="19647"/>
                    <a:pt x="5673" y="20258"/>
                    <a:pt x="5455" y="20258"/>
                  </a:cubicBezTo>
                  <a:cubicBezTo>
                    <a:pt x="5236" y="20258"/>
                    <a:pt x="4582" y="19647"/>
                    <a:pt x="3709" y="18671"/>
                  </a:cubicBezTo>
                  <a:cubicBezTo>
                    <a:pt x="2836" y="17695"/>
                    <a:pt x="1745" y="16353"/>
                    <a:pt x="1091" y="15315"/>
                  </a:cubicBezTo>
                  <a:cubicBezTo>
                    <a:pt x="436" y="14278"/>
                    <a:pt x="218" y="13546"/>
                    <a:pt x="764" y="13241"/>
                  </a:cubicBezTo>
                  <a:cubicBezTo>
                    <a:pt x="1309" y="12936"/>
                    <a:pt x="2618" y="13058"/>
                    <a:pt x="5127" y="12692"/>
                  </a:cubicBezTo>
                  <a:cubicBezTo>
                    <a:pt x="7636" y="12325"/>
                    <a:pt x="11345" y="11471"/>
                    <a:pt x="14182" y="9946"/>
                  </a:cubicBezTo>
                  <a:cubicBezTo>
                    <a:pt x="17018" y="8420"/>
                    <a:pt x="18982" y="6224"/>
                    <a:pt x="20073" y="4576"/>
                  </a:cubicBezTo>
                  <a:cubicBezTo>
                    <a:pt x="21164" y="2929"/>
                    <a:pt x="21382" y="1831"/>
                    <a:pt x="21382" y="1647"/>
                  </a:cubicBezTo>
                  <a:cubicBezTo>
                    <a:pt x="21382" y="1464"/>
                    <a:pt x="21164" y="2197"/>
                    <a:pt x="21055" y="5064"/>
                  </a:cubicBezTo>
                  <a:cubicBezTo>
                    <a:pt x="20945" y="7932"/>
                    <a:pt x="20945" y="12936"/>
                    <a:pt x="21055" y="16047"/>
                  </a:cubicBezTo>
                  <a:cubicBezTo>
                    <a:pt x="21164" y="19159"/>
                    <a:pt x="21382" y="203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2533650" y="6305550"/>
              <a:ext cx="63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2647950" y="6248400"/>
              <a:ext cx="6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2660650" y="636270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3043061" y="6128436"/>
              <a:ext cx="214490" cy="308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289" fill="norm" stroke="1" extrusionOk="0">
                  <a:moveTo>
                    <a:pt x="12565" y="4331"/>
                  </a:moveTo>
                  <a:cubicBezTo>
                    <a:pt x="12565" y="3602"/>
                    <a:pt x="12565" y="2872"/>
                    <a:pt x="12247" y="2069"/>
                  </a:cubicBezTo>
                  <a:cubicBezTo>
                    <a:pt x="11930" y="1266"/>
                    <a:pt x="11294" y="391"/>
                    <a:pt x="10447" y="99"/>
                  </a:cubicBezTo>
                  <a:cubicBezTo>
                    <a:pt x="9600" y="-193"/>
                    <a:pt x="8541" y="99"/>
                    <a:pt x="6741" y="1850"/>
                  </a:cubicBezTo>
                  <a:cubicBezTo>
                    <a:pt x="4941" y="3602"/>
                    <a:pt x="2400" y="6812"/>
                    <a:pt x="1130" y="9877"/>
                  </a:cubicBezTo>
                  <a:cubicBezTo>
                    <a:pt x="-141" y="12942"/>
                    <a:pt x="-141" y="15861"/>
                    <a:pt x="177" y="17612"/>
                  </a:cubicBezTo>
                  <a:cubicBezTo>
                    <a:pt x="494" y="19364"/>
                    <a:pt x="1130" y="19948"/>
                    <a:pt x="1871" y="20458"/>
                  </a:cubicBezTo>
                  <a:cubicBezTo>
                    <a:pt x="2612" y="20969"/>
                    <a:pt x="3459" y="21407"/>
                    <a:pt x="5047" y="21261"/>
                  </a:cubicBezTo>
                  <a:cubicBezTo>
                    <a:pt x="6635" y="21115"/>
                    <a:pt x="8965" y="20385"/>
                    <a:pt x="11400" y="18488"/>
                  </a:cubicBezTo>
                  <a:cubicBezTo>
                    <a:pt x="13835" y="16591"/>
                    <a:pt x="16377" y="13526"/>
                    <a:pt x="17647" y="10899"/>
                  </a:cubicBezTo>
                  <a:cubicBezTo>
                    <a:pt x="18918" y="8272"/>
                    <a:pt x="18918" y="6083"/>
                    <a:pt x="17753" y="4550"/>
                  </a:cubicBezTo>
                  <a:cubicBezTo>
                    <a:pt x="16588" y="3018"/>
                    <a:pt x="14259" y="2142"/>
                    <a:pt x="12035" y="1704"/>
                  </a:cubicBezTo>
                  <a:cubicBezTo>
                    <a:pt x="9812" y="1266"/>
                    <a:pt x="7694" y="1266"/>
                    <a:pt x="6106" y="1412"/>
                  </a:cubicBezTo>
                  <a:cubicBezTo>
                    <a:pt x="4518" y="1558"/>
                    <a:pt x="3459" y="1850"/>
                    <a:pt x="2824" y="2434"/>
                  </a:cubicBezTo>
                  <a:cubicBezTo>
                    <a:pt x="2188" y="3018"/>
                    <a:pt x="1977" y="3893"/>
                    <a:pt x="2612" y="4988"/>
                  </a:cubicBezTo>
                  <a:cubicBezTo>
                    <a:pt x="3247" y="6083"/>
                    <a:pt x="4730" y="7396"/>
                    <a:pt x="8012" y="8418"/>
                  </a:cubicBezTo>
                  <a:cubicBezTo>
                    <a:pt x="11294" y="9439"/>
                    <a:pt x="16377" y="10169"/>
                    <a:pt x="21459" y="108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3327400" y="6324600"/>
              <a:ext cx="63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3544244" y="6254750"/>
              <a:ext cx="208606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fill="norm" stroke="1" extrusionOk="0">
                  <a:moveTo>
                    <a:pt x="21503" y="0"/>
                  </a:moveTo>
                  <a:cubicBezTo>
                    <a:pt x="16921" y="1878"/>
                    <a:pt x="12339" y="3757"/>
                    <a:pt x="8958" y="5478"/>
                  </a:cubicBezTo>
                  <a:cubicBezTo>
                    <a:pt x="5576" y="7200"/>
                    <a:pt x="3394" y="8765"/>
                    <a:pt x="1976" y="10174"/>
                  </a:cubicBezTo>
                  <a:cubicBezTo>
                    <a:pt x="558" y="11583"/>
                    <a:pt x="-97" y="12835"/>
                    <a:pt x="12" y="13930"/>
                  </a:cubicBezTo>
                  <a:cubicBezTo>
                    <a:pt x="121" y="15026"/>
                    <a:pt x="994" y="15965"/>
                    <a:pt x="4485" y="17217"/>
                  </a:cubicBezTo>
                  <a:cubicBezTo>
                    <a:pt x="7976" y="18470"/>
                    <a:pt x="14085" y="20035"/>
                    <a:pt x="201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3567568" y="6470650"/>
              <a:ext cx="128133" cy="1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982" fill="norm" stroke="1" extrusionOk="0">
                  <a:moveTo>
                    <a:pt x="3376" y="10800"/>
                  </a:moveTo>
                  <a:cubicBezTo>
                    <a:pt x="1605" y="14400"/>
                    <a:pt x="-165" y="18000"/>
                    <a:pt x="12" y="19800"/>
                  </a:cubicBezTo>
                  <a:cubicBezTo>
                    <a:pt x="189" y="21600"/>
                    <a:pt x="2314" y="21600"/>
                    <a:pt x="6209" y="18000"/>
                  </a:cubicBezTo>
                  <a:cubicBezTo>
                    <a:pt x="10104" y="14400"/>
                    <a:pt x="15769" y="7200"/>
                    <a:pt x="2143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3944626" y="6179996"/>
              <a:ext cx="233674" cy="310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88" fill="norm" stroke="1" extrusionOk="0">
                  <a:moveTo>
                    <a:pt x="15061" y="4716"/>
                  </a:moveTo>
                  <a:cubicBezTo>
                    <a:pt x="14867" y="3549"/>
                    <a:pt x="14672" y="2381"/>
                    <a:pt x="14088" y="1797"/>
                  </a:cubicBezTo>
                  <a:cubicBezTo>
                    <a:pt x="13505" y="1214"/>
                    <a:pt x="12532" y="1214"/>
                    <a:pt x="10975" y="1870"/>
                  </a:cubicBezTo>
                  <a:cubicBezTo>
                    <a:pt x="9418" y="2527"/>
                    <a:pt x="7278" y="3841"/>
                    <a:pt x="5332" y="6176"/>
                  </a:cubicBezTo>
                  <a:cubicBezTo>
                    <a:pt x="3386" y="8511"/>
                    <a:pt x="1634" y="11868"/>
                    <a:pt x="759" y="14349"/>
                  </a:cubicBezTo>
                  <a:cubicBezTo>
                    <a:pt x="-117" y="16830"/>
                    <a:pt x="-117" y="18435"/>
                    <a:pt x="175" y="19530"/>
                  </a:cubicBezTo>
                  <a:cubicBezTo>
                    <a:pt x="467" y="20624"/>
                    <a:pt x="1051" y="21208"/>
                    <a:pt x="2802" y="21354"/>
                  </a:cubicBezTo>
                  <a:cubicBezTo>
                    <a:pt x="4553" y="21500"/>
                    <a:pt x="7472" y="21208"/>
                    <a:pt x="10294" y="19822"/>
                  </a:cubicBezTo>
                  <a:cubicBezTo>
                    <a:pt x="13115" y="18435"/>
                    <a:pt x="15840" y="15954"/>
                    <a:pt x="17494" y="13327"/>
                  </a:cubicBezTo>
                  <a:cubicBezTo>
                    <a:pt x="19148" y="10700"/>
                    <a:pt x="19732" y="7927"/>
                    <a:pt x="19926" y="6103"/>
                  </a:cubicBezTo>
                  <a:cubicBezTo>
                    <a:pt x="20121" y="4278"/>
                    <a:pt x="19926" y="3403"/>
                    <a:pt x="18953" y="2527"/>
                  </a:cubicBezTo>
                  <a:cubicBezTo>
                    <a:pt x="17980" y="1651"/>
                    <a:pt x="16229" y="776"/>
                    <a:pt x="14283" y="338"/>
                  </a:cubicBezTo>
                  <a:cubicBezTo>
                    <a:pt x="12337" y="-100"/>
                    <a:pt x="10197" y="-100"/>
                    <a:pt x="8640" y="265"/>
                  </a:cubicBezTo>
                  <a:cubicBezTo>
                    <a:pt x="7083" y="630"/>
                    <a:pt x="6110" y="1359"/>
                    <a:pt x="5526" y="2162"/>
                  </a:cubicBezTo>
                  <a:cubicBezTo>
                    <a:pt x="4942" y="2965"/>
                    <a:pt x="4748" y="3841"/>
                    <a:pt x="4942" y="4643"/>
                  </a:cubicBezTo>
                  <a:cubicBezTo>
                    <a:pt x="5137" y="5446"/>
                    <a:pt x="5721" y="6176"/>
                    <a:pt x="8542" y="6905"/>
                  </a:cubicBezTo>
                  <a:cubicBezTo>
                    <a:pt x="11364" y="7635"/>
                    <a:pt x="16424" y="8365"/>
                    <a:pt x="21483" y="90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4184650" y="6451591"/>
              <a:ext cx="165100" cy="133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0" y="6076"/>
                  </a:moveTo>
                  <a:cubicBezTo>
                    <a:pt x="277" y="4389"/>
                    <a:pt x="554" y="2701"/>
                    <a:pt x="1385" y="1520"/>
                  </a:cubicBezTo>
                  <a:cubicBezTo>
                    <a:pt x="2215" y="339"/>
                    <a:pt x="3600" y="-336"/>
                    <a:pt x="5400" y="170"/>
                  </a:cubicBezTo>
                  <a:cubicBezTo>
                    <a:pt x="7200" y="676"/>
                    <a:pt x="9415" y="2364"/>
                    <a:pt x="10523" y="4051"/>
                  </a:cubicBezTo>
                  <a:cubicBezTo>
                    <a:pt x="11631" y="5739"/>
                    <a:pt x="11631" y="7426"/>
                    <a:pt x="10523" y="9620"/>
                  </a:cubicBezTo>
                  <a:cubicBezTo>
                    <a:pt x="9415" y="11814"/>
                    <a:pt x="7200" y="14514"/>
                    <a:pt x="5677" y="16539"/>
                  </a:cubicBezTo>
                  <a:cubicBezTo>
                    <a:pt x="4154" y="18564"/>
                    <a:pt x="3323" y="19914"/>
                    <a:pt x="3877" y="20589"/>
                  </a:cubicBezTo>
                  <a:cubicBezTo>
                    <a:pt x="4431" y="21264"/>
                    <a:pt x="6369" y="21264"/>
                    <a:pt x="9554" y="21264"/>
                  </a:cubicBezTo>
                  <a:cubicBezTo>
                    <a:pt x="12738" y="21264"/>
                    <a:pt x="17169" y="21264"/>
                    <a:pt x="21600" y="21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4933950" y="6311899"/>
              <a:ext cx="146050" cy="176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0"/>
                  </a:moveTo>
                  <a:cubicBezTo>
                    <a:pt x="2504" y="4629"/>
                    <a:pt x="5009" y="9257"/>
                    <a:pt x="6261" y="12343"/>
                  </a:cubicBezTo>
                  <a:cubicBezTo>
                    <a:pt x="7513" y="15429"/>
                    <a:pt x="7513" y="16971"/>
                    <a:pt x="7983" y="18514"/>
                  </a:cubicBezTo>
                  <a:cubicBezTo>
                    <a:pt x="8452" y="20057"/>
                    <a:pt x="9391" y="21600"/>
                    <a:pt x="10487" y="21471"/>
                  </a:cubicBezTo>
                  <a:cubicBezTo>
                    <a:pt x="11583" y="21343"/>
                    <a:pt x="12835" y="19543"/>
                    <a:pt x="14713" y="15943"/>
                  </a:cubicBezTo>
                  <a:cubicBezTo>
                    <a:pt x="16591" y="12343"/>
                    <a:pt x="19096" y="6943"/>
                    <a:pt x="21600" y="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5073650" y="6300335"/>
              <a:ext cx="127000" cy="202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21600" y="3889"/>
                  </a:moveTo>
                  <a:cubicBezTo>
                    <a:pt x="20880" y="2776"/>
                    <a:pt x="20160" y="1662"/>
                    <a:pt x="18900" y="883"/>
                  </a:cubicBezTo>
                  <a:cubicBezTo>
                    <a:pt x="17640" y="103"/>
                    <a:pt x="15840" y="-342"/>
                    <a:pt x="13320" y="326"/>
                  </a:cubicBezTo>
                  <a:cubicBezTo>
                    <a:pt x="10800" y="994"/>
                    <a:pt x="7560" y="2776"/>
                    <a:pt x="7020" y="4557"/>
                  </a:cubicBezTo>
                  <a:cubicBezTo>
                    <a:pt x="6480" y="6338"/>
                    <a:pt x="8640" y="8120"/>
                    <a:pt x="10980" y="9679"/>
                  </a:cubicBezTo>
                  <a:cubicBezTo>
                    <a:pt x="13320" y="11237"/>
                    <a:pt x="15840" y="12573"/>
                    <a:pt x="16020" y="14132"/>
                  </a:cubicBezTo>
                  <a:cubicBezTo>
                    <a:pt x="16200" y="15691"/>
                    <a:pt x="14040" y="17472"/>
                    <a:pt x="10980" y="18697"/>
                  </a:cubicBezTo>
                  <a:cubicBezTo>
                    <a:pt x="7920" y="19922"/>
                    <a:pt x="3960" y="20590"/>
                    <a:pt x="0" y="21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5245100" y="6464300"/>
              <a:ext cx="254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5829300" y="6183768"/>
              <a:ext cx="221339" cy="329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13" fill="norm" stroke="1" extrusionOk="0">
                  <a:moveTo>
                    <a:pt x="1851" y="1725"/>
                  </a:moveTo>
                  <a:cubicBezTo>
                    <a:pt x="2674" y="5714"/>
                    <a:pt x="3497" y="9704"/>
                    <a:pt x="3806" y="12731"/>
                  </a:cubicBezTo>
                  <a:cubicBezTo>
                    <a:pt x="4114" y="15758"/>
                    <a:pt x="3909" y="17821"/>
                    <a:pt x="3394" y="19266"/>
                  </a:cubicBezTo>
                  <a:cubicBezTo>
                    <a:pt x="2880" y="20711"/>
                    <a:pt x="2057" y="21536"/>
                    <a:pt x="1440" y="21398"/>
                  </a:cubicBezTo>
                  <a:cubicBezTo>
                    <a:pt x="823" y="21261"/>
                    <a:pt x="411" y="20160"/>
                    <a:pt x="206" y="19266"/>
                  </a:cubicBezTo>
                  <a:cubicBezTo>
                    <a:pt x="0" y="18372"/>
                    <a:pt x="0" y="17684"/>
                    <a:pt x="0" y="16996"/>
                  </a:cubicBezTo>
                  <a:cubicBezTo>
                    <a:pt x="0" y="16308"/>
                    <a:pt x="0" y="15620"/>
                    <a:pt x="411" y="15070"/>
                  </a:cubicBezTo>
                  <a:cubicBezTo>
                    <a:pt x="823" y="14519"/>
                    <a:pt x="1646" y="14107"/>
                    <a:pt x="3497" y="13350"/>
                  </a:cubicBezTo>
                  <a:cubicBezTo>
                    <a:pt x="5349" y="12593"/>
                    <a:pt x="8229" y="11493"/>
                    <a:pt x="10800" y="9704"/>
                  </a:cubicBezTo>
                  <a:cubicBezTo>
                    <a:pt x="13371" y="7916"/>
                    <a:pt x="15634" y="5439"/>
                    <a:pt x="17074" y="3926"/>
                  </a:cubicBezTo>
                  <a:cubicBezTo>
                    <a:pt x="18514" y="2412"/>
                    <a:pt x="19131" y="1862"/>
                    <a:pt x="19749" y="1243"/>
                  </a:cubicBezTo>
                  <a:cubicBezTo>
                    <a:pt x="20366" y="624"/>
                    <a:pt x="20983" y="-64"/>
                    <a:pt x="21291" y="5"/>
                  </a:cubicBezTo>
                  <a:cubicBezTo>
                    <a:pt x="21600" y="74"/>
                    <a:pt x="21600" y="899"/>
                    <a:pt x="21189" y="3651"/>
                  </a:cubicBezTo>
                  <a:cubicBezTo>
                    <a:pt x="20777" y="6402"/>
                    <a:pt x="19954" y="11080"/>
                    <a:pt x="19440" y="14175"/>
                  </a:cubicBezTo>
                  <a:cubicBezTo>
                    <a:pt x="18926" y="17271"/>
                    <a:pt x="18720" y="18784"/>
                    <a:pt x="18514" y="20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2565400" y="6388100"/>
              <a:ext cx="508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2539364" y="6381750"/>
              <a:ext cx="127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2498484" y="6330950"/>
              <a:ext cx="94116" cy="109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423" fill="norm" stroke="1" extrusionOk="0">
                  <a:moveTo>
                    <a:pt x="9210" y="0"/>
                  </a:moveTo>
                  <a:cubicBezTo>
                    <a:pt x="6862" y="415"/>
                    <a:pt x="4515" y="831"/>
                    <a:pt x="2871" y="2077"/>
                  </a:cubicBezTo>
                  <a:cubicBezTo>
                    <a:pt x="1228" y="3323"/>
                    <a:pt x="289" y="5400"/>
                    <a:pt x="54" y="8515"/>
                  </a:cubicBezTo>
                  <a:cubicBezTo>
                    <a:pt x="-181" y="11631"/>
                    <a:pt x="289" y="15785"/>
                    <a:pt x="2871" y="18277"/>
                  </a:cubicBezTo>
                  <a:cubicBezTo>
                    <a:pt x="5454" y="20769"/>
                    <a:pt x="10149" y="21600"/>
                    <a:pt x="13436" y="21392"/>
                  </a:cubicBezTo>
                  <a:cubicBezTo>
                    <a:pt x="16723" y="21185"/>
                    <a:pt x="18602" y="19938"/>
                    <a:pt x="19776" y="18277"/>
                  </a:cubicBezTo>
                  <a:cubicBezTo>
                    <a:pt x="20949" y="16615"/>
                    <a:pt x="21419" y="14538"/>
                    <a:pt x="20010" y="11631"/>
                  </a:cubicBezTo>
                  <a:cubicBezTo>
                    <a:pt x="18602" y="8723"/>
                    <a:pt x="15315" y="4985"/>
                    <a:pt x="12497" y="3531"/>
                  </a:cubicBezTo>
                  <a:cubicBezTo>
                    <a:pt x="9680" y="2077"/>
                    <a:pt x="7332" y="2908"/>
                    <a:pt x="4984" y="37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6051550" y="6445250"/>
              <a:ext cx="254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6292850" y="6330949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6280149" y="6483350"/>
              <a:ext cx="38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6686565" y="6254283"/>
              <a:ext cx="191525" cy="309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340" fill="norm" stroke="1" extrusionOk="0">
                  <a:moveTo>
                    <a:pt x="18114" y="1345"/>
                  </a:moveTo>
                  <a:cubicBezTo>
                    <a:pt x="17418" y="762"/>
                    <a:pt x="16721" y="178"/>
                    <a:pt x="15792" y="32"/>
                  </a:cubicBezTo>
                  <a:cubicBezTo>
                    <a:pt x="14863" y="-114"/>
                    <a:pt x="13701" y="178"/>
                    <a:pt x="11495" y="2148"/>
                  </a:cubicBezTo>
                  <a:cubicBezTo>
                    <a:pt x="9289" y="4118"/>
                    <a:pt x="6037" y="7767"/>
                    <a:pt x="3831" y="10905"/>
                  </a:cubicBezTo>
                  <a:cubicBezTo>
                    <a:pt x="1624" y="14043"/>
                    <a:pt x="463" y="16670"/>
                    <a:pt x="114" y="18348"/>
                  </a:cubicBezTo>
                  <a:cubicBezTo>
                    <a:pt x="-234" y="20027"/>
                    <a:pt x="231" y="20756"/>
                    <a:pt x="1276" y="21121"/>
                  </a:cubicBezTo>
                  <a:cubicBezTo>
                    <a:pt x="2321" y="21486"/>
                    <a:pt x="3947" y="21486"/>
                    <a:pt x="7082" y="20391"/>
                  </a:cubicBezTo>
                  <a:cubicBezTo>
                    <a:pt x="10218" y="19297"/>
                    <a:pt x="14863" y="17108"/>
                    <a:pt x="17650" y="14408"/>
                  </a:cubicBezTo>
                  <a:cubicBezTo>
                    <a:pt x="20437" y="11708"/>
                    <a:pt x="21366" y="8497"/>
                    <a:pt x="20901" y="6162"/>
                  </a:cubicBezTo>
                  <a:cubicBezTo>
                    <a:pt x="20437" y="3827"/>
                    <a:pt x="18579" y="2367"/>
                    <a:pt x="16140" y="1564"/>
                  </a:cubicBezTo>
                  <a:cubicBezTo>
                    <a:pt x="13701" y="762"/>
                    <a:pt x="10682" y="616"/>
                    <a:pt x="8708" y="762"/>
                  </a:cubicBezTo>
                  <a:cubicBezTo>
                    <a:pt x="6734" y="908"/>
                    <a:pt x="5805" y="1345"/>
                    <a:pt x="4992" y="1929"/>
                  </a:cubicBezTo>
                  <a:cubicBezTo>
                    <a:pt x="4179" y="2513"/>
                    <a:pt x="3482" y="3243"/>
                    <a:pt x="3250" y="3972"/>
                  </a:cubicBezTo>
                  <a:cubicBezTo>
                    <a:pt x="3018" y="4702"/>
                    <a:pt x="3250" y="5432"/>
                    <a:pt x="6153" y="6527"/>
                  </a:cubicBezTo>
                  <a:cubicBezTo>
                    <a:pt x="9056" y="7621"/>
                    <a:pt x="14631" y="9081"/>
                    <a:pt x="20205" y="10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6952027" y="6489700"/>
              <a:ext cx="13923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571"/>
                    <a:pt x="1783" y="5143"/>
                    <a:pt x="240" y="8743"/>
                  </a:cubicBezTo>
                  <a:cubicBezTo>
                    <a:pt x="-1303" y="12343"/>
                    <a:pt x="4868" y="16971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7156450" y="6318250"/>
              <a:ext cx="164156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0" y="0"/>
                  </a:moveTo>
                  <a:cubicBezTo>
                    <a:pt x="3877" y="1760"/>
                    <a:pt x="7754" y="3520"/>
                    <a:pt x="11077" y="4880"/>
                  </a:cubicBezTo>
                  <a:cubicBezTo>
                    <a:pt x="14400" y="6240"/>
                    <a:pt x="17169" y="7200"/>
                    <a:pt x="18969" y="8080"/>
                  </a:cubicBezTo>
                  <a:cubicBezTo>
                    <a:pt x="20769" y="8960"/>
                    <a:pt x="21600" y="9760"/>
                    <a:pt x="21462" y="10400"/>
                  </a:cubicBezTo>
                  <a:cubicBezTo>
                    <a:pt x="21323" y="11040"/>
                    <a:pt x="20215" y="11520"/>
                    <a:pt x="18000" y="12640"/>
                  </a:cubicBezTo>
                  <a:cubicBezTo>
                    <a:pt x="15785" y="13760"/>
                    <a:pt x="12462" y="15520"/>
                    <a:pt x="9415" y="17120"/>
                  </a:cubicBezTo>
                  <a:cubicBezTo>
                    <a:pt x="6369" y="18720"/>
                    <a:pt x="3600" y="20160"/>
                    <a:pt x="83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7446673" y="6285369"/>
              <a:ext cx="262406" cy="284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525" fill="norm" stroke="1" extrusionOk="0">
                  <a:moveTo>
                    <a:pt x="14948" y="2965"/>
                  </a:moveTo>
                  <a:cubicBezTo>
                    <a:pt x="14268" y="2485"/>
                    <a:pt x="13587" y="2005"/>
                    <a:pt x="12397" y="2005"/>
                  </a:cubicBezTo>
                  <a:cubicBezTo>
                    <a:pt x="11206" y="2005"/>
                    <a:pt x="9505" y="2485"/>
                    <a:pt x="7380" y="4565"/>
                  </a:cubicBezTo>
                  <a:cubicBezTo>
                    <a:pt x="5254" y="6645"/>
                    <a:pt x="2702" y="10325"/>
                    <a:pt x="1342" y="13205"/>
                  </a:cubicBezTo>
                  <a:cubicBezTo>
                    <a:pt x="-19" y="16085"/>
                    <a:pt x="-189" y="18165"/>
                    <a:pt x="151" y="19525"/>
                  </a:cubicBezTo>
                  <a:cubicBezTo>
                    <a:pt x="491" y="20885"/>
                    <a:pt x="1342" y="21525"/>
                    <a:pt x="3383" y="21525"/>
                  </a:cubicBezTo>
                  <a:cubicBezTo>
                    <a:pt x="5424" y="21525"/>
                    <a:pt x="8655" y="20885"/>
                    <a:pt x="11802" y="18645"/>
                  </a:cubicBezTo>
                  <a:cubicBezTo>
                    <a:pt x="14948" y="16405"/>
                    <a:pt x="18009" y="12565"/>
                    <a:pt x="19625" y="9445"/>
                  </a:cubicBezTo>
                  <a:cubicBezTo>
                    <a:pt x="21241" y="6325"/>
                    <a:pt x="21411" y="3925"/>
                    <a:pt x="20646" y="2325"/>
                  </a:cubicBezTo>
                  <a:cubicBezTo>
                    <a:pt x="19880" y="725"/>
                    <a:pt x="18180" y="-75"/>
                    <a:pt x="15713" y="5"/>
                  </a:cubicBezTo>
                  <a:cubicBezTo>
                    <a:pt x="13247" y="85"/>
                    <a:pt x="10016" y="1045"/>
                    <a:pt x="8060" y="2085"/>
                  </a:cubicBezTo>
                  <a:cubicBezTo>
                    <a:pt x="6104" y="3125"/>
                    <a:pt x="5424" y="4245"/>
                    <a:pt x="5083" y="5285"/>
                  </a:cubicBezTo>
                  <a:cubicBezTo>
                    <a:pt x="4743" y="6325"/>
                    <a:pt x="4743" y="7285"/>
                    <a:pt x="7294" y="8565"/>
                  </a:cubicBezTo>
                  <a:cubicBezTo>
                    <a:pt x="9846" y="9845"/>
                    <a:pt x="14948" y="11445"/>
                    <a:pt x="20050" y="130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7702549" y="6522243"/>
              <a:ext cx="209551" cy="138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2822"/>
                  </a:moveTo>
                  <a:cubicBezTo>
                    <a:pt x="873" y="1841"/>
                    <a:pt x="1745" y="859"/>
                    <a:pt x="3491" y="368"/>
                  </a:cubicBezTo>
                  <a:cubicBezTo>
                    <a:pt x="5236" y="-123"/>
                    <a:pt x="7855" y="-123"/>
                    <a:pt x="9600" y="368"/>
                  </a:cubicBezTo>
                  <a:cubicBezTo>
                    <a:pt x="11345" y="859"/>
                    <a:pt x="12218" y="1841"/>
                    <a:pt x="12655" y="3477"/>
                  </a:cubicBezTo>
                  <a:cubicBezTo>
                    <a:pt x="13091" y="5113"/>
                    <a:pt x="13091" y="7404"/>
                    <a:pt x="12218" y="9532"/>
                  </a:cubicBezTo>
                  <a:cubicBezTo>
                    <a:pt x="11345" y="11659"/>
                    <a:pt x="9600" y="13622"/>
                    <a:pt x="8182" y="15422"/>
                  </a:cubicBezTo>
                  <a:cubicBezTo>
                    <a:pt x="6764" y="17222"/>
                    <a:pt x="5673" y="18859"/>
                    <a:pt x="5891" y="19677"/>
                  </a:cubicBezTo>
                  <a:cubicBezTo>
                    <a:pt x="6109" y="20495"/>
                    <a:pt x="7636" y="20495"/>
                    <a:pt x="10473" y="20659"/>
                  </a:cubicBezTo>
                  <a:cubicBezTo>
                    <a:pt x="13309" y="20822"/>
                    <a:pt x="17455" y="21150"/>
                    <a:pt x="21600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95" name="Drawing"/>
          <p:cNvGrpSpPr/>
          <p:nvPr/>
        </p:nvGrpSpPr>
        <p:grpSpPr>
          <a:xfrm>
            <a:off x="1743732" y="1930399"/>
            <a:ext cx="10374241" cy="7187839"/>
            <a:chOff x="0" y="0"/>
            <a:chExt cx="10374239" cy="7187836"/>
          </a:xfrm>
        </p:grpSpPr>
        <p:sp>
          <p:nvSpPr>
            <p:cNvPr id="2568" name="Line"/>
            <p:cNvSpPr/>
            <p:nvPr/>
          </p:nvSpPr>
          <p:spPr>
            <a:xfrm>
              <a:off x="897867" y="165100"/>
              <a:ext cx="38101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541"/>
                    <a:pt x="7200" y="5082"/>
                    <a:pt x="10800" y="8682"/>
                  </a:cubicBezTo>
                  <a:cubicBezTo>
                    <a:pt x="14400" y="12282"/>
                    <a:pt x="18000" y="1694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624817" y="88900"/>
              <a:ext cx="4508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3" y="20400"/>
                    <a:pt x="406" y="19200"/>
                    <a:pt x="1369" y="17880"/>
                  </a:cubicBezTo>
                  <a:cubicBezTo>
                    <a:pt x="2332" y="16560"/>
                    <a:pt x="4056" y="15120"/>
                    <a:pt x="6794" y="12840"/>
                  </a:cubicBezTo>
                  <a:cubicBezTo>
                    <a:pt x="9532" y="10560"/>
                    <a:pt x="13285" y="7440"/>
                    <a:pt x="15921" y="5160"/>
                  </a:cubicBezTo>
                  <a:cubicBezTo>
                    <a:pt x="18558" y="2880"/>
                    <a:pt x="20079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1101067" y="450850"/>
              <a:ext cx="2349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43" y="15360"/>
                    <a:pt x="11286" y="9120"/>
                    <a:pt x="14886" y="5520"/>
                  </a:cubicBezTo>
                  <a:cubicBezTo>
                    <a:pt x="18486" y="1920"/>
                    <a:pt x="20043" y="9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1533811" y="63500"/>
              <a:ext cx="119707" cy="432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46" fill="norm" stroke="1" extrusionOk="0">
                  <a:moveTo>
                    <a:pt x="3242" y="0"/>
                  </a:moveTo>
                  <a:cubicBezTo>
                    <a:pt x="1726" y="3670"/>
                    <a:pt x="210" y="7340"/>
                    <a:pt x="20" y="10590"/>
                  </a:cubicBezTo>
                  <a:cubicBezTo>
                    <a:pt x="-169" y="13841"/>
                    <a:pt x="968" y="16672"/>
                    <a:pt x="3052" y="18507"/>
                  </a:cubicBezTo>
                  <a:cubicBezTo>
                    <a:pt x="5136" y="20342"/>
                    <a:pt x="8168" y="21181"/>
                    <a:pt x="11389" y="21390"/>
                  </a:cubicBezTo>
                  <a:cubicBezTo>
                    <a:pt x="14610" y="21600"/>
                    <a:pt x="18020" y="21181"/>
                    <a:pt x="21431" y="207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1450317" y="311150"/>
              <a:ext cx="2159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300"/>
                    <a:pt x="7200" y="9000"/>
                    <a:pt x="10800" y="5400"/>
                  </a:cubicBezTo>
                  <a:cubicBezTo>
                    <a:pt x="14400" y="1800"/>
                    <a:pt x="18000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1704317" y="262450"/>
              <a:ext cx="215901" cy="196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8641"/>
                  </a:moveTo>
                  <a:cubicBezTo>
                    <a:pt x="3176" y="7732"/>
                    <a:pt x="6353" y="6822"/>
                    <a:pt x="8365" y="6027"/>
                  </a:cubicBezTo>
                  <a:cubicBezTo>
                    <a:pt x="10376" y="5231"/>
                    <a:pt x="11224" y="4549"/>
                    <a:pt x="11753" y="3526"/>
                  </a:cubicBezTo>
                  <a:cubicBezTo>
                    <a:pt x="12282" y="2502"/>
                    <a:pt x="12494" y="1138"/>
                    <a:pt x="12071" y="456"/>
                  </a:cubicBezTo>
                  <a:cubicBezTo>
                    <a:pt x="11647" y="-226"/>
                    <a:pt x="10588" y="-226"/>
                    <a:pt x="8682" y="1025"/>
                  </a:cubicBezTo>
                  <a:cubicBezTo>
                    <a:pt x="6776" y="2275"/>
                    <a:pt x="4024" y="4776"/>
                    <a:pt x="2435" y="7505"/>
                  </a:cubicBezTo>
                  <a:cubicBezTo>
                    <a:pt x="847" y="10233"/>
                    <a:pt x="424" y="13189"/>
                    <a:pt x="1271" y="15576"/>
                  </a:cubicBezTo>
                  <a:cubicBezTo>
                    <a:pt x="2118" y="17963"/>
                    <a:pt x="4235" y="19782"/>
                    <a:pt x="7835" y="20578"/>
                  </a:cubicBezTo>
                  <a:cubicBezTo>
                    <a:pt x="11435" y="21374"/>
                    <a:pt x="16518" y="21147"/>
                    <a:pt x="21600" y="209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1933420" y="273755"/>
              <a:ext cx="117992" cy="198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8" h="21297" fill="norm" stroke="1" extrusionOk="0">
                  <a:moveTo>
                    <a:pt x="11994" y="1971"/>
                  </a:moveTo>
                  <a:cubicBezTo>
                    <a:pt x="10164" y="1516"/>
                    <a:pt x="8333" y="1061"/>
                    <a:pt x="5954" y="606"/>
                  </a:cubicBezTo>
                  <a:cubicBezTo>
                    <a:pt x="3574" y="152"/>
                    <a:pt x="645" y="-303"/>
                    <a:pt x="96" y="265"/>
                  </a:cubicBezTo>
                  <a:cubicBezTo>
                    <a:pt x="-453" y="834"/>
                    <a:pt x="1378" y="2425"/>
                    <a:pt x="5039" y="4813"/>
                  </a:cubicBezTo>
                  <a:cubicBezTo>
                    <a:pt x="8700" y="7200"/>
                    <a:pt x="14191" y="10383"/>
                    <a:pt x="17303" y="12657"/>
                  </a:cubicBezTo>
                  <a:cubicBezTo>
                    <a:pt x="20415" y="14931"/>
                    <a:pt x="21147" y="16295"/>
                    <a:pt x="19683" y="17886"/>
                  </a:cubicBezTo>
                  <a:cubicBezTo>
                    <a:pt x="18218" y="19478"/>
                    <a:pt x="14557" y="21297"/>
                    <a:pt x="11445" y="21297"/>
                  </a:cubicBezTo>
                  <a:cubicBezTo>
                    <a:pt x="8333" y="21297"/>
                    <a:pt x="5771" y="19478"/>
                    <a:pt x="3208" y="176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2155724" y="0"/>
              <a:ext cx="101044" cy="468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20" fill="norm" stroke="1" extrusionOk="0">
                  <a:moveTo>
                    <a:pt x="1232" y="0"/>
                  </a:moveTo>
                  <a:cubicBezTo>
                    <a:pt x="782" y="3487"/>
                    <a:pt x="332" y="6974"/>
                    <a:pt x="107" y="10025"/>
                  </a:cubicBezTo>
                  <a:cubicBezTo>
                    <a:pt x="-118" y="13076"/>
                    <a:pt x="-118" y="15691"/>
                    <a:pt x="1457" y="17580"/>
                  </a:cubicBezTo>
                  <a:cubicBezTo>
                    <a:pt x="3032" y="19469"/>
                    <a:pt x="6182" y="20631"/>
                    <a:pt x="9782" y="21116"/>
                  </a:cubicBezTo>
                  <a:cubicBezTo>
                    <a:pt x="13382" y="21600"/>
                    <a:pt x="17432" y="21406"/>
                    <a:pt x="21482" y="21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2129767" y="279400"/>
              <a:ext cx="3048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4400"/>
                    <a:pt x="4800" y="7200"/>
                    <a:pt x="8400" y="3600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834367" y="699508"/>
              <a:ext cx="1054101" cy="227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21505"/>
                  </a:moveTo>
                  <a:cubicBezTo>
                    <a:pt x="1388" y="19305"/>
                    <a:pt x="2776" y="17105"/>
                    <a:pt x="4381" y="14805"/>
                  </a:cubicBezTo>
                  <a:cubicBezTo>
                    <a:pt x="5986" y="12505"/>
                    <a:pt x="7807" y="10105"/>
                    <a:pt x="9520" y="8105"/>
                  </a:cubicBezTo>
                  <a:cubicBezTo>
                    <a:pt x="11234" y="6105"/>
                    <a:pt x="12839" y="4505"/>
                    <a:pt x="14530" y="3205"/>
                  </a:cubicBezTo>
                  <a:cubicBezTo>
                    <a:pt x="16222" y="1905"/>
                    <a:pt x="18000" y="905"/>
                    <a:pt x="19128" y="405"/>
                  </a:cubicBezTo>
                  <a:cubicBezTo>
                    <a:pt x="20255" y="-95"/>
                    <a:pt x="20733" y="-95"/>
                    <a:pt x="21036" y="205"/>
                  </a:cubicBezTo>
                  <a:cubicBezTo>
                    <a:pt x="21340" y="505"/>
                    <a:pt x="21470" y="1105"/>
                    <a:pt x="21600" y="17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1062967" y="806450"/>
              <a:ext cx="10033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23" y="19200"/>
                    <a:pt x="3646" y="16800"/>
                    <a:pt x="5332" y="14520"/>
                  </a:cubicBezTo>
                  <a:cubicBezTo>
                    <a:pt x="7018" y="12240"/>
                    <a:pt x="8567" y="10080"/>
                    <a:pt x="10367" y="8040"/>
                  </a:cubicBezTo>
                  <a:cubicBezTo>
                    <a:pt x="12167" y="6000"/>
                    <a:pt x="14218" y="4080"/>
                    <a:pt x="16132" y="2760"/>
                  </a:cubicBezTo>
                  <a:cubicBezTo>
                    <a:pt x="18046" y="1440"/>
                    <a:pt x="19823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281360" y="1371600"/>
              <a:ext cx="172414" cy="512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1600" fill="norm" stroke="1" extrusionOk="0">
                  <a:moveTo>
                    <a:pt x="1592" y="7230"/>
                  </a:moveTo>
                  <a:cubicBezTo>
                    <a:pt x="1592" y="9550"/>
                    <a:pt x="1592" y="11871"/>
                    <a:pt x="1719" y="13879"/>
                  </a:cubicBezTo>
                  <a:cubicBezTo>
                    <a:pt x="1846" y="15888"/>
                    <a:pt x="2100" y="17583"/>
                    <a:pt x="2227" y="18833"/>
                  </a:cubicBezTo>
                  <a:cubicBezTo>
                    <a:pt x="2354" y="20083"/>
                    <a:pt x="2354" y="20886"/>
                    <a:pt x="2354" y="20886"/>
                  </a:cubicBezTo>
                  <a:cubicBezTo>
                    <a:pt x="2354" y="20886"/>
                    <a:pt x="2354" y="20083"/>
                    <a:pt x="1846" y="17985"/>
                  </a:cubicBezTo>
                  <a:cubicBezTo>
                    <a:pt x="1338" y="15888"/>
                    <a:pt x="321" y="12496"/>
                    <a:pt x="67" y="9684"/>
                  </a:cubicBezTo>
                  <a:cubicBezTo>
                    <a:pt x="-187" y="6873"/>
                    <a:pt x="321" y="4641"/>
                    <a:pt x="957" y="3213"/>
                  </a:cubicBezTo>
                  <a:cubicBezTo>
                    <a:pt x="1592" y="1785"/>
                    <a:pt x="2354" y="1160"/>
                    <a:pt x="3371" y="714"/>
                  </a:cubicBezTo>
                  <a:cubicBezTo>
                    <a:pt x="4387" y="268"/>
                    <a:pt x="5658" y="0"/>
                    <a:pt x="6928" y="0"/>
                  </a:cubicBezTo>
                  <a:cubicBezTo>
                    <a:pt x="8199" y="0"/>
                    <a:pt x="9469" y="268"/>
                    <a:pt x="11629" y="1607"/>
                  </a:cubicBezTo>
                  <a:cubicBezTo>
                    <a:pt x="13789" y="2945"/>
                    <a:pt x="16839" y="5355"/>
                    <a:pt x="18745" y="8167"/>
                  </a:cubicBezTo>
                  <a:cubicBezTo>
                    <a:pt x="20651" y="10979"/>
                    <a:pt x="21413" y="14192"/>
                    <a:pt x="19888" y="16468"/>
                  </a:cubicBezTo>
                  <a:cubicBezTo>
                    <a:pt x="18364" y="18744"/>
                    <a:pt x="14552" y="20083"/>
                    <a:pt x="11884" y="20797"/>
                  </a:cubicBezTo>
                  <a:cubicBezTo>
                    <a:pt x="9215" y="21511"/>
                    <a:pt x="7691" y="21600"/>
                    <a:pt x="6293" y="21600"/>
                  </a:cubicBezTo>
                  <a:cubicBezTo>
                    <a:pt x="4895" y="21600"/>
                    <a:pt x="3625" y="21511"/>
                    <a:pt x="3371" y="20931"/>
                  </a:cubicBezTo>
                  <a:cubicBezTo>
                    <a:pt x="3117" y="20350"/>
                    <a:pt x="3879" y="19279"/>
                    <a:pt x="4641" y="182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586717" y="1638300"/>
              <a:ext cx="1079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612117" y="1733550"/>
              <a:ext cx="146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899560" y="1371481"/>
              <a:ext cx="182458" cy="488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79" fill="norm" stroke="1" extrusionOk="0">
                  <a:moveTo>
                    <a:pt x="21401" y="2787"/>
                  </a:moveTo>
                  <a:cubicBezTo>
                    <a:pt x="18918" y="1767"/>
                    <a:pt x="16435" y="747"/>
                    <a:pt x="13953" y="284"/>
                  </a:cubicBezTo>
                  <a:cubicBezTo>
                    <a:pt x="11470" y="-180"/>
                    <a:pt x="8987" y="-87"/>
                    <a:pt x="6877" y="654"/>
                  </a:cubicBezTo>
                  <a:cubicBezTo>
                    <a:pt x="4767" y="1396"/>
                    <a:pt x="3029" y="2787"/>
                    <a:pt x="2656" y="3945"/>
                  </a:cubicBezTo>
                  <a:cubicBezTo>
                    <a:pt x="2284" y="5104"/>
                    <a:pt x="3277" y="6031"/>
                    <a:pt x="4891" y="6773"/>
                  </a:cubicBezTo>
                  <a:cubicBezTo>
                    <a:pt x="6504" y="7514"/>
                    <a:pt x="8739" y="8071"/>
                    <a:pt x="10104" y="8581"/>
                  </a:cubicBezTo>
                  <a:cubicBezTo>
                    <a:pt x="11470" y="9090"/>
                    <a:pt x="11967" y="9554"/>
                    <a:pt x="11718" y="9971"/>
                  </a:cubicBezTo>
                  <a:cubicBezTo>
                    <a:pt x="11470" y="10388"/>
                    <a:pt x="10477" y="10759"/>
                    <a:pt x="9484" y="11084"/>
                  </a:cubicBezTo>
                  <a:cubicBezTo>
                    <a:pt x="8491" y="11408"/>
                    <a:pt x="7498" y="11686"/>
                    <a:pt x="6380" y="11964"/>
                  </a:cubicBezTo>
                  <a:cubicBezTo>
                    <a:pt x="5263" y="12242"/>
                    <a:pt x="4022" y="12520"/>
                    <a:pt x="2780" y="12752"/>
                  </a:cubicBezTo>
                  <a:cubicBezTo>
                    <a:pt x="1539" y="12984"/>
                    <a:pt x="298" y="13169"/>
                    <a:pt x="49" y="13587"/>
                  </a:cubicBezTo>
                  <a:cubicBezTo>
                    <a:pt x="-199" y="14004"/>
                    <a:pt x="546" y="14653"/>
                    <a:pt x="918" y="15672"/>
                  </a:cubicBezTo>
                  <a:cubicBezTo>
                    <a:pt x="1291" y="16692"/>
                    <a:pt x="1291" y="18083"/>
                    <a:pt x="1291" y="19010"/>
                  </a:cubicBezTo>
                  <a:cubicBezTo>
                    <a:pt x="1291" y="19937"/>
                    <a:pt x="1291" y="20400"/>
                    <a:pt x="1787" y="20771"/>
                  </a:cubicBezTo>
                  <a:cubicBezTo>
                    <a:pt x="2284" y="21142"/>
                    <a:pt x="3277" y="21420"/>
                    <a:pt x="5635" y="21374"/>
                  </a:cubicBezTo>
                  <a:cubicBezTo>
                    <a:pt x="7994" y="21327"/>
                    <a:pt x="11718" y="20956"/>
                    <a:pt x="15442" y="205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1101067" y="1536700"/>
              <a:ext cx="1841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31" y="3323"/>
                    <a:pt x="5462" y="6646"/>
                    <a:pt x="8193" y="10108"/>
                  </a:cubicBezTo>
                  <a:cubicBezTo>
                    <a:pt x="10924" y="13569"/>
                    <a:pt x="13655" y="17169"/>
                    <a:pt x="15890" y="19108"/>
                  </a:cubicBezTo>
                  <a:cubicBezTo>
                    <a:pt x="18124" y="21046"/>
                    <a:pt x="19862" y="2132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1170917" y="1416050"/>
              <a:ext cx="1397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09" y="1473"/>
                    <a:pt x="17018" y="2945"/>
                    <a:pt x="13582" y="6136"/>
                  </a:cubicBezTo>
                  <a:cubicBezTo>
                    <a:pt x="10145" y="9327"/>
                    <a:pt x="5564" y="14236"/>
                    <a:pt x="3109" y="17100"/>
                  </a:cubicBezTo>
                  <a:cubicBezTo>
                    <a:pt x="655" y="19964"/>
                    <a:pt x="327" y="207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1304267" y="1593850"/>
              <a:ext cx="190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1443967" y="1682750"/>
              <a:ext cx="381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1583667" y="1695450"/>
              <a:ext cx="889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1869417" y="1689100"/>
              <a:ext cx="825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92" y="1350"/>
                    <a:pt x="12185" y="2700"/>
                    <a:pt x="16062" y="4275"/>
                  </a:cubicBezTo>
                  <a:cubicBezTo>
                    <a:pt x="19938" y="5850"/>
                    <a:pt x="21600" y="7650"/>
                    <a:pt x="21600" y="9450"/>
                  </a:cubicBezTo>
                  <a:cubicBezTo>
                    <a:pt x="21600" y="11250"/>
                    <a:pt x="19938" y="13050"/>
                    <a:pt x="17446" y="15075"/>
                  </a:cubicBezTo>
                  <a:cubicBezTo>
                    <a:pt x="14954" y="17100"/>
                    <a:pt x="11631" y="19350"/>
                    <a:pt x="830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2231367" y="1438185"/>
              <a:ext cx="203201" cy="308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1116"/>
                  </a:moveTo>
                  <a:cubicBezTo>
                    <a:pt x="900" y="524"/>
                    <a:pt x="1800" y="-68"/>
                    <a:pt x="2700" y="6"/>
                  </a:cubicBezTo>
                  <a:cubicBezTo>
                    <a:pt x="3600" y="80"/>
                    <a:pt x="4500" y="820"/>
                    <a:pt x="6525" y="3483"/>
                  </a:cubicBezTo>
                  <a:cubicBezTo>
                    <a:pt x="8550" y="6146"/>
                    <a:pt x="11700" y="10732"/>
                    <a:pt x="14400" y="14061"/>
                  </a:cubicBezTo>
                  <a:cubicBezTo>
                    <a:pt x="17100" y="17390"/>
                    <a:pt x="19350" y="19461"/>
                    <a:pt x="21600" y="21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2383767" y="1413631"/>
              <a:ext cx="107951" cy="364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21600" y="1641"/>
                  </a:moveTo>
                  <a:cubicBezTo>
                    <a:pt x="21176" y="892"/>
                    <a:pt x="20753" y="143"/>
                    <a:pt x="19694" y="18"/>
                  </a:cubicBezTo>
                  <a:cubicBezTo>
                    <a:pt x="18635" y="-107"/>
                    <a:pt x="16941" y="392"/>
                    <a:pt x="13976" y="2515"/>
                  </a:cubicBezTo>
                  <a:cubicBezTo>
                    <a:pt x="11012" y="4638"/>
                    <a:pt x="6776" y="8383"/>
                    <a:pt x="4235" y="11817"/>
                  </a:cubicBezTo>
                  <a:cubicBezTo>
                    <a:pt x="1694" y="15250"/>
                    <a:pt x="847" y="18372"/>
                    <a:pt x="0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2526386" y="1673136"/>
              <a:ext cx="130432" cy="118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250" fill="norm" stroke="1" extrusionOk="0">
                  <a:moveTo>
                    <a:pt x="2655" y="1721"/>
                  </a:moveTo>
                  <a:cubicBezTo>
                    <a:pt x="2307" y="7026"/>
                    <a:pt x="1958" y="12331"/>
                    <a:pt x="1436" y="15931"/>
                  </a:cubicBezTo>
                  <a:cubicBezTo>
                    <a:pt x="913" y="19531"/>
                    <a:pt x="216" y="21426"/>
                    <a:pt x="42" y="21237"/>
                  </a:cubicBezTo>
                  <a:cubicBezTo>
                    <a:pt x="-132" y="21047"/>
                    <a:pt x="216" y="18773"/>
                    <a:pt x="1436" y="15363"/>
                  </a:cubicBezTo>
                  <a:cubicBezTo>
                    <a:pt x="2655" y="11952"/>
                    <a:pt x="4745" y="7405"/>
                    <a:pt x="6487" y="4373"/>
                  </a:cubicBezTo>
                  <a:cubicBezTo>
                    <a:pt x="8229" y="1342"/>
                    <a:pt x="9623" y="-174"/>
                    <a:pt x="11713" y="15"/>
                  </a:cubicBezTo>
                  <a:cubicBezTo>
                    <a:pt x="13803" y="205"/>
                    <a:pt x="16591" y="2100"/>
                    <a:pt x="18333" y="5510"/>
                  </a:cubicBezTo>
                  <a:cubicBezTo>
                    <a:pt x="20074" y="8921"/>
                    <a:pt x="20771" y="13847"/>
                    <a:pt x="21468" y="187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2726667" y="1329002"/>
              <a:ext cx="144258" cy="525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524" fill="norm" stroke="1" extrusionOk="0">
                  <a:moveTo>
                    <a:pt x="0" y="1746"/>
                  </a:moveTo>
                  <a:cubicBezTo>
                    <a:pt x="309" y="1138"/>
                    <a:pt x="617" y="531"/>
                    <a:pt x="1851" y="228"/>
                  </a:cubicBezTo>
                  <a:cubicBezTo>
                    <a:pt x="3086" y="-76"/>
                    <a:pt x="5246" y="-76"/>
                    <a:pt x="7406" y="228"/>
                  </a:cubicBezTo>
                  <a:cubicBezTo>
                    <a:pt x="9566" y="531"/>
                    <a:pt x="11726" y="1138"/>
                    <a:pt x="12497" y="2396"/>
                  </a:cubicBezTo>
                  <a:cubicBezTo>
                    <a:pt x="13269" y="3654"/>
                    <a:pt x="12651" y="5563"/>
                    <a:pt x="11880" y="6994"/>
                  </a:cubicBezTo>
                  <a:cubicBezTo>
                    <a:pt x="11109" y="8425"/>
                    <a:pt x="10183" y="9379"/>
                    <a:pt x="9874" y="10073"/>
                  </a:cubicBezTo>
                  <a:cubicBezTo>
                    <a:pt x="9566" y="10767"/>
                    <a:pt x="9874" y="11201"/>
                    <a:pt x="11417" y="11765"/>
                  </a:cubicBezTo>
                  <a:cubicBezTo>
                    <a:pt x="12960" y="12329"/>
                    <a:pt x="15737" y="13023"/>
                    <a:pt x="17897" y="13847"/>
                  </a:cubicBezTo>
                  <a:cubicBezTo>
                    <a:pt x="20057" y="14671"/>
                    <a:pt x="21600" y="15625"/>
                    <a:pt x="20829" y="16926"/>
                  </a:cubicBezTo>
                  <a:cubicBezTo>
                    <a:pt x="20057" y="18228"/>
                    <a:pt x="16971" y="19876"/>
                    <a:pt x="13886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3419761" y="1498600"/>
              <a:ext cx="303857" cy="164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241" fill="norm" stroke="1" extrusionOk="0">
                  <a:moveTo>
                    <a:pt x="1283" y="17225"/>
                  </a:moveTo>
                  <a:cubicBezTo>
                    <a:pt x="683" y="16405"/>
                    <a:pt x="83" y="15585"/>
                    <a:pt x="8" y="13671"/>
                  </a:cubicBezTo>
                  <a:cubicBezTo>
                    <a:pt x="-67" y="11757"/>
                    <a:pt x="383" y="8749"/>
                    <a:pt x="1283" y="6425"/>
                  </a:cubicBezTo>
                  <a:cubicBezTo>
                    <a:pt x="2183" y="4101"/>
                    <a:pt x="3533" y="2461"/>
                    <a:pt x="4658" y="1777"/>
                  </a:cubicBezTo>
                  <a:cubicBezTo>
                    <a:pt x="5783" y="1094"/>
                    <a:pt x="6683" y="1367"/>
                    <a:pt x="7733" y="4101"/>
                  </a:cubicBezTo>
                  <a:cubicBezTo>
                    <a:pt x="8783" y="6835"/>
                    <a:pt x="9983" y="12030"/>
                    <a:pt x="10808" y="15448"/>
                  </a:cubicBezTo>
                  <a:cubicBezTo>
                    <a:pt x="11633" y="18866"/>
                    <a:pt x="12083" y="20506"/>
                    <a:pt x="12683" y="21053"/>
                  </a:cubicBezTo>
                  <a:cubicBezTo>
                    <a:pt x="13283" y="21600"/>
                    <a:pt x="14033" y="21053"/>
                    <a:pt x="15383" y="18046"/>
                  </a:cubicBezTo>
                  <a:cubicBezTo>
                    <a:pt x="16733" y="15038"/>
                    <a:pt x="18683" y="9570"/>
                    <a:pt x="19808" y="6152"/>
                  </a:cubicBezTo>
                  <a:cubicBezTo>
                    <a:pt x="20933" y="2734"/>
                    <a:pt x="21233" y="1367"/>
                    <a:pt x="2153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3495017" y="1333500"/>
              <a:ext cx="317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3488667" y="1174750"/>
              <a:ext cx="6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3602967" y="1295400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3599973" y="1214966"/>
              <a:ext cx="15695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21600"/>
                  </a:moveTo>
                  <a:cubicBezTo>
                    <a:pt x="1118" y="10800"/>
                    <a:pt x="-1582" y="0"/>
                    <a:pt x="1118" y="0"/>
                  </a:cubicBezTo>
                  <a:cubicBezTo>
                    <a:pt x="3818" y="0"/>
                    <a:pt x="11918" y="10800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3655049" y="1042348"/>
              <a:ext cx="119369" cy="389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60" fill="norm" stroke="1" extrusionOk="0">
                  <a:moveTo>
                    <a:pt x="12275" y="14580"/>
                  </a:moveTo>
                  <a:cubicBezTo>
                    <a:pt x="10381" y="14464"/>
                    <a:pt x="8486" y="14348"/>
                    <a:pt x="6402" y="14813"/>
                  </a:cubicBezTo>
                  <a:cubicBezTo>
                    <a:pt x="4317" y="15277"/>
                    <a:pt x="2044" y="16322"/>
                    <a:pt x="907" y="17425"/>
                  </a:cubicBezTo>
                  <a:cubicBezTo>
                    <a:pt x="-230" y="18529"/>
                    <a:pt x="-230" y="19690"/>
                    <a:pt x="528" y="20445"/>
                  </a:cubicBezTo>
                  <a:cubicBezTo>
                    <a:pt x="1286" y="21200"/>
                    <a:pt x="2802" y="21548"/>
                    <a:pt x="5265" y="21258"/>
                  </a:cubicBezTo>
                  <a:cubicBezTo>
                    <a:pt x="7728" y="20967"/>
                    <a:pt x="11138" y="20038"/>
                    <a:pt x="13981" y="17716"/>
                  </a:cubicBezTo>
                  <a:cubicBezTo>
                    <a:pt x="16823" y="15393"/>
                    <a:pt x="19096" y="11677"/>
                    <a:pt x="20233" y="8600"/>
                  </a:cubicBezTo>
                  <a:cubicBezTo>
                    <a:pt x="21370" y="5522"/>
                    <a:pt x="21370" y="3083"/>
                    <a:pt x="20612" y="1690"/>
                  </a:cubicBezTo>
                  <a:cubicBezTo>
                    <a:pt x="19854" y="296"/>
                    <a:pt x="18338" y="-52"/>
                    <a:pt x="17012" y="6"/>
                  </a:cubicBezTo>
                  <a:cubicBezTo>
                    <a:pt x="15686" y="64"/>
                    <a:pt x="14549" y="529"/>
                    <a:pt x="13412" y="2329"/>
                  </a:cubicBezTo>
                  <a:cubicBezTo>
                    <a:pt x="12275" y="4129"/>
                    <a:pt x="11138" y="7264"/>
                    <a:pt x="12465" y="10051"/>
                  </a:cubicBezTo>
                  <a:cubicBezTo>
                    <a:pt x="13791" y="12838"/>
                    <a:pt x="17581" y="15277"/>
                    <a:pt x="21370" y="177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4218917" y="1346200"/>
              <a:ext cx="20955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55" y="2234"/>
                    <a:pt x="6109" y="4469"/>
                    <a:pt x="9164" y="7448"/>
                  </a:cubicBezTo>
                  <a:cubicBezTo>
                    <a:pt x="12218" y="10428"/>
                    <a:pt x="15273" y="14152"/>
                    <a:pt x="17345" y="16634"/>
                  </a:cubicBezTo>
                  <a:cubicBezTo>
                    <a:pt x="19418" y="19117"/>
                    <a:pt x="20509" y="2035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4257017" y="1308100"/>
              <a:ext cx="215901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06" y="626"/>
                    <a:pt x="18212" y="1252"/>
                    <a:pt x="15671" y="3391"/>
                  </a:cubicBezTo>
                  <a:cubicBezTo>
                    <a:pt x="13129" y="5530"/>
                    <a:pt x="9741" y="9183"/>
                    <a:pt x="6988" y="12470"/>
                  </a:cubicBezTo>
                  <a:cubicBezTo>
                    <a:pt x="4235" y="15757"/>
                    <a:pt x="2118" y="1867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6096978" y="1291065"/>
              <a:ext cx="245092" cy="453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406" fill="norm" stroke="1" extrusionOk="0">
                  <a:moveTo>
                    <a:pt x="18804" y="2605"/>
                  </a:moveTo>
                  <a:cubicBezTo>
                    <a:pt x="19536" y="2205"/>
                    <a:pt x="20269" y="1805"/>
                    <a:pt x="20726" y="1355"/>
                  </a:cubicBezTo>
                  <a:cubicBezTo>
                    <a:pt x="21184" y="905"/>
                    <a:pt x="21367" y="405"/>
                    <a:pt x="21001" y="155"/>
                  </a:cubicBezTo>
                  <a:cubicBezTo>
                    <a:pt x="20635" y="-95"/>
                    <a:pt x="19720" y="-95"/>
                    <a:pt x="17431" y="555"/>
                  </a:cubicBezTo>
                  <a:cubicBezTo>
                    <a:pt x="15143" y="1205"/>
                    <a:pt x="11482" y="2505"/>
                    <a:pt x="8370" y="4705"/>
                  </a:cubicBezTo>
                  <a:cubicBezTo>
                    <a:pt x="5259" y="6905"/>
                    <a:pt x="2696" y="10005"/>
                    <a:pt x="1323" y="12505"/>
                  </a:cubicBezTo>
                  <a:cubicBezTo>
                    <a:pt x="-50" y="15005"/>
                    <a:pt x="-233" y="16905"/>
                    <a:pt x="225" y="18305"/>
                  </a:cubicBezTo>
                  <a:cubicBezTo>
                    <a:pt x="682" y="19705"/>
                    <a:pt x="1781" y="20605"/>
                    <a:pt x="3520" y="21055"/>
                  </a:cubicBezTo>
                  <a:cubicBezTo>
                    <a:pt x="5259" y="21505"/>
                    <a:pt x="7638" y="21505"/>
                    <a:pt x="9743" y="21155"/>
                  </a:cubicBezTo>
                  <a:cubicBezTo>
                    <a:pt x="11848" y="20805"/>
                    <a:pt x="13679" y="20105"/>
                    <a:pt x="15509" y="19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6130267" y="1549400"/>
              <a:ext cx="1714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67" y="16364"/>
                    <a:pt x="10133" y="11127"/>
                    <a:pt x="13733" y="7527"/>
                  </a:cubicBezTo>
                  <a:cubicBezTo>
                    <a:pt x="17333" y="3927"/>
                    <a:pt x="19467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6455206" y="1293188"/>
              <a:ext cx="278312" cy="423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07" fill="norm" stroke="1" extrusionOk="0">
                  <a:moveTo>
                    <a:pt x="21516" y="2026"/>
                  </a:moveTo>
                  <a:cubicBezTo>
                    <a:pt x="21352" y="1494"/>
                    <a:pt x="21189" y="962"/>
                    <a:pt x="19552" y="537"/>
                  </a:cubicBezTo>
                  <a:cubicBezTo>
                    <a:pt x="17916" y="111"/>
                    <a:pt x="14807" y="-208"/>
                    <a:pt x="12271" y="164"/>
                  </a:cubicBezTo>
                  <a:cubicBezTo>
                    <a:pt x="9734" y="537"/>
                    <a:pt x="7771" y="1601"/>
                    <a:pt x="6298" y="3410"/>
                  </a:cubicBezTo>
                  <a:cubicBezTo>
                    <a:pt x="4825" y="5219"/>
                    <a:pt x="3843" y="7772"/>
                    <a:pt x="2861" y="10379"/>
                  </a:cubicBezTo>
                  <a:cubicBezTo>
                    <a:pt x="1880" y="12986"/>
                    <a:pt x="898" y="15646"/>
                    <a:pt x="407" y="17242"/>
                  </a:cubicBezTo>
                  <a:cubicBezTo>
                    <a:pt x="-84" y="18838"/>
                    <a:pt x="-84" y="19370"/>
                    <a:pt x="161" y="19849"/>
                  </a:cubicBezTo>
                  <a:cubicBezTo>
                    <a:pt x="407" y="20328"/>
                    <a:pt x="898" y="20754"/>
                    <a:pt x="2125" y="21020"/>
                  </a:cubicBezTo>
                  <a:cubicBezTo>
                    <a:pt x="3352" y="21286"/>
                    <a:pt x="5316" y="21392"/>
                    <a:pt x="7852" y="21232"/>
                  </a:cubicBezTo>
                  <a:cubicBezTo>
                    <a:pt x="10389" y="21073"/>
                    <a:pt x="13498" y="20647"/>
                    <a:pt x="16607" y="202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6689067" y="1422543"/>
              <a:ext cx="273051" cy="215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2502"/>
                  </a:moveTo>
                  <a:cubicBezTo>
                    <a:pt x="0" y="1454"/>
                    <a:pt x="0" y="405"/>
                    <a:pt x="419" y="91"/>
                  </a:cubicBezTo>
                  <a:cubicBezTo>
                    <a:pt x="837" y="-224"/>
                    <a:pt x="1674" y="195"/>
                    <a:pt x="4270" y="2712"/>
                  </a:cubicBezTo>
                  <a:cubicBezTo>
                    <a:pt x="6865" y="5228"/>
                    <a:pt x="11219" y="9842"/>
                    <a:pt x="14400" y="13302"/>
                  </a:cubicBezTo>
                  <a:cubicBezTo>
                    <a:pt x="17581" y="16762"/>
                    <a:pt x="19591" y="19069"/>
                    <a:pt x="21600" y="21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6809717" y="1416050"/>
              <a:ext cx="1651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167"/>
                    <a:pt x="18831" y="335"/>
                    <a:pt x="16754" y="1758"/>
                  </a:cubicBezTo>
                  <a:cubicBezTo>
                    <a:pt x="14677" y="3181"/>
                    <a:pt x="11908" y="5860"/>
                    <a:pt x="9000" y="8791"/>
                  </a:cubicBezTo>
                  <a:cubicBezTo>
                    <a:pt x="6092" y="11721"/>
                    <a:pt x="3046" y="14902"/>
                    <a:pt x="1523" y="17079"/>
                  </a:cubicBezTo>
                  <a:cubicBezTo>
                    <a:pt x="0" y="19256"/>
                    <a:pt x="0" y="2042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6974817" y="1316566"/>
              <a:ext cx="259624" cy="458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40" fill="norm" stroke="1" extrusionOk="0">
                  <a:moveTo>
                    <a:pt x="0" y="1991"/>
                  </a:moveTo>
                  <a:cubicBezTo>
                    <a:pt x="1932" y="1394"/>
                    <a:pt x="3863" y="796"/>
                    <a:pt x="6322" y="448"/>
                  </a:cubicBezTo>
                  <a:cubicBezTo>
                    <a:pt x="8780" y="100"/>
                    <a:pt x="11766" y="0"/>
                    <a:pt x="13698" y="0"/>
                  </a:cubicBezTo>
                  <a:cubicBezTo>
                    <a:pt x="15629" y="0"/>
                    <a:pt x="16507" y="100"/>
                    <a:pt x="17385" y="846"/>
                  </a:cubicBezTo>
                  <a:cubicBezTo>
                    <a:pt x="18263" y="1593"/>
                    <a:pt x="19141" y="2986"/>
                    <a:pt x="19668" y="5027"/>
                  </a:cubicBezTo>
                  <a:cubicBezTo>
                    <a:pt x="20195" y="7067"/>
                    <a:pt x="20371" y="9755"/>
                    <a:pt x="20634" y="12144"/>
                  </a:cubicBezTo>
                  <a:cubicBezTo>
                    <a:pt x="20898" y="14533"/>
                    <a:pt x="21249" y="16623"/>
                    <a:pt x="21424" y="17967"/>
                  </a:cubicBezTo>
                  <a:cubicBezTo>
                    <a:pt x="21600" y="19311"/>
                    <a:pt x="21600" y="19908"/>
                    <a:pt x="21249" y="20356"/>
                  </a:cubicBezTo>
                  <a:cubicBezTo>
                    <a:pt x="20898" y="20804"/>
                    <a:pt x="20195" y="21102"/>
                    <a:pt x="19405" y="21301"/>
                  </a:cubicBezTo>
                  <a:cubicBezTo>
                    <a:pt x="18615" y="21500"/>
                    <a:pt x="17737" y="21600"/>
                    <a:pt x="16859" y="21500"/>
                  </a:cubicBezTo>
                  <a:cubicBezTo>
                    <a:pt x="15980" y="21401"/>
                    <a:pt x="15102" y="21102"/>
                    <a:pt x="14839" y="20654"/>
                  </a:cubicBezTo>
                  <a:cubicBezTo>
                    <a:pt x="14576" y="20206"/>
                    <a:pt x="14927" y="19609"/>
                    <a:pt x="15278" y="190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7463767" y="1553633"/>
              <a:ext cx="1143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0800"/>
                    <a:pt x="9600" y="0"/>
                    <a:pt x="13200" y="0"/>
                  </a:cubicBezTo>
                  <a:cubicBezTo>
                    <a:pt x="16800" y="0"/>
                    <a:pt x="192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7444717" y="1701800"/>
              <a:ext cx="1841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4" y="14400"/>
                    <a:pt x="7448" y="7200"/>
                    <a:pt x="11048" y="3600"/>
                  </a:cubicBezTo>
                  <a:cubicBezTo>
                    <a:pt x="14648" y="0"/>
                    <a:pt x="1812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7825717" y="1540933"/>
              <a:ext cx="349251" cy="32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95" y="18094"/>
                    <a:pt x="4189" y="14587"/>
                    <a:pt x="5891" y="11221"/>
                  </a:cubicBezTo>
                  <a:cubicBezTo>
                    <a:pt x="7593" y="7855"/>
                    <a:pt x="8902" y="4629"/>
                    <a:pt x="9622" y="2665"/>
                  </a:cubicBezTo>
                  <a:cubicBezTo>
                    <a:pt x="10342" y="701"/>
                    <a:pt x="10473" y="0"/>
                    <a:pt x="10342" y="0"/>
                  </a:cubicBezTo>
                  <a:cubicBezTo>
                    <a:pt x="10211" y="0"/>
                    <a:pt x="9818" y="701"/>
                    <a:pt x="9033" y="3296"/>
                  </a:cubicBezTo>
                  <a:cubicBezTo>
                    <a:pt x="8247" y="5891"/>
                    <a:pt x="7069" y="10379"/>
                    <a:pt x="6480" y="13184"/>
                  </a:cubicBezTo>
                  <a:cubicBezTo>
                    <a:pt x="5891" y="15990"/>
                    <a:pt x="5891" y="17112"/>
                    <a:pt x="6284" y="17673"/>
                  </a:cubicBezTo>
                  <a:cubicBezTo>
                    <a:pt x="6676" y="18234"/>
                    <a:pt x="7462" y="18234"/>
                    <a:pt x="8705" y="17322"/>
                  </a:cubicBezTo>
                  <a:cubicBezTo>
                    <a:pt x="9949" y="16410"/>
                    <a:pt x="11651" y="14587"/>
                    <a:pt x="13025" y="12343"/>
                  </a:cubicBezTo>
                  <a:cubicBezTo>
                    <a:pt x="14400" y="10099"/>
                    <a:pt x="15447" y="7434"/>
                    <a:pt x="16102" y="5470"/>
                  </a:cubicBezTo>
                  <a:cubicBezTo>
                    <a:pt x="16756" y="3506"/>
                    <a:pt x="17018" y="2244"/>
                    <a:pt x="16887" y="1823"/>
                  </a:cubicBezTo>
                  <a:cubicBezTo>
                    <a:pt x="16756" y="1403"/>
                    <a:pt x="16233" y="1823"/>
                    <a:pt x="15709" y="2875"/>
                  </a:cubicBezTo>
                  <a:cubicBezTo>
                    <a:pt x="15185" y="3927"/>
                    <a:pt x="14662" y="5610"/>
                    <a:pt x="14793" y="7644"/>
                  </a:cubicBezTo>
                  <a:cubicBezTo>
                    <a:pt x="14924" y="9678"/>
                    <a:pt x="15709" y="12062"/>
                    <a:pt x="16953" y="13605"/>
                  </a:cubicBezTo>
                  <a:cubicBezTo>
                    <a:pt x="18196" y="15148"/>
                    <a:pt x="19898" y="15849"/>
                    <a:pt x="21600" y="16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7838417" y="1936750"/>
              <a:ext cx="2349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22" y="14400"/>
                    <a:pt x="12843" y="7200"/>
                    <a:pt x="16443" y="3600"/>
                  </a:cubicBezTo>
                  <a:cubicBezTo>
                    <a:pt x="20043" y="0"/>
                    <a:pt x="2082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7895567" y="2019300"/>
              <a:ext cx="158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8017010" y="2216150"/>
              <a:ext cx="186797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2093" y="0"/>
                  </a:moveTo>
                  <a:cubicBezTo>
                    <a:pt x="1365" y="4378"/>
                    <a:pt x="637" y="8757"/>
                    <a:pt x="273" y="11968"/>
                  </a:cubicBezTo>
                  <a:cubicBezTo>
                    <a:pt x="-91" y="15178"/>
                    <a:pt x="-91" y="17222"/>
                    <a:pt x="273" y="18827"/>
                  </a:cubicBezTo>
                  <a:cubicBezTo>
                    <a:pt x="637" y="20432"/>
                    <a:pt x="1365" y="21600"/>
                    <a:pt x="2215" y="21600"/>
                  </a:cubicBezTo>
                  <a:cubicBezTo>
                    <a:pt x="3064" y="21600"/>
                    <a:pt x="4035" y="20432"/>
                    <a:pt x="5006" y="18389"/>
                  </a:cubicBezTo>
                  <a:cubicBezTo>
                    <a:pt x="5976" y="16346"/>
                    <a:pt x="6947" y="13427"/>
                    <a:pt x="7554" y="11238"/>
                  </a:cubicBezTo>
                  <a:cubicBezTo>
                    <a:pt x="8161" y="9049"/>
                    <a:pt x="8403" y="7589"/>
                    <a:pt x="8282" y="7735"/>
                  </a:cubicBezTo>
                  <a:cubicBezTo>
                    <a:pt x="8161" y="7881"/>
                    <a:pt x="7675" y="9632"/>
                    <a:pt x="8039" y="10654"/>
                  </a:cubicBezTo>
                  <a:cubicBezTo>
                    <a:pt x="8403" y="11676"/>
                    <a:pt x="9617" y="11968"/>
                    <a:pt x="10709" y="11676"/>
                  </a:cubicBezTo>
                  <a:cubicBezTo>
                    <a:pt x="11801" y="11384"/>
                    <a:pt x="12772" y="10508"/>
                    <a:pt x="13985" y="9049"/>
                  </a:cubicBezTo>
                  <a:cubicBezTo>
                    <a:pt x="15199" y="7589"/>
                    <a:pt x="16655" y="5546"/>
                    <a:pt x="17383" y="5254"/>
                  </a:cubicBezTo>
                  <a:cubicBezTo>
                    <a:pt x="18111" y="4962"/>
                    <a:pt x="18111" y="6422"/>
                    <a:pt x="18111" y="8027"/>
                  </a:cubicBezTo>
                  <a:cubicBezTo>
                    <a:pt x="18111" y="9632"/>
                    <a:pt x="18111" y="11384"/>
                    <a:pt x="17990" y="12989"/>
                  </a:cubicBezTo>
                  <a:cubicBezTo>
                    <a:pt x="17869" y="14595"/>
                    <a:pt x="17626" y="16054"/>
                    <a:pt x="17262" y="16054"/>
                  </a:cubicBezTo>
                  <a:cubicBezTo>
                    <a:pt x="16898" y="16054"/>
                    <a:pt x="16412" y="14595"/>
                    <a:pt x="16534" y="12405"/>
                  </a:cubicBezTo>
                  <a:cubicBezTo>
                    <a:pt x="16655" y="10216"/>
                    <a:pt x="17383" y="7297"/>
                    <a:pt x="18233" y="5254"/>
                  </a:cubicBezTo>
                  <a:cubicBezTo>
                    <a:pt x="19082" y="3211"/>
                    <a:pt x="20053" y="2043"/>
                    <a:pt x="20660" y="2335"/>
                  </a:cubicBezTo>
                  <a:cubicBezTo>
                    <a:pt x="21266" y="2627"/>
                    <a:pt x="21509" y="4378"/>
                    <a:pt x="21388" y="6568"/>
                  </a:cubicBezTo>
                  <a:cubicBezTo>
                    <a:pt x="21266" y="8757"/>
                    <a:pt x="20781" y="11384"/>
                    <a:pt x="20296" y="140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8273979" y="2044699"/>
              <a:ext cx="97839" cy="316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23" fill="norm" stroke="1" extrusionOk="0">
                  <a:moveTo>
                    <a:pt x="8834" y="0"/>
                  </a:moveTo>
                  <a:cubicBezTo>
                    <a:pt x="8375" y="5007"/>
                    <a:pt x="7915" y="10013"/>
                    <a:pt x="7226" y="13160"/>
                  </a:cubicBezTo>
                  <a:cubicBezTo>
                    <a:pt x="6537" y="16307"/>
                    <a:pt x="5617" y="17595"/>
                    <a:pt x="4469" y="18811"/>
                  </a:cubicBezTo>
                  <a:cubicBezTo>
                    <a:pt x="3320" y="20026"/>
                    <a:pt x="1941" y="21171"/>
                    <a:pt x="1022" y="21385"/>
                  </a:cubicBezTo>
                  <a:cubicBezTo>
                    <a:pt x="103" y="21600"/>
                    <a:pt x="-357" y="20885"/>
                    <a:pt x="332" y="19311"/>
                  </a:cubicBezTo>
                  <a:cubicBezTo>
                    <a:pt x="1022" y="17738"/>
                    <a:pt x="2860" y="15306"/>
                    <a:pt x="4469" y="13804"/>
                  </a:cubicBezTo>
                  <a:cubicBezTo>
                    <a:pt x="6077" y="12302"/>
                    <a:pt x="7456" y="11730"/>
                    <a:pt x="8834" y="11086"/>
                  </a:cubicBezTo>
                  <a:cubicBezTo>
                    <a:pt x="10213" y="10442"/>
                    <a:pt x="11592" y="9727"/>
                    <a:pt x="13200" y="9584"/>
                  </a:cubicBezTo>
                  <a:cubicBezTo>
                    <a:pt x="14809" y="9441"/>
                    <a:pt x="16647" y="9870"/>
                    <a:pt x="17566" y="10442"/>
                  </a:cubicBezTo>
                  <a:cubicBezTo>
                    <a:pt x="18486" y="11015"/>
                    <a:pt x="18486" y="11730"/>
                    <a:pt x="17566" y="12302"/>
                  </a:cubicBezTo>
                  <a:cubicBezTo>
                    <a:pt x="16647" y="12874"/>
                    <a:pt x="14809" y="13303"/>
                    <a:pt x="12281" y="13732"/>
                  </a:cubicBezTo>
                  <a:cubicBezTo>
                    <a:pt x="9754" y="14162"/>
                    <a:pt x="6537" y="14591"/>
                    <a:pt x="5158" y="15163"/>
                  </a:cubicBezTo>
                  <a:cubicBezTo>
                    <a:pt x="3779" y="15735"/>
                    <a:pt x="4239" y="16450"/>
                    <a:pt x="5388" y="17094"/>
                  </a:cubicBezTo>
                  <a:cubicBezTo>
                    <a:pt x="6537" y="17738"/>
                    <a:pt x="8375" y="18310"/>
                    <a:pt x="10213" y="18811"/>
                  </a:cubicBezTo>
                  <a:cubicBezTo>
                    <a:pt x="12052" y="19311"/>
                    <a:pt x="13890" y="19740"/>
                    <a:pt x="15728" y="19669"/>
                  </a:cubicBezTo>
                  <a:cubicBezTo>
                    <a:pt x="17566" y="19597"/>
                    <a:pt x="19405" y="19025"/>
                    <a:pt x="21243" y="18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8381569" y="2220383"/>
              <a:ext cx="185919" cy="120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0860" fill="norm" stroke="1" extrusionOk="0">
                  <a:moveTo>
                    <a:pt x="3979" y="366"/>
                  </a:moveTo>
                  <a:cubicBezTo>
                    <a:pt x="3251" y="4393"/>
                    <a:pt x="2523" y="8420"/>
                    <a:pt x="1795" y="11898"/>
                  </a:cubicBezTo>
                  <a:cubicBezTo>
                    <a:pt x="1066" y="15376"/>
                    <a:pt x="338" y="18305"/>
                    <a:pt x="96" y="18671"/>
                  </a:cubicBezTo>
                  <a:cubicBezTo>
                    <a:pt x="-147" y="19037"/>
                    <a:pt x="96" y="16841"/>
                    <a:pt x="581" y="14461"/>
                  </a:cubicBezTo>
                  <a:cubicBezTo>
                    <a:pt x="1066" y="12081"/>
                    <a:pt x="1795" y="9519"/>
                    <a:pt x="2765" y="7139"/>
                  </a:cubicBezTo>
                  <a:cubicBezTo>
                    <a:pt x="3736" y="4759"/>
                    <a:pt x="4950" y="2563"/>
                    <a:pt x="5920" y="2197"/>
                  </a:cubicBezTo>
                  <a:cubicBezTo>
                    <a:pt x="6891" y="1831"/>
                    <a:pt x="7619" y="3295"/>
                    <a:pt x="7983" y="4942"/>
                  </a:cubicBezTo>
                  <a:cubicBezTo>
                    <a:pt x="8347" y="6590"/>
                    <a:pt x="8347" y="8420"/>
                    <a:pt x="8347" y="10983"/>
                  </a:cubicBezTo>
                  <a:cubicBezTo>
                    <a:pt x="8347" y="13546"/>
                    <a:pt x="8347" y="16841"/>
                    <a:pt x="8954" y="17756"/>
                  </a:cubicBezTo>
                  <a:cubicBezTo>
                    <a:pt x="9561" y="18671"/>
                    <a:pt x="10774" y="17207"/>
                    <a:pt x="12231" y="14461"/>
                  </a:cubicBezTo>
                  <a:cubicBezTo>
                    <a:pt x="13687" y="11715"/>
                    <a:pt x="15386" y="7688"/>
                    <a:pt x="16356" y="4759"/>
                  </a:cubicBezTo>
                  <a:cubicBezTo>
                    <a:pt x="17327" y="1831"/>
                    <a:pt x="17570" y="0"/>
                    <a:pt x="17327" y="0"/>
                  </a:cubicBezTo>
                  <a:cubicBezTo>
                    <a:pt x="17084" y="0"/>
                    <a:pt x="16356" y="1831"/>
                    <a:pt x="15750" y="3844"/>
                  </a:cubicBezTo>
                  <a:cubicBezTo>
                    <a:pt x="15143" y="5858"/>
                    <a:pt x="14657" y="8054"/>
                    <a:pt x="14415" y="10800"/>
                  </a:cubicBezTo>
                  <a:cubicBezTo>
                    <a:pt x="14172" y="13546"/>
                    <a:pt x="14172" y="16841"/>
                    <a:pt x="14779" y="18854"/>
                  </a:cubicBezTo>
                  <a:cubicBezTo>
                    <a:pt x="15386" y="20868"/>
                    <a:pt x="16599" y="21600"/>
                    <a:pt x="17813" y="19953"/>
                  </a:cubicBezTo>
                  <a:cubicBezTo>
                    <a:pt x="19026" y="18305"/>
                    <a:pt x="20240" y="14278"/>
                    <a:pt x="20846" y="11349"/>
                  </a:cubicBezTo>
                  <a:cubicBezTo>
                    <a:pt x="21453" y="8420"/>
                    <a:pt x="21453" y="6590"/>
                    <a:pt x="20968" y="5308"/>
                  </a:cubicBezTo>
                  <a:cubicBezTo>
                    <a:pt x="20482" y="4027"/>
                    <a:pt x="19511" y="3295"/>
                    <a:pt x="18541" y="2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8587717" y="2228850"/>
              <a:ext cx="107951" cy="77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0"/>
                  </a:moveTo>
                  <a:cubicBezTo>
                    <a:pt x="1271" y="5838"/>
                    <a:pt x="2541" y="11676"/>
                    <a:pt x="4024" y="15470"/>
                  </a:cubicBezTo>
                  <a:cubicBezTo>
                    <a:pt x="5506" y="19265"/>
                    <a:pt x="7200" y="21016"/>
                    <a:pt x="9106" y="21308"/>
                  </a:cubicBezTo>
                  <a:cubicBezTo>
                    <a:pt x="11012" y="21600"/>
                    <a:pt x="13129" y="20432"/>
                    <a:pt x="14824" y="17514"/>
                  </a:cubicBezTo>
                  <a:cubicBezTo>
                    <a:pt x="16518" y="14595"/>
                    <a:pt x="17788" y="9924"/>
                    <a:pt x="18424" y="9049"/>
                  </a:cubicBezTo>
                  <a:cubicBezTo>
                    <a:pt x="19059" y="8173"/>
                    <a:pt x="19059" y="11092"/>
                    <a:pt x="19482" y="12551"/>
                  </a:cubicBezTo>
                  <a:cubicBezTo>
                    <a:pt x="19906" y="14011"/>
                    <a:pt x="20753" y="14011"/>
                    <a:pt x="21600" y="140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8727780" y="2238286"/>
              <a:ext cx="88538" cy="11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13" fill="norm" stroke="1" extrusionOk="0">
                  <a:moveTo>
                    <a:pt x="2998" y="1851"/>
                  </a:moveTo>
                  <a:cubicBezTo>
                    <a:pt x="1969" y="5926"/>
                    <a:pt x="941" y="10002"/>
                    <a:pt x="426" y="13262"/>
                  </a:cubicBezTo>
                  <a:cubicBezTo>
                    <a:pt x="-88" y="16522"/>
                    <a:pt x="-88" y="18968"/>
                    <a:pt x="169" y="19171"/>
                  </a:cubicBezTo>
                  <a:cubicBezTo>
                    <a:pt x="426" y="19375"/>
                    <a:pt x="941" y="17338"/>
                    <a:pt x="2483" y="14281"/>
                  </a:cubicBezTo>
                  <a:cubicBezTo>
                    <a:pt x="4026" y="11224"/>
                    <a:pt x="6598" y="7149"/>
                    <a:pt x="9426" y="4296"/>
                  </a:cubicBezTo>
                  <a:cubicBezTo>
                    <a:pt x="12255" y="1443"/>
                    <a:pt x="15341" y="-187"/>
                    <a:pt x="17141" y="17"/>
                  </a:cubicBezTo>
                  <a:cubicBezTo>
                    <a:pt x="18941" y="221"/>
                    <a:pt x="19455" y="2258"/>
                    <a:pt x="19969" y="6130"/>
                  </a:cubicBezTo>
                  <a:cubicBezTo>
                    <a:pt x="20483" y="10002"/>
                    <a:pt x="20998" y="15707"/>
                    <a:pt x="21512" y="21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0" y="2749550"/>
              <a:ext cx="205718" cy="472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923" y="0"/>
                  </a:moveTo>
                  <a:cubicBezTo>
                    <a:pt x="1584" y="3487"/>
                    <a:pt x="2245" y="6974"/>
                    <a:pt x="2907" y="10413"/>
                  </a:cubicBezTo>
                  <a:cubicBezTo>
                    <a:pt x="3568" y="13851"/>
                    <a:pt x="4229" y="17241"/>
                    <a:pt x="4450" y="19178"/>
                  </a:cubicBezTo>
                  <a:cubicBezTo>
                    <a:pt x="4670" y="21116"/>
                    <a:pt x="4450" y="21600"/>
                    <a:pt x="4009" y="21600"/>
                  </a:cubicBezTo>
                  <a:cubicBezTo>
                    <a:pt x="3568" y="21600"/>
                    <a:pt x="2907" y="21116"/>
                    <a:pt x="2135" y="20002"/>
                  </a:cubicBezTo>
                  <a:cubicBezTo>
                    <a:pt x="1364" y="18888"/>
                    <a:pt x="482" y="17144"/>
                    <a:pt x="152" y="15885"/>
                  </a:cubicBezTo>
                  <a:cubicBezTo>
                    <a:pt x="-179" y="14626"/>
                    <a:pt x="41" y="13851"/>
                    <a:pt x="703" y="13464"/>
                  </a:cubicBezTo>
                  <a:cubicBezTo>
                    <a:pt x="1364" y="13076"/>
                    <a:pt x="2466" y="13076"/>
                    <a:pt x="3568" y="13076"/>
                  </a:cubicBezTo>
                  <a:cubicBezTo>
                    <a:pt x="4670" y="13076"/>
                    <a:pt x="5772" y="13076"/>
                    <a:pt x="7094" y="12689"/>
                  </a:cubicBezTo>
                  <a:cubicBezTo>
                    <a:pt x="8417" y="12301"/>
                    <a:pt x="9960" y="11526"/>
                    <a:pt x="11723" y="10025"/>
                  </a:cubicBezTo>
                  <a:cubicBezTo>
                    <a:pt x="13486" y="8524"/>
                    <a:pt x="15470" y="6296"/>
                    <a:pt x="16792" y="4940"/>
                  </a:cubicBezTo>
                  <a:cubicBezTo>
                    <a:pt x="18115" y="3584"/>
                    <a:pt x="18776" y="3100"/>
                    <a:pt x="19107" y="3245"/>
                  </a:cubicBezTo>
                  <a:cubicBezTo>
                    <a:pt x="19437" y="3390"/>
                    <a:pt x="19437" y="4165"/>
                    <a:pt x="19327" y="6296"/>
                  </a:cubicBezTo>
                  <a:cubicBezTo>
                    <a:pt x="19217" y="8427"/>
                    <a:pt x="18997" y="11914"/>
                    <a:pt x="19327" y="14529"/>
                  </a:cubicBezTo>
                  <a:cubicBezTo>
                    <a:pt x="19658" y="17144"/>
                    <a:pt x="20539" y="18888"/>
                    <a:pt x="21421" y="206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241700" y="3098800"/>
              <a:ext cx="58782" cy="123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1029" fill="norm" stroke="1" extrusionOk="0">
                  <a:moveTo>
                    <a:pt x="2979" y="1080"/>
                  </a:moveTo>
                  <a:cubicBezTo>
                    <a:pt x="1490" y="5400"/>
                    <a:pt x="0" y="9720"/>
                    <a:pt x="0" y="12780"/>
                  </a:cubicBezTo>
                  <a:cubicBezTo>
                    <a:pt x="0" y="15840"/>
                    <a:pt x="1490" y="17640"/>
                    <a:pt x="4097" y="19080"/>
                  </a:cubicBezTo>
                  <a:cubicBezTo>
                    <a:pt x="6703" y="20520"/>
                    <a:pt x="10428" y="21600"/>
                    <a:pt x="14152" y="20700"/>
                  </a:cubicBezTo>
                  <a:cubicBezTo>
                    <a:pt x="17876" y="19800"/>
                    <a:pt x="21600" y="16920"/>
                    <a:pt x="20483" y="13140"/>
                  </a:cubicBezTo>
                  <a:cubicBezTo>
                    <a:pt x="19366" y="9360"/>
                    <a:pt x="13407" y="4680"/>
                    <a:pt x="744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408917" y="2952750"/>
              <a:ext cx="1" cy="317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415267" y="313690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758167" y="2978650"/>
              <a:ext cx="355601" cy="36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21447"/>
                  </a:moveTo>
                  <a:cubicBezTo>
                    <a:pt x="1543" y="18978"/>
                    <a:pt x="3086" y="16510"/>
                    <a:pt x="4179" y="13856"/>
                  </a:cubicBezTo>
                  <a:cubicBezTo>
                    <a:pt x="5271" y="11202"/>
                    <a:pt x="5914" y="8364"/>
                    <a:pt x="6429" y="6142"/>
                  </a:cubicBezTo>
                  <a:cubicBezTo>
                    <a:pt x="6943" y="3920"/>
                    <a:pt x="7329" y="2316"/>
                    <a:pt x="7521" y="1884"/>
                  </a:cubicBezTo>
                  <a:cubicBezTo>
                    <a:pt x="7714" y="1452"/>
                    <a:pt x="7714" y="2192"/>
                    <a:pt x="7650" y="4352"/>
                  </a:cubicBezTo>
                  <a:cubicBezTo>
                    <a:pt x="7586" y="6512"/>
                    <a:pt x="7457" y="10092"/>
                    <a:pt x="7521" y="12560"/>
                  </a:cubicBezTo>
                  <a:cubicBezTo>
                    <a:pt x="7586" y="15029"/>
                    <a:pt x="7843" y="16386"/>
                    <a:pt x="8164" y="17374"/>
                  </a:cubicBezTo>
                  <a:cubicBezTo>
                    <a:pt x="8486" y="18361"/>
                    <a:pt x="8871" y="18978"/>
                    <a:pt x="9386" y="19349"/>
                  </a:cubicBezTo>
                  <a:cubicBezTo>
                    <a:pt x="9900" y="19719"/>
                    <a:pt x="10543" y="19842"/>
                    <a:pt x="11057" y="19596"/>
                  </a:cubicBezTo>
                  <a:cubicBezTo>
                    <a:pt x="11571" y="19349"/>
                    <a:pt x="11957" y="18732"/>
                    <a:pt x="12986" y="16386"/>
                  </a:cubicBezTo>
                  <a:cubicBezTo>
                    <a:pt x="14014" y="14041"/>
                    <a:pt x="15686" y="9968"/>
                    <a:pt x="16714" y="7129"/>
                  </a:cubicBezTo>
                  <a:cubicBezTo>
                    <a:pt x="17743" y="4290"/>
                    <a:pt x="18129" y="2686"/>
                    <a:pt x="18386" y="1575"/>
                  </a:cubicBezTo>
                  <a:cubicBezTo>
                    <a:pt x="18643" y="464"/>
                    <a:pt x="18771" y="-153"/>
                    <a:pt x="18707" y="32"/>
                  </a:cubicBezTo>
                  <a:cubicBezTo>
                    <a:pt x="18643" y="217"/>
                    <a:pt x="18386" y="1205"/>
                    <a:pt x="18257" y="3118"/>
                  </a:cubicBezTo>
                  <a:cubicBezTo>
                    <a:pt x="18129" y="5031"/>
                    <a:pt x="18129" y="7870"/>
                    <a:pt x="18321" y="9598"/>
                  </a:cubicBezTo>
                  <a:cubicBezTo>
                    <a:pt x="18514" y="11326"/>
                    <a:pt x="18900" y="11943"/>
                    <a:pt x="19479" y="12313"/>
                  </a:cubicBezTo>
                  <a:cubicBezTo>
                    <a:pt x="20057" y="12684"/>
                    <a:pt x="20829" y="12807"/>
                    <a:pt x="21600" y="129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1272517" y="306070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1304267" y="3130549"/>
              <a:ext cx="196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1" y="18400"/>
                    <a:pt x="8361" y="15200"/>
                    <a:pt x="11961" y="11600"/>
                  </a:cubicBezTo>
                  <a:cubicBezTo>
                    <a:pt x="15561" y="8000"/>
                    <a:pt x="18581" y="4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1812267" y="2959712"/>
              <a:ext cx="311151" cy="298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2" fill="norm" stroke="1" extrusionOk="0">
                  <a:moveTo>
                    <a:pt x="0" y="20373"/>
                  </a:moveTo>
                  <a:cubicBezTo>
                    <a:pt x="1616" y="16379"/>
                    <a:pt x="3233" y="12384"/>
                    <a:pt x="4335" y="9277"/>
                  </a:cubicBezTo>
                  <a:cubicBezTo>
                    <a:pt x="5437" y="6171"/>
                    <a:pt x="6024" y="3951"/>
                    <a:pt x="6318" y="2472"/>
                  </a:cubicBezTo>
                  <a:cubicBezTo>
                    <a:pt x="6612" y="992"/>
                    <a:pt x="6612" y="253"/>
                    <a:pt x="6465" y="401"/>
                  </a:cubicBezTo>
                  <a:cubicBezTo>
                    <a:pt x="6318" y="549"/>
                    <a:pt x="6024" y="1584"/>
                    <a:pt x="5657" y="4321"/>
                  </a:cubicBezTo>
                  <a:cubicBezTo>
                    <a:pt x="5290" y="7058"/>
                    <a:pt x="4849" y="11497"/>
                    <a:pt x="4629" y="14160"/>
                  </a:cubicBezTo>
                  <a:cubicBezTo>
                    <a:pt x="4408" y="16823"/>
                    <a:pt x="4408" y="17710"/>
                    <a:pt x="4555" y="18524"/>
                  </a:cubicBezTo>
                  <a:cubicBezTo>
                    <a:pt x="4702" y="19338"/>
                    <a:pt x="4996" y="20077"/>
                    <a:pt x="5584" y="20521"/>
                  </a:cubicBezTo>
                  <a:cubicBezTo>
                    <a:pt x="6171" y="20965"/>
                    <a:pt x="7053" y="21113"/>
                    <a:pt x="8449" y="19855"/>
                  </a:cubicBezTo>
                  <a:cubicBezTo>
                    <a:pt x="9845" y="18598"/>
                    <a:pt x="11755" y="15935"/>
                    <a:pt x="13371" y="12606"/>
                  </a:cubicBezTo>
                  <a:cubicBezTo>
                    <a:pt x="14988" y="9277"/>
                    <a:pt x="16310" y="5283"/>
                    <a:pt x="16971" y="2842"/>
                  </a:cubicBezTo>
                  <a:cubicBezTo>
                    <a:pt x="17633" y="401"/>
                    <a:pt x="17633" y="-487"/>
                    <a:pt x="17559" y="253"/>
                  </a:cubicBezTo>
                  <a:cubicBezTo>
                    <a:pt x="17486" y="992"/>
                    <a:pt x="17339" y="3360"/>
                    <a:pt x="17265" y="6097"/>
                  </a:cubicBezTo>
                  <a:cubicBezTo>
                    <a:pt x="17192" y="8834"/>
                    <a:pt x="17192" y="11940"/>
                    <a:pt x="17486" y="13790"/>
                  </a:cubicBezTo>
                  <a:cubicBezTo>
                    <a:pt x="17780" y="15639"/>
                    <a:pt x="18367" y="16231"/>
                    <a:pt x="19102" y="16527"/>
                  </a:cubicBezTo>
                  <a:cubicBezTo>
                    <a:pt x="19837" y="16823"/>
                    <a:pt x="20718" y="16823"/>
                    <a:pt x="21600" y="168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2156443" y="3117849"/>
              <a:ext cx="79991" cy="100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399" fill="norm" stroke="1" extrusionOk="0">
                  <a:moveTo>
                    <a:pt x="14254" y="0"/>
                  </a:moveTo>
                  <a:cubicBezTo>
                    <a:pt x="9394" y="3600"/>
                    <a:pt x="4534" y="7200"/>
                    <a:pt x="2104" y="10125"/>
                  </a:cubicBezTo>
                  <a:cubicBezTo>
                    <a:pt x="-326" y="13050"/>
                    <a:pt x="-326" y="15300"/>
                    <a:pt x="484" y="17325"/>
                  </a:cubicBezTo>
                  <a:cubicBezTo>
                    <a:pt x="1294" y="19350"/>
                    <a:pt x="2914" y="21150"/>
                    <a:pt x="6154" y="21375"/>
                  </a:cubicBezTo>
                  <a:cubicBezTo>
                    <a:pt x="9394" y="21600"/>
                    <a:pt x="14254" y="20250"/>
                    <a:pt x="17224" y="18225"/>
                  </a:cubicBezTo>
                  <a:cubicBezTo>
                    <a:pt x="20194" y="16200"/>
                    <a:pt x="21274" y="13500"/>
                    <a:pt x="19654" y="10350"/>
                  </a:cubicBezTo>
                  <a:cubicBezTo>
                    <a:pt x="18034" y="7200"/>
                    <a:pt x="13714" y="3600"/>
                    <a:pt x="939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3139417" y="3022600"/>
              <a:ext cx="139701" cy="193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1409"/>
                  </a:moveTo>
                  <a:cubicBezTo>
                    <a:pt x="1964" y="3522"/>
                    <a:pt x="3927" y="5635"/>
                    <a:pt x="5564" y="8570"/>
                  </a:cubicBezTo>
                  <a:cubicBezTo>
                    <a:pt x="7200" y="11504"/>
                    <a:pt x="8509" y="15261"/>
                    <a:pt x="9655" y="17726"/>
                  </a:cubicBezTo>
                  <a:cubicBezTo>
                    <a:pt x="10800" y="20191"/>
                    <a:pt x="11782" y="21365"/>
                    <a:pt x="12927" y="21483"/>
                  </a:cubicBezTo>
                  <a:cubicBezTo>
                    <a:pt x="14073" y="21600"/>
                    <a:pt x="15382" y="20661"/>
                    <a:pt x="16527" y="17491"/>
                  </a:cubicBezTo>
                  <a:cubicBezTo>
                    <a:pt x="17673" y="14322"/>
                    <a:pt x="18655" y="8922"/>
                    <a:pt x="19473" y="5635"/>
                  </a:cubicBezTo>
                  <a:cubicBezTo>
                    <a:pt x="20291" y="2348"/>
                    <a:pt x="20945" y="117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3331525" y="3012016"/>
              <a:ext cx="82563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0" h="21600" fill="norm" stroke="1" extrusionOk="0">
                  <a:moveTo>
                    <a:pt x="15038" y="5229"/>
                  </a:moveTo>
                  <a:cubicBezTo>
                    <a:pt x="14524" y="4093"/>
                    <a:pt x="14009" y="2956"/>
                    <a:pt x="12724" y="1933"/>
                  </a:cubicBezTo>
                  <a:cubicBezTo>
                    <a:pt x="11438" y="909"/>
                    <a:pt x="9381" y="0"/>
                    <a:pt x="7324" y="0"/>
                  </a:cubicBezTo>
                  <a:cubicBezTo>
                    <a:pt x="5266" y="0"/>
                    <a:pt x="3209" y="909"/>
                    <a:pt x="1666" y="2501"/>
                  </a:cubicBezTo>
                  <a:cubicBezTo>
                    <a:pt x="124" y="4093"/>
                    <a:pt x="-905" y="6366"/>
                    <a:pt x="1152" y="8754"/>
                  </a:cubicBezTo>
                  <a:cubicBezTo>
                    <a:pt x="3209" y="11141"/>
                    <a:pt x="8352" y="13642"/>
                    <a:pt x="11952" y="15234"/>
                  </a:cubicBezTo>
                  <a:cubicBezTo>
                    <a:pt x="15552" y="16825"/>
                    <a:pt x="17609" y="17507"/>
                    <a:pt x="18895" y="18417"/>
                  </a:cubicBezTo>
                  <a:cubicBezTo>
                    <a:pt x="20181" y="19326"/>
                    <a:pt x="20695" y="20463"/>
                    <a:pt x="18895" y="21032"/>
                  </a:cubicBezTo>
                  <a:cubicBezTo>
                    <a:pt x="17095" y="21600"/>
                    <a:pt x="12981" y="21600"/>
                    <a:pt x="886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3495017" y="3168649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4435611" y="2889250"/>
              <a:ext cx="208757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3845" y="0"/>
                  </a:moveTo>
                  <a:cubicBezTo>
                    <a:pt x="4063" y="4267"/>
                    <a:pt x="4282" y="8533"/>
                    <a:pt x="4500" y="11800"/>
                  </a:cubicBezTo>
                  <a:cubicBezTo>
                    <a:pt x="4718" y="15067"/>
                    <a:pt x="4936" y="17333"/>
                    <a:pt x="4718" y="18867"/>
                  </a:cubicBezTo>
                  <a:cubicBezTo>
                    <a:pt x="4500" y="20400"/>
                    <a:pt x="3845" y="21200"/>
                    <a:pt x="3191" y="21267"/>
                  </a:cubicBezTo>
                  <a:cubicBezTo>
                    <a:pt x="2536" y="21333"/>
                    <a:pt x="1882" y="20667"/>
                    <a:pt x="1336" y="19933"/>
                  </a:cubicBezTo>
                  <a:cubicBezTo>
                    <a:pt x="791" y="19200"/>
                    <a:pt x="354" y="18400"/>
                    <a:pt x="136" y="17533"/>
                  </a:cubicBezTo>
                  <a:cubicBezTo>
                    <a:pt x="-82" y="16667"/>
                    <a:pt x="-82" y="15733"/>
                    <a:pt x="463" y="15267"/>
                  </a:cubicBezTo>
                  <a:cubicBezTo>
                    <a:pt x="1009" y="14800"/>
                    <a:pt x="2100" y="14800"/>
                    <a:pt x="3300" y="14867"/>
                  </a:cubicBezTo>
                  <a:cubicBezTo>
                    <a:pt x="4500" y="14933"/>
                    <a:pt x="5809" y="15067"/>
                    <a:pt x="7773" y="14333"/>
                  </a:cubicBezTo>
                  <a:cubicBezTo>
                    <a:pt x="9736" y="13600"/>
                    <a:pt x="12354" y="12000"/>
                    <a:pt x="14318" y="10000"/>
                  </a:cubicBezTo>
                  <a:cubicBezTo>
                    <a:pt x="16282" y="8000"/>
                    <a:pt x="17591" y="5600"/>
                    <a:pt x="18463" y="3933"/>
                  </a:cubicBezTo>
                  <a:cubicBezTo>
                    <a:pt x="19336" y="2267"/>
                    <a:pt x="19773" y="1333"/>
                    <a:pt x="20100" y="1200"/>
                  </a:cubicBezTo>
                  <a:cubicBezTo>
                    <a:pt x="20427" y="1067"/>
                    <a:pt x="20645" y="1733"/>
                    <a:pt x="20754" y="4400"/>
                  </a:cubicBezTo>
                  <a:cubicBezTo>
                    <a:pt x="20863" y="7067"/>
                    <a:pt x="20863" y="11733"/>
                    <a:pt x="20973" y="14933"/>
                  </a:cubicBezTo>
                  <a:cubicBezTo>
                    <a:pt x="21082" y="18133"/>
                    <a:pt x="21300" y="19867"/>
                    <a:pt x="215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4765017" y="3155949"/>
              <a:ext cx="8467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009"/>
                    <a:pt x="21600" y="10017"/>
                    <a:pt x="21600" y="13617"/>
                  </a:cubicBezTo>
                  <a:cubicBezTo>
                    <a:pt x="21600" y="17217"/>
                    <a:pt x="10800" y="194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4917417" y="2997199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4930117" y="31559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5133317" y="2985497"/>
              <a:ext cx="254001" cy="348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21538"/>
                  </a:moveTo>
                  <a:cubicBezTo>
                    <a:pt x="1980" y="17218"/>
                    <a:pt x="3960" y="12898"/>
                    <a:pt x="5310" y="9625"/>
                  </a:cubicBezTo>
                  <a:cubicBezTo>
                    <a:pt x="6660" y="6353"/>
                    <a:pt x="7380" y="4127"/>
                    <a:pt x="7830" y="2556"/>
                  </a:cubicBezTo>
                  <a:cubicBezTo>
                    <a:pt x="8280" y="985"/>
                    <a:pt x="8460" y="69"/>
                    <a:pt x="8370" y="3"/>
                  </a:cubicBezTo>
                  <a:cubicBezTo>
                    <a:pt x="8280" y="-62"/>
                    <a:pt x="7920" y="723"/>
                    <a:pt x="7470" y="2687"/>
                  </a:cubicBezTo>
                  <a:cubicBezTo>
                    <a:pt x="7020" y="4651"/>
                    <a:pt x="6480" y="7793"/>
                    <a:pt x="6210" y="9691"/>
                  </a:cubicBezTo>
                  <a:cubicBezTo>
                    <a:pt x="5940" y="11589"/>
                    <a:pt x="5940" y="12243"/>
                    <a:pt x="6210" y="12833"/>
                  </a:cubicBezTo>
                  <a:cubicBezTo>
                    <a:pt x="6480" y="13422"/>
                    <a:pt x="7020" y="13945"/>
                    <a:pt x="7650" y="14011"/>
                  </a:cubicBezTo>
                  <a:cubicBezTo>
                    <a:pt x="8280" y="14076"/>
                    <a:pt x="9000" y="13683"/>
                    <a:pt x="10350" y="11785"/>
                  </a:cubicBezTo>
                  <a:cubicBezTo>
                    <a:pt x="11700" y="9887"/>
                    <a:pt x="13680" y="6483"/>
                    <a:pt x="14760" y="4389"/>
                  </a:cubicBezTo>
                  <a:cubicBezTo>
                    <a:pt x="15840" y="2294"/>
                    <a:pt x="16020" y="1509"/>
                    <a:pt x="16290" y="1443"/>
                  </a:cubicBezTo>
                  <a:cubicBezTo>
                    <a:pt x="16560" y="1378"/>
                    <a:pt x="16920" y="2033"/>
                    <a:pt x="17010" y="3538"/>
                  </a:cubicBezTo>
                  <a:cubicBezTo>
                    <a:pt x="17100" y="5043"/>
                    <a:pt x="16920" y="7400"/>
                    <a:pt x="17100" y="8840"/>
                  </a:cubicBezTo>
                  <a:cubicBezTo>
                    <a:pt x="17280" y="10280"/>
                    <a:pt x="17820" y="10803"/>
                    <a:pt x="18630" y="11131"/>
                  </a:cubicBezTo>
                  <a:cubicBezTo>
                    <a:pt x="19440" y="11458"/>
                    <a:pt x="20520" y="11589"/>
                    <a:pt x="21600" y="11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5533367" y="3060700"/>
              <a:ext cx="1524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5590517" y="3098800"/>
              <a:ext cx="1968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6800"/>
                    <a:pt x="12077" y="12000"/>
                    <a:pt x="15677" y="8400"/>
                  </a:cubicBezTo>
                  <a:cubicBezTo>
                    <a:pt x="19277" y="4800"/>
                    <a:pt x="20439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5607761" y="2908300"/>
              <a:ext cx="192307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21331" y="0"/>
                  </a:moveTo>
                  <a:cubicBezTo>
                    <a:pt x="16401" y="3729"/>
                    <a:pt x="11470" y="7457"/>
                    <a:pt x="7831" y="10543"/>
                  </a:cubicBezTo>
                  <a:cubicBezTo>
                    <a:pt x="4192" y="13629"/>
                    <a:pt x="1844" y="16071"/>
                    <a:pt x="788" y="17807"/>
                  </a:cubicBezTo>
                  <a:cubicBezTo>
                    <a:pt x="-269" y="19543"/>
                    <a:pt x="-34" y="20571"/>
                    <a:pt x="20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5876267" y="2927088"/>
              <a:ext cx="267923" cy="292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64" fill="norm" stroke="1" extrusionOk="0">
                  <a:moveTo>
                    <a:pt x="0" y="21464"/>
                  </a:moveTo>
                  <a:cubicBezTo>
                    <a:pt x="2381" y="17579"/>
                    <a:pt x="4762" y="13694"/>
                    <a:pt x="6633" y="10509"/>
                  </a:cubicBezTo>
                  <a:cubicBezTo>
                    <a:pt x="8504" y="7323"/>
                    <a:pt x="9865" y="4837"/>
                    <a:pt x="10885" y="3050"/>
                  </a:cubicBezTo>
                  <a:cubicBezTo>
                    <a:pt x="11906" y="1263"/>
                    <a:pt x="12586" y="175"/>
                    <a:pt x="12586" y="19"/>
                  </a:cubicBezTo>
                  <a:cubicBezTo>
                    <a:pt x="12586" y="-136"/>
                    <a:pt x="11906" y="641"/>
                    <a:pt x="11055" y="2817"/>
                  </a:cubicBezTo>
                  <a:cubicBezTo>
                    <a:pt x="10205" y="4992"/>
                    <a:pt x="9184" y="8566"/>
                    <a:pt x="8674" y="10742"/>
                  </a:cubicBezTo>
                  <a:cubicBezTo>
                    <a:pt x="8164" y="12917"/>
                    <a:pt x="8164" y="13694"/>
                    <a:pt x="8334" y="14471"/>
                  </a:cubicBezTo>
                  <a:cubicBezTo>
                    <a:pt x="8504" y="15248"/>
                    <a:pt x="8844" y="16025"/>
                    <a:pt x="9439" y="16414"/>
                  </a:cubicBezTo>
                  <a:cubicBezTo>
                    <a:pt x="10035" y="16802"/>
                    <a:pt x="10885" y="16802"/>
                    <a:pt x="12671" y="14937"/>
                  </a:cubicBezTo>
                  <a:cubicBezTo>
                    <a:pt x="14457" y="13073"/>
                    <a:pt x="17178" y="9343"/>
                    <a:pt x="18709" y="7012"/>
                  </a:cubicBezTo>
                  <a:cubicBezTo>
                    <a:pt x="20239" y="4681"/>
                    <a:pt x="20580" y="3749"/>
                    <a:pt x="20920" y="2894"/>
                  </a:cubicBezTo>
                  <a:cubicBezTo>
                    <a:pt x="21260" y="2040"/>
                    <a:pt x="21600" y="1263"/>
                    <a:pt x="21515" y="1263"/>
                  </a:cubicBezTo>
                  <a:cubicBezTo>
                    <a:pt x="21430" y="1263"/>
                    <a:pt x="20920" y="2040"/>
                    <a:pt x="20409" y="4215"/>
                  </a:cubicBezTo>
                  <a:cubicBezTo>
                    <a:pt x="19899" y="6391"/>
                    <a:pt x="19389" y="9965"/>
                    <a:pt x="19474" y="12140"/>
                  </a:cubicBezTo>
                  <a:cubicBezTo>
                    <a:pt x="19559" y="14316"/>
                    <a:pt x="20239" y="15093"/>
                    <a:pt x="20920" y="158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6178139" y="3103033"/>
              <a:ext cx="71496" cy="8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0702" fill="norm" stroke="1" extrusionOk="0">
                  <a:moveTo>
                    <a:pt x="8259" y="2057"/>
                  </a:moveTo>
                  <a:cubicBezTo>
                    <a:pt x="5790" y="4115"/>
                    <a:pt x="3322" y="6172"/>
                    <a:pt x="1779" y="8486"/>
                  </a:cubicBezTo>
                  <a:cubicBezTo>
                    <a:pt x="236" y="10800"/>
                    <a:pt x="-381" y="13372"/>
                    <a:pt x="236" y="15686"/>
                  </a:cubicBezTo>
                  <a:cubicBezTo>
                    <a:pt x="853" y="18000"/>
                    <a:pt x="2705" y="20057"/>
                    <a:pt x="5173" y="20572"/>
                  </a:cubicBezTo>
                  <a:cubicBezTo>
                    <a:pt x="7642" y="21086"/>
                    <a:pt x="10728" y="20057"/>
                    <a:pt x="13505" y="18000"/>
                  </a:cubicBezTo>
                  <a:cubicBezTo>
                    <a:pt x="16282" y="15943"/>
                    <a:pt x="18750" y="12857"/>
                    <a:pt x="19985" y="9515"/>
                  </a:cubicBezTo>
                  <a:cubicBezTo>
                    <a:pt x="21219" y="6172"/>
                    <a:pt x="21219" y="2572"/>
                    <a:pt x="19368" y="1029"/>
                  </a:cubicBezTo>
                  <a:cubicBezTo>
                    <a:pt x="17516" y="-514"/>
                    <a:pt x="13813" y="0"/>
                    <a:pt x="10110" y="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5584167" y="3047999"/>
              <a:ext cx="196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19" y="19200"/>
                    <a:pt x="6039" y="16800"/>
                    <a:pt x="9639" y="13200"/>
                  </a:cubicBezTo>
                  <a:cubicBezTo>
                    <a:pt x="13239" y="9600"/>
                    <a:pt x="17419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358117" y="4349477"/>
              <a:ext cx="25401" cy="479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864"/>
                  </a:moveTo>
                  <a:cubicBezTo>
                    <a:pt x="0" y="391"/>
                    <a:pt x="0" y="-83"/>
                    <a:pt x="900" y="12"/>
                  </a:cubicBezTo>
                  <a:cubicBezTo>
                    <a:pt x="1800" y="106"/>
                    <a:pt x="3600" y="770"/>
                    <a:pt x="6300" y="2759"/>
                  </a:cubicBezTo>
                  <a:cubicBezTo>
                    <a:pt x="9000" y="4749"/>
                    <a:pt x="12600" y="8064"/>
                    <a:pt x="14400" y="11238"/>
                  </a:cubicBezTo>
                  <a:cubicBezTo>
                    <a:pt x="16200" y="14412"/>
                    <a:pt x="16200" y="17443"/>
                    <a:pt x="17100" y="19196"/>
                  </a:cubicBezTo>
                  <a:cubicBezTo>
                    <a:pt x="18000" y="20949"/>
                    <a:pt x="19800" y="21422"/>
                    <a:pt x="20700" y="21470"/>
                  </a:cubicBezTo>
                  <a:cubicBezTo>
                    <a:pt x="21600" y="21517"/>
                    <a:pt x="21600" y="21138"/>
                    <a:pt x="21600" y="207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91417" y="4311649"/>
              <a:ext cx="5397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95" y="17829"/>
                    <a:pt x="5591" y="14057"/>
                    <a:pt x="8555" y="10457"/>
                  </a:cubicBezTo>
                  <a:cubicBezTo>
                    <a:pt x="11520" y="6857"/>
                    <a:pt x="14654" y="3429"/>
                    <a:pt x="16856" y="1714"/>
                  </a:cubicBezTo>
                  <a:cubicBezTo>
                    <a:pt x="19059" y="0"/>
                    <a:pt x="2032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599417" y="4565649"/>
              <a:ext cx="158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68" y="16200"/>
                    <a:pt x="6336" y="10800"/>
                    <a:pt x="9936" y="7200"/>
                  </a:cubicBezTo>
                  <a:cubicBezTo>
                    <a:pt x="13536" y="3600"/>
                    <a:pt x="17568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631167" y="4686300"/>
              <a:ext cx="133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1532867" y="4330700"/>
              <a:ext cx="23495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73" y="129"/>
                    <a:pt x="1946" y="257"/>
                    <a:pt x="3211" y="1029"/>
                  </a:cubicBezTo>
                  <a:cubicBezTo>
                    <a:pt x="4476" y="1800"/>
                    <a:pt x="6032" y="3214"/>
                    <a:pt x="7978" y="5850"/>
                  </a:cubicBezTo>
                  <a:cubicBezTo>
                    <a:pt x="9924" y="8486"/>
                    <a:pt x="12259" y="12343"/>
                    <a:pt x="14108" y="15107"/>
                  </a:cubicBezTo>
                  <a:cubicBezTo>
                    <a:pt x="15957" y="17871"/>
                    <a:pt x="17319" y="19543"/>
                    <a:pt x="18486" y="20443"/>
                  </a:cubicBezTo>
                  <a:cubicBezTo>
                    <a:pt x="19654" y="21343"/>
                    <a:pt x="20627" y="214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1574323" y="4337050"/>
              <a:ext cx="225245" cy="420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49" fill="norm" stroke="1" extrusionOk="0">
                  <a:moveTo>
                    <a:pt x="21482" y="0"/>
                  </a:moveTo>
                  <a:cubicBezTo>
                    <a:pt x="18454" y="3039"/>
                    <a:pt x="15426" y="6078"/>
                    <a:pt x="12297" y="9226"/>
                  </a:cubicBezTo>
                  <a:cubicBezTo>
                    <a:pt x="9168" y="12374"/>
                    <a:pt x="5938" y="15630"/>
                    <a:pt x="4121" y="17530"/>
                  </a:cubicBezTo>
                  <a:cubicBezTo>
                    <a:pt x="2304" y="19429"/>
                    <a:pt x="1901" y="19972"/>
                    <a:pt x="1396" y="20515"/>
                  </a:cubicBezTo>
                  <a:cubicBezTo>
                    <a:pt x="891" y="21057"/>
                    <a:pt x="286" y="21600"/>
                    <a:pt x="84" y="21546"/>
                  </a:cubicBezTo>
                  <a:cubicBezTo>
                    <a:pt x="-118" y="21491"/>
                    <a:pt x="84" y="20840"/>
                    <a:pt x="286" y="20460"/>
                  </a:cubicBezTo>
                  <a:cubicBezTo>
                    <a:pt x="488" y="20080"/>
                    <a:pt x="689" y="19972"/>
                    <a:pt x="891" y="198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1482067" y="4165600"/>
              <a:ext cx="4064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75" y="18327"/>
                    <a:pt x="6750" y="15055"/>
                    <a:pt x="10350" y="11455"/>
                  </a:cubicBezTo>
                  <a:cubicBezTo>
                    <a:pt x="13950" y="7855"/>
                    <a:pt x="17775" y="39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2098017" y="4552950"/>
              <a:ext cx="2984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2" y="16457"/>
                    <a:pt x="9804" y="11314"/>
                    <a:pt x="13404" y="7714"/>
                  </a:cubicBezTo>
                  <a:cubicBezTo>
                    <a:pt x="17004" y="4114"/>
                    <a:pt x="19302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2523467" y="4337050"/>
              <a:ext cx="41275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97" y="19636"/>
                    <a:pt x="1994" y="17673"/>
                    <a:pt x="3212" y="15055"/>
                  </a:cubicBezTo>
                  <a:cubicBezTo>
                    <a:pt x="4431" y="12436"/>
                    <a:pt x="5871" y="9164"/>
                    <a:pt x="6868" y="6807"/>
                  </a:cubicBezTo>
                  <a:cubicBezTo>
                    <a:pt x="7865" y="4451"/>
                    <a:pt x="8418" y="3011"/>
                    <a:pt x="8751" y="1898"/>
                  </a:cubicBezTo>
                  <a:cubicBezTo>
                    <a:pt x="9083" y="785"/>
                    <a:pt x="9194" y="0"/>
                    <a:pt x="9194" y="0"/>
                  </a:cubicBezTo>
                  <a:cubicBezTo>
                    <a:pt x="9194" y="0"/>
                    <a:pt x="9083" y="785"/>
                    <a:pt x="8640" y="3011"/>
                  </a:cubicBezTo>
                  <a:cubicBezTo>
                    <a:pt x="8197" y="5236"/>
                    <a:pt x="7422" y="8902"/>
                    <a:pt x="7034" y="11520"/>
                  </a:cubicBezTo>
                  <a:cubicBezTo>
                    <a:pt x="6646" y="14138"/>
                    <a:pt x="6646" y="15709"/>
                    <a:pt x="6646" y="16822"/>
                  </a:cubicBezTo>
                  <a:cubicBezTo>
                    <a:pt x="6646" y="17935"/>
                    <a:pt x="6646" y="18589"/>
                    <a:pt x="6923" y="19113"/>
                  </a:cubicBezTo>
                  <a:cubicBezTo>
                    <a:pt x="7200" y="19636"/>
                    <a:pt x="7754" y="20029"/>
                    <a:pt x="8308" y="20160"/>
                  </a:cubicBezTo>
                  <a:cubicBezTo>
                    <a:pt x="8862" y="20291"/>
                    <a:pt x="9415" y="20160"/>
                    <a:pt x="10634" y="18982"/>
                  </a:cubicBezTo>
                  <a:cubicBezTo>
                    <a:pt x="11852" y="17804"/>
                    <a:pt x="13735" y="15578"/>
                    <a:pt x="15175" y="12960"/>
                  </a:cubicBezTo>
                  <a:cubicBezTo>
                    <a:pt x="16615" y="10342"/>
                    <a:pt x="17612" y="7331"/>
                    <a:pt x="18111" y="5302"/>
                  </a:cubicBezTo>
                  <a:cubicBezTo>
                    <a:pt x="18609" y="3273"/>
                    <a:pt x="18609" y="2225"/>
                    <a:pt x="18609" y="2225"/>
                  </a:cubicBezTo>
                  <a:cubicBezTo>
                    <a:pt x="18609" y="2225"/>
                    <a:pt x="18609" y="3273"/>
                    <a:pt x="18498" y="5498"/>
                  </a:cubicBezTo>
                  <a:cubicBezTo>
                    <a:pt x="18388" y="7724"/>
                    <a:pt x="18166" y="11127"/>
                    <a:pt x="18055" y="13156"/>
                  </a:cubicBezTo>
                  <a:cubicBezTo>
                    <a:pt x="17945" y="15185"/>
                    <a:pt x="17945" y="15840"/>
                    <a:pt x="18000" y="16495"/>
                  </a:cubicBezTo>
                  <a:cubicBezTo>
                    <a:pt x="18055" y="17149"/>
                    <a:pt x="18166" y="17804"/>
                    <a:pt x="18775" y="18065"/>
                  </a:cubicBezTo>
                  <a:cubicBezTo>
                    <a:pt x="19385" y="18327"/>
                    <a:pt x="20492" y="18196"/>
                    <a:pt x="21600" y="180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2967967" y="4597399"/>
              <a:ext cx="90117" cy="96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0941" fill="norm" stroke="1" extrusionOk="0">
                  <a:moveTo>
                    <a:pt x="13255" y="1379"/>
                  </a:moveTo>
                  <a:cubicBezTo>
                    <a:pt x="10800" y="919"/>
                    <a:pt x="8345" y="460"/>
                    <a:pt x="6627" y="1379"/>
                  </a:cubicBezTo>
                  <a:cubicBezTo>
                    <a:pt x="4909" y="2298"/>
                    <a:pt x="3927" y="4596"/>
                    <a:pt x="3436" y="6894"/>
                  </a:cubicBezTo>
                  <a:cubicBezTo>
                    <a:pt x="2945" y="9191"/>
                    <a:pt x="2945" y="11489"/>
                    <a:pt x="3191" y="13787"/>
                  </a:cubicBezTo>
                  <a:cubicBezTo>
                    <a:pt x="3436" y="16085"/>
                    <a:pt x="3927" y="18383"/>
                    <a:pt x="5400" y="19762"/>
                  </a:cubicBezTo>
                  <a:cubicBezTo>
                    <a:pt x="6873" y="21140"/>
                    <a:pt x="9327" y="21600"/>
                    <a:pt x="12273" y="19532"/>
                  </a:cubicBezTo>
                  <a:cubicBezTo>
                    <a:pt x="15218" y="17464"/>
                    <a:pt x="18655" y="12868"/>
                    <a:pt x="20127" y="9191"/>
                  </a:cubicBezTo>
                  <a:cubicBezTo>
                    <a:pt x="21600" y="5515"/>
                    <a:pt x="21109" y="2757"/>
                    <a:pt x="17427" y="1379"/>
                  </a:cubicBezTo>
                  <a:cubicBezTo>
                    <a:pt x="13745" y="0"/>
                    <a:pt x="6873" y="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1501117" y="4978664"/>
              <a:ext cx="1803037" cy="44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471" fill="norm" stroke="1" extrusionOk="0">
                  <a:moveTo>
                    <a:pt x="0" y="12214"/>
                  </a:moveTo>
                  <a:cubicBezTo>
                    <a:pt x="557" y="12214"/>
                    <a:pt x="1114" y="12214"/>
                    <a:pt x="1773" y="12214"/>
                  </a:cubicBezTo>
                  <a:cubicBezTo>
                    <a:pt x="2431" y="12214"/>
                    <a:pt x="3191" y="12214"/>
                    <a:pt x="4014" y="10671"/>
                  </a:cubicBezTo>
                  <a:cubicBezTo>
                    <a:pt x="4837" y="9128"/>
                    <a:pt x="5723" y="6042"/>
                    <a:pt x="6685" y="3985"/>
                  </a:cubicBezTo>
                  <a:cubicBezTo>
                    <a:pt x="7647" y="1928"/>
                    <a:pt x="8686" y="900"/>
                    <a:pt x="9736" y="385"/>
                  </a:cubicBezTo>
                  <a:cubicBezTo>
                    <a:pt x="10787" y="-129"/>
                    <a:pt x="11851" y="-129"/>
                    <a:pt x="12902" y="385"/>
                  </a:cubicBezTo>
                  <a:cubicBezTo>
                    <a:pt x="13953" y="900"/>
                    <a:pt x="14991" y="1928"/>
                    <a:pt x="15966" y="2957"/>
                  </a:cubicBezTo>
                  <a:cubicBezTo>
                    <a:pt x="16941" y="3985"/>
                    <a:pt x="17852" y="5014"/>
                    <a:pt x="18713" y="6042"/>
                  </a:cubicBezTo>
                  <a:cubicBezTo>
                    <a:pt x="19574" y="7071"/>
                    <a:pt x="20385" y="8100"/>
                    <a:pt x="20866" y="8614"/>
                  </a:cubicBezTo>
                  <a:cubicBezTo>
                    <a:pt x="21347" y="9128"/>
                    <a:pt x="21499" y="9128"/>
                    <a:pt x="21549" y="11185"/>
                  </a:cubicBezTo>
                  <a:cubicBezTo>
                    <a:pt x="21600" y="13242"/>
                    <a:pt x="21549" y="17357"/>
                    <a:pt x="21499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2104869" y="5157482"/>
              <a:ext cx="115009" cy="315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441" fill="norm" stroke="1" extrusionOk="0">
                  <a:moveTo>
                    <a:pt x="17266" y="4665"/>
                  </a:moveTo>
                  <a:cubicBezTo>
                    <a:pt x="18037" y="3945"/>
                    <a:pt x="18809" y="3225"/>
                    <a:pt x="19002" y="2433"/>
                  </a:cubicBezTo>
                  <a:cubicBezTo>
                    <a:pt x="19194" y="1641"/>
                    <a:pt x="18809" y="777"/>
                    <a:pt x="17459" y="345"/>
                  </a:cubicBezTo>
                  <a:cubicBezTo>
                    <a:pt x="16109" y="-87"/>
                    <a:pt x="13794" y="-87"/>
                    <a:pt x="10902" y="201"/>
                  </a:cubicBezTo>
                  <a:cubicBezTo>
                    <a:pt x="8009" y="489"/>
                    <a:pt x="4537" y="1065"/>
                    <a:pt x="2609" y="2145"/>
                  </a:cubicBezTo>
                  <a:cubicBezTo>
                    <a:pt x="680" y="3225"/>
                    <a:pt x="294" y="4809"/>
                    <a:pt x="3187" y="6753"/>
                  </a:cubicBezTo>
                  <a:cubicBezTo>
                    <a:pt x="6080" y="8697"/>
                    <a:pt x="12252" y="11001"/>
                    <a:pt x="15916" y="12873"/>
                  </a:cubicBezTo>
                  <a:cubicBezTo>
                    <a:pt x="19580" y="14745"/>
                    <a:pt x="20737" y="16185"/>
                    <a:pt x="20930" y="17265"/>
                  </a:cubicBezTo>
                  <a:cubicBezTo>
                    <a:pt x="21123" y="18345"/>
                    <a:pt x="20352" y="19065"/>
                    <a:pt x="17266" y="19713"/>
                  </a:cubicBezTo>
                  <a:cubicBezTo>
                    <a:pt x="14180" y="20361"/>
                    <a:pt x="8780" y="20937"/>
                    <a:pt x="5116" y="21225"/>
                  </a:cubicBezTo>
                  <a:cubicBezTo>
                    <a:pt x="1452" y="21513"/>
                    <a:pt x="-477" y="21513"/>
                    <a:pt x="102" y="21225"/>
                  </a:cubicBezTo>
                  <a:cubicBezTo>
                    <a:pt x="680" y="20937"/>
                    <a:pt x="3766" y="20361"/>
                    <a:pt x="6852" y="19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2157283" y="5181600"/>
              <a:ext cx="277285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56" y="1908"/>
                    <a:pt x="17313" y="3817"/>
                    <a:pt x="14922" y="5942"/>
                  </a:cubicBezTo>
                  <a:cubicBezTo>
                    <a:pt x="12531" y="8067"/>
                    <a:pt x="9893" y="10410"/>
                    <a:pt x="7420" y="12752"/>
                  </a:cubicBezTo>
                  <a:cubicBezTo>
                    <a:pt x="4947" y="15094"/>
                    <a:pt x="2638" y="17436"/>
                    <a:pt x="1402" y="18824"/>
                  </a:cubicBezTo>
                  <a:cubicBezTo>
                    <a:pt x="165" y="20212"/>
                    <a:pt x="0" y="20646"/>
                    <a:pt x="0" y="20949"/>
                  </a:cubicBezTo>
                  <a:cubicBezTo>
                    <a:pt x="0" y="21253"/>
                    <a:pt x="165" y="21427"/>
                    <a:pt x="33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2398201" y="5268383"/>
              <a:ext cx="461817" cy="454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53" fill="norm" stroke="1" extrusionOk="0">
                  <a:moveTo>
                    <a:pt x="1392" y="14200"/>
                  </a:moveTo>
                  <a:cubicBezTo>
                    <a:pt x="1490" y="15800"/>
                    <a:pt x="1588" y="17400"/>
                    <a:pt x="1686" y="18500"/>
                  </a:cubicBezTo>
                  <a:cubicBezTo>
                    <a:pt x="1785" y="19600"/>
                    <a:pt x="1883" y="20200"/>
                    <a:pt x="2079" y="20700"/>
                  </a:cubicBezTo>
                  <a:cubicBezTo>
                    <a:pt x="2276" y="21200"/>
                    <a:pt x="2570" y="21600"/>
                    <a:pt x="2766" y="21400"/>
                  </a:cubicBezTo>
                  <a:cubicBezTo>
                    <a:pt x="2963" y="21200"/>
                    <a:pt x="3061" y="20400"/>
                    <a:pt x="2914" y="18250"/>
                  </a:cubicBezTo>
                  <a:cubicBezTo>
                    <a:pt x="2766" y="16100"/>
                    <a:pt x="2374" y="12600"/>
                    <a:pt x="1883" y="10150"/>
                  </a:cubicBezTo>
                  <a:cubicBezTo>
                    <a:pt x="1392" y="7700"/>
                    <a:pt x="803" y="6300"/>
                    <a:pt x="410" y="5300"/>
                  </a:cubicBezTo>
                  <a:cubicBezTo>
                    <a:pt x="17" y="4300"/>
                    <a:pt x="-179" y="3700"/>
                    <a:pt x="214" y="3350"/>
                  </a:cubicBezTo>
                  <a:cubicBezTo>
                    <a:pt x="606" y="3000"/>
                    <a:pt x="1588" y="2900"/>
                    <a:pt x="3699" y="2450"/>
                  </a:cubicBezTo>
                  <a:cubicBezTo>
                    <a:pt x="5810" y="2000"/>
                    <a:pt x="9050" y="1200"/>
                    <a:pt x="11946" y="700"/>
                  </a:cubicBezTo>
                  <a:cubicBezTo>
                    <a:pt x="14843" y="200"/>
                    <a:pt x="17396" y="0"/>
                    <a:pt x="18917" y="0"/>
                  </a:cubicBezTo>
                  <a:cubicBezTo>
                    <a:pt x="20439" y="0"/>
                    <a:pt x="20930" y="200"/>
                    <a:pt x="21421" y="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2606522" y="5400115"/>
              <a:ext cx="216807" cy="220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253" fill="norm" stroke="1" extrusionOk="0">
                  <a:moveTo>
                    <a:pt x="573" y="9529"/>
                  </a:moveTo>
                  <a:cubicBezTo>
                    <a:pt x="573" y="12790"/>
                    <a:pt x="573" y="16050"/>
                    <a:pt x="469" y="18190"/>
                  </a:cubicBezTo>
                  <a:cubicBezTo>
                    <a:pt x="365" y="20329"/>
                    <a:pt x="158" y="21348"/>
                    <a:pt x="54" y="21246"/>
                  </a:cubicBezTo>
                  <a:cubicBezTo>
                    <a:pt x="-50" y="21144"/>
                    <a:pt x="-50" y="19922"/>
                    <a:pt x="469" y="16865"/>
                  </a:cubicBezTo>
                  <a:cubicBezTo>
                    <a:pt x="988" y="13808"/>
                    <a:pt x="2027" y="8918"/>
                    <a:pt x="3377" y="5759"/>
                  </a:cubicBezTo>
                  <a:cubicBezTo>
                    <a:pt x="4727" y="2601"/>
                    <a:pt x="6388" y="1174"/>
                    <a:pt x="7738" y="461"/>
                  </a:cubicBezTo>
                  <a:cubicBezTo>
                    <a:pt x="9088" y="-252"/>
                    <a:pt x="10127" y="-252"/>
                    <a:pt x="12412" y="1276"/>
                  </a:cubicBezTo>
                  <a:cubicBezTo>
                    <a:pt x="14696" y="2805"/>
                    <a:pt x="18227" y="5861"/>
                    <a:pt x="19888" y="8918"/>
                  </a:cubicBezTo>
                  <a:cubicBezTo>
                    <a:pt x="21550" y="11974"/>
                    <a:pt x="21342" y="15031"/>
                    <a:pt x="21135" y="180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1805250" y="5052883"/>
              <a:ext cx="575326" cy="533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50" fill="norm" stroke="1" extrusionOk="0">
                  <a:moveTo>
                    <a:pt x="17933" y="4897"/>
                  </a:moveTo>
                  <a:cubicBezTo>
                    <a:pt x="18012" y="4473"/>
                    <a:pt x="18091" y="4050"/>
                    <a:pt x="17737" y="3330"/>
                  </a:cubicBezTo>
                  <a:cubicBezTo>
                    <a:pt x="17384" y="2610"/>
                    <a:pt x="16598" y="1593"/>
                    <a:pt x="15538" y="915"/>
                  </a:cubicBezTo>
                  <a:cubicBezTo>
                    <a:pt x="14477" y="238"/>
                    <a:pt x="13142" y="-101"/>
                    <a:pt x="11532" y="26"/>
                  </a:cubicBezTo>
                  <a:cubicBezTo>
                    <a:pt x="9922" y="153"/>
                    <a:pt x="8037" y="746"/>
                    <a:pt x="6780" y="1297"/>
                  </a:cubicBezTo>
                  <a:cubicBezTo>
                    <a:pt x="5523" y="1847"/>
                    <a:pt x="4895" y="2355"/>
                    <a:pt x="4149" y="3160"/>
                  </a:cubicBezTo>
                  <a:cubicBezTo>
                    <a:pt x="3403" y="3965"/>
                    <a:pt x="2539" y="5066"/>
                    <a:pt x="1832" y="6337"/>
                  </a:cubicBezTo>
                  <a:cubicBezTo>
                    <a:pt x="1125" y="7607"/>
                    <a:pt x="575" y="9047"/>
                    <a:pt x="261" y="10233"/>
                  </a:cubicBezTo>
                  <a:cubicBezTo>
                    <a:pt x="-53" y="11419"/>
                    <a:pt x="-132" y="12351"/>
                    <a:pt x="300" y="13748"/>
                  </a:cubicBezTo>
                  <a:cubicBezTo>
                    <a:pt x="732" y="15146"/>
                    <a:pt x="1675" y="17010"/>
                    <a:pt x="2421" y="18323"/>
                  </a:cubicBezTo>
                  <a:cubicBezTo>
                    <a:pt x="3167" y="19635"/>
                    <a:pt x="3717" y="20398"/>
                    <a:pt x="5052" y="20864"/>
                  </a:cubicBezTo>
                  <a:cubicBezTo>
                    <a:pt x="6387" y="21330"/>
                    <a:pt x="8508" y="21499"/>
                    <a:pt x="10393" y="21203"/>
                  </a:cubicBezTo>
                  <a:cubicBezTo>
                    <a:pt x="12278" y="20906"/>
                    <a:pt x="13928" y="20144"/>
                    <a:pt x="15381" y="19043"/>
                  </a:cubicBezTo>
                  <a:cubicBezTo>
                    <a:pt x="16834" y="17941"/>
                    <a:pt x="18091" y="16501"/>
                    <a:pt x="19072" y="14765"/>
                  </a:cubicBezTo>
                  <a:cubicBezTo>
                    <a:pt x="20054" y="13028"/>
                    <a:pt x="20761" y="10995"/>
                    <a:pt x="21115" y="9132"/>
                  </a:cubicBezTo>
                  <a:cubicBezTo>
                    <a:pt x="21468" y="7268"/>
                    <a:pt x="21468" y="5574"/>
                    <a:pt x="20800" y="4261"/>
                  </a:cubicBezTo>
                  <a:cubicBezTo>
                    <a:pt x="20133" y="2948"/>
                    <a:pt x="18797" y="2017"/>
                    <a:pt x="17384" y="1593"/>
                  </a:cubicBezTo>
                  <a:cubicBezTo>
                    <a:pt x="15970" y="1170"/>
                    <a:pt x="14477" y="1254"/>
                    <a:pt x="13417" y="1720"/>
                  </a:cubicBezTo>
                  <a:cubicBezTo>
                    <a:pt x="12357" y="2186"/>
                    <a:pt x="11728" y="3033"/>
                    <a:pt x="11100" y="3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1812772" y="5613400"/>
              <a:ext cx="539246" cy="660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fill="norm" stroke="1" extrusionOk="0">
                  <a:moveTo>
                    <a:pt x="4808" y="0"/>
                  </a:moveTo>
                  <a:cubicBezTo>
                    <a:pt x="4385" y="1592"/>
                    <a:pt x="3961" y="3185"/>
                    <a:pt x="3368" y="5019"/>
                  </a:cubicBezTo>
                  <a:cubicBezTo>
                    <a:pt x="2775" y="6854"/>
                    <a:pt x="2013" y="8931"/>
                    <a:pt x="1420" y="10696"/>
                  </a:cubicBezTo>
                  <a:cubicBezTo>
                    <a:pt x="827" y="12462"/>
                    <a:pt x="404" y="13915"/>
                    <a:pt x="192" y="14815"/>
                  </a:cubicBezTo>
                  <a:cubicBezTo>
                    <a:pt x="-20" y="15715"/>
                    <a:pt x="-20" y="16062"/>
                    <a:pt x="22" y="16408"/>
                  </a:cubicBezTo>
                  <a:cubicBezTo>
                    <a:pt x="65" y="16754"/>
                    <a:pt x="149" y="17100"/>
                    <a:pt x="700" y="17481"/>
                  </a:cubicBezTo>
                  <a:cubicBezTo>
                    <a:pt x="1251" y="17862"/>
                    <a:pt x="2267" y="18277"/>
                    <a:pt x="4173" y="18692"/>
                  </a:cubicBezTo>
                  <a:cubicBezTo>
                    <a:pt x="6079" y="19108"/>
                    <a:pt x="8874" y="19523"/>
                    <a:pt x="11924" y="20008"/>
                  </a:cubicBezTo>
                  <a:cubicBezTo>
                    <a:pt x="14973" y="20492"/>
                    <a:pt x="18276" y="21046"/>
                    <a:pt x="215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2240804" y="6159500"/>
              <a:ext cx="103966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3" h="21600" fill="norm" stroke="1" extrusionOk="0">
                  <a:moveTo>
                    <a:pt x="4379" y="0"/>
                  </a:moveTo>
                  <a:cubicBezTo>
                    <a:pt x="2302" y="0"/>
                    <a:pt x="225" y="0"/>
                    <a:pt x="18" y="369"/>
                  </a:cubicBezTo>
                  <a:cubicBezTo>
                    <a:pt x="-190" y="738"/>
                    <a:pt x="1472" y="1477"/>
                    <a:pt x="5210" y="3138"/>
                  </a:cubicBezTo>
                  <a:cubicBezTo>
                    <a:pt x="8948" y="4800"/>
                    <a:pt x="14764" y="7385"/>
                    <a:pt x="17879" y="9138"/>
                  </a:cubicBezTo>
                  <a:cubicBezTo>
                    <a:pt x="20995" y="10892"/>
                    <a:pt x="21410" y="11815"/>
                    <a:pt x="18087" y="13754"/>
                  </a:cubicBezTo>
                  <a:cubicBezTo>
                    <a:pt x="14764" y="15692"/>
                    <a:pt x="7702" y="18646"/>
                    <a:pt x="6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2945688" y="6196621"/>
              <a:ext cx="136487" cy="223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290" fill="norm" stroke="1" extrusionOk="0">
                  <a:moveTo>
                    <a:pt x="18172" y="5544"/>
                  </a:moveTo>
                  <a:cubicBezTo>
                    <a:pt x="15227" y="3526"/>
                    <a:pt x="12281" y="1507"/>
                    <a:pt x="9990" y="598"/>
                  </a:cubicBezTo>
                  <a:cubicBezTo>
                    <a:pt x="7700" y="-310"/>
                    <a:pt x="6063" y="-108"/>
                    <a:pt x="4100" y="699"/>
                  </a:cubicBezTo>
                  <a:cubicBezTo>
                    <a:pt x="2136" y="1507"/>
                    <a:pt x="-155" y="2920"/>
                    <a:pt x="9" y="5040"/>
                  </a:cubicBezTo>
                  <a:cubicBezTo>
                    <a:pt x="172" y="7159"/>
                    <a:pt x="2790" y="9985"/>
                    <a:pt x="6554" y="12105"/>
                  </a:cubicBezTo>
                  <a:cubicBezTo>
                    <a:pt x="10318" y="14225"/>
                    <a:pt x="15227" y="15638"/>
                    <a:pt x="18009" y="16849"/>
                  </a:cubicBezTo>
                  <a:cubicBezTo>
                    <a:pt x="20790" y="18060"/>
                    <a:pt x="21445" y="19069"/>
                    <a:pt x="20954" y="19776"/>
                  </a:cubicBezTo>
                  <a:cubicBezTo>
                    <a:pt x="20463" y="20483"/>
                    <a:pt x="18827" y="20886"/>
                    <a:pt x="17190" y="21088"/>
                  </a:cubicBezTo>
                  <a:cubicBezTo>
                    <a:pt x="15554" y="21290"/>
                    <a:pt x="13918" y="21290"/>
                    <a:pt x="12118" y="21290"/>
                  </a:cubicBezTo>
                  <a:cubicBezTo>
                    <a:pt x="10318" y="21290"/>
                    <a:pt x="8354" y="21290"/>
                    <a:pt x="8027" y="20987"/>
                  </a:cubicBezTo>
                  <a:cubicBezTo>
                    <a:pt x="7700" y="20684"/>
                    <a:pt x="9009" y="20079"/>
                    <a:pt x="10318" y="19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3115667" y="6236642"/>
              <a:ext cx="176151" cy="178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201" fill="norm" stroke="1" extrusionOk="0">
                  <a:moveTo>
                    <a:pt x="16770" y="5162"/>
                  </a:moveTo>
                  <a:cubicBezTo>
                    <a:pt x="16770" y="3907"/>
                    <a:pt x="16770" y="2651"/>
                    <a:pt x="16256" y="1646"/>
                  </a:cubicBezTo>
                  <a:cubicBezTo>
                    <a:pt x="15742" y="641"/>
                    <a:pt x="14713" y="-112"/>
                    <a:pt x="12913" y="14"/>
                  </a:cubicBezTo>
                  <a:cubicBezTo>
                    <a:pt x="11113" y="139"/>
                    <a:pt x="8542" y="1144"/>
                    <a:pt x="6228" y="4283"/>
                  </a:cubicBezTo>
                  <a:cubicBezTo>
                    <a:pt x="3913" y="7423"/>
                    <a:pt x="1856" y="12697"/>
                    <a:pt x="828" y="15962"/>
                  </a:cubicBezTo>
                  <a:cubicBezTo>
                    <a:pt x="-201" y="19228"/>
                    <a:pt x="-201" y="20483"/>
                    <a:pt x="442" y="20986"/>
                  </a:cubicBezTo>
                  <a:cubicBezTo>
                    <a:pt x="1085" y="21488"/>
                    <a:pt x="2370" y="21237"/>
                    <a:pt x="4556" y="18851"/>
                  </a:cubicBezTo>
                  <a:cubicBezTo>
                    <a:pt x="6742" y="16465"/>
                    <a:pt x="9828" y="11944"/>
                    <a:pt x="11499" y="9055"/>
                  </a:cubicBezTo>
                  <a:cubicBezTo>
                    <a:pt x="13170" y="6167"/>
                    <a:pt x="13428" y="4911"/>
                    <a:pt x="13813" y="4911"/>
                  </a:cubicBezTo>
                  <a:cubicBezTo>
                    <a:pt x="14199" y="4911"/>
                    <a:pt x="14713" y="6167"/>
                    <a:pt x="14970" y="7800"/>
                  </a:cubicBezTo>
                  <a:cubicBezTo>
                    <a:pt x="15228" y="9432"/>
                    <a:pt x="15228" y="11441"/>
                    <a:pt x="15485" y="13074"/>
                  </a:cubicBezTo>
                  <a:cubicBezTo>
                    <a:pt x="15742" y="14707"/>
                    <a:pt x="16256" y="15962"/>
                    <a:pt x="17285" y="16590"/>
                  </a:cubicBezTo>
                  <a:cubicBezTo>
                    <a:pt x="18313" y="17218"/>
                    <a:pt x="19856" y="17218"/>
                    <a:pt x="21399" y="17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3304942" y="6273800"/>
              <a:ext cx="151976" cy="133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305" fill="norm" stroke="1" extrusionOk="0">
                  <a:moveTo>
                    <a:pt x="1740" y="0"/>
                  </a:moveTo>
                  <a:cubicBezTo>
                    <a:pt x="1440" y="6075"/>
                    <a:pt x="1140" y="12150"/>
                    <a:pt x="840" y="16031"/>
                  </a:cubicBezTo>
                  <a:cubicBezTo>
                    <a:pt x="540" y="19912"/>
                    <a:pt x="240" y="21600"/>
                    <a:pt x="90" y="21262"/>
                  </a:cubicBezTo>
                  <a:cubicBezTo>
                    <a:pt x="-60" y="20925"/>
                    <a:pt x="-60" y="18563"/>
                    <a:pt x="390" y="15694"/>
                  </a:cubicBezTo>
                  <a:cubicBezTo>
                    <a:pt x="840" y="12825"/>
                    <a:pt x="1740" y="9450"/>
                    <a:pt x="2790" y="7256"/>
                  </a:cubicBezTo>
                  <a:cubicBezTo>
                    <a:pt x="3840" y="5062"/>
                    <a:pt x="5040" y="4050"/>
                    <a:pt x="6090" y="4387"/>
                  </a:cubicBezTo>
                  <a:cubicBezTo>
                    <a:pt x="7140" y="4725"/>
                    <a:pt x="8040" y="6412"/>
                    <a:pt x="8490" y="8100"/>
                  </a:cubicBezTo>
                  <a:cubicBezTo>
                    <a:pt x="8940" y="9788"/>
                    <a:pt x="8940" y="11475"/>
                    <a:pt x="9090" y="13331"/>
                  </a:cubicBezTo>
                  <a:cubicBezTo>
                    <a:pt x="9240" y="15187"/>
                    <a:pt x="9540" y="17212"/>
                    <a:pt x="9690" y="17381"/>
                  </a:cubicBezTo>
                  <a:cubicBezTo>
                    <a:pt x="9840" y="17550"/>
                    <a:pt x="9840" y="15862"/>
                    <a:pt x="9990" y="14175"/>
                  </a:cubicBezTo>
                  <a:cubicBezTo>
                    <a:pt x="10140" y="12487"/>
                    <a:pt x="10440" y="10800"/>
                    <a:pt x="11040" y="9112"/>
                  </a:cubicBezTo>
                  <a:cubicBezTo>
                    <a:pt x="11640" y="7425"/>
                    <a:pt x="12540" y="5737"/>
                    <a:pt x="13740" y="4725"/>
                  </a:cubicBezTo>
                  <a:cubicBezTo>
                    <a:pt x="14940" y="3712"/>
                    <a:pt x="16440" y="3375"/>
                    <a:pt x="17340" y="4050"/>
                  </a:cubicBezTo>
                  <a:cubicBezTo>
                    <a:pt x="18240" y="4725"/>
                    <a:pt x="18540" y="6412"/>
                    <a:pt x="19140" y="8944"/>
                  </a:cubicBezTo>
                  <a:cubicBezTo>
                    <a:pt x="19740" y="11475"/>
                    <a:pt x="20640" y="14850"/>
                    <a:pt x="21540" y="182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3437867" y="6258792"/>
              <a:ext cx="131424" cy="383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389" fill="norm" stroke="1" extrusionOk="0">
                  <a:moveTo>
                    <a:pt x="10125" y="2962"/>
                  </a:moveTo>
                  <a:cubicBezTo>
                    <a:pt x="9112" y="6739"/>
                    <a:pt x="8100" y="10516"/>
                    <a:pt x="7425" y="13290"/>
                  </a:cubicBezTo>
                  <a:cubicBezTo>
                    <a:pt x="6750" y="16063"/>
                    <a:pt x="6412" y="17834"/>
                    <a:pt x="6075" y="19132"/>
                  </a:cubicBezTo>
                  <a:cubicBezTo>
                    <a:pt x="5737" y="20431"/>
                    <a:pt x="5400" y="21257"/>
                    <a:pt x="5062" y="21375"/>
                  </a:cubicBezTo>
                  <a:cubicBezTo>
                    <a:pt x="4725" y="21493"/>
                    <a:pt x="4387" y="20903"/>
                    <a:pt x="4219" y="18660"/>
                  </a:cubicBezTo>
                  <a:cubicBezTo>
                    <a:pt x="4050" y="16418"/>
                    <a:pt x="4050" y="12523"/>
                    <a:pt x="4725" y="9336"/>
                  </a:cubicBezTo>
                  <a:cubicBezTo>
                    <a:pt x="5400" y="6149"/>
                    <a:pt x="6750" y="3670"/>
                    <a:pt x="8100" y="2254"/>
                  </a:cubicBezTo>
                  <a:cubicBezTo>
                    <a:pt x="9450" y="837"/>
                    <a:pt x="10800" y="483"/>
                    <a:pt x="12319" y="247"/>
                  </a:cubicBezTo>
                  <a:cubicBezTo>
                    <a:pt x="13838" y="11"/>
                    <a:pt x="15525" y="-107"/>
                    <a:pt x="16875" y="129"/>
                  </a:cubicBezTo>
                  <a:cubicBezTo>
                    <a:pt x="18225" y="365"/>
                    <a:pt x="19237" y="955"/>
                    <a:pt x="20081" y="2077"/>
                  </a:cubicBezTo>
                  <a:cubicBezTo>
                    <a:pt x="20925" y="3198"/>
                    <a:pt x="21600" y="4850"/>
                    <a:pt x="19912" y="6208"/>
                  </a:cubicBezTo>
                  <a:cubicBezTo>
                    <a:pt x="18225" y="7565"/>
                    <a:pt x="14175" y="8627"/>
                    <a:pt x="11137" y="9159"/>
                  </a:cubicBezTo>
                  <a:cubicBezTo>
                    <a:pt x="8100" y="9690"/>
                    <a:pt x="6075" y="9690"/>
                    <a:pt x="4387" y="9159"/>
                  </a:cubicBezTo>
                  <a:cubicBezTo>
                    <a:pt x="2700" y="8627"/>
                    <a:pt x="1350" y="7565"/>
                    <a:pt x="0" y="6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3648211" y="6019799"/>
              <a:ext cx="221457" cy="351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61" fill="norm" stroke="1" extrusionOk="0">
                  <a:moveTo>
                    <a:pt x="3626" y="0"/>
                  </a:moveTo>
                  <a:cubicBezTo>
                    <a:pt x="4243" y="517"/>
                    <a:pt x="4860" y="1035"/>
                    <a:pt x="4449" y="2846"/>
                  </a:cubicBezTo>
                  <a:cubicBezTo>
                    <a:pt x="4037" y="4656"/>
                    <a:pt x="2597" y="7760"/>
                    <a:pt x="1672" y="10283"/>
                  </a:cubicBezTo>
                  <a:cubicBezTo>
                    <a:pt x="746" y="12805"/>
                    <a:pt x="334" y="14745"/>
                    <a:pt x="129" y="16038"/>
                  </a:cubicBezTo>
                  <a:cubicBezTo>
                    <a:pt x="-77" y="17332"/>
                    <a:pt x="-77" y="17978"/>
                    <a:pt x="437" y="18366"/>
                  </a:cubicBezTo>
                  <a:cubicBezTo>
                    <a:pt x="952" y="18754"/>
                    <a:pt x="1980" y="18884"/>
                    <a:pt x="3626" y="18302"/>
                  </a:cubicBezTo>
                  <a:cubicBezTo>
                    <a:pt x="5272" y="17720"/>
                    <a:pt x="7534" y="16426"/>
                    <a:pt x="8974" y="15456"/>
                  </a:cubicBezTo>
                  <a:cubicBezTo>
                    <a:pt x="10414" y="14486"/>
                    <a:pt x="11032" y="13840"/>
                    <a:pt x="11649" y="13193"/>
                  </a:cubicBezTo>
                  <a:cubicBezTo>
                    <a:pt x="12266" y="12546"/>
                    <a:pt x="12883" y="11899"/>
                    <a:pt x="12677" y="11641"/>
                  </a:cubicBezTo>
                  <a:cubicBezTo>
                    <a:pt x="12472" y="11382"/>
                    <a:pt x="11443" y="11511"/>
                    <a:pt x="9900" y="12611"/>
                  </a:cubicBezTo>
                  <a:cubicBezTo>
                    <a:pt x="8357" y="13710"/>
                    <a:pt x="6300" y="15780"/>
                    <a:pt x="5169" y="17138"/>
                  </a:cubicBezTo>
                  <a:cubicBezTo>
                    <a:pt x="4037" y="18496"/>
                    <a:pt x="3832" y="19143"/>
                    <a:pt x="3934" y="19789"/>
                  </a:cubicBezTo>
                  <a:cubicBezTo>
                    <a:pt x="4037" y="20436"/>
                    <a:pt x="4449" y="21083"/>
                    <a:pt x="5169" y="21341"/>
                  </a:cubicBezTo>
                  <a:cubicBezTo>
                    <a:pt x="5889" y="21600"/>
                    <a:pt x="6917" y="21471"/>
                    <a:pt x="9694" y="20630"/>
                  </a:cubicBezTo>
                  <a:cubicBezTo>
                    <a:pt x="12472" y="19789"/>
                    <a:pt x="16997" y="18237"/>
                    <a:pt x="21523" y="166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4199867" y="6212001"/>
              <a:ext cx="114301" cy="183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9" fill="norm" stroke="1" extrusionOk="0">
                  <a:moveTo>
                    <a:pt x="21600" y="1261"/>
                  </a:moveTo>
                  <a:cubicBezTo>
                    <a:pt x="19600" y="533"/>
                    <a:pt x="17600" y="-195"/>
                    <a:pt x="14600" y="48"/>
                  </a:cubicBezTo>
                  <a:cubicBezTo>
                    <a:pt x="11600" y="290"/>
                    <a:pt x="7600" y="1504"/>
                    <a:pt x="6200" y="3445"/>
                  </a:cubicBezTo>
                  <a:cubicBezTo>
                    <a:pt x="4800" y="5387"/>
                    <a:pt x="6000" y="8057"/>
                    <a:pt x="8000" y="10484"/>
                  </a:cubicBezTo>
                  <a:cubicBezTo>
                    <a:pt x="10000" y="12911"/>
                    <a:pt x="12800" y="15095"/>
                    <a:pt x="14000" y="16794"/>
                  </a:cubicBezTo>
                  <a:cubicBezTo>
                    <a:pt x="15200" y="18493"/>
                    <a:pt x="14800" y="19706"/>
                    <a:pt x="13000" y="20434"/>
                  </a:cubicBezTo>
                  <a:cubicBezTo>
                    <a:pt x="11200" y="21162"/>
                    <a:pt x="8000" y="21405"/>
                    <a:pt x="5600" y="19706"/>
                  </a:cubicBezTo>
                  <a:cubicBezTo>
                    <a:pt x="3200" y="18007"/>
                    <a:pt x="1600" y="14367"/>
                    <a:pt x="0" y="107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4395585" y="6003839"/>
              <a:ext cx="263563" cy="328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378" fill="norm" stroke="1" extrusionOk="0">
                  <a:moveTo>
                    <a:pt x="7291" y="212"/>
                  </a:moveTo>
                  <a:cubicBezTo>
                    <a:pt x="6606" y="4890"/>
                    <a:pt x="5920" y="9568"/>
                    <a:pt x="5491" y="12594"/>
                  </a:cubicBezTo>
                  <a:cubicBezTo>
                    <a:pt x="5063" y="15621"/>
                    <a:pt x="4891" y="16997"/>
                    <a:pt x="4806" y="18098"/>
                  </a:cubicBezTo>
                  <a:cubicBezTo>
                    <a:pt x="4720" y="19198"/>
                    <a:pt x="4720" y="20024"/>
                    <a:pt x="4720" y="20092"/>
                  </a:cubicBezTo>
                  <a:cubicBezTo>
                    <a:pt x="4720" y="20161"/>
                    <a:pt x="4720" y="19473"/>
                    <a:pt x="4206" y="18717"/>
                  </a:cubicBezTo>
                  <a:cubicBezTo>
                    <a:pt x="3691" y="17960"/>
                    <a:pt x="2663" y="17134"/>
                    <a:pt x="1720" y="16584"/>
                  </a:cubicBezTo>
                  <a:cubicBezTo>
                    <a:pt x="777" y="16034"/>
                    <a:pt x="-80" y="15759"/>
                    <a:pt x="6" y="15621"/>
                  </a:cubicBezTo>
                  <a:cubicBezTo>
                    <a:pt x="91" y="15483"/>
                    <a:pt x="1120" y="15483"/>
                    <a:pt x="3434" y="15483"/>
                  </a:cubicBezTo>
                  <a:cubicBezTo>
                    <a:pt x="5749" y="15483"/>
                    <a:pt x="9349" y="15483"/>
                    <a:pt x="11834" y="15277"/>
                  </a:cubicBezTo>
                  <a:cubicBezTo>
                    <a:pt x="14320" y="15071"/>
                    <a:pt x="15691" y="14658"/>
                    <a:pt x="15949" y="14452"/>
                  </a:cubicBezTo>
                  <a:cubicBezTo>
                    <a:pt x="16206" y="14245"/>
                    <a:pt x="15349" y="14245"/>
                    <a:pt x="14320" y="14796"/>
                  </a:cubicBezTo>
                  <a:cubicBezTo>
                    <a:pt x="13291" y="15346"/>
                    <a:pt x="12091" y="16447"/>
                    <a:pt x="11320" y="17341"/>
                  </a:cubicBezTo>
                  <a:cubicBezTo>
                    <a:pt x="10549" y="18235"/>
                    <a:pt x="10206" y="18923"/>
                    <a:pt x="10034" y="19611"/>
                  </a:cubicBezTo>
                  <a:cubicBezTo>
                    <a:pt x="9863" y="20299"/>
                    <a:pt x="9863" y="20987"/>
                    <a:pt x="10291" y="21262"/>
                  </a:cubicBezTo>
                  <a:cubicBezTo>
                    <a:pt x="10720" y="21537"/>
                    <a:pt x="11577" y="21399"/>
                    <a:pt x="13034" y="20024"/>
                  </a:cubicBezTo>
                  <a:cubicBezTo>
                    <a:pt x="14491" y="18648"/>
                    <a:pt x="16549" y="16034"/>
                    <a:pt x="18091" y="12732"/>
                  </a:cubicBezTo>
                  <a:cubicBezTo>
                    <a:pt x="19634" y="9430"/>
                    <a:pt x="20663" y="5440"/>
                    <a:pt x="21091" y="3101"/>
                  </a:cubicBezTo>
                  <a:cubicBezTo>
                    <a:pt x="21520" y="762"/>
                    <a:pt x="21349" y="75"/>
                    <a:pt x="21006" y="6"/>
                  </a:cubicBezTo>
                  <a:cubicBezTo>
                    <a:pt x="20663" y="-63"/>
                    <a:pt x="20149" y="487"/>
                    <a:pt x="19291" y="2964"/>
                  </a:cubicBezTo>
                  <a:cubicBezTo>
                    <a:pt x="18434" y="5440"/>
                    <a:pt x="17234" y="9843"/>
                    <a:pt x="16634" y="12869"/>
                  </a:cubicBezTo>
                  <a:cubicBezTo>
                    <a:pt x="16034" y="15896"/>
                    <a:pt x="16034" y="17547"/>
                    <a:pt x="16034" y="191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4682467" y="6261100"/>
              <a:ext cx="50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5054952" y="5995349"/>
              <a:ext cx="535566" cy="43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64" fill="norm" stroke="1" extrusionOk="0">
                  <a:moveTo>
                    <a:pt x="5189" y="16153"/>
                  </a:moveTo>
                  <a:cubicBezTo>
                    <a:pt x="5360" y="15322"/>
                    <a:pt x="5530" y="14491"/>
                    <a:pt x="5360" y="14076"/>
                  </a:cubicBezTo>
                  <a:cubicBezTo>
                    <a:pt x="5189" y="13661"/>
                    <a:pt x="4679" y="13661"/>
                    <a:pt x="3829" y="14284"/>
                  </a:cubicBezTo>
                  <a:cubicBezTo>
                    <a:pt x="2978" y="14907"/>
                    <a:pt x="1788" y="16153"/>
                    <a:pt x="1108" y="17088"/>
                  </a:cubicBezTo>
                  <a:cubicBezTo>
                    <a:pt x="427" y="18022"/>
                    <a:pt x="257" y="18645"/>
                    <a:pt x="130" y="19268"/>
                  </a:cubicBezTo>
                  <a:cubicBezTo>
                    <a:pt x="2" y="19891"/>
                    <a:pt x="-83" y="20515"/>
                    <a:pt x="130" y="20930"/>
                  </a:cubicBezTo>
                  <a:cubicBezTo>
                    <a:pt x="342" y="21345"/>
                    <a:pt x="852" y="21553"/>
                    <a:pt x="1575" y="21138"/>
                  </a:cubicBezTo>
                  <a:cubicBezTo>
                    <a:pt x="2298" y="20722"/>
                    <a:pt x="3234" y="19684"/>
                    <a:pt x="4297" y="17399"/>
                  </a:cubicBezTo>
                  <a:cubicBezTo>
                    <a:pt x="5360" y="15115"/>
                    <a:pt x="6550" y="11584"/>
                    <a:pt x="7273" y="8624"/>
                  </a:cubicBezTo>
                  <a:cubicBezTo>
                    <a:pt x="7996" y="5665"/>
                    <a:pt x="8251" y="3276"/>
                    <a:pt x="8251" y="1874"/>
                  </a:cubicBezTo>
                  <a:cubicBezTo>
                    <a:pt x="8251" y="472"/>
                    <a:pt x="7996" y="57"/>
                    <a:pt x="7698" y="5"/>
                  </a:cubicBezTo>
                  <a:cubicBezTo>
                    <a:pt x="7400" y="-47"/>
                    <a:pt x="7060" y="265"/>
                    <a:pt x="6678" y="1615"/>
                  </a:cubicBezTo>
                  <a:cubicBezTo>
                    <a:pt x="6295" y="2965"/>
                    <a:pt x="5870" y="5353"/>
                    <a:pt x="5572" y="7793"/>
                  </a:cubicBezTo>
                  <a:cubicBezTo>
                    <a:pt x="5274" y="10234"/>
                    <a:pt x="5104" y="12726"/>
                    <a:pt x="5062" y="14284"/>
                  </a:cubicBezTo>
                  <a:cubicBezTo>
                    <a:pt x="5019" y="15841"/>
                    <a:pt x="5104" y="16465"/>
                    <a:pt x="5317" y="16984"/>
                  </a:cubicBezTo>
                  <a:cubicBezTo>
                    <a:pt x="5530" y="17503"/>
                    <a:pt x="5870" y="17918"/>
                    <a:pt x="6337" y="17815"/>
                  </a:cubicBezTo>
                  <a:cubicBezTo>
                    <a:pt x="6805" y="17711"/>
                    <a:pt x="7400" y="17088"/>
                    <a:pt x="8123" y="16568"/>
                  </a:cubicBezTo>
                  <a:cubicBezTo>
                    <a:pt x="8846" y="16049"/>
                    <a:pt x="9697" y="15634"/>
                    <a:pt x="10377" y="15166"/>
                  </a:cubicBezTo>
                  <a:cubicBezTo>
                    <a:pt x="11057" y="14699"/>
                    <a:pt x="11567" y="14180"/>
                    <a:pt x="11908" y="13609"/>
                  </a:cubicBezTo>
                  <a:cubicBezTo>
                    <a:pt x="12248" y="13038"/>
                    <a:pt x="12418" y="12415"/>
                    <a:pt x="12290" y="12051"/>
                  </a:cubicBezTo>
                  <a:cubicBezTo>
                    <a:pt x="12163" y="11688"/>
                    <a:pt x="11737" y="11584"/>
                    <a:pt x="11142" y="11895"/>
                  </a:cubicBezTo>
                  <a:cubicBezTo>
                    <a:pt x="10547" y="12207"/>
                    <a:pt x="9782" y="12934"/>
                    <a:pt x="9314" y="13557"/>
                  </a:cubicBezTo>
                  <a:cubicBezTo>
                    <a:pt x="8846" y="14180"/>
                    <a:pt x="8676" y="14699"/>
                    <a:pt x="8591" y="15218"/>
                  </a:cubicBezTo>
                  <a:cubicBezTo>
                    <a:pt x="8506" y="15738"/>
                    <a:pt x="8506" y="16257"/>
                    <a:pt x="8676" y="16672"/>
                  </a:cubicBezTo>
                  <a:cubicBezTo>
                    <a:pt x="8846" y="17088"/>
                    <a:pt x="9186" y="17399"/>
                    <a:pt x="10037" y="17399"/>
                  </a:cubicBezTo>
                  <a:cubicBezTo>
                    <a:pt x="10887" y="17399"/>
                    <a:pt x="12248" y="17088"/>
                    <a:pt x="13268" y="16465"/>
                  </a:cubicBezTo>
                  <a:cubicBezTo>
                    <a:pt x="14289" y="15841"/>
                    <a:pt x="14969" y="14907"/>
                    <a:pt x="15437" y="14180"/>
                  </a:cubicBezTo>
                  <a:cubicBezTo>
                    <a:pt x="15904" y="13453"/>
                    <a:pt x="16160" y="12934"/>
                    <a:pt x="16160" y="12882"/>
                  </a:cubicBezTo>
                  <a:cubicBezTo>
                    <a:pt x="16160" y="12830"/>
                    <a:pt x="15904" y="13245"/>
                    <a:pt x="15692" y="14024"/>
                  </a:cubicBezTo>
                  <a:cubicBezTo>
                    <a:pt x="15479" y="14803"/>
                    <a:pt x="15309" y="15945"/>
                    <a:pt x="15224" y="16776"/>
                  </a:cubicBezTo>
                  <a:cubicBezTo>
                    <a:pt x="15139" y="17607"/>
                    <a:pt x="15139" y="18126"/>
                    <a:pt x="15309" y="18541"/>
                  </a:cubicBezTo>
                  <a:cubicBezTo>
                    <a:pt x="15479" y="18957"/>
                    <a:pt x="15819" y="19268"/>
                    <a:pt x="16160" y="19113"/>
                  </a:cubicBezTo>
                  <a:cubicBezTo>
                    <a:pt x="16500" y="18957"/>
                    <a:pt x="16840" y="18334"/>
                    <a:pt x="17733" y="16932"/>
                  </a:cubicBezTo>
                  <a:cubicBezTo>
                    <a:pt x="18626" y="15530"/>
                    <a:pt x="20071" y="13349"/>
                    <a:pt x="21517" y="111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5654017" y="63627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6060417" y="6302093"/>
              <a:ext cx="1270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400" y="2735"/>
                    <a:pt x="10800" y="-1585"/>
                    <a:pt x="14400" y="575"/>
                  </a:cubicBezTo>
                  <a:cubicBezTo>
                    <a:pt x="18000" y="2735"/>
                    <a:pt x="19800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6015967" y="6451600"/>
              <a:ext cx="1079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6708117" y="5963013"/>
              <a:ext cx="2374901" cy="755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14972"/>
                  </a:moveTo>
                  <a:cubicBezTo>
                    <a:pt x="39" y="16295"/>
                    <a:pt x="77" y="17619"/>
                    <a:pt x="135" y="18642"/>
                  </a:cubicBezTo>
                  <a:cubicBezTo>
                    <a:pt x="193" y="19665"/>
                    <a:pt x="270" y="20387"/>
                    <a:pt x="337" y="20868"/>
                  </a:cubicBezTo>
                  <a:cubicBezTo>
                    <a:pt x="404" y="21349"/>
                    <a:pt x="462" y="21590"/>
                    <a:pt x="491" y="21440"/>
                  </a:cubicBezTo>
                  <a:cubicBezTo>
                    <a:pt x="520" y="21289"/>
                    <a:pt x="520" y="20748"/>
                    <a:pt x="520" y="19364"/>
                  </a:cubicBezTo>
                  <a:cubicBezTo>
                    <a:pt x="520" y="17980"/>
                    <a:pt x="520" y="15754"/>
                    <a:pt x="558" y="13498"/>
                  </a:cubicBezTo>
                  <a:cubicBezTo>
                    <a:pt x="597" y="11241"/>
                    <a:pt x="674" y="8955"/>
                    <a:pt x="703" y="6969"/>
                  </a:cubicBezTo>
                  <a:cubicBezTo>
                    <a:pt x="732" y="4984"/>
                    <a:pt x="712" y="3299"/>
                    <a:pt x="703" y="2306"/>
                  </a:cubicBezTo>
                  <a:cubicBezTo>
                    <a:pt x="693" y="1314"/>
                    <a:pt x="693" y="1013"/>
                    <a:pt x="655" y="772"/>
                  </a:cubicBezTo>
                  <a:cubicBezTo>
                    <a:pt x="616" y="532"/>
                    <a:pt x="539" y="351"/>
                    <a:pt x="549" y="291"/>
                  </a:cubicBezTo>
                  <a:cubicBezTo>
                    <a:pt x="558" y="231"/>
                    <a:pt x="655" y="291"/>
                    <a:pt x="1020" y="321"/>
                  </a:cubicBezTo>
                  <a:cubicBezTo>
                    <a:pt x="1386" y="351"/>
                    <a:pt x="2021" y="351"/>
                    <a:pt x="2695" y="291"/>
                  </a:cubicBezTo>
                  <a:cubicBezTo>
                    <a:pt x="3369" y="231"/>
                    <a:pt x="4081" y="110"/>
                    <a:pt x="4851" y="50"/>
                  </a:cubicBezTo>
                  <a:cubicBezTo>
                    <a:pt x="5621" y="-10"/>
                    <a:pt x="6449" y="-10"/>
                    <a:pt x="7210" y="20"/>
                  </a:cubicBezTo>
                  <a:cubicBezTo>
                    <a:pt x="7970" y="50"/>
                    <a:pt x="8663" y="110"/>
                    <a:pt x="9424" y="140"/>
                  </a:cubicBezTo>
                  <a:cubicBezTo>
                    <a:pt x="10184" y="171"/>
                    <a:pt x="11012" y="171"/>
                    <a:pt x="11772" y="201"/>
                  </a:cubicBezTo>
                  <a:cubicBezTo>
                    <a:pt x="12533" y="231"/>
                    <a:pt x="13226" y="291"/>
                    <a:pt x="13986" y="351"/>
                  </a:cubicBezTo>
                  <a:cubicBezTo>
                    <a:pt x="14747" y="411"/>
                    <a:pt x="15574" y="471"/>
                    <a:pt x="16373" y="562"/>
                  </a:cubicBezTo>
                  <a:cubicBezTo>
                    <a:pt x="17172" y="652"/>
                    <a:pt x="17942" y="772"/>
                    <a:pt x="18597" y="893"/>
                  </a:cubicBezTo>
                  <a:cubicBezTo>
                    <a:pt x="19251" y="1013"/>
                    <a:pt x="19790" y="1133"/>
                    <a:pt x="20272" y="1374"/>
                  </a:cubicBezTo>
                  <a:cubicBezTo>
                    <a:pt x="20753" y="1615"/>
                    <a:pt x="21176" y="1976"/>
                    <a:pt x="21600" y="2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7171667" y="6070600"/>
              <a:ext cx="190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388"/>
                    <a:pt x="14400" y="6776"/>
                    <a:pt x="18000" y="10376"/>
                  </a:cubicBezTo>
                  <a:cubicBezTo>
                    <a:pt x="21600" y="13976"/>
                    <a:pt x="21600" y="1778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6943067" y="6356350"/>
              <a:ext cx="711201" cy="21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12" fill="norm" stroke="1" extrusionOk="0">
                  <a:moveTo>
                    <a:pt x="0" y="0"/>
                  </a:moveTo>
                  <a:cubicBezTo>
                    <a:pt x="1157" y="7855"/>
                    <a:pt x="2314" y="15709"/>
                    <a:pt x="4018" y="18655"/>
                  </a:cubicBezTo>
                  <a:cubicBezTo>
                    <a:pt x="5721" y="21600"/>
                    <a:pt x="7971" y="19636"/>
                    <a:pt x="10189" y="16691"/>
                  </a:cubicBezTo>
                  <a:cubicBezTo>
                    <a:pt x="12407" y="13745"/>
                    <a:pt x="14593" y="9818"/>
                    <a:pt x="16489" y="9818"/>
                  </a:cubicBezTo>
                  <a:cubicBezTo>
                    <a:pt x="18386" y="9818"/>
                    <a:pt x="19993" y="13745"/>
                    <a:pt x="21600" y="17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6872132" y="6491401"/>
              <a:ext cx="96336" cy="212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098" fill="norm" stroke="1" extrusionOk="0">
                  <a:moveTo>
                    <a:pt x="20916" y="1089"/>
                  </a:moveTo>
                  <a:cubicBezTo>
                    <a:pt x="19078" y="460"/>
                    <a:pt x="17239" y="-169"/>
                    <a:pt x="15171" y="41"/>
                  </a:cubicBezTo>
                  <a:cubicBezTo>
                    <a:pt x="13103" y="250"/>
                    <a:pt x="10805" y="1299"/>
                    <a:pt x="7818" y="4130"/>
                  </a:cubicBezTo>
                  <a:cubicBezTo>
                    <a:pt x="4831" y="6961"/>
                    <a:pt x="1154" y="11575"/>
                    <a:pt x="235" y="14825"/>
                  </a:cubicBezTo>
                  <a:cubicBezTo>
                    <a:pt x="-684" y="18076"/>
                    <a:pt x="1154" y="19963"/>
                    <a:pt x="4601" y="20697"/>
                  </a:cubicBezTo>
                  <a:cubicBezTo>
                    <a:pt x="8048" y="21431"/>
                    <a:pt x="13103" y="21012"/>
                    <a:pt x="18159" y="205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7009894" y="6552485"/>
              <a:ext cx="80446" cy="146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094" fill="norm" stroke="1" extrusionOk="0">
                  <a:moveTo>
                    <a:pt x="2452" y="102"/>
                  </a:moveTo>
                  <a:cubicBezTo>
                    <a:pt x="1898" y="5883"/>
                    <a:pt x="1345" y="11663"/>
                    <a:pt x="1068" y="15314"/>
                  </a:cubicBezTo>
                  <a:cubicBezTo>
                    <a:pt x="791" y="18964"/>
                    <a:pt x="791" y="20486"/>
                    <a:pt x="514" y="20486"/>
                  </a:cubicBezTo>
                  <a:cubicBezTo>
                    <a:pt x="237" y="20486"/>
                    <a:pt x="-317" y="18964"/>
                    <a:pt x="237" y="15922"/>
                  </a:cubicBezTo>
                  <a:cubicBezTo>
                    <a:pt x="791" y="12880"/>
                    <a:pt x="2452" y="8317"/>
                    <a:pt x="4114" y="5426"/>
                  </a:cubicBezTo>
                  <a:cubicBezTo>
                    <a:pt x="5775" y="2536"/>
                    <a:pt x="7437" y="1319"/>
                    <a:pt x="9652" y="559"/>
                  </a:cubicBezTo>
                  <a:cubicBezTo>
                    <a:pt x="11868" y="-202"/>
                    <a:pt x="14637" y="-506"/>
                    <a:pt x="16852" y="1776"/>
                  </a:cubicBezTo>
                  <a:cubicBezTo>
                    <a:pt x="19068" y="4057"/>
                    <a:pt x="20729" y="8925"/>
                    <a:pt x="21006" y="12576"/>
                  </a:cubicBezTo>
                  <a:cubicBezTo>
                    <a:pt x="21283" y="16226"/>
                    <a:pt x="20175" y="18660"/>
                    <a:pt x="19068" y="210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7139917" y="6616700"/>
              <a:ext cx="1016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7285967" y="6546850"/>
              <a:ext cx="127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7406617" y="6489700"/>
              <a:ext cx="71102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600" fill="norm" stroke="1" extrusionOk="0">
                  <a:moveTo>
                    <a:pt x="5554" y="0"/>
                  </a:moveTo>
                  <a:cubicBezTo>
                    <a:pt x="8640" y="0"/>
                    <a:pt x="11726" y="0"/>
                    <a:pt x="14194" y="450"/>
                  </a:cubicBezTo>
                  <a:cubicBezTo>
                    <a:pt x="16663" y="900"/>
                    <a:pt x="18514" y="1800"/>
                    <a:pt x="19749" y="4320"/>
                  </a:cubicBezTo>
                  <a:cubicBezTo>
                    <a:pt x="20983" y="6840"/>
                    <a:pt x="21600" y="10980"/>
                    <a:pt x="18206" y="14130"/>
                  </a:cubicBezTo>
                  <a:cubicBezTo>
                    <a:pt x="14811" y="17280"/>
                    <a:pt x="7406" y="194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7844782" y="6172200"/>
              <a:ext cx="220119" cy="304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51" fill="norm" stroke="1" extrusionOk="0">
                  <a:moveTo>
                    <a:pt x="19747" y="894"/>
                  </a:moveTo>
                  <a:cubicBezTo>
                    <a:pt x="20570" y="447"/>
                    <a:pt x="21393" y="0"/>
                    <a:pt x="21393" y="0"/>
                  </a:cubicBezTo>
                  <a:cubicBezTo>
                    <a:pt x="21393" y="0"/>
                    <a:pt x="20570" y="447"/>
                    <a:pt x="17690" y="1490"/>
                  </a:cubicBezTo>
                  <a:cubicBezTo>
                    <a:pt x="14810" y="2532"/>
                    <a:pt x="9873" y="4171"/>
                    <a:pt x="6993" y="5214"/>
                  </a:cubicBezTo>
                  <a:cubicBezTo>
                    <a:pt x="4113" y="6257"/>
                    <a:pt x="3290" y="6703"/>
                    <a:pt x="2776" y="7299"/>
                  </a:cubicBezTo>
                  <a:cubicBezTo>
                    <a:pt x="2262" y="7895"/>
                    <a:pt x="2056" y="8640"/>
                    <a:pt x="3187" y="9236"/>
                  </a:cubicBezTo>
                  <a:cubicBezTo>
                    <a:pt x="4319" y="9832"/>
                    <a:pt x="6787" y="10279"/>
                    <a:pt x="8844" y="10502"/>
                  </a:cubicBezTo>
                  <a:cubicBezTo>
                    <a:pt x="10902" y="10726"/>
                    <a:pt x="12547" y="10726"/>
                    <a:pt x="13884" y="10800"/>
                  </a:cubicBezTo>
                  <a:cubicBezTo>
                    <a:pt x="15222" y="10874"/>
                    <a:pt x="16250" y="11023"/>
                    <a:pt x="16250" y="11321"/>
                  </a:cubicBezTo>
                  <a:cubicBezTo>
                    <a:pt x="16250" y="11619"/>
                    <a:pt x="15222" y="12066"/>
                    <a:pt x="13164" y="12886"/>
                  </a:cubicBezTo>
                  <a:cubicBezTo>
                    <a:pt x="11107" y="13705"/>
                    <a:pt x="8022" y="14897"/>
                    <a:pt x="5759" y="15865"/>
                  </a:cubicBezTo>
                  <a:cubicBezTo>
                    <a:pt x="3496" y="16833"/>
                    <a:pt x="2056" y="17578"/>
                    <a:pt x="1130" y="18397"/>
                  </a:cubicBezTo>
                  <a:cubicBezTo>
                    <a:pt x="204" y="19217"/>
                    <a:pt x="-207" y="20110"/>
                    <a:pt x="102" y="20706"/>
                  </a:cubicBezTo>
                  <a:cubicBezTo>
                    <a:pt x="410" y="21302"/>
                    <a:pt x="1439" y="21600"/>
                    <a:pt x="4113" y="21377"/>
                  </a:cubicBezTo>
                  <a:cubicBezTo>
                    <a:pt x="6787" y="21153"/>
                    <a:pt x="11107" y="20408"/>
                    <a:pt x="15427" y="196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8174339" y="6195604"/>
              <a:ext cx="159379" cy="276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237" fill="norm" stroke="1" extrusionOk="0">
                  <a:moveTo>
                    <a:pt x="21122" y="153"/>
                  </a:moveTo>
                  <a:cubicBezTo>
                    <a:pt x="19719" y="-10"/>
                    <a:pt x="18317" y="-172"/>
                    <a:pt x="16353" y="396"/>
                  </a:cubicBezTo>
                  <a:cubicBezTo>
                    <a:pt x="14390" y="965"/>
                    <a:pt x="11865" y="2264"/>
                    <a:pt x="9060" y="4294"/>
                  </a:cubicBezTo>
                  <a:cubicBezTo>
                    <a:pt x="6254" y="6324"/>
                    <a:pt x="3169" y="9085"/>
                    <a:pt x="1486" y="11602"/>
                  </a:cubicBezTo>
                  <a:cubicBezTo>
                    <a:pt x="-197" y="14120"/>
                    <a:pt x="-478" y="16393"/>
                    <a:pt x="784" y="18099"/>
                  </a:cubicBezTo>
                  <a:cubicBezTo>
                    <a:pt x="2047" y="19804"/>
                    <a:pt x="4852" y="20941"/>
                    <a:pt x="7657" y="21184"/>
                  </a:cubicBezTo>
                  <a:cubicBezTo>
                    <a:pt x="10462" y="21428"/>
                    <a:pt x="13267" y="20778"/>
                    <a:pt x="16073" y="201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8365467" y="6235699"/>
              <a:ext cx="1397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5891"/>
                    <a:pt x="10473" y="11782"/>
                    <a:pt x="14073" y="15382"/>
                  </a:cubicBezTo>
                  <a:cubicBezTo>
                    <a:pt x="17673" y="18982"/>
                    <a:pt x="19636" y="202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8366261" y="6210300"/>
              <a:ext cx="189707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21510" y="0"/>
                  </a:moveTo>
                  <a:cubicBezTo>
                    <a:pt x="18390" y="1800"/>
                    <a:pt x="15270" y="3600"/>
                    <a:pt x="11910" y="6218"/>
                  </a:cubicBezTo>
                  <a:cubicBezTo>
                    <a:pt x="8550" y="8836"/>
                    <a:pt x="4950" y="12273"/>
                    <a:pt x="2910" y="14400"/>
                  </a:cubicBezTo>
                  <a:cubicBezTo>
                    <a:pt x="870" y="16527"/>
                    <a:pt x="390" y="17345"/>
                    <a:pt x="150" y="18327"/>
                  </a:cubicBezTo>
                  <a:cubicBezTo>
                    <a:pt x="-90" y="19309"/>
                    <a:pt x="-90" y="20455"/>
                    <a:pt x="510" y="21027"/>
                  </a:cubicBezTo>
                  <a:cubicBezTo>
                    <a:pt x="1110" y="21600"/>
                    <a:pt x="2310" y="21600"/>
                    <a:pt x="351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8568667" y="6419850"/>
              <a:ext cx="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8562317" y="6330949"/>
              <a:ext cx="53288" cy="72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008" fill="norm" stroke="1" extrusionOk="0">
                  <a:moveTo>
                    <a:pt x="0" y="11109"/>
                  </a:moveTo>
                  <a:cubicBezTo>
                    <a:pt x="0" y="14194"/>
                    <a:pt x="0" y="17280"/>
                    <a:pt x="2077" y="19131"/>
                  </a:cubicBezTo>
                  <a:cubicBezTo>
                    <a:pt x="4154" y="20983"/>
                    <a:pt x="8308" y="21600"/>
                    <a:pt x="12046" y="20366"/>
                  </a:cubicBezTo>
                  <a:cubicBezTo>
                    <a:pt x="15785" y="19131"/>
                    <a:pt x="19108" y="16046"/>
                    <a:pt x="20354" y="12343"/>
                  </a:cubicBezTo>
                  <a:cubicBezTo>
                    <a:pt x="21600" y="8640"/>
                    <a:pt x="20769" y="4320"/>
                    <a:pt x="17862" y="2160"/>
                  </a:cubicBezTo>
                  <a:cubicBezTo>
                    <a:pt x="14954" y="0"/>
                    <a:pt x="9969" y="0"/>
                    <a:pt x="49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8727417" y="6400800"/>
              <a:ext cx="2159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8000"/>
                    <a:pt x="11859" y="14400"/>
                    <a:pt x="15459" y="10800"/>
                  </a:cubicBezTo>
                  <a:cubicBezTo>
                    <a:pt x="19059" y="7200"/>
                    <a:pt x="20329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8987767" y="6286500"/>
              <a:ext cx="1460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17" y="2335"/>
                    <a:pt x="5635" y="4670"/>
                    <a:pt x="9235" y="8270"/>
                  </a:cubicBezTo>
                  <a:cubicBezTo>
                    <a:pt x="12835" y="11870"/>
                    <a:pt x="17217" y="1673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9011050" y="6311900"/>
              <a:ext cx="154518" cy="199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21600" y="0"/>
                  </a:moveTo>
                  <a:cubicBezTo>
                    <a:pt x="17458" y="3411"/>
                    <a:pt x="13315" y="6821"/>
                    <a:pt x="9912" y="9891"/>
                  </a:cubicBezTo>
                  <a:cubicBezTo>
                    <a:pt x="6510" y="12960"/>
                    <a:pt x="3847" y="15688"/>
                    <a:pt x="2219" y="17621"/>
                  </a:cubicBezTo>
                  <a:cubicBezTo>
                    <a:pt x="592" y="19554"/>
                    <a:pt x="0" y="20691"/>
                    <a:pt x="0" y="21145"/>
                  </a:cubicBezTo>
                  <a:cubicBezTo>
                    <a:pt x="0" y="21600"/>
                    <a:pt x="592" y="21373"/>
                    <a:pt x="1184" y="21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8917917" y="6244166"/>
              <a:ext cx="26035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71" y="10800"/>
                    <a:pt x="11941" y="0"/>
                    <a:pt x="15541" y="0"/>
                  </a:cubicBezTo>
                  <a:cubicBezTo>
                    <a:pt x="19141" y="0"/>
                    <a:pt x="20371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9241767" y="6267450"/>
              <a:ext cx="103244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6480" y="0"/>
                  </a:moveTo>
                  <a:cubicBezTo>
                    <a:pt x="8640" y="160"/>
                    <a:pt x="10800" y="320"/>
                    <a:pt x="13176" y="1360"/>
                  </a:cubicBezTo>
                  <a:cubicBezTo>
                    <a:pt x="15552" y="2400"/>
                    <a:pt x="18144" y="4320"/>
                    <a:pt x="19656" y="6960"/>
                  </a:cubicBezTo>
                  <a:cubicBezTo>
                    <a:pt x="21168" y="9600"/>
                    <a:pt x="21600" y="12960"/>
                    <a:pt x="20304" y="15360"/>
                  </a:cubicBezTo>
                  <a:cubicBezTo>
                    <a:pt x="19008" y="17760"/>
                    <a:pt x="15984" y="19200"/>
                    <a:pt x="12312" y="20080"/>
                  </a:cubicBezTo>
                  <a:cubicBezTo>
                    <a:pt x="8640" y="20960"/>
                    <a:pt x="4320" y="212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9381467" y="6134826"/>
              <a:ext cx="222251" cy="119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2144"/>
                  </a:moveTo>
                  <a:cubicBezTo>
                    <a:pt x="2057" y="1386"/>
                    <a:pt x="4114" y="628"/>
                    <a:pt x="5657" y="249"/>
                  </a:cubicBezTo>
                  <a:cubicBezTo>
                    <a:pt x="7200" y="-130"/>
                    <a:pt x="8229" y="-130"/>
                    <a:pt x="9051" y="628"/>
                  </a:cubicBezTo>
                  <a:cubicBezTo>
                    <a:pt x="9874" y="1386"/>
                    <a:pt x="10491" y="2902"/>
                    <a:pt x="10183" y="5554"/>
                  </a:cubicBezTo>
                  <a:cubicBezTo>
                    <a:pt x="9874" y="8207"/>
                    <a:pt x="8640" y="11996"/>
                    <a:pt x="7611" y="14649"/>
                  </a:cubicBezTo>
                  <a:cubicBezTo>
                    <a:pt x="6583" y="17302"/>
                    <a:pt x="5760" y="18817"/>
                    <a:pt x="5966" y="19575"/>
                  </a:cubicBezTo>
                  <a:cubicBezTo>
                    <a:pt x="6171" y="20333"/>
                    <a:pt x="7406" y="20333"/>
                    <a:pt x="10183" y="20523"/>
                  </a:cubicBezTo>
                  <a:cubicBezTo>
                    <a:pt x="12960" y="20712"/>
                    <a:pt x="17280" y="21091"/>
                    <a:pt x="21600" y="21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8524217" y="6369050"/>
              <a:ext cx="31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69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654720" y="5264149"/>
              <a:ext cx="7719520" cy="1923688"/>
            </a:xfrm>
            <a:prstGeom prst="rect">
              <a:avLst/>
            </a:prstGeom>
            <a:effectLst/>
          </p:spPr>
        </p:pic>
        <p:pic>
          <p:nvPicPr>
            <p:cNvPr id="2693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765012" y="6810093"/>
              <a:ext cx="837927" cy="162207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96" name="Drawing"/>
          <p:cNvGrpSpPr/>
          <p:nvPr/>
        </p:nvGrpSpPr>
        <p:grpSpPr>
          <a:xfrm>
            <a:off x="798246" y="2048933"/>
            <a:ext cx="6767598" cy="5444067"/>
            <a:chOff x="0" y="0"/>
            <a:chExt cx="6767597" cy="5444066"/>
          </a:xfrm>
        </p:grpSpPr>
        <p:sp>
          <p:nvSpPr>
            <p:cNvPr id="2697" name="Line"/>
            <p:cNvSpPr/>
            <p:nvPr/>
          </p:nvSpPr>
          <p:spPr>
            <a:xfrm>
              <a:off x="1494103" y="275166"/>
              <a:ext cx="42335" cy="6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80" y="2473"/>
                    <a:pt x="12960" y="4945"/>
                    <a:pt x="16740" y="7455"/>
                  </a:cubicBezTo>
                  <a:cubicBezTo>
                    <a:pt x="20520" y="9964"/>
                    <a:pt x="21600" y="12509"/>
                    <a:pt x="21600" y="14873"/>
                  </a:cubicBezTo>
                  <a:cubicBezTo>
                    <a:pt x="21600" y="17236"/>
                    <a:pt x="20520" y="19418"/>
                    <a:pt x="194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1125803" y="173566"/>
              <a:ext cx="8382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64" y="19256"/>
                    <a:pt x="2727" y="16912"/>
                    <a:pt x="4336" y="14567"/>
                  </a:cubicBezTo>
                  <a:cubicBezTo>
                    <a:pt x="5945" y="12223"/>
                    <a:pt x="7800" y="9879"/>
                    <a:pt x="9627" y="7870"/>
                  </a:cubicBezTo>
                  <a:cubicBezTo>
                    <a:pt x="11455" y="5860"/>
                    <a:pt x="13255" y="4186"/>
                    <a:pt x="15245" y="2930"/>
                  </a:cubicBezTo>
                  <a:cubicBezTo>
                    <a:pt x="17236" y="1674"/>
                    <a:pt x="19418" y="83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1938603" y="516466"/>
              <a:ext cx="2413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9" y="19029"/>
                    <a:pt x="758" y="16457"/>
                    <a:pt x="3221" y="13114"/>
                  </a:cubicBezTo>
                  <a:cubicBezTo>
                    <a:pt x="5684" y="9771"/>
                    <a:pt x="10232" y="5657"/>
                    <a:pt x="13642" y="3343"/>
                  </a:cubicBezTo>
                  <a:cubicBezTo>
                    <a:pt x="17053" y="1029"/>
                    <a:pt x="19326" y="5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1970353" y="694266"/>
              <a:ext cx="273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23" y="14400"/>
                    <a:pt x="10047" y="7200"/>
                    <a:pt x="13647" y="3600"/>
                  </a:cubicBezTo>
                  <a:cubicBezTo>
                    <a:pt x="17247" y="0"/>
                    <a:pt x="1942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2992703" y="129116"/>
              <a:ext cx="2921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22" y="1938"/>
                    <a:pt x="3443" y="3877"/>
                    <a:pt x="6104" y="6438"/>
                  </a:cubicBezTo>
                  <a:cubicBezTo>
                    <a:pt x="8765" y="9000"/>
                    <a:pt x="12365" y="12185"/>
                    <a:pt x="15104" y="14815"/>
                  </a:cubicBezTo>
                  <a:cubicBezTo>
                    <a:pt x="17843" y="17446"/>
                    <a:pt x="19722" y="1952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3030803" y="116416"/>
              <a:ext cx="1778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122"/>
                    <a:pt x="19029" y="244"/>
                    <a:pt x="17100" y="1708"/>
                  </a:cubicBezTo>
                  <a:cubicBezTo>
                    <a:pt x="15171" y="3173"/>
                    <a:pt x="12600" y="5980"/>
                    <a:pt x="9643" y="9519"/>
                  </a:cubicBezTo>
                  <a:cubicBezTo>
                    <a:pt x="6686" y="13058"/>
                    <a:pt x="3343" y="173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2891103" y="8466"/>
              <a:ext cx="400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8000"/>
                    <a:pt x="3200" y="14400"/>
                    <a:pt x="5657" y="11160"/>
                  </a:cubicBezTo>
                  <a:cubicBezTo>
                    <a:pt x="8114" y="7920"/>
                    <a:pt x="11429" y="5040"/>
                    <a:pt x="14229" y="3240"/>
                  </a:cubicBezTo>
                  <a:cubicBezTo>
                    <a:pt x="17029" y="1440"/>
                    <a:pt x="19314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3570553" y="249766"/>
              <a:ext cx="196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7" y="15709"/>
                    <a:pt x="9755" y="9818"/>
                    <a:pt x="13355" y="6218"/>
                  </a:cubicBezTo>
                  <a:cubicBezTo>
                    <a:pt x="16955" y="2618"/>
                    <a:pt x="19277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3913453" y="0"/>
              <a:ext cx="431801" cy="402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9326"/>
                    <a:pt x="2541" y="17053"/>
                    <a:pt x="3759" y="14267"/>
                  </a:cubicBezTo>
                  <a:cubicBezTo>
                    <a:pt x="4976" y="11482"/>
                    <a:pt x="6141" y="8185"/>
                    <a:pt x="6882" y="5912"/>
                  </a:cubicBezTo>
                  <a:cubicBezTo>
                    <a:pt x="7624" y="3638"/>
                    <a:pt x="7941" y="2387"/>
                    <a:pt x="8100" y="1478"/>
                  </a:cubicBezTo>
                  <a:cubicBezTo>
                    <a:pt x="8259" y="568"/>
                    <a:pt x="8259" y="0"/>
                    <a:pt x="8100" y="0"/>
                  </a:cubicBezTo>
                  <a:cubicBezTo>
                    <a:pt x="7941" y="0"/>
                    <a:pt x="7624" y="568"/>
                    <a:pt x="7253" y="2558"/>
                  </a:cubicBezTo>
                  <a:cubicBezTo>
                    <a:pt x="6882" y="4547"/>
                    <a:pt x="6459" y="7958"/>
                    <a:pt x="6406" y="10516"/>
                  </a:cubicBezTo>
                  <a:cubicBezTo>
                    <a:pt x="6353" y="13074"/>
                    <a:pt x="6671" y="14779"/>
                    <a:pt x="7041" y="15859"/>
                  </a:cubicBezTo>
                  <a:cubicBezTo>
                    <a:pt x="7412" y="16939"/>
                    <a:pt x="7835" y="17394"/>
                    <a:pt x="8576" y="17564"/>
                  </a:cubicBezTo>
                  <a:cubicBezTo>
                    <a:pt x="9318" y="17735"/>
                    <a:pt x="10376" y="17621"/>
                    <a:pt x="11806" y="16371"/>
                  </a:cubicBezTo>
                  <a:cubicBezTo>
                    <a:pt x="13235" y="15120"/>
                    <a:pt x="15035" y="12733"/>
                    <a:pt x="16306" y="10175"/>
                  </a:cubicBezTo>
                  <a:cubicBezTo>
                    <a:pt x="17576" y="7617"/>
                    <a:pt x="18318" y="4888"/>
                    <a:pt x="18688" y="3069"/>
                  </a:cubicBezTo>
                  <a:cubicBezTo>
                    <a:pt x="19059" y="1251"/>
                    <a:pt x="19059" y="341"/>
                    <a:pt x="18847" y="171"/>
                  </a:cubicBezTo>
                  <a:cubicBezTo>
                    <a:pt x="18635" y="0"/>
                    <a:pt x="18212" y="568"/>
                    <a:pt x="17894" y="2331"/>
                  </a:cubicBezTo>
                  <a:cubicBezTo>
                    <a:pt x="17576" y="4093"/>
                    <a:pt x="17365" y="7048"/>
                    <a:pt x="17471" y="9152"/>
                  </a:cubicBezTo>
                  <a:cubicBezTo>
                    <a:pt x="17576" y="11255"/>
                    <a:pt x="18000" y="12505"/>
                    <a:pt x="18741" y="13358"/>
                  </a:cubicBezTo>
                  <a:cubicBezTo>
                    <a:pt x="19482" y="14211"/>
                    <a:pt x="20541" y="14665"/>
                    <a:pt x="21600" y="151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4365393" y="192616"/>
              <a:ext cx="79080" cy="96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038" fill="norm" stroke="1" extrusionOk="0">
                  <a:moveTo>
                    <a:pt x="13007" y="5515"/>
                  </a:moveTo>
                  <a:cubicBezTo>
                    <a:pt x="10238" y="5974"/>
                    <a:pt x="7469" y="6434"/>
                    <a:pt x="5253" y="7583"/>
                  </a:cubicBezTo>
                  <a:cubicBezTo>
                    <a:pt x="3038" y="8732"/>
                    <a:pt x="1377" y="10570"/>
                    <a:pt x="546" y="12868"/>
                  </a:cubicBezTo>
                  <a:cubicBezTo>
                    <a:pt x="-285" y="15166"/>
                    <a:pt x="-285" y="17923"/>
                    <a:pt x="1377" y="19532"/>
                  </a:cubicBezTo>
                  <a:cubicBezTo>
                    <a:pt x="3038" y="21140"/>
                    <a:pt x="6361" y="21600"/>
                    <a:pt x="9961" y="20221"/>
                  </a:cubicBezTo>
                  <a:cubicBezTo>
                    <a:pt x="13561" y="18843"/>
                    <a:pt x="17438" y="15626"/>
                    <a:pt x="19377" y="12638"/>
                  </a:cubicBezTo>
                  <a:cubicBezTo>
                    <a:pt x="21315" y="9651"/>
                    <a:pt x="21315" y="6894"/>
                    <a:pt x="17992" y="4826"/>
                  </a:cubicBezTo>
                  <a:cubicBezTo>
                    <a:pt x="14669" y="2757"/>
                    <a:pt x="8023" y="1379"/>
                    <a:pt x="137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2783153" y="577038"/>
              <a:ext cx="1727201" cy="18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21445"/>
                  </a:moveTo>
                  <a:cubicBezTo>
                    <a:pt x="1032" y="19938"/>
                    <a:pt x="2065" y="18431"/>
                    <a:pt x="3110" y="16924"/>
                  </a:cubicBezTo>
                  <a:cubicBezTo>
                    <a:pt x="4156" y="15417"/>
                    <a:pt x="5215" y="13910"/>
                    <a:pt x="6194" y="12529"/>
                  </a:cubicBezTo>
                  <a:cubicBezTo>
                    <a:pt x="7174" y="11147"/>
                    <a:pt x="8074" y="9892"/>
                    <a:pt x="8974" y="8761"/>
                  </a:cubicBezTo>
                  <a:cubicBezTo>
                    <a:pt x="9874" y="7631"/>
                    <a:pt x="10774" y="6626"/>
                    <a:pt x="11687" y="5747"/>
                  </a:cubicBezTo>
                  <a:cubicBezTo>
                    <a:pt x="12600" y="4868"/>
                    <a:pt x="13526" y="4115"/>
                    <a:pt x="14493" y="3236"/>
                  </a:cubicBezTo>
                  <a:cubicBezTo>
                    <a:pt x="15459" y="2357"/>
                    <a:pt x="16465" y="1352"/>
                    <a:pt x="17497" y="724"/>
                  </a:cubicBezTo>
                  <a:cubicBezTo>
                    <a:pt x="18529" y="96"/>
                    <a:pt x="19588" y="-155"/>
                    <a:pt x="20276" y="96"/>
                  </a:cubicBezTo>
                  <a:cubicBezTo>
                    <a:pt x="20965" y="347"/>
                    <a:pt x="21282" y="1101"/>
                    <a:pt x="21600" y="18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3247033" y="892836"/>
              <a:ext cx="178025" cy="302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2" h="21437" fill="norm" stroke="1" extrusionOk="0">
                  <a:moveTo>
                    <a:pt x="15980" y="3928"/>
                  </a:moveTo>
                  <a:cubicBezTo>
                    <a:pt x="15980" y="3178"/>
                    <a:pt x="15980" y="2428"/>
                    <a:pt x="14888" y="1678"/>
                  </a:cubicBezTo>
                  <a:cubicBezTo>
                    <a:pt x="13796" y="928"/>
                    <a:pt x="11612" y="178"/>
                    <a:pt x="9063" y="28"/>
                  </a:cubicBezTo>
                  <a:cubicBezTo>
                    <a:pt x="6515" y="-122"/>
                    <a:pt x="3603" y="328"/>
                    <a:pt x="1782" y="1378"/>
                  </a:cubicBezTo>
                  <a:cubicBezTo>
                    <a:pt x="-38" y="2428"/>
                    <a:pt x="-766" y="4078"/>
                    <a:pt x="1054" y="5803"/>
                  </a:cubicBezTo>
                  <a:cubicBezTo>
                    <a:pt x="2874" y="7528"/>
                    <a:pt x="7243" y="9328"/>
                    <a:pt x="10883" y="10978"/>
                  </a:cubicBezTo>
                  <a:cubicBezTo>
                    <a:pt x="14524" y="12628"/>
                    <a:pt x="17436" y="14128"/>
                    <a:pt x="19014" y="15253"/>
                  </a:cubicBezTo>
                  <a:cubicBezTo>
                    <a:pt x="20591" y="16378"/>
                    <a:pt x="20834" y="17128"/>
                    <a:pt x="19742" y="18103"/>
                  </a:cubicBezTo>
                  <a:cubicBezTo>
                    <a:pt x="18650" y="19078"/>
                    <a:pt x="16223" y="20278"/>
                    <a:pt x="14403" y="20878"/>
                  </a:cubicBezTo>
                  <a:cubicBezTo>
                    <a:pt x="12582" y="21478"/>
                    <a:pt x="11369" y="21478"/>
                    <a:pt x="10155" y="21403"/>
                  </a:cubicBezTo>
                  <a:cubicBezTo>
                    <a:pt x="8942" y="21328"/>
                    <a:pt x="7728" y="21178"/>
                    <a:pt x="7486" y="20728"/>
                  </a:cubicBezTo>
                  <a:cubicBezTo>
                    <a:pt x="7243" y="20278"/>
                    <a:pt x="7971" y="19528"/>
                    <a:pt x="9427" y="18703"/>
                  </a:cubicBezTo>
                  <a:cubicBezTo>
                    <a:pt x="10883" y="17878"/>
                    <a:pt x="13068" y="16978"/>
                    <a:pt x="15252" y="160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3576903" y="903816"/>
              <a:ext cx="152401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167"/>
                    <a:pt x="18600" y="335"/>
                    <a:pt x="16950" y="1381"/>
                  </a:cubicBezTo>
                  <a:cubicBezTo>
                    <a:pt x="15300" y="2428"/>
                    <a:pt x="13500" y="4353"/>
                    <a:pt x="11400" y="6614"/>
                  </a:cubicBezTo>
                  <a:cubicBezTo>
                    <a:pt x="9300" y="8874"/>
                    <a:pt x="6900" y="11470"/>
                    <a:pt x="4950" y="14023"/>
                  </a:cubicBezTo>
                  <a:cubicBezTo>
                    <a:pt x="3000" y="16577"/>
                    <a:pt x="1500" y="190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3748353" y="980016"/>
              <a:ext cx="450851" cy="524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0" y="15094"/>
                  </a:moveTo>
                  <a:cubicBezTo>
                    <a:pt x="101" y="16569"/>
                    <a:pt x="203" y="18043"/>
                    <a:pt x="355" y="19041"/>
                  </a:cubicBezTo>
                  <a:cubicBezTo>
                    <a:pt x="507" y="20039"/>
                    <a:pt x="710" y="20559"/>
                    <a:pt x="1014" y="20949"/>
                  </a:cubicBezTo>
                  <a:cubicBezTo>
                    <a:pt x="1318" y="21340"/>
                    <a:pt x="1724" y="21600"/>
                    <a:pt x="2028" y="21470"/>
                  </a:cubicBezTo>
                  <a:cubicBezTo>
                    <a:pt x="2332" y="21340"/>
                    <a:pt x="2535" y="20819"/>
                    <a:pt x="2687" y="19084"/>
                  </a:cubicBezTo>
                  <a:cubicBezTo>
                    <a:pt x="2839" y="17349"/>
                    <a:pt x="2941" y="14400"/>
                    <a:pt x="2839" y="11711"/>
                  </a:cubicBezTo>
                  <a:cubicBezTo>
                    <a:pt x="2738" y="9022"/>
                    <a:pt x="2434" y="6593"/>
                    <a:pt x="2282" y="5161"/>
                  </a:cubicBezTo>
                  <a:cubicBezTo>
                    <a:pt x="2130" y="3730"/>
                    <a:pt x="2130" y="3296"/>
                    <a:pt x="2383" y="2949"/>
                  </a:cubicBezTo>
                  <a:cubicBezTo>
                    <a:pt x="2637" y="2602"/>
                    <a:pt x="3144" y="2342"/>
                    <a:pt x="4868" y="1908"/>
                  </a:cubicBezTo>
                  <a:cubicBezTo>
                    <a:pt x="6592" y="1475"/>
                    <a:pt x="9532" y="867"/>
                    <a:pt x="12524" y="520"/>
                  </a:cubicBezTo>
                  <a:cubicBezTo>
                    <a:pt x="15515" y="173"/>
                    <a:pt x="18558" y="8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3960020" y="1089834"/>
              <a:ext cx="258234" cy="329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5" fill="norm" stroke="1" extrusionOk="0">
                  <a:moveTo>
                    <a:pt x="5666" y="5585"/>
                  </a:moveTo>
                  <a:cubicBezTo>
                    <a:pt x="4603" y="7895"/>
                    <a:pt x="3541" y="10204"/>
                    <a:pt x="2656" y="12514"/>
                  </a:cubicBezTo>
                  <a:cubicBezTo>
                    <a:pt x="1770" y="14823"/>
                    <a:pt x="1062" y="17133"/>
                    <a:pt x="620" y="18695"/>
                  </a:cubicBezTo>
                  <a:cubicBezTo>
                    <a:pt x="177" y="20257"/>
                    <a:pt x="0" y="21072"/>
                    <a:pt x="0" y="21140"/>
                  </a:cubicBezTo>
                  <a:cubicBezTo>
                    <a:pt x="0" y="21208"/>
                    <a:pt x="177" y="20529"/>
                    <a:pt x="797" y="18355"/>
                  </a:cubicBezTo>
                  <a:cubicBezTo>
                    <a:pt x="1416" y="16182"/>
                    <a:pt x="2479" y="12514"/>
                    <a:pt x="3895" y="9185"/>
                  </a:cubicBezTo>
                  <a:cubicBezTo>
                    <a:pt x="5311" y="5857"/>
                    <a:pt x="7082" y="2868"/>
                    <a:pt x="8852" y="1306"/>
                  </a:cubicBezTo>
                  <a:cubicBezTo>
                    <a:pt x="10623" y="-256"/>
                    <a:pt x="12393" y="-392"/>
                    <a:pt x="14430" y="763"/>
                  </a:cubicBezTo>
                  <a:cubicBezTo>
                    <a:pt x="16466" y="1917"/>
                    <a:pt x="18767" y="4363"/>
                    <a:pt x="20007" y="7623"/>
                  </a:cubicBezTo>
                  <a:cubicBezTo>
                    <a:pt x="21246" y="10883"/>
                    <a:pt x="21423" y="14959"/>
                    <a:pt x="21600" y="190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0" y="2084916"/>
              <a:ext cx="389204" cy="709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558" fill="norm" stroke="1" extrusionOk="0">
                  <a:moveTo>
                    <a:pt x="5006" y="5014"/>
                  </a:moveTo>
                  <a:cubicBezTo>
                    <a:pt x="4423" y="5079"/>
                    <a:pt x="3839" y="5143"/>
                    <a:pt x="3313" y="5079"/>
                  </a:cubicBezTo>
                  <a:cubicBezTo>
                    <a:pt x="2788" y="5014"/>
                    <a:pt x="2321" y="4821"/>
                    <a:pt x="2554" y="4018"/>
                  </a:cubicBezTo>
                  <a:cubicBezTo>
                    <a:pt x="2788" y="3214"/>
                    <a:pt x="3722" y="1800"/>
                    <a:pt x="4423" y="996"/>
                  </a:cubicBezTo>
                  <a:cubicBezTo>
                    <a:pt x="5123" y="193"/>
                    <a:pt x="5590" y="0"/>
                    <a:pt x="6057" y="0"/>
                  </a:cubicBezTo>
                  <a:cubicBezTo>
                    <a:pt x="6524" y="0"/>
                    <a:pt x="6991" y="193"/>
                    <a:pt x="7283" y="996"/>
                  </a:cubicBezTo>
                  <a:cubicBezTo>
                    <a:pt x="7575" y="1800"/>
                    <a:pt x="7692" y="3214"/>
                    <a:pt x="7633" y="4725"/>
                  </a:cubicBezTo>
                  <a:cubicBezTo>
                    <a:pt x="7575" y="6236"/>
                    <a:pt x="7341" y="7843"/>
                    <a:pt x="6699" y="9514"/>
                  </a:cubicBezTo>
                  <a:cubicBezTo>
                    <a:pt x="6057" y="11186"/>
                    <a:pt x="5006" y="12921"/>
                    <a:pt x="4072" y="14046"/>
                  </a:cubicBezTo>
                  <a:cubicBezTo>
                    <a:pt x="3138" y="15171"/>
                    <a:pt x="2321" y="15686"/>
                    <a:pt x="1620" y="16007"/>
                  </a:cubicBezTo>
                  <a:cubicBezTo>
                    <a:pt x="920" y="16329"/>
                    <a:pt x="336" y="16457"/>
                    <a:pt x="103" y="16296"/>
                  </a:cubicBezTo>
                  <a:cubicBezTo>
                    <a:pt x="-131" y="16136"/>
                    <a:pt x="-14" y="15686"/>
                    <a:pt x="978" y="14561"/>
                  </a:cubicBezTo>
                  <a:cubicBezTo>
                    <a:pt x="1971" y="13436"/>
                    <a:pt x="3839" y="11636"/>
                    <a:pt x="5707" y="9836"/>
                  </a:cubicBezTo>
                  <a:cubicBezTo>
                    <a:pt x="7575" y="8036"/>
                    <a:pt x="9443" y="6236"/>
                    <a:pt x="10844" y="4821"/>
                  </a:cubicBezTo>
                  <a:cubicBezTo>
                    <a:pt x="12245" y="3407"/>
                    <a:pt x="13179" y="2379"/>
                    <a:pt x="13763" y="1671"/>
                  </a:cubicBezTo>
                  <a:cubicBezTo>
                    <a:pt x="14347" y="964"/>
                    <a:pt x="14580" y="579"/>
                    <a:pt x="14697" y="611"/>
                  </a:cubicBezTo>
                  <a:cubicBezTo>
                    <a:pt x="14814" y="643"/>
                    <a:pt x="14814" y="1093"/>
                    <a:pt x="14464" y="2475"/>
                  </a:cubicBezTo>
                  <a:cubicBezTo>
                    <a:pt x="14113" y="3857"/>
                    <a:pt x="13413" y="6171"/>
                    <a:pt x="12887" y="8293"/>
                  </a:cubicBezTo>
                  <a:cubicBezTo>
                    <a:pt x="12362" y="10414"/>
                    <a:pt x="12012" y="12343"/>
                    <a:pt x="11778" y="14239"/>
                  </a:cubicBezTo>
                  <a:cubicBezTo>
                    <a:pt x="11545" y="16136"/>
                    <a:pt x="11428" y="18000"/>
                    <a:pt x="11370" y="19125"/>
                  </a:cubicBezTo>
                  <a:cubicBezTo>
                    <a:pt x="11311" y="20250"/>
                    <a:pt x="11311" y="20636"/>
                    <a:pt x="11545" y="20925"/>
                  </a:cubicBezTo>
                  <a:cubicBezTo>
                    <a:pt x="11778" y="21214"/>
                    <a:pt x="12245" y="21407"/>
                    <a:pt x="12771" y="21504"/>
                  </a:cubicBezTo>
                  <a:cubicBezTo>
                    <a:pt x="13296" y="21600"/>
                    <a:pt x="13880" y="21600"/>
                    <a:pt x="14522" y="21246"/>
                  </a:cubicBezTo>
                  <a:cubicBezTo>
                    <a:pt x="15164" y="20893"/>
                    <a:pt x="15865" y="20186"/>
                    <a:pt x="16157" y="19254"/>
                  </a:cubicBezTo>
                  <a:cubicBezTo>
                    <a:pt x="16448" y="18321"/>
                    <a:pt x="16332" y="17164"/>
                    <a:pt x="16157" y="16425"/>
                  </a:cubicBezTo>
                  <a:cubicBezTo>
                    <a:pt x="15981" y="15686"/>
                    <a:pt x="15748" y="15364"/>
                    <a:pt x="15164" y="15107"/>
                  </a:cubicBezTo>
                  <a:cubicBezTo>
                    <a:pt x="14580" y="14850"/>
                    <a:pt x="13646" y="14657"/>
                    <a:pt x="12946" y="14657"/>
                  </a:cubicBezTo>
                  <a:cubicBezTo>
                    <a:pt x="12245" y="14657"/>
                    <a:pt x="11778" y="14850"/>
                    <a:pt x="11837" y="14914"/>
                  </a:cubicBezTo>
                  <a:cubicBezTo>
                    <a:pt x="11895" y="14979"/>
                    <a:pt x="12479" y="14914"/>
                    <a:pt x="14172" y="14400"/>
                  </a:cubicBezTo>
                  <a:cubicBezTo>
                    <a:pt x="15865" y="13886"/>
                    <a:pt x="18667" y="12921"/>
                    <a:pt x="21469" y="11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1009612" y="2102908"/>
              <a:ext cx="147942" cy="391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374" fill="norm" stroke="1" extrusionOk="0">
                  <a:moveTo>
                    <a:pt x="16700" y="1791"/>
                  </a:moveTo>
                  <a:cubicBezTo>
                    <a:pt x="16091" y="1213"/>
                    <a:pt x="15483" y="636"/>
                    <a:pt x="13505" y="289"/>
                  </a:cubicBezTo>
                  <a:cubicBezTo>
                    <a:pt x="11528" y="-57"/>
                    <a:pt x="8181" y="-173"/>
                    <a:pt x="5595" y="405"/>
                  </a:cubicBezTo>
                  <a:cubicBezTo>
                    <a:pt x="3009" y="982"/>
                    <a:pt x="1184" y="2253"/>
                    <a:pt x="1640" y="3870"/>
                  </a:cubicBezTo>
                  <a:cubicBezTo>
                    <a:pt x="2097" y="5487"/>
                    <a:pt x="4835" y="7451"/>
                    <a:pt x="6508" y="9125"/>
                  </a:cubicBezTo>
                  <a:cubicBezTo>
                    <a:pt x="8181" y="10800"/>
                    <a:pt x="8790" y="12186"/>
                    <a:pt x="8790" y="13168"/>
                  </a:cubicBezTo>
                  <a:cubicBezTo>
                    <a:pt x="8790" y="14150"/>
                    <a:pt x="8181" y="14728"/>
                    <a:pt x="7117" y="15132"/>
                  </a:cubicBezTo>
                  <a:cubicBezTo>
                    <a:pt x="6052" y="15536"/>
                    <a:pt x="4531" y="15767"/>
                    <a:pt x="3314" y="15652"/>
                  </a:cubicBezTo>
                  <a:cubicBezTo>
                    <a:pt x="2097" y="15536"/>
                    <a:pt x="1184" y="15074"/>
                    <a:pt x="576" y="14554"/>
                  </a:cubicBezTo>
                  <a:cubicBezTo>
                    <a:pt x="-33" y="14034"/>
                    <a:pt x="-337" y="13457"/>
                    <a:pt x="576" y="12937"/>
                  </a:cubicBezTo>
                  <a:cubicBezTo>
                    <a:pt x="1488" y="12417"/>
                    <a:pt x="3618" y="11955"/>
                    <a:pt x="4835" y="12071"/>
                  </a:cubicBezTo>
                  <a:cubicBezTo>
                    <a:pt x="6052" y="12186"/>
                    <a:pt x="6356" y="12879"/>
                    <a:pt x="6508" y="14092"/>
                  </a:cubicBezTo>
                  <a:cubicBezTo>
                    <a:pt x="6660" y="15305"/>
                    <a:pt x="6660" y="17038"/>
                    <a:pt x="6660" y="18193"/>
                  </a:cubicBezTo>
                  <a:cubicBezTo>
                    <a:pt x="6660" y="19348"/>
                    <a:pt x="6660" y="19925"/>
                    <a:pt x="7117" y="20445"/>
                  </a:cubicBezTo>
                  <a:cubicBezTo>
                    <a:pt x="7573" y="20965"/>
                    <a:pt x="8486" y="21427"/>
                    <a:pt x="10919" y="21369"/>
                  </a:cubicBezTo>
                  <a:cubicBezTo>
                    <a:pt x="13353" y="21311"/>
                    <a:pt x="17308" y="20734"/>
                    <a:pt x="21263" y="201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1214703" y="2224616"/>
              <a:ext cx="1714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322"/>
                    <a:pt x="9600" y="10643"/>
                    <a:pt x="13200" y="14243"/>
                  </a:cubicBezTo>
                  <a:cubicBezTo>
                    <a:pt x="16800" y="17843"/>
                    <a:pt x="19200" y="1972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1297253" y="2167466"/>
              <a:ext cx="1079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171"/>
                    <a:pt x="17365" y="343"/>
                    <a:pt x="15035" y="1800"/>
                  </a:cubicBezTo>
                  <a:cubicBezTo>
                    <a:pt x="12706" y="3257"/>
                    <a:pt x="10165" y="6000"/>
                    <a:pt x="7624" y="9514"/>
                  </a:cubicBezTo>
                  <a:cubicBezTo>
                    <a:pt x="5082" y="13029"/>
                    <a:pt x="2541" y="173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1430603" y="2313516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1513153" y="2427816"/>
              <a:ext cx="57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1697303" y="2211916"/>
              <a:ext cx="1651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08" y="5462"/>
                    <a:pt x="9415" y="10924"/>
                    <a:pt x="13015" y="14524"/>
                  </a:cubicBezTo>
                  <a:cubicBezTo>
                    <a:pt x="16615" y="18124"/>
                    <a:pt x="19108" y="1986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1729053" y="2147005"/>
              <a:ext cx="146051" cy="318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21600" y="95"/>
                  </a:moveTo>
                  <a:cubicBezTo>
                    <a:pt x="20035" y="-47"/>
                    <a:pt x="18470" y="-189"/>
                    <a:pt x="16278" y="948"/>
                  </a:cubicBezTo>
                  <a:cubicBezTo>
                    <a:pt x="14087" y="2085"/>
                    <a:pt x="11270" y="4500"/>
                    <a:pt x="8452" y="7129"/>
                  </a:cubicBezTo>
                  <a:cubicBezTo>
                    <a:pt x="5635" y="9758"/>
                    <a:pt x="2817" y="12600"/>
                    <a:pt x="1409" y="15016"/>
                  </a:cubicBezTo>
                  <a:cubicBezTo>
                    <a:pt x="0" y="17432"/>
                    <a:pt x="0" y="19422"/>
                    <a:pt x="0" y="21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1849703" y="2323805"/>
              <a:ext cx="107951" cy="132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4" fill="norm" stroke="1" extrusionOk="0">
                  <a:moveTo>
                    <a:pt x="0" y="3421"/>
                  </a:moveTo>
                  <a:cubicBezTo>
                    <a:pt x="1271" y="2071"/>
                    <a:pt x="2541" y="721"/>
                    <a:pt x="4871" y="215"/>
                  </a:cubicBezTo>
                  <a:cubicBezTo>
                    <a:pt x="7200" y="-291"/>
                    <a:pt x="10588" y="46"/>
                    <a:pt x="12918" y="1734"/>
                  </a:cubicBezTo>
                  <a:cubicBezTo>
                    <a:pt x="15247" y="3421"/>
                    <a:pt x="16518" y="6459"/>
                    <a:pt x="15459" y="9328"/>
                  </a:cubicBezTo>
                  <a:cubicBezTo>
                    <a:pt x="14400" y="12196"/>
                    <a:pt x="11012" y="14896"/>
                    <a:pt x="8682" y="16921"/>
                  </a:cubicBezTo>
                  <a:cubicBezTo>
                    <a:pt x="6353" y="18946"/>
                    <a:pt x="5082" y="20297"/>
                    <a:pt x="5929" y="20803"/>
                  </a:cubicBezTo>
                  <a:cubicBezTo>
                    <a:pt x="6776" y="21309"/>
                    <a:pt x="9741" y="20971"/>
                    <a:pt x="12706" y="20465"/>
                  </a:cubicBezTo>
                  <a:cubicBezTo>
                    <a:pt x="15671" y="19959"/>
                    <a:pt x="18635" y="19284"/>
                    <a:pt x="21600" y="186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1976703" y="2434166"/>
              <a:ext cx="1016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2167203" y="2440516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2452953" y="2427816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2649803" y="2148416"/>
              <a:ext cx="1968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81" y="4320"/>
                    <a:pt x="8361" y="8640"/>
                    <a:pt x="11961" y="12240"/>
                  </a:cubicBezTo>
                  <a:cubicBezTo>
                    <a:pt x="15561" y="15840"/>
                    <a:pt x="18581" y="187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2745053" y="2108588"/>
              <a:ext cx="146051" cy="36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1600" y="102"/>
                  </a:moveTo>
                  <a:cubicBezTo>
                    <a:pt x="20035" y="-23"/>
                    <a:pt x="18470" y="-148"/>
                    <a:pt x="16748" y="476"/>
                  </a:cubicBezTo>
                  <a:cubicBezTo>
                    <a:pt x="15026" y="1101"/>
                    <a:pt x="13148" y="2474"/>
                    <a:pt x="10330" y="5283"/>
                  </a:cubicBezTo>
                  <a:cubicBezTo>
                    <a:pt x="7513" y="8092"/>
                    <a:pt x="3757" y="12338"/>
                    <a:pt x="1878" y="15272"/>
                  </a:cubicBezTo>
                  <a:cubicBezTo>
                    <a:pt x="0" y="18206"/>
                    <a:pt x="0" y="19829"/>
                    <a:pt x="0" y="21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2863538" y="2351654"/>
              <a:ext cx="91066" cy="112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0493" fill="norm" stroke="1" extrusionOk="0">
                  <a:moveTo>
                    <a:pt x="6393" y="4621"/>
                  </a:moveTo>
                  <a:cubicBezTo>
                    <a:pt x="5411" y="8864"/>
                    <a:pt x="4429" y="13107"/>
                    <a:pt x="3447" y="16193"/>
                  </a:cubicBezTo>
                  <a:cubicBezTo>
                    <a:pt x="2465" y="19278"/>
                    <a:pt x="1484" y="21207"/>
                    <a:pt x="747" y="20243"/>
                  </a:cubicBezTo>
                  <a:cubicBezTo>
                    <a:pt x="11" y="19278"/>
                    <a:pt x="-480" y="15421"/>
                    <a:pt x="747" y="11757"/>
                  </a:cubicBezTo>
                  <a:cubicBezTo>
                    <a:pt x="1975" y="8093"/>
                    <a:pt x="4920" y="4621"/>
                    <a:pt x="7865" y="2500"/>
                  </a:cubicBezTo>
                  <a:cubicBezTo>
                    <a:pt x="10811" y="378"/>
                    <a:pt x="13756" y="-393"/>
                    <a:pt x="15720" y="186"/>
                  </a:cubicBezTo>
                  <a:cubicBezTo>
                    <a:pt x="17684" y="764"/>
                    <a:pt x="18665" y="2693"/>
                    <a:pt x="19402" y="5971"/>
                  </a:cubicBezTo>
                  <a:cubicBezTo>
                    <a:pt x="20138" y="9250"/>
                    <a:pt x="20629" y="13878"/>
                    <a:pt x="21120" y="18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3024453" y="2070993"/>
              <a:ext cx="87525" cy="458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558" fill="norm" stroke="1" extrusionOk="0">
                  <a:moveTo>
                    <a:pt x="0" y="356"/>
                  </a:moveTo>
                  <a:cubicBezTo>
                    <a:pt x="2512" y="157"/>
                    <a:pt x="5023" y="-42"/>
                    <a:pt x="7284" y="8"/>
                  </a:cubicBezTo>
                  <a:cubicBezTo>
                    <a:pt x="9544" y="58"/>
                    <a:pt x="11553" y="356"/>
                    <a:pt x="12558" y="1152"/>
                  </a:cubicBezTo>
                  <a:cubicBezTo>
                    <a:pt x="13563" y="1949"/>
                    <a:pt x="13563" y="3243"/>
                    <a:pt x="12307" y="4636"/>
                  </a:cubicBezTo>
                  <a:cubicBezTo>
                    <a:pt x="11051" y="6030"/>
                    <a:pt x="8540" y="7523"/>
                    <a:pt x="8037" y="8917"/>
                  </a:cubicBezTo>
                  <a:cubicBezTo>
                    <a:pt x="7535" y="10310"/>
                    <a:pt x="9042" y="11604"/>
                    <a:pt x="11805" y="12799"/>
                  </a:cubicBezTo>
                  <a:cubicBezTo>
                    <a:pt x="14567" y="13993"/>
                    <a:pt x="18586" y="15088"/>
                    <a:pt x="20093" y="16233"/>
                  </a:cubicBezTo>
                  <a:cubicBezTo>
                    <a:pt x="21600" y="17377"/>
                    <a:pt x="20595" y="18572"/>
                    <a:pt x="17079" y="19468"/>
                  </a:cubicBezTo>
                  <a:cubicBezTo>
                    <a:pt x="13563" y="20364"/>
                    <a:pt x="7535" y="20961"/>
                    <a:pt x="1507" y="21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3491443" y="2256366"/>
              <a:ext cx="307711" cy="1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0949" fill="norm" stroke="1" extrusionOk="0">
                  <a:moveTo>
                    <a:pt x="2423" y="20829"/>
                  </a:moveTo>
                  <a:cubicBezTo>
                    <a:pt x="1683" y="20829"/>
                    <a:pt x="944" y="20829"/>
                    <a:pt x="500" y="19864"/>
                  </a:cubicBezTo>
                  <a:cubicBezTo>
                    <a:pt x="56" y="18900"/>
                    <a:pt x="-92" y="16971"/>
                    <a:pt x="56" y="14079"/>
                  </a:cubicBezTo>
                  <a:cubicBezTo>
                    <a:pt x="204" y="11186"/>
                    <a:pt x="648" y="7329"/>
                    <a:pt x="1240" y="4821"/>
                  </a:cubicBezTo>
                  <a:cubicBezTo>
                    <a:pt x="1831" y="2314"/>
                    <a:pt x="2571" y="1157"/>
                    <a:pt x="3533" y="1350"/>
                  </a:cubicBezTo>
                  <a:cubicBezTo>
                    <a:pt x="4494" y="1543"/>
                    <a:pt x="5678" y="3086"/>
                    <a:pt x="7305" y="6557"/>
                  </a:cubicBezTo>
                  <a:cubicBezTo>
                    <a:pt x="8933" y="10029"/>
                    <a:pt x="11004" y="15429"/>
                    <a:pt x="12483" y="18321"/>
                  </a:cubicBezTo>
                  <a:cubicBezTo>
                    <a:pt x="13963" y="21214"/>
                    <a:pt x="14850" y="21600"/>
                    <a:pt x="15886" y="20057"/>
                  </a:cubicBezTo>
                  <a:cubicBezTo>
                    <a:pt x="16922" y="18514"/>
                    <a:pt x="18105" y="15043"/>
                    <a:pt x="19067" y="11379"/>
                  </a:cubicBezTo>
                  <a:cubicBezTo>
                    <a:pt x="20029" y="7714"/>
                    <a:pt x="20768" y="3857"/>
                    <a:pt x="2150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3570553" y="2091266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3570553" y="2034116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3634053" y="2078566"/>
              <a:ext cx="1" cy="762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3640403" y="2040466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3679562" y="1894851"/>
              <a:ext cx="119592" cy="311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214" fill="norm" stroke="1" extrusionOk="0">
                  <a:moveTo>
                    <a:pt x="14590" y="12930"/>
                  </a:moveTo>
                  <a:cubicBezTo>
                    <a:pt x="13074" y="12498"/>
                    <a:pt x="11558" y="12066"/>
                    <a:pt x="9853" y="12066"/>
                  </a:cubicBezTo>
                  <a:cubicBezTo>
                    <a:pt x="8148" y="12066"/>
                    <a:pt x="6253" y="12498"/>
                    <a:pt x="4548" y="13506"/>
                  </a:cubicBezTo>
                  <a:cubicBezTo>
                    <a:pt x="2843" y="14514"/>
                    <a:pt x="1327" y="16098"/>
                    <a:pt x="569" y="17322"/>
                  </a:cubicBezTo>
                  <a:cubicBezTo>
                    <a:pt x="-189" y="18546"/>
                    <a:pt x="-189" y="19410"/>
                    <a:pt x="569" y="20130"/>
                  </a:cubicBezTo>
                  <a:cubicBezTo>
                    <a:pt x="1327" y="20850"/>
                    <a:pt x="2843" y="21426"/>
                    <a:pt x="5116" y="21138"/>
                  </a:cubicBezTo>
                  <a:cubicBezTo>
                    <a:pt x="7390" y="20850"/>
                    <a:pt x="10422" y="19698"/>
                    <a:pt x="12885" y="16458"/>
                  </a:cubicBezTo>
                  <a:cubicBezTo>
                    <a:pt x="15348" y="13218"/>
                    <a:pt x="17243" y="7890"/>
                    <a:pt x="17811" y="4866"/>
                  </a:cubicBezTo>
                  <a:cubicBezTo>
                    <a:pt x="18379" y="1842"/>
                    <a:pt x="17622" y="1122"/>
                    <a:pt x="16295" y="618"/>
                  </a:cubicBezTo>
                  <a:cubicBezTo>
                    <a:pt x="14969" y="114"/>
                    <a:pt x="13074" y="-174"/>
                    <a:pt x="11558" y="114"/>
                  </a:cubicBezTo>
                  <a:cubicBezTo>
                    <a:pt x="10043" y="402"/>
                    <a:pt x="8906" y="1266"/>
                    <a:pt x="8716" y="3138"/>
                  </a:cubicBezTo>
                  <a:cubicBezTo>
                    <a:pt x="8527" y="5010"/>
                    <a:pt x="9285" y="7890"/>
                    <a:pt x="11558" y="10122"/>
                  </a:cubicBezTo>
                  <a:cubicBezTo>
                    <a:pt x="13832" y="12354"/>
                    <a:pt x="17622" y="13938"/>
                    <a:pt x="21411" y="15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4142318" y="2043157"/>
              <a:ext cx="196586" cy="385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396" fill="norm" stroke="1" extrusionOk="0">
                  <a:moveTo>
                    <a:pt x="2758" y="7951"/>
                  </a:moveTo>
                  <a:cubicBezTo>
                    <a:pt x="2758" y="11355"/>
                    <a:pt x="2758" y="14760"/>
                    <a:pt x="2642" y="16814"/>
                  </a:cubicBezTo>
                  <a:cubicBezTo>
                    <a:pt x="2526" y="18868"/>
                    <a:pt x="2294" y="19573"/>
                    <a:pt x="1945" y="20218"/>
                  </a:cubicBezTo>
                  <a:cubicBezTo>
                    <a:pt x="1597" y="20864"/>
                    <a:pt x="1132" y="21451"/>
                    <a:pt x="784" y="21392"/>
                  </a:cubicBezTo>
                  <a:cubicBezTo>
                    <a:pt x="436" y="21334"/>
                    <a:pt x="203" y="20629"/>
                    <a:pt x="87" y="17929"/>
                  </a:cubicBezTo>
                  <a:cubicBezTo>
                    <a:pt x="-29" y="15229"/>
                    <a:pt x="-29" y="10534"/>
                    <a:pt x="87" y="7481"/>
                  </a:cubicBezTo>
                  <a:cubicBezTo>
                    <a:pt x="203" y="4429"/>
                    <a:pt x="436" y="3021"/>
                    <a:pt x="900" y="2023"/>
                  </a:cubicBezTo>
                  <a:cubicBezTo>
                    <a:pt x="1365" y="1025"/>
                    <a:pt x="2061" y="438"/>
                    <a:pt x="2758" y="497"/>
                  </a:cubicBezTo>
                  <a:cubicBezTo>
                    <a:pt x="3455" y="555"/>
                    <a:pt x="4152" y="1260"/>
                    <a:pt x="5081" y="3373"/>
                  </a:cubicBezTo>
                  <a:cubicBezTo>
                    <a:pt x="6010" y="5486"/>
                    <a:pt x="7171" y="9008"/>
                    <a:pt x="8216" y="11590"/>
                  </a:cubicBezTo>
                  <a:cubicBezTo>
                    <a:pt x="9261" y="14173"/>
                    <a:pt x="10190" y="15816"/>
                    <a:pt x="10887" y="16990"/>
                  </a:cubicBezTo>
                  <a:cubicBezTo>
                    <a:pt x="11584" y="18164"/>
                    <a:pt x="12048" y="18868"/>
                    <a:pt x="12745" y="19397"/>
                  </a:cubicBezTo>
                  <a:cubicBezTo>
                    <a:pt x="13442" y="19925"/>
                    <a:pt x="14371" y="20277"/>
                    <a:pt x="15184" y="20101"/>
                  </a:cubicBezTo>
                  <a:cubicBezTo>
                    <a:pt x="15997" y="19925"/>
                    <a:pt x="16694" y="19221"/>
                    <a:pt x="17623" y="17108"/>
                  </a:cubicBezTo>
                  <a:cubicBezTo>
                    <a:pt x="18552" y="14994"/>
                    <a:pt x="19713" y="11473"/>
                    <a:pt x="20294" y="8773"/>
                  </a:cubicBezTo>
                  <a:cubicBezTo>
                    <a:pt x="20874" y="6073"/>
                    <a:pt x="20874" y="4194"/>
                    <a:pt x="20874" y="2727"/>
                  </a:cubicBezTo>
                  <a:cubicBezTo>
                    <a:pt x="20874" y="1260"/>
                    <a:pt x="20874" y="203"/>
                    <a:pt x="20758" y="27"/>
                  </a:cubicBezTo>
                  <a:cubicBezTo>
                    <a:pt x="20642" y="-149"/>
                    <a:pt x="20410" y="555"/>
                    <a:pt x="20526" y="1729"/>
                  </a:cubicBezTo>
                  <a:cubicBezTo>
                    <a:pt x="20642" y="2903"/>
                    <a:pt x="21106" y="4547"/>
                    <a:pt x="21571" y="61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4365215" y="2161116"/>
              <a:ext cx="240389" cy="261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19" fill="norm" stroke="1" extrusionOk="0">
                  <a:moveTo>
                    <a:pt x="4465" y="12542"/>
                  </a:moveTo>
                  <a:cubicBezTo>
                    <a:pt x="4465" y="11497"/>
                    <a:pt x="4465" y="10452"/>
                    <a:pt x="3992" y="9842"/>
                  </a:cubicBezTo>
                  <a:cubicBezTo>
                    <a:pt x="3518" y="9232"/>
                    <a:pt x="2571" y="9058"/>
                    <a:pt x="1813" y="9406"/>
                  </a:cubicBezTo>
                  <a:cubicBezTo>
                    <a:pt x="1055" y="9755"/>
                    <a:pt x="486" y="10626"/>
                    <a:pt x="202" y="12455"/>
                  </a:cubicBezTo>
                  <a:cubicBezTo>
                    <a:pt x="-82" y="14284"/>
                    <a:pt x="-82" y="17071"/>
                    <a:pt x="297" y="18726"/>
                  </a:cubicBezTo>
                  <a:cubicBezTo>
                    <a:pt x="676" y="20381"/>
                    <a:pt x="1434" y="20903"/>
                    <a:pt x="2286" y="21165"/>
                  </a:cubicBezTo>
                  <a:cubicBezTo>
                    <a:pt x="3139" y="21426"/>
                    <a:pt x="4086" y="21426"/>
                    <a:pt x="4939" y="19161"/>
                  </a:cubicBezTo>
                  <a:cubicBezTo>
                    <a:pt x="5792" y="16897"/>
                    <a:pt x="6550" y="12368"/>
                    <a:pt x="6834" y="9668"/>
                  </a:cubicBezTo>
                  <a:cubicBezTo>
                    <a:pt x="7118" y="6968"/>
                    <a:pt x="6929" y="6097"/>
                    <a:pt x="7213" y="5923"/>
                  </a:cubicBezTo>
                  <a:cubicBezTo>
                    <a:pt x="7497" y="5748"/>
                    <a:pt x="8255" y="6271"/>
                    <a:pt x="9581" y="8013"/>
                  </a:cubicBezTo>
                  <a:cubicBezTo>
                    <a:pt x="10907" y="9755"/>
                    <a:pt x="12802" y="12716"/>
                    <a:pt x="13844" y="14806"/>
                  </a:cubicBezTo>
                  <a:cubicBezTo>
                    <a:pt x="14886" y="16897"/>
                    <a:pt x="15076" y="18116"/>
                    <a:pt x="15076" y="19248"/>
                  </a:cubicBezTo>
                  <a:cubicBezTo>
                    <a:pt x="15076" y="20381"/>
                    <a:pt x="14886" y="21426"/>
                    <a:pt x="14507" y="21513"/>
                  </a:cubicBezTo>
                  <a:cubicBezTo>
                    <a:pt x="14129" y="21600"/>
                    <a:pt x="13560" y="20729"/>
                    <a:pt x="13371" y="18116"/>
                  </a:cubicBezTo>
                  <a:cubicBezTo>
                    <a:pt x="13181" y="15503"/>
                    <a:pt x="13371" y="11148"/>
                    <a:pt x="14792" y="7839"/>
                  </a:cubicBezTo>
                  <a:cubicBezTo>
                    <a:pt x="16213" y="4529"/>
                    <a:pt x="18865" y="2265"/>
                    <a:pt x="2151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4741635" y="2078516"/>
              <a:ext cx="130669" cy="400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489" fill="norm" stroke="1" extrusionOk="0">
                  <a:moveTo>
                    <a:pt x="21166" y="344"/>
                  </a:moveTo>
                  <a:cubicBezTo>
                    <a:pt x="19452" y="116"/>
                    <a:pt x="17737" y="-111"/>
                    <a:pt x="15337" y="60"/>
                  </a:cubicBezTo>
                  <a:cubicBezTo>
                    <a:pt x="12937" y="230"/>
                    <a:pt x="9852" y="798"/>
                    <a:pt x="6766" y="2731"/>
                  </a:cubicBezTo>
                  <a:cubicBezTo>
                    <a:pt x="3680" y="4664"/>
                    <a:pt x="595" y="7961"/>
                    <a:pt x="80" y="11144"/>
                  </a:cubicBezTo>
                  <a:cubicBezTo>
                    <a:pt x="-434" y="14327"/>
                    <a:pt x="1623" y="17396"/>
                    <a:pt x="3680" y="19102"/>
                  </a:cubicBezTo>
                  <a:cubicBezTo>
                    <a:pt x="5737" y="20807"/>
                    <a:pt x="7795" y="21148"/>
                    <a:pt x="9852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4874005" y="2121994"/>
              <a:ext cx="252299" cy="288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197" fill="norm" stroke="1" extrusionOk="0">
                  <a:moveTo>
                    <a:pt x="935" y="19188"/>
                  </a:moveTo>
                  <a:cubicBezTo>
                    <a:pt x="395" y="19965"/>
                    <a:pt x="-145" y="20742"/>
                    <a:pt x="35" y="21053"/>
                  </a:cubicBezTo>
                  <a:cubicBezTo>
                    <a:pt x="215" y="21364"/>
                    <a:pt x="1115" y="21209"/>
                    <a:pt x="2195" y="20199"/>
                  </a:cubicBezTo>
                  <a:cubicBezTo>
                    <a:pt x="3275" y="19188"/>
                    <a:pt x="4535" y="17324"/>
                    <a:pt x="5885" y="14293"/>
                  </a:cubicBezTo>
                  <a:cubicBezTo>
                    <a:pt x="7235" y="11263"/>
                    <a:pt x="8675" y="7068"/>
                    <a:pt x="9485" y="4348"/>
                  </a:cubicBezTo>
                  <a:cubicBezTo>
                    <a:pt x="10295" y="1629"/>
                    <a:pt x="10475" y="386"/>
                    <a:pt x="10295" y="75"/>
                  </a:cubicBezTo>
                  <a:cubicBezTo>
                    <a:pt x="10115" y="-236"/>
                    <a:pt x="9575" y="386"/>
                    <a:pt x="8855" y="2561"/>
                  </a:cubicBezTo>
                  <a:cubicBezTo>
                    <a:pt x="8135" y="4737"/>
                    <a:pt x="7235" y="8466"/>
                    <a:pt x="6785" y="11186"/>
                  </a:cubicBezTo>
                  <a:cubicBezTo>
                    <a:pt x="6335" y="13905"/>
                    <a:pt x="6335" y="15614"/>
                    <a:pt x="6605" y="16858"/>
                  </a:cubicBezTo>
                  <a:cubicBezTo>
                    <a:pt x="6875" y="18101"/>
                    <a:pt x="7415" y="18878"/>
                    <a:pt x="8135" y="19344"/>
                  </a:cubicBezTo>
                  <a:cubicBezTo>
                    <a:pt x="8855" y="19810"/>
                    <a:pt x="9755" y="19965"/>
                    <a:pt x="10745" y="19344"/>
                  </a:cubicBezTo>
                  <a:cubicBezTo>
                    <a:pt x="11735" y="18722"/>
                    <a:pt x="12815" y="17324"/>
                    <a:pt x="13805" y="15770"/>
                  </a:cubicBezTo>
                  <a:cubicBezTo>
                    <a:pt x="14795" y="14216"/>
                    <a:pt x="15695" y="12506"/>
                    <a:pt x="16325" y="11263"/>
                  </a:cubicBezTo>
                  <a:cubicBezTo>
                    <a:pt x="16955" y="10020"/>
                    <a:pt x="17315" y="9243"/>
                    <a:pt x="17765" y="8233"/>
                  </a:cubicBezTo>
                  <a:cubicBezTo>
                    <a:pt x="18215" y="7223"/>
                    <a:pt x="18755" y="5980"/>
                    <a:pt x="18935" y="6058"/>
                  </a:cubicBezTo>
                  <a:cubicBezTo>
                    <a:pt x="19115" y="6135"/>
                    <a:pt x="18935" y="7534"/>
                    <a:pt x="19295" y="9399"/>
                  </a:cubicBezTo>
                  <a:cubicBezTo>
                    <a:pt x="19655" y="11263"/>
                    <a:pt x="20555" y="13594"/>
                    <a:pt x="21455" y="159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5158053" y="2396066"/>
              <a:ext cx="57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1440"/>
                    <a:pt x="13600" y="2880"/>
                    <a:pt x="10000" y="6480"/>
                  </a:cubicBezTo>
                  <a:cubicBezTo>
                    <a:pt x="6400" y="10080"/>
                    <a:pt x="3200" y="158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5386653" y="2230966"/>
              <a:ext cx="387351" cy="16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6374" y="7574"/>
                  </a:moveTo>
                  <a:cubicBezTo>
                    <a:pt x="5784" y="11221"/>
                    <a:pt x="5193" y="14868"/>
                    <a:pt x="4249" y="17392"/>
                  </a:cubicBezTo>
                  <a:cubicBezTo>
                    <a:pt x="3305" y="19917"/>
                    <a:pt x="2007" y="21319"/>
                    <a:pt x="1180" y="21460"/>
                  </a:cubicBezTo>
                  <a:cubicBezTo>
                    <a:pt x="354" y="21600"/>
                    <a:pt x="0" y="20478"/>
                    <a:pt x="0" y="17112"/>
                  </a:cubicBezTo>
                  <a:cubicBezTo>
                    <a:pt x="0" y="13745"/>
                    <a:pt x="354" y="8135"/>
                    <a:pt x="1593" y="5049"/>
                  </a:cubicBezTo>
                  <a:cubicBezTo>
                    <a:pt x="2833" y="1964"/>
                    <a:pt x="4957" y="1403"/>
                    <a:pt x="8144" y="1122"/>
                  </a:cubicBezTo>
                  <a:cubicBezTo>
                    <a:pt x="11331" y="842"/>
                    <a:pt x="15580" y="842"/>
                    <a:pt x="18000" y="701"/>
                  </a:cubicBezTo>
                  <a:cubicBezTo>
                    <a:pt x="20420" y="561"/>
                    <a:pt x="21010" y="28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5723203" y="2047627"/>
              <a:ext cx="190501" cy="1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9" fill="norm" stroke="1" extrusionOk="0">
                  <a:moveTo>
                    <a:pt x="0" y="5074"/>
                  </a:moveTo>
                  <a:cubicBezTo>
                    <a:pt x="240" y="3634"/>
                    <a:pt x="480" y="2194"/>
                    <a:pt x="1200" y="1186"/>
                  </a:cubicBezTo>
                  <a:cubicBezTo>
                    <a:pt x="1920" y="178"/>
                    <a:pt x="3120" y="-398"/>
                    <a:pt x="5640" y="322"/>
                  </a:cubicBezTo>
                  <a:cubicBezTo>
                    <a:pt x="8160" y="1042"/>
                    <a:pt x="12000" y="3058"/>
                    <a:pt x="14040" y="4786"/>
                  </a:cubicBezTo>
                  <a:cubicBezTo>
                    <a:pt x="16080" y="6514"/>
                    <a:pt x="16320" y="7954"/>
                    <a:pt x="15360" y="9970"/>
                  </a:cubicBezTo>
                  <a:cubicBezTo>
                    <a:pt x="14400" y="11986"/>
                    <a:pt x="12240" y="14578"/>
                    <a:pt x="10200" y="16594"/>
                  </a:cubicBezTo>
                  <a:cubicBezTo>
                    <a:pt x="8160" y="18610"/>
                    <a:pt x="6240" y="20050"/>
                    <a:pt x="5880" y="20626"/>
                  </a:cubicBezTo>
                  <a:cubicBezTo>
                    <a:pt x="5520" y="21202"/>
                    <a:pt x="6720" y="20914"/>
                    <a:pt x="9600" y="19618"/>
                  </a:cubicBezTo>
                  <a:cubicBezTo>
                    <a:pt x="12480" y="18322"/>
                    <a:pt x="17040" y="16018"/>
                    <a:pt x="21600" y="137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5888303" y="2002366"/>
              <a:ext cx="139473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600" fill="norm" stroke="1" extrusionOk="0">
                  <a:moveTo>
                    <a:pt x="18106" y="0"/>
                  </a:moveTo>
                  <a:cubicBezTo>
                    <a:pt x="17153" y="480"/>
                    <a:pt x="16200" y="960"/>
                    <a:pt x="16676" y="2100"/>
                  </a:cubicBezTo>
                  <a:cubicBezTo>
                    <a:pt x="17153" y="3240"/>
                    <a:pt x="19059" y="5040"/>
                    <a:pt x="20171" y="7200"/>
                  </a:cubicBezTo>
                  <a:cubicBezTo>
                    <a:pt x="21282" y="9360"/>
                    <a:pt x="21600" y="11880"/>
                    <a:pt x="18106" y="14340"/>
                  </a:cubicBezTo>
                  <a:cubicBezTo>
                    <a:pt x="14612" y="16800"/>
                    <a:pt x="7306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5964503" y="2459566"/>
              <a:ext cx="825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5929"/>
                    <a:pt x="16062" y="11859"/>
                    <a:pt x="12462" y="15459"/>
                  </a:cubicBezTo>
                  <a:cubicBezTo>
                    <a:pt x="8862" y="19059"/>
                    <a:pt x="4431" y="203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509938" y="3069166"/>
              <a:ext cx="615866" cy="433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74" fill="norm" stroke="1" extrusionOk="0">
                  <a:moveTo>
                    <a:pt x="3770" y="0"/>
                  </a:moveTo>
                  <a:cubicBezTo>
                    <a:pt x="3474" y="2307"/>
                    <a:pt x="3178" y="4614"/>
                    <a:pt x="3067" y="7654"/>
                  </a:cubicBezTo>
                  <a:cubicBezTo>
                    <a:pt x="2956" y="10695"/>
                    <a:pt x="3030" y="14470"/>
                    <a:pt x="3252" y="16882"/>
                  </a:cubicBezTo>
                  <a:cubicBezTo>
                    <a:pt x="3474" y="19293"/>
                    <a:pt x="3844" y="20342"/>
                    <a:pt x="4287" y="20918"/>
                  </a:cubicBezTo>
                  <a:cubicBezTo>
                    <a:pt x="4731" y="21495"/>
                    <a:pt x="5249" y="21600"/>
                    <a:pt x="5582" y="21338"/>
                  </a:cubicBezTo>
                  <a:cubicBezTo>
                    <a:pt x="5915" y="21076"/>
                    <a:pt x="6063" y="20447"/>
                    <a:pt x="5915" y="19608"/>
                  </a:cubicBezTo>
                  <a:cubicBezTo>
                    <a:pt x="5767" y="18769"/>
                    <a:pt x="5323" y="17720"/>
                    <a:pt x="4435" y="17091"/>
                  </a:cubicBezTo>
                  <a:cubicBezTo>
                    <a:pt x="3548" y="16462"/>
                    <a:pt x="2216" y="16252"/>
                    <a:pt x="1365" y="16148"/>
                  </a:cubicBezTo>
                  <a:cubicBezTo>
                    <a:pt x="515" y="16043"/>
                    <a:pt x="145" y="16043"/>
                    <a:pt x="34" y="15781"/>
                  </a:cubicBezTo>
                  <a:cubicBezTo>
                    <a:pt x="-77" y="15518"/>
                    <a:pt x="71" y="14994"/>
                    <a:pt x="663" y="13736"/>
                  </a:cubicBezTo>
                  <a:cubicBezTo>
                    <a:pt x="1255" y="12478"/>
                    <a:pt x="2290" y="10485"/>
                    <a:pt x="3400" y="8441"/>
                  </a:cubicBezTo>
                  <a:cubicBezTo>
                    <a:pt x="4509" y="6396"/>
                    <a:pt x="5693" y="4299"/>
                    <a:pt x="6507" y="3146"/>
                  </a:cubicBezTo>
                  <a:cubicBezTo>
                    <a:pt x="7320" y="1992"/>
                    <a:pt x="7764" y="1783"/>
                    <a:pt x="8023" y="1940"/>
                  </a:cubicBezTo>
                  <a:cubicBezTo>
                    <a:pt x="8282" y="2097"/>
                    <a:pt x="8356" y="2621"/>
                    <a:pt x="8393" y="4718"/>
                  </a:cubicBezTo>
                  <a:cubicBezTo>
                    <a:pt x="8430" y="6816"/>
                    <a:pt x="8430" y="10485"/>
                    <a:pt x="8356" y="13002"/>
                  </a:cubicBezTo>
                  <a:cubicBezTo>
                    <a:pt x="8282" y="15518"/>
                    <a:pt x="8134" y="16882"/>
                    <a:pt x="8023" y="17930"/>
                  </a:cubicBezTo>
                  <a:cubicBezTo>
                    <a:pt x="7912" y="18979"/>
                    <a:pt x="7838" y="19713"/>
                    <a:pt x="7838" y="19713"/>
                  </a:cubicBezTo>
                  <a:cubicBezTo>
                    <a:pt x="7838" y="19713"/>
                    <a:pt x="7912" y="18979"/>
                    <a:pt x="8060" y="18402"/>
                  </a:cubicBezTo>
                  <a:cubicBezTo>
                    <a:pt x="8208" y="17825"/>
                    <a:pt x="8430" y="17406"/>
                    <a:pt x="8652" y="16986"/>
                  </a:cubicBezTo>
                  <a:cubicBezTo>
                    <a:pt x="8874" y="16567"/>
                    <a:pt x="9096" y="16148"/>
                    <a:pt x="9391" y="16043"/>
                  </a:cubicBezTo>
                  <a:cubicBezTo>
                    <a:pt x="9687" y="15938"/>
                    <a:pt x="10057" y="16148"/>
                    <a:pt x="10353" y="16462"/>
                  </a:cubicBezTo>
                  <a:cubicBezTo>
                    <a:pt x="10649" y="16777"/>
                    <a:pt x="10871" y="17196"/>
                    <a:pt x="11167" y="17563"/>
                  </a:cubicBezTo>
                  <a:cubicBezTo>
                    <a:pt x="11463" y="17930"/>
                    <a:pt x="11833" y="18245"/>
                    <a:pt x="12239" y="18350"/>
                  </a:cubicBezTo>
                  <a:cubicBezTo>
                    <a:pt x="12646" y="18454"/>
                    <a:pt x="13090" y="18350"/>
                    <a:pt x="13534" y="17773"/>
                  </a:cubicBezTo>
                  <a:cubicBezTo>
                    <a:pt x="13978" y="17196"/>
                    <a:pt x="14422" y="16148"/>
                    <a:pt x="14681" y="15361"/>
                  </a:cubicBezTo>
                  <a:cubicBezTo>
                    <a:pt x="14939" y="14575"/>
                    <a:pt x="15013" y="14050"/>
                    <a:pt x="14976" y="13526"/>
                  </a:cubicBezTo>
                  <a:cubicBezTo>
                    <a:pt x="14939" y="13002"/>
                    <a:pt x="14791" y="12478"/>
                    <a:pt x="14533" y="12216"/>
                  </a:cubicBezTo>
                  <a:cubicBezTo>
                    <a:pt x="14274" y="11953"/>
                    <a:pt x="13904" y="11953"/>
                    <a:pt x="13608" y="12163"/>
                  </a:cubicBezTo>
                  <a:cubicBezTo>
                    <a:pt x="13312" y="12373"/>
                    <a:pt x="13090" y="12792"/>
                    <a:pt x="12942" y="13264"/>
                  </a:cubicBezTo>
                  <a:cubicBezTo>
                    <a:pt x="12794" y="13736"/>
                    <a:pt x="12720" y="14260"/>
                    <a:pt x="12720" y="14784"/>
                  </a:cubicBezTo>
                  <a:cubicBezTo>
                    <a:pt x="12720" y="15309"/>
                    <a:pt x="12794" y="15833"/>
                    <a:pt x="13053" y="16200"/>
                  </a:cubicBezTo>
                  <a:cubicBezTo>
                    <a:pt x="13312" y="16567"/>
                    <a:pt x="13756" y="16777"/>
                    <a:pt x="14237" y="16724"/>
                  </a:cubicBezTo>
                  <a:cubicBezTo>
                    <a:pt x="14718" y="16672"/>
                    <a:pt x="15235" y="16357"/>
                    <a:pt x="15605" y="15990"/>
                  </a:cubicBezTo>
                  <a:cubicBezTo>
                    <a:pt x="15975" y="15623"/>
                    <a:pt x="16197" y="15204"/>
                    <a:pt x="16308" y="15256"/>
                  </a:cubicBezTo>
                  <a:cubicBezTo>
                    <a:pt x="16419" y="15309"/>
                    <a:pt x="16419" y="15833"/>
                    <a:pt x="16382" y="16515"/>
                  </a:cubicBezTo>
                  <a:cubicBezTo>
                    <a:pt x="16345" y="17196"/>
                    <a:pt x="16271" y="18035"/>
                    <a:pt x="16234" y="18140"/>
                  </a:cubicBezTo>
                  <a:cubicBezTo>
                    <a:pt x="16197" y="18245"/>
                    <a:pt x="16197" y="17616"/>
                    <a:pt x="16567" y="16410"/>
                  </a:cubicBezTo>
                  <a:cubicBezTo>
                    <a:pt x="16937" y="15204"/>
                    <a:pt x="17676" y="13421"/>
                    <a:pt x="18231" y="12425"/>
                  </a:cubicBezTo>
                  <a:cubicBezTo>
                    <a:pt x="18786" y="11429"/>
                    <a:pt x="19156" y="11219"/>
                    <a:pt x="19526" y="11219"/>
                  </a:cubicBezTo>
                  <a:cubicBezTo>
                    <a:pt x="19896" y="11219"/>
                    <a:pt x="20265" y="11429"/>
                    <a:pt x="20598" y="12425"/>
                  </a:cubicBezTo>
                  <a:cubicBezTo>
                    <a:pt x="20931" y="13421"/>
                    <a:pt x="21227" y="15204"/>
                    <a:pt x="21523" y="169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2103703" y="3246966"/>
              <a:ext cx="215476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600" fill="norm" stroke="1" extrusionOk="0">
                  <a:moveTo>
                    <a:pt x="0" y="0"/>
                  </a:moveTo>
                  <a:cubicBezTo>
                    <a:pt x="3600" y="2171"/>
                    <a:pt x="7200" y="4343"/>
                    <a:pt x="10482" y="7200"/>
                  </a:cubicBezTo>
                  <a:cubicBezTo>
                    <a:pt x="13765" y="10057"/>
                    <a:pt x="16729" y="13600"/>
                    <a:pt x="18529" y="15886"/>
                  </a:cubicBezTo>
                  <a:cubicBezTo>
                    <a:pt x="20329" y="18171"/>
                    <a:pt x="20965" y="19200"/>
                    <a:pt x="21282" y="20057"/>
                  </a:cubicBezTo>
                  <a:cubicBezTo>
                    <a:pt x="21600" y="20914"/>
                    <a:pt x="21600" y="21600"/>
                    <a:pt x="21494" y="21600"/>
                  </a:cubicBezTo>
                  <a:cubicBezTo>
                    <a:pt x="21388" y="21600"/>
                    <a:pt x="21176" y="20914"/>
                    <a:pt x="20965" y="20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2097353" y="3266016"/>
              <a:ext cx="2476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23" y="1464"/>
                    <a:pt x="18646" y="2929"/>
                    <a:pt x="16246" y="5308"/>
                  </a:cubicBezTo>
                  <a:cubicBezTo>
                    <a:pt x="13846" y="7688"/>
                    <a:pt x="10523" y="10983"/>
                    <a:pt x="7662" y="13851"/>
                  </a:cubicBezTo>
                  <a:cubicBezTo>
                    <a:pt x="4800" y="16719"/>
                    <a:pt x="2400" y="191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2027503" y="3170766"/>
              <a:ext cx="3619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16" y="16615"/>
                    <a:pt x="7832" y="11631"/>
                    <a:pt x="11432" y="8031"/>
                  </a:cubicBezTo>
                  <a:cubicBezTo>
                    <a:pt x="15032" y="4431"/>
                    <a:pt x="18316" y="22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2541853" y="3488266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2859353" y="3240353"/>
              <a:ext cx="381001" cy="355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21488"/>
                  </a:moveTo>
                  <a:cubicBezTo>
                    <a:pt x="1200" y="20849"/>
                    <a:pt x="2400" y="20210"/>
                    <a:pt x="3840" y="18037"/>
                  </a:cubicBezTo>
                  <a:cubicBezTo>
                    <a:pt x="5280" y="15864"/>
                    <a:pt x="6960" y="12158"/>
                    <a:pt x="8280" y="9090"/>
                  </a:cubicBezTo>
                  <a:cubicBezTo>
                    <a:pt x="9600" y="6023"/>
                    <a:pt x="10560" y="3595"/>
                    <a:pt x="11040" y="2061"/>
                  </a:cubicBezTo>
                  <a:cubicBezTo>
                    <a:pt x="11520" y="527"/>
                    <a:pt x="11520" y="-112"/>
                    <a:pt x="11340" y="16"/>
                  </a:cubicBezTo>
                  <a:cubicBezTo>
                    <a:pt x="11160" y="144"/>
                    <a:pt x="10800" y="1038"/>
                    <a:pt x="10380" y="3722"/>
                  </a:cubicBezTo>
                  <a:cubicBezTo>
                    <a:pt x="9960" y="6406"/>
                    <a:pt x="9480" y="10880"/>
                    <a:pt x="9240" y="13500"/>
                  </a:cubicBezTo>
                  <a:cubicBezTo>
                    <a:pt x="9000" y="16120"/>
                    <a:pt x="9000" y="16887"/>
                    <a:pt x="9240" y="17590"/>
                  </a:cubicBezTo>
                  <a:cubicBezTo>
                    <a:pt x="9480" y="18293"/>
                    <a:pt x="9960" y="18932"/>
                    <a:pt x="10500" y="19315"/>
                  </a:cubicBezTo>
                  <a:cubicBezTo>
                    <a:pt x="11040" y="19699"/>
                    <a:pt x="11640" y="19826"/>
                    <a:pt x="12600" y="19251"/>
                  </a:cubicBezTo>
                  <a:cubicBezTo>
                    <a:pt x="13560" y="18676"/>
                    <a:pt x="14880" y="17398"/>
                    <a:pt x="16140" y="15097"/>
                  </a:cubicBezTo>
                  <a:cubicBezTo>
                    <a:pt x="17400" y="12797"/>
                    <a:pt x="18600" y="9474"/>
                    <a:pt x="19260" y="7365"/>
                  </a:cubicBezTo>
                  <a:cubicBezTo>
                    <a:pt x="19920" y="5256"/>
                    <a:pt x="20040" y="4361"/>
                    <a:pt x="20160" y="3531"/>
                  </a:cubicBezTo>
                  <a:cubicBezTo>
                    <a:pt x="20280" y="2700"/>
                    <a:pt x="20400" y="1933"/>
                    <a:pt x="20280" y="1933"/>
                  </a:cubicBezTo>
                  <a:cubicBezTo>
                    <a:pt x="20160" y="1933"/>
                    <a:pt x="19800" y="2700"/>
                    <a:pt x="19500" y="4553"/>
                  </a:cubicBezTo>
                  <a:cubicBezTo>
                    <a:pt x="19200" y="6406"/>
                    <a:pt x="18960" y="9346"/>
                    <a:pt x="18840" y="11455"/>
                  </a:cubicBezTo>
                  <a:cubicBezTo>
                    <a:pt x="18720" y="13564"/>
                    <a:pt x="18720" y="14842"/>
                    <a:pt x="19200" y="15864"/>
                  </a:cubicBezTo>
                  <a:cubicBezTo>
                    <a:pt x="19680" y="16887"/>
                    <a:pt x="20640" y="17654"/>
                    <a:pt x="21600" y="18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3265753" y="3526366"/>
              <a:ext cx="83810" cy="90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0951" fill="norm" stroke="1" extrusionOk="0">
                  <a:moveTo>
                    <a:pt x="11063" y="0"/>
                  </a:moveTo>
                  <a:cubicBezTo>
                    <a:pt x="8956" y="1473"/>
                    <a:pt x="6849" y="2945"/>
                    <a:pt x="5532" y="4909"/>
                  </a:cubicBezTo>
                  <a:cubicBezTo>
                    <a:pt x="4215" y="6873"/>
                    <a:pt x="3688" y="9327"/>
                    <a:pt x="3424" y="12027"/>
                  </a:cubicBezTo>
                  <a:cubicBezTo>
                    <a:pt x="3161" y="14727"/>
                    <a:pt x="3161" y="17673"/>
                    <a:pt x="4478" y="19391"/>
                  </a:cubicBezTo>
                  <a:cubicBezTo>
                    <a:pt x="5795" y="21109"/>
                    <a:pt x="8429" y="21600"/>
                    <a:pt x="11590" y="19882"/>
                  </a:cubicBezTo>
                  <a:cubicBezTo>
                    <a:pt x="14751" y="18164"/>
                    <a:pt x="18439" y="14236"/>
                    <a:pt x="20020" y="11045"/>
                  </a:cubicBezTo>
                  <a:cubicBezTo>
                    <a:pt x="21600" y="7855"/>
                    <a:pt x="21073" y="5400"/>
                    <a:pt x="17385" y="4173"/>
                  </a:cubicBezTo>
                  <a:cubicBezTo>
                    <a:pt x="13698" y="2945"/>
                    <a:pt x="6849" y="2945"/>
                    <a:pt x="0" y="2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1983053" y="3831431"/>
              <a:ext cx="1237253" cy="114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50" fill="norm" stroke="1" extrusionOk="0">
                  <a:moveTo>
                    <a:pt x="0" y="21550"/>
                  </a:moveTo>
                  <a:cubicBezTo>
                    <a:pt x="1218" y="19150"/>
                    <a:pt x="2437" y="16750"/>
                    <a:pt x="3766" y="14150"/>
                  </a:cubicBezTo>
                  <a:cubicBezTo>
                    <a:pt x="5095" y="11550"/>
                    <a:pt x="6535" y="8750"/>
                    <a:pt x="7994" y="6550"/>
                  </a:cubicBezTo>
                  <a:cubicBezTo>
                    <a:pt x="9452" y="4350"/>
                    <a:pt x="10929" y="2750"/>
                    <a:pt x="12351" y="1750"/>
                  </a:cubicBezTo>
                  <a:cubicBezTo>
                    <a:pt x="13772" y="750"/>
                    <a:pt x="15138" y="350"/>
                    <a:pt x="16597" y="150"/>
                  </a:cubicBezTo>
                  <a:cubicBezTo>
                    <a:pt x="18055" y="-50"/>
                    <a:pt x="19606" y="-50"/>
                    <a:pt x="20492" y="150"/>
                  </a:cubicBezTo>
                  <a:cubicBezTo>
                    <a:pt x="21378" y="350"/>
                    <a:pt x="21600" y="750"/>
                    <a:pt x="21582" y="1550"/>
                  </a:cubicBezTo>
                  <a:cubicBezTo>
                    <a:pt x="21563" y="2350"/>
                    <a:pt x="21305" y="3550"/>
                    <a:pt x="21046" y="47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2277953" y="4054506"/>
              <a:ext cx="182814" cy="328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8" h="21457" fill="norm" stroke="1" extrusionOk="0">
                  <a:moveTo>
                    <a:pt x="19843" y="2421"/>
                  </a:moveTo>
                  <a:cubicBezTo>
                    <a:pt x="20083" y="1591"/>
                    <a:pt x="20323" y="760"/>
                    <a:pt x="19483" y="344"/>
                  </a:cubicBezTo>
                  <a:cubicBezTo>
                    <a:pt x="18643" y="-71"/>
                    <a:pt x="16723" y="-71"/>
                    <a:pt x="14443" y="137"/>
                  </a:cubicBezTo>
                  <a:cubicBezTo>
                    <a:pt x="12163" y="344"/>
                    <a:pt x="9523" y="760"/>
                    <a:pt x="6883" y="1452"/>
                  </a:cubicBezTo>
                  <a:cubicBezTo>
                    <a:pt x="4243" y="2144"/>
                    <a:pt x="1603" y="3114"/>
                    <a:pt x="523" y="4429"/>
                  </a:cubicBezTo>
                  <a:cubicBezTo>
                    <a:pt x="-557" y="5744"/>
                    <a:pt x="-77" y="7406"/>
                    <a:pt x="3043" y="8998"/>
                  </a:cubicBezTo>
                  <a:cubicBezTo>
                    <a:pt x="6163" y="10591"/>
                    <a:pt x="11923" y="12114"/>
                    <a:pt x="15283" y="13221"/>
                  </a:cubicBezTo>
                  <a:cubicBezTo>
                    <a:pt x="18643" y="14329"/>
                    <a:pt x="19603" y="15021"/>
                    <a:pt x="20203" y="15714"/>
                  </a:cubicBezTo>
                  <a:cubicBezTo>
                    <a:pt x="20803" y="16406"/>
                    <a:pt x="21043" y="17098"/>
                    <a:pt x="20083" y="17929"/>
                  </a:cubicBezTo>
                  <a:cubicBezTo>
                    <a:pt x="19123" y="18760"/>
                    <a:pt x="16963" y="19729"/>
                    <a:pt x="14803" y="20352"/>
                  </a:cubicBezTo>
                  <a:cubicBezTo>
                    <a:pt x="12643" y="20975"/>
                    <a:pt x="10483" y="21252"/>
                    <a:pt x="8803" y="21391"/>
                  </a:cubicBezTo>
                  <a:cubicBezTo>
                    <a:pt x="7123" y="21529"/>
                    <a:pt x="5923" y="21529"/>
                    <a:pt x="5683" y="20629"/>
                  </a:cubicBezTo>
                  <a:cubicBezTo>
                    <a:pt x="5443" y="19729"/>
                    <a:pt x="6163" y="17929"/>
                    <a:pt x="6883" y="161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2491053" y="4055533"/>
              <a:ext cx="249768" cy="486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769" y="751"/>
                  </a:moveTo>
                  <a:cubicBezTo>
                    <a:pt x="20685" y="376"/>
                    <a:pt x="21600" y="0"/>
                    <a:pt x="21600" y="0"/>
                  </a:cubicBezTo>
                  <a:cubicBezTo>
                    <a:pt x="21600" y="0"/>
                    <a:pt x="20685" y="376"/>
                    <a:pt x="18671" y="1878"/>
                  </a:cubicBezTo>
                  <a:cubicBezTo>
                    <a:pt x="16658" y="3381"/>
                    <a:pt x="13546" y="6010"/>
                    <a:pt x="10342" y="8875"/>
                  </a:cubicBezTo>
                  <a:cubicBezTo>
                    <a:pt x="7139" y="11739"/>
                    <a:pt x="3844" y="14838"/>
                    <a:pt x="2105" y="16998"/>
                  </a:cubicBezTo>
                  <a:cubicBezTo>
                    <a:pt x="366" y="19158"/>
                    <a:pt x="183" y="2037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2706953" y="4204011"/>
              <a:ext cx="406401" cy="403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13259"/>
                  </a:moveTo>
                  <a:cubicBezTo>
                    <a:pt x="113" y="15621"/>
                    <a:pt x="225" y="17984"/>
                    <a:pt x="394" y="19446"/>
                  </a:cubicBezTo>
                  <a:cubicBezTo>
                    <a:pt x="562" y="20909"/>
                    <a:pt x="787" y="21471"/>
                    <a:pt x="956" y="21471"/>
                  </a:cubicBezTo>
                  <a:cubicBezTo>
                    <a:pt x="1125" y="21471"/>
                    <a:pt x="1238" y="20909"/>
                    <a:pt x="1125" y="18827"/>
                  </a:cubicBezTo>
                  <a:cubicBezTo>
                    <a:pt x="1012" y="16746"/>
                    <a:pt x="675" y="13146"/>
                    <a:pt x="506" y="10727"/>
                  </a:cubicBezTo>
                  <a:cubicBezTo>
                    <a:pt x="338" y="8309"/>
                    <a:pt x="338" y="7071"/>
                    <a:pt x="787" y="6002"/>
                  </a:cubicBezTo>
                  <a:cubicBezTo>
                    <a:pt x="1238" y="4934"/>
                    <a:pt x="2138" y="4034"/>
                    <a:pt x="4162" y="3021"/>
                  </a:cubicBezTo>
                  <a:cubicBezTo>
                    <a:pt x="6188" y="2009"/>
                    <a:pt x="9337" y="884"/>
                    <a:pt x="12431" y="377"/>
                  </a:cubicBezTo>
                  <a:cubicBezTo>
                    <a:pt x="15525" y="-129"/>
                    <a:pt x="18562" y="-16"/>
                    <a:pt x="21600" y="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2885331" y="4289180"/>
              <a:ext cx="189923" cy="272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066" fill="norm" stroke="1" extrusionOk="0">
                  <a:moveTo>
                    <a:pt x="1375" y="9265"/>
                  </a:moveTo>
                  <a:cubicBezTo>
                    <a:pt x="1135" y="12701"/>
                    <a:pt x="895" y="16137"/>
                    <a:pt x="655" y="18265"/>
                  </a:cubicBezTo>
                  <a:cubicBezTo>
                    <a:pt x="415" y="20392"/>
                    <a:pt x="175" y="21210"/>
                    <a:pt x="55" y="21046"/>
                  </a:cubicBezTo>
                  <a:cubicBezTo>
                    <a:pt x="-65" y="20883"/>
                    <a:pt x="-65" y="19737"/>
                    <a:pt x="895" y="16710"/>
                  </a:cubicBezTo>
                  <a:cubicBezTo>
                    <a:pt x="1855" y="13683"/>
                    <a:pt x="3775" y="8774"/>
                    <a:pt x="5695" y="5665"/>
                  </a:cubicBezTo>
                  <a:cubicBezTo>
                    <a:pt x="7615" y="2555"/>
                    <a:pt x="9535" y="1246"/>
                    <a:pt x="11095" y="510"/>
                  </a:cubicBezTo>
                  <a:cubicBezTo>
                    <a:pt x="12655" y="-226"/>
                    <a:pt x="13855" y="-390"/>
                    <a:pt x="15415" y="1574"/>
                  </a:cubicBezTo>
                  <a:cubicBezTo>
                    <a:pt x="16975" y="3537"/>
                    <a:pt x="18895" y="7628"/>
                    <a:pt x="19975" y="10655"/>
                  </a:cubicBezTo>
                  <a:cubicBezTo>
                    <a:pt x="21055" y="13683"/>
                    <a:pt x="21295" y="15646"/>
                    <a:pt x="21535" y="176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3916339" y="3418586"/>
              <a:ext cx="218422" cy="420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331" fill="norm" stroke="1" extrusionOk="0">
                  <a:moveTo>
                    <a:pt x="13914" y="4182"/>
                  </a:moveTo>
                  <a:cubicBezTo>
                    <a:pt x="13709" y="3645"/>
                    <a:pt x="13503" y="3107"/>
                    <a:pt x="13297" y="2301"/>
                  </a:cubicBezTo>
                  <a:cubicBezTo>
                    <a:pt x="13091" y="1495"/>
                    <a:pt x="12886" y="421"/>
                    <a:pt x="12474" y="98"/>
                  </a:cubicBezTo>
                  <a:cubicBezTo>
                    <a:pt x="12063" y="-224"/>
                    <a:pt x="11446" y="206"/>
                    <a:pt x="10520" y="1925"/>
                  </a:cubicBezTo>
                  <a:cubicBezTo>
                    <a:pt x="9594" y="3645"/>
                    <a:pt x="8360" y="6654"/>
                    <a:pt x="8051" y="9501"/>
                  </a:cubicBezTo>
                  <a:cubicBezTo>
                    <a:pt x="7743" y="12349"/>
                    <a:pt x="8360" y="15036"/>
                    <a:pt x="8669" y="16701"/>
                  </a:cubicBezTo>
                  <a:cubicBezTo>
                    <a:pt x="8977" y="18367"/>
                    <a:pt x="8977" y="19012"/>
                    <a:pt x="8669" y="19549"/>
                  </a:cubicBezTo>
                  <a:cubicBezTo>
                    <a:pt x="8360" y="20086"/>
                    <a:pt x="7743" y="20516"/>
                    <a:pt x="6920" y="20839"/>
                  </a:cubicBezTo>
                  <a:cubicBezTo>
                    <a:pt x="6097" y="21161"/>
                    <a:pt x="5069" y="21376"/>
                    <a:pt x="4040" y="21322"/>
                  </a:cubicBezTo>
                  <a:cubicBezTo>
                    <a:pt x="3011" y="21269"/>
                    <a:pt x="1983" y="20946"/>
                    <a:pt x="1160" y="20355"/>
                  </a:cubicBezTo>
                  <a:cubicBezTo>
                    <a:pt x="337" y="19764"/>
                    <a:pt x="-280" y="18904"/>
                    <a:pt x="131" y="18313"/>
                  </a:cubicBezTo>
                  <a:cubicBezTo>
                    <a:pt x="543" y="17722"/>
                    <a:pt x="1983" y="17400"/>
                    <a:pt x="4657" y="17131"/>
                  </a:cubicBezTo>
                  <a:cubicBezTo>
                    <a:pt x="7331" y="16863"/>
                    <a:pt x="11240" y="16648"/>
                    <a:pt x="13709" y="16486"/>
                  </a:cubicBezTo>
                  <a:cubicBezTo>
                    <a:pt x="16177" y="16325"/>
                    <a:pt x="17206" y="16218"/>
                    <a:pt x="17411" y="16379"/>
                  </a:cubicBezTo>
                  <a:cubicBezTo>
                    <a:pt x="17617" y="16540"/>
                    <a:pt x="17000" y="16970"/>
                    <a:pt x="16794" y="17454"/>
                  </a:cubicBezTo>
                  <a:cubicBezTo>
                    <a:pt x="16589" y="17937"/>
                    <a:pt x="16794" y="18475"/>
                    <a:pt x="17411" y="18797"/>
                  </a:cubicBezTo>
                  <a:cubicBezTo>
                    <a:pt x="18029" y="19119"/>
                    <a:pt x="19057" y="19227"/>
                    <a:pt x="19880" y="18904"/>
                  </a:cubicBezTo>
                  <a:cubicBezTo>
                    <a:pt x="20703" y="18582"/>
                    <a:pt x="21320" y="17830"/>
                    <a:pt x="21217" y="17292"/>
                  </a:cubicBezTo>
                  <a:cubicBezTo>
                    <a:pt x="21114" y="16755"/>
                    <a:pt x="20291" y="16433"/>
                    <a:pt x="19469" y="16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4256353" y="3513666"/>
              <a:ext cx="25401" cy="294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5400" y="0"/>
                  </a:moveTo>
                  <a:cubicBezTo>
                    <a:pt x="3600" y="5209"/>
                    <a:pt x="1800" y="10417"/>
                    <a:pt x="900" y="13711"/>
                  </a:cubicBezTo>
                  <a:cubicBezTo>
                    <a:pt x="0" y="17004"/>
                    <a:pt x="0" y="18383"/>
                    <a:pt x="0" y="19532"/>
                  </a:cubicBezTo>
                  <a:cubicBezTo>
                    <a:pt x="0" y="20681"/>
                    <a:pt x="0" y="21600"/>
                    <a:pt x="3600" y="21217"/>
                  </a:cubicBezTo>
                  <a:cubicBezTo>
                    <a:pt x="7200" y="20834"/>
                    <a:pt x="14400" y="19149"/>
                    <a:pt x="21600" y="17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4312940" y="3494616"/>
              <a:ext cx="19614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408"/>
                    <a:pt x="2735" y="8816"/>
                    <a:pt x="575" y="12416"/>
                  </a:cubicBezTo>
                  <a:cubicBezTo>
                    <a:pt x="-1585" y="16016"/>
                    <a:pt x="2735" y="18808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4370645" y="3678766"/>
              <a:ext cx="60106" cy="97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5" h="21221" fill="norm" stroke="1" extrusionOk="0">
                  <a:moveTo>
                    <a:pt x="8643" y="0"/>
                  </a:moveTo>
                  <a:cubicBezTo>
                    <a:pt x="5043" y="4136"/>
                    <a:pt x="1443" y="8272"/>
                    <a:pt x="363" y="11719"/>
                  </a:cubicBezTo>
                  <a:cubicBezTo>
                    <a:pt x="-717" y="15166"/>
                    <a:pt x="723" y="17923"/>
                    <a:pt x="3243" y="19532"/>
                  </a:cubicBezTo>
                  <a:cubicBezTo>
                    <a:pt x="5763" y="21140"/>
                    <a:pt x="9363" y="21600"/>
                    <a:pt x="12243" y="20911"/>
                  </a:cubicBezTo>
                  <a:cubicBezTo>
                    <a:pt x="15123" y="20221"/>
                    <a:pt x="17283" y="18383"/>
                    <a:pt x="18723" y="15855"/>
                  </a:cubicBezTo>
                  <a:cubicBezTo>
                    <a:pt x="20163" y="13328"/>
                    <a:pt x="20883" y="10111"/>
                    <a:pt x="20163" y="7353"/>
                  </a:cubicBezTo>
                  <a:cubicBezTo>
                    <a:pt x="19443" y="4596"/>
                    <a:pt x="17283" y="2298"/>
                    <a:pt x="14043" y="1838"/>
                  </a:cubicBezTo>
                  <a:cubicBezTo>
                    <a:pt x="10803" y="1379"/>
                    <a:pt x="6483" y="2757"/>
                    <a:pt x="2163" y="41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4434153" y="3666066"/>
              <a:ext cx="158751" cy="103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0" y="1296"/>
                  </a:moveTo>
                  <a:cubicBezTo>
                    <a:pt x="864" y="6048"/>
                    <a:pt x="1728" y="10800"/>
                    <a:pt x="2448" y="14256"/>
                  </a:cubicBezTo>
                  <a:cubicBezTo>
                    <a:pt x="3168" y="17712"/>
                    <a:pt x="3744" y="19872"/>
                    <a:pt x="4752" y="20736"/>
                  </a:cubicBezTo>
                  <a:cubicBezTo>
                    <a:pt x="5760" y="21600"/>
                    <a:pt x="7200" y="21168"/>
                    <a:pt x="8064" y="19872"/>
                  </a:cubicBezTo>
                  <a:cubicBezTo>
                    <a:pt x="8928" y="18576"/>
                    <a:pt x="9216" y="16416"/>
                    <a:pt x="9360" y="14256"/>
                  </a:cubicBezTo>
                  <a:cubicBezTo>
                    <a:pt x="9504" y="12096"/>
                    <a:pt x="9504" y="9936"/>
                    <a:pt x="9504" y="9936"/>
                  </a:cubicBezTo>
                  <a:cubicBezTo>
                    <a:pt x="9504" y="9936"/>
                    <a:pt x="9504" y="12096"/>
                    <a:pt x="9936" y="14040"/>
                  </a:cubicBezTo>
                  <a:cubicBezTo>
                    <a:pt x="10368" y="15984"/>
                    <a:pt x="11232" y="17712"/>
                    <a:pt x="12384" y="18576"/>
                  </a:cubicBezTo>
                  <a:cubicBezTo>
                    <a:pt x="13536" y="19440"/>
                    <a:pt x="14976" y="19440"/>
                    <a:pt x="16560" y="16200"/>
                  </a:cubicBezTo>
                  <a:cubicBezTo>
                    <a:pt x="18144" y="12960"/>
                    <a:pt x="19872" y="64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4619954" y="3634343"/>
              <a:ext cx="64291" cy="158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2" h="21312" fill="norm" stroke="1" extrusionOk="0">
                  <a:moveTo>
                    <a:pt x="15674" y="3407"/>
                  </a:moveTo>
                  <a:cubicBezTo>
                    <a:pt x="13649" y="1986"/>
                    <a:pt x="11624" y="565"/>
                    <a:pt x="8924" y="138"/>
                  </a:cubicBezTo>
                  <a:cubicBezTo>
                    <a:pt x="6224" y="-288"/>
                    <a:pt x="2849" y="280"/>
                    <a:pt x="1161" y="1701"/>
                  </a:cubicBezTo>
                  <a:cubicBezTo>
                    <a:pt x="-526" y="3123"/>
                    <a:pt x="-526" y="5396"/>
                    <a:pt x="2174" y="7812"/>
                  </a:cubicBezTo>
                  <a:cubicBezTo>
                    <a:pt x="4874" y="10228"/>
                    <a:pt x="10274" y="12786"/>
                    <a:pt x="14324" y="14633"/>
                  </a:cubicBezTo>
                  <a:cubicBezTo>
                    <a:pt x="18374" y="16480"/>
                    <a:pt x="21074" y="17617"/>
                    <a:pt x="20399" y="18612"/>
                  </a:cubicBezTo>
                  <a:cubicBezTo>
                    <a:pt x="19724" y="19607"/>
                    <a:pt x="15674" y="20459"/>
                    <a:pt x="11624" y="213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5135692" y="3617383"/>
              <a:ext cx="219212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12665" y="8465"/>
                  </a:moveTo>
                  <a:cubicBezTo>
                    <a:pt x="12665" y="5838"/>
                    <a:pt x="12665" y="3211"/>
                    <a:pt x="12151" y="1751"/>
                  </a:cubicBezTo>
                  <a:cubicBezTo>
                    <a:pt x="11636" y="292"/>
                    <a:pt x="10608" y="0"/>
                    <a:pt x="9579" y="0"/>
                  </a:cubicBezTo>
                  <a:cubicBezTo>
                    <a:pt x="8551" y="0"/>
                    <a:pt x="7522" y="292"/>
                    <a:pt x="5876" y="2919"/>
                  </a:cubicBezTo>
                  <a:cubicBezTo>
                    <a:pt x="4231" y="5546"/>
                    <a:pt x="1968" y="10508"/>
                    <a:pt x="836" y="13719"/>
                  </a:cubicBezTo>
                  <a:cubicBezTo>
                    <a:pt x="-295" y="16930"/>
                    <a:pt x="-295" y="18389"/>
                    <a:pt x="939" y="18973"/>
                  </a:cubicBezTo>
                  <a:cubicBezTo>
                    <a:pt x="2174" y="19557"/>
                    <a:pt x="4642" y="19265"/>
                    <a:pt x="6802" y="17805"/>
                  </a:cubicBezTo>
                  <a:cubicBezTo>
                    <a:pt x="8962" y="16346"/>
                    <a:pt x="10814" y="13719"/>
                    <a:pt x="12048" y="11822"/>
                  </a:cubicBezTo>
                  <a:cubicBezTo>
                    <a:pt x="13282" y="9924"/>
                    <a:pt x="13899" y="8757"/>
                    <a:pt x="14208" y="9486"/>
                  </a:cubicBezTo>
                  <a:cubicBezTo>
                    <a:pt x="14516" y="10216"/>
                    <a:pt x="14516" y="12843"/>
                    <a:pt x="14928" y="15032"/>
                  </a:cubicBezTo>
                  <a:cubicBezTo>
                    <a:pt x="15339" y="17222"/>
                    <a:pt x="16162" y="18973"/>
                    <a:pt x="17294" y="19995"/>
                  </a:cubicBezTo>
                  <a:cubicBezTo>
                    <a:pt x="18425" y="21016"/>
                    <a:pt x="19865" y="21308"/>
                    <a:pt x="213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5748603" y="3450166"/>
              <a:ext cx="63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434"/>
                    <a:pt x="21600" y="12868"/>
                    <a:pt x="18000" y="16468"/>
                  </a:cubicBezTo>
                  <a:cubicBezTo>
                    <a:pt x="14400" y="20068"/>
                    <a:pt x="7200" y="2083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5589853" y="3460603"/>
              <a:ext cx="234951" cy="65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2" fill="norm" stroke="1" extrusionOk="0">
                  <a:moveTo>
                    <a:pt x="0" y="20972"/>
                  </a:moveTo>
                  <a:cubicBezTo>
                    <a:pt x="195" y="17597"/>
                    <a:pt x="389" y="14222"/>
                    <a:pt x="2432" y="10510"/>
                  </a:cubicBezTo>
                  <a:cubicBezTo>
                    <a:pt x="4476" y="6797"/>
                    <a:pt x="8368" y="2747"/>
                    <a:pt x="11870" y="1059"/>
                  </a:cubicBezTo>
                  <a:cubicBezTo>
                    <a:pt x="15373" y="-628"/>
                    <a:pt x="18486" y="47"/>
                    <a:pt x="21600" y="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5850203" y="3634316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6038762" y="3358006"/>
              <a:ext cx="177626" cy="394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15" fill="norm" stroke="1" extrusionOk="0">
                  <a:moveTo>
                    <a:pt x="13956" y="15687"/>
                  </a:moveTo>
                  <a:cubicBezTo>
                    <a:pt x="12939" y="15343"/>
                    <a:pt x="11923" y="14998"/>
                    <a:pt x="10271" y="15056"/>
                  </a:cubicBezTo>
                  <a:cubicBezTo>
                    <a:pt x="8619" y="15113"/>
                    <a:pt x="6332" y="15573"/>
                    <a:pt x="4426" y="16377"/>
                  </a:cubicBezTo>
                  <a:cubicBezTo>
                    <a:pt x="2520" y="17181"/>
                    <a:pt x="996" y="18330"/>
                    <a:pt x="360" y="19249"/>
                  </a:cubicBezTo>
                  <a:cubicBezTo>
                    <a:pt x="-275" y="20168"/>
                    <a:pt x="-21" y="20858"/>
                    <a:pt x="741" y="21202"/>
                  </a:cubicBezTo>
                  <a:cubicBezTo>
                    <a:pt x="1504" y="21547"/>
                    <a:pt x="2774" y="21547"/>
                    <a:pt x="4934" y="20628"/>
                  </a:cubicBezTo>
                  <a:cubicBezTo>
                    <a:pt x="7094" y="19709"/>
                    <a:pt x="10144" y="17870"/>
                    <a:pt x="12939" y="14826"/>
                  </a:cubicBezTo>
                  <a:cubicBezTo>
                    <a:pt x="15734" y="11781"/>
                    <a:pt x="18276" y="7530"/>
                    <a:pt x="19673" y="5060"/>
                  </a:cubicBezTo>
                  <a:cubicBezTo>
                    <a:pt x="21071" y="2590"/>
                    <a:pt x="21325" y="1900"/>
                    <a:pt x="21325" y="1268"/>
                  </a:cubicBezTo>
                  <a:cubicBezTo>
                    <a:pt x="21325" y="636"/>
                    <a:pt x="21071" y="62"/>
                    <a:pt x="20436" y="4"/>
                  </a:cubicBezTo>
                  <a:cubicBezTo>
                    <a:pt x="19800" y="-53"/>
                    <a:pt x="18784" y="407"/>
                    <a:pt x="17513" y="2360"/>
                  </a:cubicBezTo>
                  <a:cubicBezTo>
                    <a:pt x="16243" y="4313"/>
                    <a:pt x="14718" y="7760"/>
                    <a:pt x="14210" y="10747"/>
                  </a:cubicBezTo>
                  <a:cubicBezTo>
                    <a:pt x="13701" y="13734"/>
                    <a:pt x="14210" y="16262"/>
                    <a:pt x="14591" y="17813"/>
                  </a:cubicBezTo>
                  <a:cubicBezTo>
                    <a:pt x="14972" y="19364"/>
                    <a:pt x="15226" y="19938"/>
                    <a:pt x="15607" y="20283"/>
                  </a:cubicBezTo>
                  <a:cubicBezTo>
                    <a:pt x="15989" y="20628"/>
                    <a:pt x="16497" y="20743"/>
                    <a:pt x="17005" y="208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6237553" y="3640666"/>
              <a:ext cx="1" cy="571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6250253" y="3532716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6320103" y="3570816"/>
              <a:ext cx="76201" cy="153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21600" y="0"/>
                  </a:moveTo>
                  <a:cubicBezTo>
                    <a:pt x="18600" y="0"/>
                    <a:pt x="15600" y="0"/>
                    <a:pt x="12600" y="0"/>
                  </a:cubicBezTo>
                  <a:cubicBezTo>
                    <a:pt x="9600" y="0"/>
                    <a:pt x="6600" y="0"/>
                    <a:pt x="4800" y="730"/>
                  </a:cubicBezTo>
                  <a:cubicBezTo>
                    <a:pt x="3000" y="1459"/>
                    <a:pt x="2400" y="2919"/>
                    <a:pt x="3600" y="4962"/>
                  </a:cubicBezTo>
                  <a:cubicBezTo>
                    <a:pt x="4800" y="7005"/>
                    <a:pt x="7800" y="9632"/>
                    <a:pt x="9900" y="11676"/>
                  </a:cubicBezTo>
                  <a:cubicBezTo>
                    <a:pt x="12000" y="13719"/>
                    <a:pt x="13200" y="15178"/>
                    <a:pt x="14100" y="16784"/>
                  </a:cubicBezTo>
                  <a:cubicBezTo>
                    <a:pt x="15000" y="18389"/>
                    <a:pt x="15600" y="20141"/>
                    <a:pt x="14400" y="20870"/>
                  </a:cubicBezTo>
                  <a:cubicBezTo>
                    <a:pt x="13200" y="21600"/>
                    <a:pt x="10200" y="21308"/>
                    <a:pt x="7500" y="19265"/>
                  </a:cubicBezTo>
                  <a:cubicBezTo>
                    <a:pt x="4800" y="17222"/>
                    <a:pt x="2400" y="13427"/>
                    <a:pt x="0" y="9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6469073" y="3373966"/>
              <a:ext cx="66931" cy="333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515" fill="norm" stroke="1" extrusionOk="0">
                  <a:moveTo>
                    <a:pt x="13244" y="0"/>
                  </a:moveTo>
                  <a:cubicBezTo>
                    <a:pt x="9194" y="3828"/>
                    <a:pt x="5144" y="7656"/>
                    <a:pt x="2782" y="10868"/>
                  </a:cubicBezTo>
                  <a:cubicBezTo>
                    <a:pt x="419" y="14081"/>
                    <a:pt x="-256" y="16678"/>
                    <a:pt x="82" y="18319"/>
                  </a:cubicBezTo>
                  <a:cubicBezTo>
                    <a:pt x="419" y="19959"/>
                    <a:pt x="1769" y="20643"/>
                    <a:pt x="4131" y="21053"/>
                  </a:cubicBezTo>
                  <a:cubicBezTo>
                    <a:pt x="6494" y="21463"/>
                    <a:pt x="9869" y="21600"/>
                    <a:pt x="12907" y="21463"/>
                  </a:cubicBezTo>
                  <a:cubicBezTo>
                    <a:pt x="15944" y="21327"/>
                    <a:pt x="18644" y="20916"/>
                    <a:pt x="21344" y="20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6447103" y="3545416"/>
              <a:ext cx="18741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0" y="0"/>
                  </a:moveTo>
                  <a:cubicBezTo>
                    <a:pt x="4126" y="2100"/>
                    <a:pt x="8252" y="4200"/>
                    <a:pt x="10679" y="6000"/>
                  </a:cubicBezTo>
                  <a:cubicBezTo>
                    <a:pt x="13106" y="7800"/>
                    <a:pt x="13834" y="9300"/>
                    <a:pt x="14198" y="10800"/>
                  </a:cubicBezTo>
                  <a:cubicBezTo>
                    <a:pt x="14562" y="12300"/>
                    <a:pt x="14562" y="13800"/>
                    <a:pt x="14198" y="15150"/>
                  </a:cubicBezTo>
                  <a:cubicBezTo>
                    <a:pt x="13834" y="16500"/>
                    <a:pt x="13106" y="17700"/>
                    <a:pt x="12256" y="17850"/>
                  </a:cubicBezTo>
                  <a:cubicBezTo>
                    <a:pt x="11407" y="18000"/>
                    <a:pt x="10436" y="17100"/>
                    <a:pt x="10193" y="15750"/>
                  </a:cubicBezTo>
                  <a:cubicBezTo>
                    <a:pt x="9951" y="14400"/>
                    <a:pt x="10436" y="12600"/>
                    <a:pt x="11528" y="10350"/>
                  </a:cubicBezTo>
                  <a:cubicBezTo>
                    <a:pt x="12620" y="8100"/>
                    <a:pt x="14319" y="5400"/>
                    <a:pt x="15775" y="3900"/>
                  </a:cubicBezTo>
                  <a:cubicBezTo>
                    <a:pt x="17231" y="2400"/>
                    <a:pt x="18445" y="2100"/>
                    <a:pt x="19537" y="2400"/>
                  </a:cubicBezTo>
                  <a:cubicBezTo>
                    <a:pt x="20629" y="2700"/>
                    <a:pt x="21600" y="3600"/>
                    <a:pt x="21479" y="6900"/>
                  </a:cubicBezTo>
                  <a:cubicBezTo>
                    <a:pt x="21357" y="10200"/>
                    <a:pt x="20144" y="15900"/>
                    <a:pt x="1893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6637603" y="3545416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6690520" y="3438691"/>
              <a:ext cx="77078" cy="274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207" fill="norm" stroke="1" extrusionOk="0">
                  <a:moveTo>
                    <a:pt x="15178" y="3342"/>
                  </a:moveTo>
                  <a:cubicBezTo>
                    <a:pt x="15762" y="1869"/>
                    <a:pt x="16346" y="397"/>
                    <a:pt x="16638" y="69"/>
                  </a:cubicBezTo>
                  <a:cubicBezTo>
                    <a:pt x="16930" y="-258"/>
                    <a:pt x="16930" y="560"/>
                    <a:pt x="15178" y="2933"/>
                  </a:cubicBezTo>
                  <a:cubicBezTo>
                    <a:pt x="13427" y="5306"/>
                    <a:pt x="9924" y="9233"/>
                    <a:pt x="7589" y="12097"/>
                  </a:cubicBezTo>
                  <a:cubicBezTo>
                    <a:pt x="5254" y="14960"/>
                    <a:pt x="4086" y="16760"/>
                    <a:pt x="3211" y="18069"/>
                  </a:cubicBezTo>
                  <a:cubicBezTo>
                    <a:pt x="2335" y="19378"/>
                    <a:pt x="1751" y="20197"/>
                    <a:pt x="2043" y="20197"/>
                  </a:cubicBezTo>
                  <a:cubicBezTo>
                    <a:pt x="2335" y="20197"/>
                    <a:pt x="3503" y="19378"/>
                    <a:pt x="4378" y="18478"/>
                  </a:cubicBezTo>
                  <a:cubicBezTo>
                    <a:pt x="5254" y="17578"/>
                    <a:pt x="5838" y="16597"/>
                    <a:pt x="7297" y="15615"/>
                  </a:cubicBezTo>
                  <a:cubicBezTo>
                    <a:pt x="8757" y="14633"/>
                    <a:pt x="11092" y="13651"/>
                    <a:pt x="13135" y="13487"/>
                  </a:cubicBezTo>
                  <a:cubicBezTo>
                    <a:pt x="15178" y="13324"/>
                    <a:pt x="16930" y="13978"/>
                    <a:pt x="18097" y="14715"/>
                  </a:cubicBezTo>
                  <a:cubicBezTo>
                    <a:pt x="19265" y="15451"/>
                    <a:pt x="19849" y="16269"/>
                    <a:pt x="20432" y="17087"/>
                  </a:cubicBezTo>
                  <a:cubicBezTo>
                    <a:pt x="21016" y="17906"/>
                    <a:pt x="21600" y="18724"/>
                    <a:pt x="21016" y="19460"/>
                  </a:cubicBezTo>
                  <a:cubicBezTo>
                    <a:pt x="20432" y="20197"/>
                    <a:pt x="18681" y="20851"/>
                    <a:pt x="15762" y="21097"/>
                  </a:cubicBezTo>
                  <a:cubicBezTo>
                    <a:pt x="12843" y="21342"/>
                    <a:pt x="8757" y="21178"/>
                    <a:pt x="5546" y="20606"/>
                  </a:cubicBezTo>
                  <a:cubicBezTo>
                    <a:pt x="2335" y="20033"/>
                    <a:pt x="0" y="19051"/>
                    <a:pt x="0" y="17906"/>
                  </a:cubicBezTo>
                  <a:cubicBezTo>
                    <a:pt x="0" y="16760"/>
                    <a:pt x="2335" y="15451"/>
                    <a:pt x="4670" y="141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1702288" y="2778389"/>
              <a:ext cx="2032771" cy="2386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88" fill="norm" stroke="1" extrusionOk="0">
                  <a:moveTo>
                    <a:pt x="3040" y="20382"/>
                  </a:moveTo>
                  <a:cubicBezTo>
                    <a:pt x="3779" y="20267"/>
                    <a:pt x="4519" y="20152"/>
                    <a:pt x="5348" y="20018"/>
                  </a:cubicBezTo>
                  <a:cubicBezTo>
                    <a:pt x="6177" y="19884"/>
                    <a:pt x="7095" y="19731"/>
                    <a:pt x="8003" y="19606"/>
                  </a:cubicBezTo>
                  <a:cubicBezTo>
                    <a:pt x="8910" y="19482"/>
                    <a:pt x="9807" y="19386"/>
                    <a:pt x="10669" y="19319"/>
                  </a:cubicBezTo>
                  <a:cubicBezTo>
                    <a:pt x="11532" y="19252"/>
                    <a:pt x="12361" y="19214"/>
                    <a:pt x="13078" y="19194"/>
                  </a:cubicBezTo>
                  <a:cubicBezTo>
                    <a:pt x="13795" y="19175"/>
                    <a:pt x="14400" y="19175"/>
                    <a:pt x="14758" y="19185"/>
                  </a:cubicBezTo>
                  <a:cubicBezTo>
                    <a:pt x="15117" y="19194"/>
                    <a:pt x="15229" y="19214"/>
                    <a:pt x="15218" y="19252"/>
                  </a:cubicBezTo>
                  <a:cubicBezTo>
                    <a:pt x="15207" y="19290"/>
                    <a:pt x="15072" y="19348"/>
                    <a:pt x="14568" y="19443"/>
                  </a:cubicBezTo>
                  <a:cubicBezTo>
                    <a:pt x="14064" y="19539"/>
                    <a:pt x="13190" y="19673"/>
                    <a:pt x="12350" y="19778"/>
                  </a:cubicBezTo>
                  <a:cubicBezTo>
                    <a:pt x="11509" y="19884"/>
                    <a:pt x="10703" y="19960"/>
                    <a:pt x="9963" y="20047"/>
                  </a:cubicBezTo>
                  <a:cubicBezTo>
                    <a:pt x="9224" y="20133"/>
                    <a:pt x="8552" y="20228"/>
                    <a:pt x="8070" y="20295"/>
                  </a:cubicBezTo>
                  <a:cubicBezTo>
                    <a:pt x="7588" y="20362"/>
                    <a:pt x="7297" y="20401"/>
                    <a:pt x="7062" y="20420"/>
                  </a:cubicBezTo>
                  <a:cubicBezTo>
                    <a:pt x="6826" y="20439"/>
                    <a:pt x="6647" y="20439"/>
                    <a:pt x="6647" y="20420"/>
                  </a:cubicBezTo>
                  <a:cubicBezTo>
                    <a:pt x="6647" y="20401"/>
                    <a:pt x="6826" y="20362"/>
                    <a:pt x="7308" y="20324"/>
                  </a:cubicBezTo>
                  <a:cubicBezTo>
                    <a:pt x="7790" y="20286"/>
                    <a:pt x="8574" y="20248"/>
                    <a:pt x="9358" y="20219"/>
                  </a:cubicBezTo>
                  <a:cubicBezTo>
                    <a:pt x="10143" y="20190"/>
                    <a:pt x="10927" y="20171"/>
                    <a:pt x="11700" y="20133"/>
                  </a:cubicBezTo>
                  <a:cubicBezTo>
                    <a:pt x="12473" y="20094"/>
                    <a:pt x="13235" y="20037"/>
                    <a:pt x="14008" y="19970"/>
                  </a:cubicBezTo>
                  <a:cubicBezTo>
                    <a:pt x="14781" y="19903"/>
                    <a:pt x="15565" y="19826"/>
                    <a:pt x="16260" y="19692"/>
                  </a:cubicBezTo>
                  <a:cubicBezTo>
                    <a:pt x="16954" y="19558"/>
                    <a:pt x="17559" y="19367"/>
                    <a:pt x="18007" y="19156"/>
                  </a:cubicBezTo>
                  <a:cubicBezTo>
                    <a:pt x="18455" y="18945"/>
                    <a:pt x="18747" y="18716"/>
                    <a:pt x="18915" y="18381"/>
                  </a:cubicBezTo>
                  <a:cubicBezTo>
                    <a:pt x="19083" y="18045"/>
                    <a:pt x="19128" y="17605"/>
                    <a:pt x="19128" y="17098"/>
                  </a:cubicBezTo>
                  <a:cubicBezTo>
                    <a:pt x="19128" y="16590"/>
                    <a:pt x="19083" y="16016"/>
                    <a:pt x="19116" y="15403"/>
                  </a:cubicBezTo>
                  <a:cubicBezTo>
                    <a:pt x="19150" y="14790"/>
                    <a:pt x="19262" y="14139"/>
                    <a:pt x="19408" y="13478"/>
                  </a:cubicBezTo>
                  <a:cubicBezTo>
                    <a:pt x="19553" y="12818"/>
                    <a:pt x="19733" y="12148"/>
                    <a:pt x="19990" y="11468"/>
                  </a:cubicBezTo>
                  <a:cubicBezTo>
                    <a:pt x="20248" y="10788"/>
                    <a:pt x="20584" y="10099"/>
                    <a:pt x="20875" y="9419"/>
                  </a:cubicBezTo>
                  <a:cubicBezTo>
                    <a:pt x="21167" y="8739"/>
                    <a:pt x="21413" y="8069"/>
                    <a:pt x="21492" y="7351"/>
                  </a:cubicBezTo>
                  <a:cubicBezTo>
                    <a:pt x="21570" y="6633"/>
                    <a:pt x="21480" y="5867"/>
                    <a:pt x="21211" y="5187"/>
                  </a:cubicBezTo>
                  <a:cubicBezTo>
                    <a:pt x="20943" y="4507"/>
                    <a:pt x="20494" y="3914"/>
                    <a:pt x="19979" y="3406"/>
                  </a:cubicBezTo>
                  <a:cubicBezTo>
                    <a:pt x="19464" y="2899"/>
                    <a:pt x="18881" y="2477"/>
                    <a:pt x="18220" y="2085"/>
                  </a:cubicBezTo>
                  <a:cubicBezTo>
                    <a:pt x="17559" y="1692"/>
                    <a:pt x="16820" y="1328"/>
                    <a:pt x="16069" y="1032"/>
                  </a:cubicBezTo>
                  <a:cubicBezTo>
                    <a:pt x="15319" y="735"/>
                    <a:pt x="14557" y="505"/>
                    <a:pt x="13761" y="342"/>
                  </a:cubicBezTo>
                  <a:cubicBezTo>
                    <a:pt x="12966" y="179"/>
                    <a:pt x="12137" y="84"/>
                    <a:pt x="11241" y="36"/>
                  </a:cubicBezTo>
                  <a:cubicBezTo>
                    <a:pt x="10344" y="-12"/>
                    <a:pt x="9381" y="-12"/>
                    <a:pt x="8417" y="36"/>
                  </a:cubicBezTo>
                  <a:cubicBezTo>
                    <a:pt x="7454" y="84"/>
                    <a:pt x="6490" y="179"/>
                    <a:pt x="5583" y="294"/>
                  </a:cubicBezTo>
                  <a:cubicBezTo>
                    <a:pt x="4675" y="409"/>
                    <a:pt x="3824" y="543"/>
                    <a:pt x="3040" y="677"/>
                  </a:cubicBezTo>
                  <a:cubicBezTo>
                    <a:pt x="2255" y="811"/>
                    <a:pt x="1538" y="945"/>
                    <a:pt x="1034" y="1108"/>
                  </a:cubicBezTo>
                  <a:cubicBezTo>
                    <a:pt x="530" y="1271"/>
                    <a:pt x="239" y="1462"/>
                    <a:pt x="104" y="1817"/>
                  </a:cubicBezTo>
                  <a:cubicBezTo>
                    <a:pt x="-30" y="2171"/>
                    <a:pt x="-8" y="2688"/>
                    <a:pt x="26" y="3253"/>
                  </a:cubicBezTo>
                  <a:cubicBezTo>
                    <a:pt x="60" y="3818"/>
                    <a:pt x="104" y="4431"/>
                    <a:pt x="160" y="5062"/>
                  </a:cubicBezTo>
                  <a:cubicBezTo>
                    <a:pt x="216" y="5694"/>
                    <a:pt x="284" y="6345"/>
                    <a:pt x="373" y="7016"/>
                  </a:cubicBezTo>
                  <a:cubicBezTo>
                    <a:pt x="463" y="7686"/>
                    <a:pt x="575" y="8375"/>
                    <a:pt x="732" y="9112"/>
                  </a:cubicBezTo>
                  <a:cubicBezTo>
                    <a:pt x="889" y="9850"/>
                    <a:pt x="1090" y="10635"/>
                    <a:pt x="1303" y="11353"/>
                  </a:cubicBezTo>
                  <a:cubicBezTo>
                    <a:pt x="1516" y="12071"/>
                    <a:pt x="1740" y="12722"/>
                    <a:pt x="2009" y="13383"/>
                  </a:cubicBezTo>
                  <a:cubicBezTo>
                    <a:pt x="2278" y="14043"/>
                    <a:pt x="2592" y="14714"/>
                    <a:pt x="2939" y="15365"/>
                  </a:cubicBezTo>
                  <a:cubicBezTo>
                    <a:pt x="3286" y="16016"/>
                    <a:pt x="3667" y="16648"/>
                    <a:pt x="4070" y="17222"/>
                  </a:cubicBezTo>
                  <a:cubicBezTo>
                    <a:pt x="4474" y="17797"/>
                    <a:pt x="4899" y="18314"/>
                    <a:pt x="5191" y="18831"/>
                  </a:cubicBezTo>
                  <a:cubicBezTo>
                    <a:pt x="5482" y="19348"/>
                    <a:pt x="5639" y="19865"/>
                    <a:pt x="5706" y="20276"/>
                  </a:cubicBezTo>
                  <a:cubicBezTo>
                    <a:pt x="5773" y="20688"/>
                    <a:pt x="5751" y="20994"/>
                    <a:pt x="5762" y="21195"/>
                  </a:cubicBezTo>
                  <a:cubicBezTo>
                    <a:pt x="5773" y="21397"/>
                    <a:pt x="5818" y="21492"/>
                    <a:pt x="5863" y="215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5704153" y="3913716"/>
              <a:ext cx="9969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59" y="0"/>
                    <a:pt x="3118" y="0"/>
                    <a:pt x="4815" y="0"/>
                  </a:cubicBezTo>
                  <a:cubicBezTo>
                    <a:pt x="6512" y="0"/>
                    <a:pt x="8346" y="0"/>
                    <a:pt x="10135" y="0"/>
                  </a:cubicBezTo>
                  <a:cubicBezTo>
                    <a:pt x="11924" y="0"/>
                    <a:pt x="13666" y="0"/>
                    <a:pt x="15501" y="3240"/>
                  </a:cubicBezTo>
                  <a:cubicBezTo>
                    <a:pt x="17335" y="6480"/>
                    <a:pt x="19261" y="12960"/>
                    <a:pt x="20293" y="16560"/>
                  </a:cubicBezTo>
                  <a:cubicBezTo>
                    <a:pt x="21325" y="20160"/>
                    <a:pt x="21462" y="208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5774542" y="4028016"/>
              <a:ext cx="875762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fill="norm" stroke="1" extrusionOk="0">
                  <a:moveTo>
                    <a:pt x="2329" y="0"/>
                  </a:moveTo>
                  <a:cubicBezTo>
                    <a:pt x="1861" y="800"/>
                    <a:pt x="1392" y="1600"/>
                    <a:pt x="950" y="3200"/>
                  </a:cubicBezTo>
                  <a:cubicBezTo>
                    <a:pt x="508" y="4800"/>
                    <a:pt x="91" y="7200"/>
                    <a:pt x="13" y="8800"/>
                  </a:cubicBezTo>
                  <a:cubicBezTo>
                    <a:pt x="-65" y="10400"/>
                    <a:pt x="195" y="11200"/>
                    <a:pt x="1340" y="12000"/>
                  </a:cubicBezTo>
                  <a:cubicBezTo>
                    <a:pt x="2485" y="12800"/>
                    <a:pt x="4515" y="13600"/>
                    <a:pt x="6545" y="14000"/>
                  </a:cubicBezTo>
                  <a:cubicBezTo>
                    <a:pt x="8575" y="14400"/>
                    <a:pt x="10605" y="14400"/>
                    <a:pt x="12921" y="15200"/>
                  </a:cubicBezTo>
                  <a:cubicBezTo>
                    <a:pt x="15237" y="16000"/>
                    <a:pt x="17840" y="17600"/>
                    <a:pt x="19323" y="18800"/>
                  </a:cubicBezTo>
                  <a:cubicBezTo>
                    <a:pt x="20806" y="20000"/>
                    <a:pt x="21171" y="20800"/>
                    <a:pt x="215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4138614" y="4558971"/>
              <a:ext cx="238390" cy="180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88" fill="norm" stroke="1" extrusionOk="0">
                  <a:moveTo>
                    <a:pt x="3751" y="1797"/>
                  </a:moveTo>
                  <a:cubicBezTo>
                    <a:pt x="3178" y="793"/>
                    <a:pt x="2604" y="-212"/>
                    <a:pt x="2126" y="39"/>
                  </a:cubicBezTo>
                  <a:cubicBezTo>
                    <a:pt x="1648" y="290"/>
                    <a:pt x="1266" y="1797"/>
                    <a:pt x="884" y="4686"/>
                  </a:cubicBezTo>
                  <a:cubicBezTo>
                    <a:pt x="501" y="7574"/>
                    <a:pt x="119" y="11844"/>
                    <a:pt x="24" y="14732"/>
                  </a:cubicBezTo>
                  <a:cubicBezTo>
                    <a:pt x="-72" y="17621"/>
                    <a:pt x="119" y="19128"/>
                    <a:pt x="597" y="19504"/>
                  </a:cubicBezTo>
                  <a:cubicBezTo>
                    <a:pt x="1075" y="19881"/>
                    <a:pt x="1840" y="19128"/>
                    <a:pt x="2986" y="16616"/>
                  </a:cubicBezTo>
                  <a:cubicBezTo>
                    <a:pt x="4133" y="14104"/>
                    <a:pt x="5663" y="9835"/>
                    <a:pt x="6809" y="6695"/>
                  </a:cubicBezTo>
                  <a:cubicBezTo>
                    <a:pt x="7956" y="3555"/>
                    <a:pt x="8721" y="1546"/>
                    <a:pt x="9103" y="1295"/>
                  </a:cubicBezTo>
                  <a:cubicBezTo>
                    <a:pt x="9486" y="1044"/>
                    <a:pt x="9486" y="2551"/>
                    <a:pt x="9390" y="4560"/>
                  </a:cubicBezTo>
                  <a:cubicBezTo>
                    <a:pt x="9294" y="6569"/>
                    <a:pt x="9103" y="9081"/>
                    <a:pt x="9294" y="10965"/>
                  </a:cubicBezTo>
                  <a:cubicBezTo>
                    <a:pt x="9486" y="12848"/>
                    <a:pt x="10059" y="14104"/>
                    <a:pt x="10824" y="14481"/>
                  </a:cubicBezTo>
                  <a:cubicBezTo>
                    <a:pt x="11588" y="14858"/>
                    <a:pt x="12544" y="14355"/>
                    <a:pt x="13309" y="13476"/>
                  </a:cubicBezTo>
                  <a:cubicBezTo>
                    <a:pt x="14073" y="12597"/>
                    <a:pt x="14647" y="11341"/>
                    <a:pt x="15220" y="9960"/>
                  </a:cubicBezTo>
                  <a:cubicBezTo>
                    <a:pt x="15793" y="8579"/>
                    <a:pt x="16367" y="7072"/>
                    <a:pt x="16367" y="7323"/>
                  </a:cubicBezTo>
                  <a:cubicBezTo>
                    <a:pt x="16367" y="7574"/>
                    <a:pt x="15793" y="9583"/>
                    <a:pt x="15411" y="11216"/>
                  </a:cubicBezTo>
                  <a:cubicBezTo>
                    <a:pt x="15029" y="12848"/>
                    <a:pt x="14838" y="14104"/>
                    <a:pt x="14647" y="15360"/>
                  </a:cubicBezTo>
                  <a:cubicBezTo>
                    <a:pt x="14455" y="16616"/>
                    <a:pt x="14264" y="17872"/>
                    <a:pt x="14169" y="17872"/>
                  </a:cubicBezTo>
                  <a:cubicBezTo>
                    <a:pt x="14073" y="17872"/>
                    <a:pt x="14073" y="16616"/>
                    <a:pt x="14455" y="14481"/>
                  </a:cubicBezTo>
                  <a:cubicBezTo>
                    <a:pt x="14838" y="12346"/>
                    <a:pt x="15602" y="9332"/>
                    <a:pt x="16463" y="7323"/>
                  </a:cubicBezTo>
                  <a:cubicBezTo>
                    <a:pt x="17323" y="5314"/>
                    <a:pt x="18278" y="4309"/>
                    <a:pt x="19043" y="4309"/>
                  </a:cubicBezTo>
                  <a:cubicBezTo>
                    <a:pt x="19808" y="4309"/>
                    <a:pt x="20381" y="5314"/>
                    <a:pt x="20763" y="8328"/>
                  </a:cubicBezTo>
                  <a:cubicBezTo>
                    <a:pt x="21146" y="11341"/>
                    <a:pt x="21337" y="16365"/>
                    <a:pt x="21528" y="21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4403729" y="4403192"/>
              <a:ext cx="132025" cy="366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276" fill="norm" stroke="1" extrusionOk="0">
                  <a:moveTo>
                    <a:pt x="21385" y="11383"/>
                  </a:moveTo>
                  <a:cubicBezTo>
                    <a:pt x="17614" y="11383"/>
                    <a:pt x="13842" y="11383"/>
                    <a:pt x="10242" y="12365"/>
                  </a:cubicBezTo>
                  <a:cubicBezTo>
                    <a:pt x="6642" y="13347"/>
                    <a:pt x="3214" y="15311"/>
                    <a:pt x="1499" y="16661"/>
                  </a:cubicBezTo>
                  <a:cubicBezTo>
                    <a:pt x="-215" y="18011"/>
                    <a:pt x="-215" y="18747"/>
                    <a:pt x="299" y="19483"/>
                  </a:cubicBezTo>
                  <a:cubicBezTo>
                    <a:pt x="814" y="20220"/>
                    <a:pt x="1842" y="20956"/>
                    <a:pt x="3385" y="21202"/>
                  </a:cubicBezTo>
                  <a:cubicBezTo>
                    <a:pt x="4928" y="21447"/>
                    <a:pt x="6985" y="21202"/>
                    <a:pt x="9556" y="18686"/>
                  </a:cubicBezTo>
                  <a:cubicBezTo>
                    <a:pt x="12128" y="16170"/>
                    <a:pt x="15214" y="11383"/>
                    <a:pt x="16756" y="8254"/>
                  </a:cubicBezTo>
                  <a:cubicBezTo>
                    <a:pt x="18299" y="5124"/>
                    <a:pt x="18299" y="3652"/>
                    <a:pt x="18299" y="2424"/>
                  </a:cubicBezTo>
                  <a:cubicBezTo>
                    <a:pt x="18299" y="1197"/>
                    <a:pt x="18299" y="215"/>
                    <a:pt x="17785" y="31"/>
                  </a:cubicBezTo>
                  <a:cubicBezTo>
                    <a:pt x="17271" y="-153"/>
                    <a:pt x="16242" y="461"/>
                    <a:pt x="14699" y="2547"/>
                  </a:cubicBezTo>
                  <a:cubicBezTo>
                    <a:pt x="13156" y="4633"/>
                    <a:pt x="11099" y="8192"/>
                    <a:pt x="10585" y="11199"/>
                  </a:cubicBezTo>
                  <a:cubicBezTo>
                    <a:pt x="10071" y="14206"/>
                    <a:pt x="11099" y="16661"/>
                    <a:pt x="12471" y="17949"/>
                  </a:cubicBezTo>
                  <a:cubicBezTo>
                    <a:pt x="13842" y="19238"/>
                    <a:pt x="15556" y="19361"/>
                    <a:pt x="17271" y="19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4517626" y="4566123"/>
              <a:ext cx="100678" cy="166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0943" fill="norm" stroke="1" extrusionOk="0">
                  <a:moveTo>
                    <a:pt x="10387" y="5807"/>
                  </a:moveTo>
                  <a:cubicBezTo>
                    <a:pt x="13032" y="5541"/>
                    <a:pt x="15677" y="5274"/>
                    <a:pt x="17220" y="4341"/>
                  </a:cubicBezTo>
                  <a:cubicBezTo>
                    <a:pt x="18763" y="3407"/>
                    <a:pt x="19204" y="1807"/>
                    <a:pt x="18322" y="874"/>
                  </a:cubicBezTo>
                  <a:cubicBezTo>
                    <a:pt x="17440" y="-59"/>
                    <a:pt x="15236" y="-326"/>
                    <a:pt x="12151" y="474"/>
                  </a:cubicBezTo>
                  <a:cubicBezTo>
                    <a:pt x="9065" y="1274"/>
                    <a:pt x="5098" y="3141"/>
                    <a:pt x="2673" y="6341"/>
                  </a:cubicBezTo>
                  <a:cubicBezTo>
                    <a:pt x="249" y="9541"/>
                    <a:pt x="-633" y="14074"/>
                    <a:pt x="469" y="17007"/>
                  </a:cubicBezTo>
                  <a:cubicBezTo>
                    <a:pt x="1571" y="19941"/>
                    <a:pt x="4657" y="21274"/>
                    <a:pt x="8404" y="20874"/>
                  </a:cubicBezTo>
                  <a:cubicBezTo>
                    <a:pt x="12151" y="20474"/>
                    <a:pt x="16559" y="18341"/>
                    <a:pt x="20967" y="16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4624653" y="4548716"/>
              <a:ext cx="152401" cy="187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11649"/>
                  </a:moveTo>
                  <a:cubicBezTo>
                    <a:pt x="600" y="10193"/>
                    <a:pt x="1200" y="8737"/>
                    <a:pt x="2100" y="7160"/>
                  </a:cubicBezTo>
                  <a:cubicBezTo>
                    <a:pt x="3000" y="5582"/>
                    <a:pt x="4200" y="3883"/>
                    <a:pt x="5400" y="3519"/>
                  </a:cubicBezTo>
                  <a:cubicBezTo>
                    <a:pt x="6600" y="3155"/>
                    <a:pt x="7800" y="4126"/>
                    <a:pt x="9000" y="6917"/>
                  </a:cubicBezTo>
                  <a:cubicBezTo>
                    <a:pt x="10200" y="9708"/>
                    <a:pt x="11400" y="14319"/>
                    <a:pt x="12000" y="17231"/>
                  </a:cubicBezTo>
                  <a:cubicBezTo>
                    <a:pt x="12600" y="20144"/>
                    <a:pt x="12600" y="21357"/>
                    <a:pt x="12150" y="21479"/>
                  </a:cubicBezTo>
                  <a:cubicBezTo>
                    <a:pt x="11700" y="21600"/>
                    <a:pt x="10800" y="20629"/>
                    <a:pt x="10650" y="17717"/>
                  </a:cubicBezTo>
                  <a:cubicBezTo>
                    <a:pt x="10500" y="14804"/>
                    <a:pt x="11100" y="9951"/>
                    <a:pt x="13050" y="6674"/>
                  </a:cubicBezTo>
                  <a:cubicBezTo>
                    <a:pt x="15000" y="3398"/>
                    <a:pt x="18300" y="169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5260929" y="4447116"/>
              <a:ext cx="220975" cy="332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52" fill="norm" stroke="1" extrusionOk="0">
                  <a:moveTo>
                    <a:pt x="8516" y="0"/>
                  </a:moveTo>
                  <a:cubicBezTo>
                    <a:pt x="7899" y="4922"/>
                    <a:pt x="7282" y="9843"/>
                    <a:pt x="6870" y="13056"/>
                  </a:cubicBezTo>
                  <a:cubicBezTo>
                    <a:pt x="6459" y="16268"/>
                    <a:pt x="6253" y="17772"/>
                    <a:pt x="5945" y="18866"/>
                  </a:cubicBezTo>
                  <a:cubicBezTo>
                    <a:pt x="5636" y="19959"/>
                    <a:pt x="5225" y="20643"/>
                    <a:pt x="4505" y="21053"/>
                  </a:cubicBezTo>
                  <a:cubicBezTo>
                    <a:pt x="3785" y="21463"/>
                    <a:pt x="2756" y="21600"/>
                    <a:pt x="1933" y="21258"/>
                  </a:cubicBezTo>
                  <a:cubicBezTo>
                    <a:pt x="1110" y="20916"/>
                    <a:pt x="493" y="20096"/>
                    <a:pt x="185" y="19003"/>
                  </a:cubicBezTo>
                  <a:cubicBezTo>
                    <a:pt x="-124" y="17909"/>
                    <a:pt x="-124" y="16542"/>
                    <a:pt x="802" y="15448"/>
                  </a:cubicBezTo>
                  <a:cubicBezTo>
                    <a:pt x="1727" y="14354"/>
                    <a:pt x="3579" y="13534"/>
                    <a:pt x="6459" y="11894"/>
                  </a:cubicBezTo>
                  <a:cubicBezTo>
                    <a:pt x="9339" y="10253"/>
                    <a:pt x="13247" y="7792"/>
                    <a:pt x="15510" y="6289"/>
                  </a:cubicBezTo>
                  <a:cubicBezTo>
                    <a:pt x="17773" y="4785"/>
                    <a:pt x="18390" y="4238"/>
                    <a:pt x="19110" y="3759"/>
                  </a:cubicBezTo>
                  <a:cubicBezTo>
                    <a:pt x="19830" y="3281"/>
                    <a:pt x="20653" y="2871"/>
                    <a:pt x="21065" y="3144"/>
                  </a:cubicBezTo>
                  <a:cubicBezTo>
                    <a:pt x="21476" y="3418"/>
                    <a:pt x="21476" y="4375"/>
                    <a:pt x="20962" y="6562"/>
                  </a:cubicBezTo>
                  <a:cubicBezTo>
                    <a:pt x="20447" y="8749"/>
                    <a:pt x="19419" y="12167"/>
                    <a:pt x="19007" y="14628"/>
                  </a:cubicBezTo>
                  <a:cubicBezTo>
                    <a:pt x="18596" y="17089"/>
                    <a:pt x="18802" y="18592"/>
                    <a:pt x="19316" y="19549"/>
                  </a:cubicBezTo>
                  <a:cubicBezTo>
                    <a:pt x="19830" y="20506"/>
                    <a:pt x="20653" y="20916"/>
                    <a:pt x="21476" y="213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5500414" y="4726516"/>
              <a:ext cx="64580" cy="68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4" h="21288" fill="norm" stroke="1" extrusionOk="0">
                  <a:moveTo>
                    <a:pt x="14347" y="0"/>
                  </a:moveTo>
                  <a:cubicBezTo>
                    <a:pt x="10297" y="1964"/>
                    <a:pt x="6247" y="3927"/>
                    <a:pt x="3547" y="6545"/>
                  </a:cubicBezTo>
                  <a:cubicBezTo>
                    <a:pt x="847" y="9164"/>
                    <a:pt x="-503" y="12436"/>
                    <a:pt x="172" y="15055"/>
                  </a:cubicBezTo>
                  <a:cubicBezTo>
                    <a:pt x="847" y="17673"/>
                    <a:pt x="3547" y="19636"/>
                    <a:pt x="6922" y="20618"/>
                  </a:cubicBezTo>
                  <a:cubicBezTo>
                    <a:pt x="10297" y="21600"/>
                    <a:pt x="14347" y="21600"/>
                    <a:pt x="17047" y="19964"/>
                  </a:cubicBezTo>
                  <a:cubicBezTo>
                    <a:pt x="19747" y="18327"/>
                    <a:pt x="21097" y="15055"/>
                    <a:pt x="20422" y="12436"/>
                  </a:cubicBezTo>
                  <a:cubicBezTo>
                    <a:pt x="19747" y="9818"/>
                    <a:pt x="17047" y="7855"/>
                    <a:pt x="14010" y="5891"/>
                  </a:cubicBezTo>
                  <a:cubicBezTo>
                    <a:pt x="10972" y="3927"/>
                    <a:pt x="7597" y="1964"/>
                    <a:pt x="422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6020436" y="4415366"/>
              <a:ext cx="83768" cy="390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27" fill="norm" stroke="1" extrusionOk="0">
                  <a:moveTo>
                    <a:pt x="21370" y="0"/>
                  </a:moveTo>
                  <a:cubicBezTo>
                    <a:pt x="15430" y="3269"/>
                    <a:pt x="9490" y="6538"/>
                    <a:pt x="5710" y="9808"/>
                  </a:cubicBezTo>
                  <a:cubicBezTo>
                    <a:pt x="1930" y="13077"/>
                    <a:pt x="310" y="16346"/>
                    <a:pt x="40" y="18272"/>
                  </a:cubicBezTo>
                  <a:cubicBezTo>
                    <a:pt x="-230" y="20199"/>
                    <a:pt x="850" y="20783"/>
                    <a:pt x="3280" y="21133"/>
                  </a:cubicBezTo>
                  <a:cubicBezTo>
                    <a:pt x="5710" y="21483"/>
                    <a:pt x="9490" y="21600"/>
                    <a:pt x="12460" y="21483"/>
                  </a:cubicBezTo>
                  <a:cubicBezTo>
                    <a:pt x="15430" y="21366"/>
                    <a:pt x="17590" y="21016"/>
                    <a:pt x="18400" y="20491"/>
                  </a:cubicBezTo>
                  <a:cubicBezTo>
                    <a:pt x="19210" y="19965"/>
                    <a:pt x="18670" y="19265"/>
                    <a:pt x="18130" y="18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5970853" y="4622664"/>
              <a:ext cx="546101" cy="173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3399"/>
                  </a:moveTo>
                  <a:cubicBezTo>
                    <a:pt x="1172" y="4701"/>
                    <a:pt x="2344" y="6002"/>
                    <a:pt x="3349" y="7823"/>
                  </a:cubicBezTo>
                  <a:cubicBezTo>
                    <a:pt x="4353" y="9645"/>
                    <a:pt x="5191" y="11987"/>
                    <a:pt x="5609" y="13939"/>
                  </a:cubicBezTo>
                  <a:cubicBezTo>
                    <a:pt x="6028" y="15891"/>
                    <a:pt x="6028" y="17452"/>
                    <a:pt x="5902" y="17713"/>
                  </a:cubicBezTo>
                  <a:cubicBezTo>
                    <a:pt x="5777" y="17973"/>
                    <a:pt x="5526" y="16932"/>
                    <a:pt x="5609" y="14329"/>
                  </a:cubicBezTo>
                  <a:cubicBezTo>
                    <a:pt x="5693" y="11727"/>
                    <a:pt x="6112" y="7563"/>
                    <a:pt x="6488" y="4961"/>
                  </a:cubicBezTo>
                  <a:cubicBezTo>
                    <a:pt x="6865" y="2358"/>
                    <a:pt x="7200" y="1317"/>
                    <a:pt x="7577" y="667"/>
                  </a:cubicBezTo>
                  <a:cubicBezTo>
                    <a:pt x="7953" y="16"/>
                    <a:pt x="8372" y="-244"/>
                    <a:pt x="8581" y="276"/>
                  </a:cubicBezTo>
                  <a:cubicBezTo>
                    <a:pt x="8791" y="797"/>
                    <a:pt x="8791" y="2098"/>
                    <a:pt x="8791" y="4831"/>
                  </a:cubicBezTo>
                  <a:cubicBezTo>
                    <a:pt x="8791" y="7563"/>
                    <a:pt x="8791" y="11727"/>
                    <a:pt x="8916" y="14460"/>
                  </a:cubicBezTo>
                  <a:cubicBezTo>
                    <a:pt x="9042" y="17192"/>
                    <a:pt x="9293" y="18493"/>
                    <a:pt x="9628" y="18623"/>
                  </a:cubicBezTo>
                  <a:cubicBezTo>
                    <a:pt x="9963" y="18754"/>
                    <a:pt x="10381" y="17713"/>
                    <a:pt x="10758" y="16411"/>
                  </a:cubicBezTo>
                  <a:cubicBezTo>
                    <a:pt x="11135" y="15110"/>
                    <a:pt x="11470" y="13549"/>
                    <a:pt x="11679" y="12117"/>
                  </a:cubicBezTo>
                  <a:cubicBezTo>
                    <a:pt x="11888" y="10686"/>
                    <a:pt x="11972" y="9385"/>
                    <a:pt x="12014" y="9385"/>
                  </a:cubicBezTo>
                  <a:cubicBezTo>
                    <a:pt x="12056" y="9385"/>
                    <a:pt x="12056" y="10686"/>
                    <a:pt x="12098" y="12117"/>
                  </a:cubicBezTo>
                  <a:cubicBezTo>
                    <a:pt x="12140" y="13549"/>
                    <a:pt x="12223" y="15110"/>
                    <a:pt x="12391" y="16411"/>
                  </a:cubicBezTo>
                  <a:cubicBezTo>
                    <a:pt x="12558" y="17713"/>
                    <a:pt x="12809" y="18754"/>
                    <a:pt x="13144" y="19144"/>
                  </a:cubicBezTo>
                  <a:cubicBezTo>
                    <a:pt x="13479" y="19534"/>
                    <a:pt x="13898" y="19274"/>
                    <a:pt x="14651" y="17583"/>
                  </a:cubicBezTo>
                  <a:cubicBezTo>
                    <a:pt x="15405" y="15891"/>
                    <a:pt x="16493" y="12768"/>
                    <a:pt x="17163" y="10686"/>
                  </a:cubicBezTo>
                  <a:cubicBezTo>
                    <a:pt x="17833" y="8604"/>
                    <a:pt x="18084" y="7563"/>
                    <a:pt x="18335" y="6262"/>
                  </a:cubicBezTo>
                  <a:cubicBezTo>
                    <a:pt x="18586" y="4961"/>
                    <a:pt x="18837" y="3399"/>
                    <a:pt x="18712" y="2879"/>
                  </a:cubicBezTo>
                  <a:cubicBezTo>
                    <a:pt x="18586" y="2358"/>
                    <a:pt x="18084" y="2879"/>
                    <a:pt x="17330" y="4961"/>
                  </a:cubicBezTo>
                  <a:cubicBezTo>
                    <a:pt x="16577" y="7043"/>
                    <a:pt x="15572" y="10686"/>
                    <a:pt x="15028" y="13158"/>
                  </a:cubicBezTo>
                  <a:cubicBezTo>
                    <a:pt x="14484" y="15631"/>
                    <a:pt x="14400" y="16932"/>
                    <a:pt x="14484" y="18103"/>
                  </a:cubicBezTo>
                  <a:cubicBezTo>
                    <a:pt x="14567" y="19274"/>
                    <a:pt x="14819" y="20315"/>
                    <a:pt x="16033" y="20836"/>
                  </a:cubicBezTo>
                  <a:cubicBezTo>
                    <a:pt x="17247" y="21356"/>
                    <a:pt x="19423" y="21356"/>
                    <a:pt x="21600" y="21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2954603" y="4637616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4" y="10800"/>
                    <a:pt x="11368" y="0"/>
                    <a:pt x="14968" y="0"/>
                  </a:cubicBezTo>
                  <a:cubicBezTo>
                    <a:pt x="18568" y="0"/>
                    <a:pt x="20084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2897453" y="4682066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3841334" y="4451661"/>
              <a:ext cx="313420" cy="408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472" fill="norm" stroke="1" extrusionOk="0">
                  <a:moveTo>
                    <a:pt x="8253" y="95"/>
                  </a:moveTo>
                  <a:cubicBezTo>
                    <a:pt x="7400" y="-17"/>
                    <a:pt x="6547" y="-128"/>
                    <a:pt x="5553" y="373"/>
                  </a:cubicBezTo>
                  <a:cubicBezTo>
                    <a:pt x="4558" y="874"/>
                    <a:pt x="3421" y="1987"/>
                    <a:pt x="2142" y="4437"/>
                  </a:cubicBezTo>
                  <a:cubicBezTo>
                    <a:pt x="863" y="6886"/>
                    <a:pt x="-558" y="10672"/>
                    <a:pt x="224" y="13511"/>
                  </a:cubicBezTo>
                  <a:cubicBezTo>
                    <a:pt x="1005" y="16350"/>
                    <a:pt x="3989" y="18243"/>
                    <a:pt x="7826" y="19412"/>
                  </a:cubicBezTo>
                  <a:cubicBezTo>
                    <a:pt x="11663" y="20581"/>
                    <a:pt x="16353" y="21027"/>
                    <a:pt x="21042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3669243" y="5298016"/>
              <a:ext cx="148598" cy="122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121" fill="norm" stroke="1" extrusionOk="0">
                  <a:moveTo>
                    <a:pt x="2212" y="0"/>
                  </a:moveTo>
                  <a:cubicBezTo>
                    <a:pt x="1312" y="4027"/>
                    <a:pt x="412" y="8054"/>
                    <a:pt x="112" y="10983"/>
                  </a:cubicBezTo>
                  <a:cubicBezTo>
                    <a:pt x="-188" y="13912"/>
                    <a:pt x="112" y="15742"/>
                    <a:pt x="1012" y="16658"/>
                  </a:cubicBezTo>
                  <a:cubicBezTo>
                    <a:pt x="1912" y="17573"/>
                    <a:pt x="3412" y="17573"/>
                    <a:pt x="4912" y="16475"/>
                  </a:cubicBezTo>
                  <a:cubicBezTo>
                    <a:pt x="6412" y="15376"/>
                    <a:pt x="7912" y="13180"/>
                    <a:pt x="8662" y="12997"/>
                  </a:cubicBezTo>
                  <a:cubicBezTo>
                    <a:pt x="9412" y="12814"/>
                    <a:pt x="9412" y="14644"/>
                    <a:pt x="9862" y="16292"/>
                  </a:cubicBezTo>
                  <a:cubicBezTo>
                    <a:pt x="10312" y="17939"/>
                    <a:pt x="11212" y="19403"/>
                    <a:pt x="12412" y="20319"/>
                  </a:cubicBezTo>
                  <a:cubicBezTo>
                    <a:pt x="13612" y="21234"/>
                    <a:pt x="15112" y="21600"/>
                    <a:pt x="16762" y="20136"/>
                  </a:cubicBezTo>
                  <a:cubicBezTo>
                    <a:pt x="18412" y="18671"/>
                    <a:pt x="20212" y="15376"/>
                    <a:pt x="20812" y="11898"/>
                  </a:cubicBezTo>
                  <a:cubicBezTo>
                    <a:pt x="21412" y="8420"/>
                    <a:pt x="20812" y="4759"/>
                    <a:pt x="20212" y="1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3849953" y="5323416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3894403" y="5221816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3901969" y="5113866"/>
              <a:ext cx="243079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600" fill="norm" stroke="1" extrusionOk="0">
                  <a:moveTo>
                    <a:pt x="11524" y="0"/>
                  </a:moveTo>
                  <a:cubicBezTo>
                    <a:pt x="9678" y="4971"/>
                    <a:pt x="7832" y="9943"/>
                    <a:pt x="6909" y="12943"/>
                  </a:cubicBezTo>
                  <a:cubicBezTo>
                    <a:pt x="5986" y="15943"/>
                    <a:pt x="5986" y="16971"/>
                    <a:pt x="6171" y="18000"/>
                  </a:cubicBezTo>
                  <a:cubicBezTo>
                    <a:pt x="6355" y="19029"/>
                    <a:pt x="6724" y="20057"/>
                    <a:pt x="7094" y="20143"/>
                  </a:cubicBezTo>
                  <a:cubicBezTo>
                    <a:pt x="7463" y="20229"/>
                    <a:pt x="7832" y="19371"/>
                    <a:pt x="7740" y="18600"/>
                  </a:cubicBezTo>
                  <a:cubicBezTo>
                    <a:pt x="7647" y="17829"/>
                    <a:pt x="7094" y="17143"/>
                    <a:pt x="6355" y="16629"/>
                  </a:cubicBezTo>
                  <a:cubicBezTo>
                    <a:pt x="5617" y="16114"/>
                    <a:pt x="4694" y="15771"/>
                    <a:pt x="3401" y="15514"/>
                  </a:cubicBezTo>
                  <a:cubicBezTo>
                    <a:pt x="2109" y="15257"/>
                    <a:pt x="447" y="15086"/>
                    <a:pt x="78" y="14914"/>
                  </a:cubicBezTo>
                  <a:cubicBezTo>
                    <a:pt x="-291" y="14743"/>
                    <a:pt x="632" y="14571"/>
                    <a:pt x="3032" y="12857"/>
                  </a:cubicBezTo>
                  <a:cubicBezTo>
                    <a:pt x="5432" y="11143"/>
                    <a:pt x="9309" y="7886"/>
                    <a:pt x="11617" y="5914"/>
                  </a:cubicBezTo>
                  <a:cubicBezTo>
                    <a:pt x="13924" y="3943"/>
                    <a:pt x="14663" y="3257"/>
                    <a:pt x="15401" y="2657"/>
                  </a:cubicBezTo>
                  <a:cubicBezTo>
                    <a:pt x="16140" y="2057"/>
                    <a:pt x="16878" y="1543"/>
                    <a:pt x="17155" y="1971"/>
                  </a:cubicBezTo>
                  <a:cubicBezTo>
                    <a:pt x="17432" y="2400"/>
                    <a:pt x="17247" y="3771"/>
                    <a:pt x="16694" y="6257"/>
                  </a:cubicBezTo>
                  <a:cubicBezTo>
                    <a:pt x="16140" y="8743"/>
                    <a:pt x="15217" y="12343"/>
                    <a:pt x="14571" y="14743"/>
                  </a:cubicBezTo>
                  <a:cubicBezTo>
                    <a:pt x="13924" y="17143"/>
                    <a:pt x="13555" y="18343"/>
                    <a:pt x="13647" y="18600"/>
                  </a:cubicBezTo>
                  <a:cubicBezTo>
                    <a:pt x="13740" y="18857"/>
                    <a:pt x="14294" y="18171"/>
                    <a:pt x="14940" y="17486"/>
                  </a:cubicBezTo>
                  <a:cubicBezTo>
                    <a:pt x="15586" y="16800"/>
                    <a:pt x="16324" y="16114"/>
                    <a:pt x="17155" y="15686"/>
                  </a:cubicBezTo>
                  <a:cubicBezTo>
                    <a:pt x="17986" y="15257"/>
                    <a:pt x="18909" y="15086"/>
                    <a:pt x="19647" y="15343"/>
                  </a:cubicBezTo>
                  <a:cubicBezTo>
                    <a:pt x="20386" y="15600"/>
                    <a:pt x="20940" y="16286"/>
                    <a:pt x="21124" y="17400"/>
                  </a:cubicBezTo>
                  <a:cubicBezTo>
                    <a:pt x="21309" y="18514"/>
                    <a:pt x="21124" y="20057"/>
                    <a:pt x="209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4543081" y="5164666"/>
              <a:ext cx="56173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600" fill="norm" stroke="1" extrusionOk="0">
                  <a:moveTo>
                    <a:pt x="21230" y="0"/>
                  </a:moveTo>
                  <a:cubicBezTo>
                    <a:pt x="17230" y="0"/>
                    <a:pt x="13230" y="0"/>
                    <a:pt x="10430" y="462"/>
                  </a:cubicBezTo>
                  <a:cubicBezTo>
                    <a:pt x="7630" y="923"/>
                    <a:pt x="6030" y="1846"/>
                    <a:pt x="4430" y="4246"/>
                  </a:cubicBezTo>
                  <a:cubicBezTo>
                    <a:pt x="2830" y="6646"/>
                    <a:pt x="1230" y="10523"/>
                    <a:pt x="430" y="13108"/>
                  </a:cubicBezTo>
                  <a:cubicBezTo>
                    <a:pt x="-370" y="15692"/>
                    <a:pt x="-370" y="16985"/>
                    <a:pt x="3230" y="18185"/>
                  </a:cubicBezTo>
                  <a:cubicBezTo>
                    <a:pt x="6830" y="19385"/>
                    <a:pt x="14030" y="20492"/>
                    <a:pt x="2123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4635237" y="5241813"/>
              <a:ext cx="91017" cy="138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6530" y="7709"/>
                  </a:moveTo>
                  <a:cubicBezTo>
                    <a:pt x="5023" y="9018"/>
                    <a:pt x="3516" y="10327"/>
                    <a:pt x="2260" y="12454"/>
                  </a:cubicBezTo>
                  <a:cubicBezTo>
                    <a:pt x="1005" y="14581"/>
                    <a:pt x="0" y="17527"/>
                    <a:pt x="0" y="17854"/>
                  </a:cubicBezTo>
                  <a:cubicBezTo>
                    <a:pt x="0" y="18181"/>
                    <a:pt x="1005" y="15890"/>
                    <a:pt x="2763" y="12945"/>
                  </a:cubicBezTo>
                  <a:cubicBezTo>
                    <a:pt x="4521" y="9999"/>
                    <a:pt x="7033" y="6399"/>
                    <a:pt x="9042" y="3945"/>
                  </a:cubicBezTo>
                  <a:cubicBezTo>
                    <a:pt x="11051" y="1490"/>
                    <a:pt x="12558" y="181"/>
                    <a:pt x="14316" y="18"/>
                  </a:cubicBezTo>
                  <a:cubicBezTo>
                    <a:pt x="16074" y="-146"/>
                    <a:pt x="18084" y="836"/>
                    <a:pt x="19340" y="3781"/>
                  </a:cubicBezTo>
                  <a:cubicBezTo>
                    <a:pt x="20595" y="6727"/>
                    <a:pt x="21098" y="11636"/>
                    <a:pt x="21349" y="14909"/>
                  </a:cubicBezTo>
                  <a:cubicBezTo>
                    <a:pt x="21600" y="18181"/>
                    <a:pt x="21600" y="19818"/>
                    <a:pt x="21600" y="21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4783403" y="5310716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4967553" y="5266266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5069153" y="5175103"/>
              <a:ext cx="64698" cy="268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443" fill="norm" stroke="1" extrusionOk="0">
                  <a:moveTo>
                    <a:pt x="0" y="180"/>
                  </a:moveTo>
                  <a:cubicBezTo>
                    <a:pt x="3375" y="12"/>
                    <a:pt x="6750" y="-157"/>
                    <a:pt x="10125" y="265"/>
                  </a:cubicBezTo>
                  <a:cubicBezTo>
                    <a:pt x="13500" y="687"/>
                    <a:pt x="16875" y="1699"/>
                    <a:pt x="18900" y="4230"/>
                  </a:cubicBezTo>
                  <a:cubicBezTo>
                    <a:pt x="20925" y="6762"/>
                    <a:pt x="21600" y="10812"/>
                    <a:pt x="18563" y="13934"/>
                  </a:cubicBezTo>
                  <a:cubicBezTo>
                    <a:pt x="15525" y="17055"/>
                    <a:pt x="8775" y="19249"/>
                    <a:pt x="2025" y="21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039" name="Drawing"/>
          <p:cNvGrpSpPr/>
          <p:nvPr/>
        </p:nvGrpSpPr>
        <p:grpSpPr>
          <a:xfrm>
            <a:off x="6062005" y="1644649"/>
            <a:ext cx="6847546" cy="8083096"/>
            <a:chOff x="0" y="0"/>
            <a:chExt cx="6847543" cy="8083094"/>
          </a:xfrm>
        </p:grpSpPr>
        <p:sp>
          <p:nvSpPr>
            <p:cNvPr id="2797" name="Line"/>
            <p:cNvSpPr/>
            <p:nvPr/>
          </p:nvSpPr>
          <p:spPr>
            <a:xfrm>
              <a:off x="1542849" y="0"/>
              <a:ext cx="789845" cy="7397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fill="norm" stroke="1" extrusionOk="0">
                  <a:moveTo>
                    <a:pt x="21551" y="0"/>
                  </a:moveTo>
                  <a:cubicBezTo>
                    <a:pt x="21262" y="0"/>
                    <a:pt x="20973" y="0"/>
                    <a:pt x="20829" y="25"/>
                  </a:cubicBezTo>
                  <a:cubicBezTo>
                    <a:pt x="20685" y="49"/>
                    <a:pt x="20685" y="99"/>
                    <a:pt x="20685" y="238"/>
                  </a:cubicBezTo>
                  <a:cubicBezTo>
                    <a:pt x="20685" y="377"/>
                    <a:pt x="20685" y="606"/>
                    <a:pt x="20540" y="834"/>
                  </a:cubicBezTo>
                  <a:cubicBezTo>
                    <a:pt x="20396" y="1063"/>
                    <a:pt x="20107" y="1292"/>
                    <a:pt x="19761" y="1536"/>
                  </a:cubicBezTo>
                  <a:cubicBezTo>
                    <a:pt x="19414" y="1780"/>
                    <a:pt x="19010" y="2039"/>
                    <a:pt x="18663" y="2287"/>
                  </a:cubicBezTo>
                  <a:cubicBezTo>
                    <a:pt x="18317" y="2534"/>
                    <a:pt x="18028" y="2769"/>
                    <a:pt x="17768" y="3016"/>
                  </a:cubicBezTo>
                  <a:cubicBezTo>
                    <a:pt x="17508" y="3263"/>
                    <a:pt x="17277" y="3523"/>
                    <a:pt x="17046" y="3748"/>
                  </a:cubicBezTo>
                  <a:cubicBezTo>
                    <a:pt x="16815" y="3974"/>
                    <a:pt x="16584" y="4165"/>
                    <a:pt x="16295" y="4388"/>
                  </a:cubicBezTo>
                  <a:cubicBezTo>
                    <a:pt x="16007" y="4610"/>
                    <a:pt x="15660" y="4864"/>
                    <a:pt x="15314" y="5111"/>
                  </a:cubicBezTo>
                  <a:cubicBezTo>
                    <a:pt x="14967" y="5358"/>
                    <a:pt x="14621" y="5599"/>
                    <a:pt x="14245" y="5847"/>
                  </a:cubicBezTo>
                  <a:cubicBezTo>
                    <a:pt x="13870" y="6094"/>
                    <a:pt x="13465" y="6347"/>
                    <a:pt x="13032" y="6601"/>
                  </a:cubicBezTo>
                  <a:cubicBezTo>
                    <a:pt x="12599" y="6854"/>
                    <a:pt x="12137" y="7107"/>
                    <a:pt x="11762" y="7364"/>
                  </a:cubicBezTo>
                  <a:cubicBezTo>
                    <a:pt x="11386" y="7620"/>
                    <a:pt x="11098" y="7880"/>
                    <a:pt x="10867" y="8102"/>
                  </a:cubicBezTo>
                  <a:cubicBezTo>
                    <a:pt x="10635" y="8325"/>
                    <a:pt x="10462" y="8510"/>
                    <a:pt x="10289" y="8699"/>
                  </a:cubicBezTo>
                  <a:cubicBezTo>
                    <a:pt x="10116" y="8887"/>
                    <a:pt x="9942" y="9079"/>
                    <a:pt x="9769" y="9264"/>
                  </a:cubicBezTo>
                  <a:cubicBezTo>
                    <a:pt x="9596" y="9450"/>
                    <a:pt x="9423" y="9629"/>
                    <a:pt x="9307" y="9811"/>
                  </a:cubicBezTo>
                  <a:cubicBezTo>
                    <a:pt x="9192" y="9993"/>
                    <a:pt x="9134" y="10179"/>
                    <a:pt x="9076" y="10364"/>
                  </a:cubicBezTo>
                  <a:cubicBezTo>
                    <a:pt x="9018" y="10550"/>
                    <a:pt x="8961" y="10735"/>
                    <a:pt x="8903" y="10917"/>
                  </a:cubicBezTo>
                  <a:cubicBezTo>
                    <a:pt x="8845" y="11100"/>
                    <a:pt x="8787" y="11279"/>
                    <a:pt x="8758" y="11461"/>
                  </a:cubicBezTo>
                  <a:cubicBezTo>
                    <a:pt x="8730" y="11644"/>
                    <a:pt x="8730" y="11829"/>
                    <a:pt x="8701" y="12021"/>
                  </a:cubicBezTo>
                  <a:cubicBezTo>
                    <a:pt x="8672" y="12212"/>
                    <a:pt x="8614" y="12410"/>
                    <a:pt x="8585" y="12602"/>
                  </a:cubicBezTo>
                  <a:cubicBezTo>
                    <a:pt x="8556" y="12793"/>
                    <a:pt x="8556" y="12979"/>
                    <a:pt x="8527" y="13164"/>
                  </a:cubicBezTo>
                  <a:cubicBezTo>
                    <a:pt x="8499" y="13349"/>
                    <a:pt x="8441" y="13535"/>
                    <a:pt x="8354" y="13723"/>
                  </a:cubicBezTo>
                  <a:cubicBezTo>
                    <a:pt x="8268" y="13912"/>
                    <a:pt x="8152" y="14103"/>
                    <a:pt x="8037" y="14289"/>
                  </a:cubicBezTo>
                  <a:cubicBezTo>
                    <a:pt x="7921" y="14474"/>
                    <a:pt x="7806" y="14653"/>
                    <a:pt x="7632" y="14839"/>
                  </a:cubicBezTo>
                  <a:cubicBezTo>
                    <a:pt x="7459" y="15024"/>
                    <a:pt x="7228" y="15216"/>
                    <a:pt x="6997" y="15426"/>
                  </a:cubicBezTo>
                  <a:cubicBezTo>
                    <a:pt x="6766" y="15636"/>
                    <a:pt x="6535" y="15865"/>
                    <a:pt x="6246" y="16118"/>
                  </a:cubicBezTo>
                  <a:cubicBezTo>
                    <a:pt x="5957" y="16372"/>
                    <a:pt x="5611" y="16650"/>
                    <a:pt x="5264" y="16918"/>
                  </a:cubicBezTo>
                  <a:cubicBezTo>
                    <a:pt x="4918" y="17187"/>
                    <a:pt x="4571" y="17447"/>
                    <a:pt x="4283" y="17703"/>
                  </a:cubicBezTo>
                  <a:cubicBezTo>
                    <a:pt x="3994" y="17960"/>
                    <a:pt x="3763" y="18213"/>
                    <a:pt x="3532" y="18445"/>
                  </a:cubicBezTo>
                  <a:cubicBezTo>
                    <a:pt x="3301" y="18677"/>
                    <a:pt x="3070" y="18887"/>
                    <a:pt x="2781" y="19116"/>
                  </a:cubicBezTo>
                  <a:cubicBezTo>
                    <a:pt x="2492" y="19344"/>
                    <a:pt x="2146" y="19591"/>
                    <a:pt x="1799" y="19826"/>
                  </a:cubicBezTo>
                  <a:cubicBezTo>
                    <a:pt x="1453" y="20061"/>
                    <a:pt x="1106" y="20284"/>
                    <a:pt x="788" y="20494"/>
                  </a:cubicBezTo>
                  <a:cubicBezTo>
                    <a:pt x="471" y="20704"/>
                    <a:pt x="182" y="20902"/>
                    <a:pt x="67" y="21084"/>
                  </a:cubicBezTo>
                  <a:cubicBezTo>
                    <a:pt x="-49" y="21266"/>
                    <a:pt x="9" y="21433"/>
                    <a:pt x="6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2680885" y="187237"/>
              <a:ext cx="312209" cy="489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54" fill="norm" stroke="1" extrusionOk="0">
                  <a:moveTo>
                    <a:pt x="3552" y="4592"/>
                  </a:moveTo>
                  <a:cubicBezTo>
                    <a:pt x="2827" y="4778"/>
                    <a:pt x="2102" y="4963"/>
                    <a:pt x="1523" y="4870"/>
                  </a:cubicBezTo>
                  <a:cubicBezTo>
                    <a:pt x="943" y="4778"/>
                    <a:pt x="508" y="4407"/>
                    <a:pt x="653" y="3712"/>
                  </a:cubicBezTo>
                  <a:cubicBezTo>
                    <a:pt x="798" y="3016"/>
                    <a:pt x="1523" y="1996"/>
                    <a:pt x="2175" y="1255"/>
                  </a:cubicBezTo>
                  <a:cubicBezTo>
                    <a:pt x="2827" y="513"/>
                    <a:pt x="3407" y="50"/>
                    <a:pt x="3915" y="3"/>
                  </a:cubicBezTo>
                  <a:cubicBezTo>
                    <a:pt x="4422" y="-43"/>
                    <a:pt x="4857" y="328"/>
                    <a:pt x="5219" y="1301"/>
                  </a:cubicBezTo>
                  <a:cubicBezTo>
                    <a:pt x="5582" y="2275"/>
                    <a:pt x="5872" y="3851"/>
                    <a:pt x="5582" y="5890"/>
                  </a:cubicBezTo>
                  <a:cubicBezTo>
                    <a:pt x="5292" y="7930"/>
                    <a:pt x="4422" y="10433"/>
                    <a:pt x="3770" y="11916"/>
                  </a:cubicBezTo>
                  <a:cubicBezTo>
                    <a:pt x="3117" y="13399"/>
                    <a:pt x="2682" y="13863"/>
                    <a:pt x="2102" y="14233"/>
                  </a:cubicBezTo>
                  <a:cubicBezTo>
                    <a:pt x="1523" y="14604"/>
                    <a:pt x="798" y="14882"/>
                    <a:pt x="363" y="14790"/>
                  </a:cubicBezTo>
                  <a:cubicBezTo>
                    <a:pt x="-72" y="14697"/>
                    <a:pt x="-217" y="14233"/>
                    <a:pt x="508" y="13075"/>
                  </a:cubicBezTo>
                  <a:cubicBezTo>
                    <a:pt x="1233" y="11916"/>
                    <a:pt x="2827" y="10062"/>
                    <a:pt x="4567" y="8347"/>
                  </a:cubicBezTo>
                  <a:cubicBezTo>
                    <a:pt x="6306" y="6632"/>
                    <a:pt x="8191" y="5056"/>
                    <a:pt x="9713" y="3851"/>
                  </a:cubicBezTo>
                  <a:cubicBezTo>
                    <a:pt x="11235" y="2645"/>
                    <a:pt x="12395" y="1811"/>
                    <a:pt x="12975" y="1626"/>
                  </a:cubicBezTo>
                  <a:cubicBezTo>
                    <a:pt x="13555" y="1440"/>
                    <a:pt x="13555" y="1904"/>
                    <a:pt x="13047" y="3202"/>
                  </a:cubicBezTo>
                  <a:cubicBezTo>
                    <a:pt x="12540" y="4499"/>
                    <a:pt x="11525" y="6632"/>
                    <a:pt x="10800" y="9274"/>
                  </a:cubicBezTo>
                  <a:cubicBezTo>
                    <a:pt x="10076" y="11916"/>
                    <a:pt x="9641" y="15068"/>
                    <a:pt x="9641" y="17107"/>
                  </a:cubicBezTo>
                  <a:cubicBezTo>
                    <a:pt x="9641" y="19147"/>
                    <a:pt x="10076" y="20074"/>
                    <a:pt x="10583" y="20676"/>
                  </a:cubicBezTo>
                  <a:cubicBezTo>
                    <a:pt x="11090" y="21279"/>
                    <a:pt x="11670" y="21557"/>
                    <a:pt x="12178" y="21418"/>
                  </a:cubicBezTo>
                  <a:cubicBezTo>
                    <a:pt x="12685" y="21279"/>
                    <a:pt x="13120" y="20723"/>
                    <a:pt x="13337" y="19749"/>
                  </a:cubicBezTo>
                  <a:cubicBezTo>
                    <a:pt x="13555" y="18776"/>
                    <a:pt x="13555" y="17385"/>
                    <a:pt x="13192" y="16458"/>
                  </a:cubicBezTo>
                  <a:cubicBezTo>
                    <a:pt x="12830" y="15531"/>
                    <a:pt x="12105" y="15068"/>
                    <a:pt x="12105" y="14697"/>
                  </a:cubicBezTo>
                  <a:cubicBezTo>
                    <a:pt x="12105" y="14326"/>
                    <a:pt x="12830" y="14048"/>
                    <a:pt x="14497" y="13492"/>
                  </a:cubicBezTo>
                  <a:cubicBezTo>
                    <a:pt x="16164" y="12936"/>
                    <a:pt x="18774" y="12101"/>
                    <a:pt x="21383" y="112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3526427" y="293583"/>
              <a:ext cx="127067" cy="146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111" fill="norm" stroke="1" extrusionOk="0">
                  <a:moveTo>
                    <a:pt x="1073" y="5263"/>
                  </a:moveTo>
                  <a:cubicBezTo>
                    <a:pt x="1427" y="8610"/>
                    <a:pt x="1782" y="11956"/>
                    <a:pt x="1782" y="14998"/>
                  </a:cubicBezTo>
                  <a:cubicBezTo>
                    <a:pt x="1782" y="18041"/>
                    <a:pt x="1427" y="20779"/>
                    <a:pt x="896" y="21083"/>
                  </a:cubicBezTo>
                  <a:cubicBezTo>
                    <a:pt x="365" y="21387"/>
                    <a:pt x="-343" y="19257"/>
                    <a:pt x="188" y="15759"/>
                  </a:cubicBezTo>
                  <a:cubicBezTo>
                    <a:pt x="719" y="12260"/>
                    <a:pt x="2490" y="7393"/>
                    <a:pt x="4083" y="4502"/>
                  </a:cubicBezTo>
                  <a:cubicBezTo>
                    <a:pt x="5677" y="1612"/>
                    <a:pt x="7093" y="700"/>
                    <a:pt x="8687" y="243"/>
                  </a:cubicBezTo>
                  <a:cubicBezTo>
                    <a:pt x="10280" y="-213"/>
                    <a:pt x="12050" y="-213"/>
                    <a:pt x="13821" y="1917"/>
                  </a:cubicBezTo>
                  <a:cubicBezTo>
                    <a:pt x="15591" y="4046"/>
                    <a:pt x="17362" y="8305"/>
                    <a:pt x="18601" y="11348"/>
                  </a:cubicBezTo>
                  <a:cubicBezTo>
                    <a:pt x="19841" y="14390"/>
                    <a:pt x="20549" y="16215"/>
                    <a:pt x="21257" y="180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3812243" y="330200"/>
              <a:ext cx="3175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6800"/>
                    <a:pt x="10080" y="12000"/>
                    <a:pt x="13536" y="9600"/>
                  </a:cubicBezTo>
                  <a:cubicBezTo>
                    <a:pt x="16992" y="7200"/>
                    <a:pt x="18864" y="7200"/>
                    <a:pt x="19944" y="6000"/>
                  </a:cubicBezTo>
                  <a:cubicBezTo>
                    <a:pt x="21024" y="4800"/>
                    <a:pt x="21312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4058762" y="295456"/>
              <a:ext cx="59503" cy="11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361" fill="norm" stroke="1" extrusionOk="0">
                  <a:moveTo>
                    <a:pt x="7101" y="1799"/>
                  </a:moveTo>
                  <a:cubicBezTo>
                    <a:pt x="3377" y="1391"/>
                    <a:pt x="-347" y="984"/>
                    <a:pt x="25" y="576"/>
                  </a:cubicBezTo>
                  <a:cubicBezTo>
                    <a:pt x="398" y="169"/>
                    <a:pt x="4867" y="-239"/>
                    <a:pt x="8591" y="169"/>
                  </a:cubicBezTo>
                  <a:cubicBezTo>
                    <a:pt x="12315" y="576"/>
                    <a:pt x="15294" y="1799"/>
                    <a:pt x="17529" y="4448"/>
                  </a:cubicBezTo>
                  <a:cubicBezTo>
                    <a:pt x="19763" y="7097"/>
                    <a:pt x="21253" y="11172"/>
                    <a:pt x="20881" y="14025"/>
                  </a:cubicBezTo>
                  <a:cubicBezTo>
                    <a:pt x="20508" y="16878"/>
                    <a:pt x="18274" y="18508"/>
                    <a:pt x="17156" y="19527"/>
                  </a:cubicBezTo>
                  <a:cubicBezTo>
                    <a:pt x="16039" y="20546"/>
                    <a:pt x="16039" y="20953"/>
                    <a:pt x="16039" y="21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4197149" y="298450"/>
              <a:ext cx="159747" cy="115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038" fill="norm" stroke="1" extrusionOk="0">
                  <a:moveTo>
                    <a:pt x="8740" y="0"/>
                  </a:moveTo>
                  <a:cubicBezTo>
                    <a:pt x="9862" y="1157"/>
                    <a:pt x="10984" y="2314"/>
                    <a:pt x="11545" y="3857"/>
                  </a:cubicBezTo>
                  <a:cubicBezTo>
                    <a:pt x="12106" y="5400"/>
                    <a:pt x="12106" y="7329"/>
                    <a:pt x="11124" y="10221"/>
                  </a:cubicBezTo>
                  <a:cubicBezTo>
                    <a:pt x="10142" y="13114"/>
                    <a:pt x="8179" y="16971"/>
                    <a:pt x="6495" y="19093"/>
                  </a:cubicBezTo>
                  <a:cubicBezTo>
                    <a:pt x="4812" y="21214"/>
                    <a:pt x="3410" y="21600"/>
                    <a:pt x="2147" y="20250"/>
                  </a:cubicBezTo>
                  <a:cubicBezTo>
                    <a:pt x="885" y="18900"/>
                    <a:pt x="-237" y="15814"/>
                    <a:pt x="44" y="12729"/>
                  </a:cubicBezTo>
                  <a:cubicBezTo>
                    <a:pt x="324" y="9643"/>
                    <a:pt x="2007" y="6557"/>
                    <a:pt x="3690" y="5207"/>
                  </a:cubicBezTo>
                  <a:cubicBezTo>
                    <a:pt x="5373" y="3857"/>
                    <a:pt x="7057" y="4243"/>
                    <a:pt x="8880" y="6171"/>
                  </a:cubicBezTo>
                  <a:cubicBezTo>
                    <a:pt x="10703" y="8100"/>
                    <a:pt x="12667" y="11571"/>
                    <a:pt x="14350" y="13693"/>
                  </a:cubicBezTo>
                  <a:cubicBezTo>
                    <a:pt x="16033" y="15814"/>
                    <a:pt x="17436" y="16586"/>
                    <a:pt x="18558" y="16200"/>
                  </a:cubicBezTo>
                  <a:cubicBezTo>
                    <a:pt x="19680" y="15814"/>
                    <a:pt x="20521" y="14271"/>
                    <a:pt x="20942" y="12150"/>
                  </a:cubicBezTo>
                  <a:cubicBezTo>
                    <a:pt x="21363" y="10029"/>
                    <a:pt x="21363" y="7329"/>
                    <a:pt x="19540" y="5400"/>
                  </a:cubicBezTo>
                  <a:cubicBezTo>
                    <a:pt x="17716" y="3471"/>
                    <a:pt x="14069" y="2314"/>
                    <a:pt x="10423" y="11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2802593" y="1104899"/>
              <a:ext cx="2222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51" y="1029"/>
                    <a:pt x="3703" y="2057"/>
                    <a:pt x="6377" y="4800"/>
                  </a:cubicBezTo>
                  <a:cubicBezTo>
                    <a:pt x="9051" y="7543"/>
                    <a:pt x="12549" y="12000"/>
                    <a:pt x="15223" y="15086"/>
                  </a:cubicBezTo>
                  <a:cubicBezTo>
                    <a:pt x="17897" y="18171"/>
                    <a:pt x="19749" y="198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2834343" y="1142999"/>
              <a:ext cx="1968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06" y="171"/>
                    <a:pt x="18813" y="343"/>
                    <a:pt x="17419" y="1114"/>
                  </a:cubicBezTo>
                  <a:cubicBezTo>
                    <a:pt x="16026" y="1886"/>
                    <a:pt x="14632" y="3257"/>
                    <a:pt x="11961" y="6343"/>
                  </a:cubicBezTo>
                  <a:cubicBezTo>
                    <a:pt x="9290" y="9429"/>
                    <a:pt x="5342" y="14229"/>
                    <a:pt x="3135" y="17057"/>
                  </a:cubicBezTo>
                  <a:cubicBezTo>
                    <a:pt x="929" y="19886"/>
                    <a:pt x="465" y="207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2669243" y="1028699"/>
              <a:ext cx="355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71" y="18000"/>
                    <a:pt x="3343" y="14400"/>
                    <a:pt x="6943" y="10800"/>
                  </a:cubicBezTo>
                  <a:cubicBezTo>
                    <a:pt x="10543" y="7200"/>
                    <a:pt x="16071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3298836" y="1181099"/>
              <a:ext cx="318554" cy="160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05" fill="norm" stroke="1" extrusionOk="0">
                  <a:moveTo>
                    <a:pt x="790" y="19356"/>
                  </a:moveTo>
                  <a:cubicBezTo>
                    <a:pt x="363" y="18234"/>
                    <a:pt x="-63" y="17112"/>
                    <a:pt x="8" y="15008"/>
                  </a:cubicBezTo>
                  <a:cubicBezTo>
                    <a:pt x="79" y="12904"/>
                    <a:pt x="648" y="9818"/>
                    <a:pt x="1926" y="7574"/>
                  </a:cubicBezTo>
                  <a:cubicBezTo>
                    <a:pt x="3205" y="5330"/>
                    <a:pt x="5195" y="3927"/>
                    <a:pt x="6616" y="4348"/>
                  </a:cubicBezTo>
                  <a:cubicBezTo>
                    <a:pt x="8037" y="4769"/>
                    <a:pt x="8890" y="7013"/>
                    <a:pt x="9529" y="9538"/>
                  </a:cubicBezTo>
                  <a:cubicBezTo>
                    <a:pt x="10169" y="12062"/>
                    <a:pt x="10595" y="14868"/>
                    <a:pt x="11021" y="16831"/>
                  </a:cubicBezTo>
                  <a:cubicBezTo>
                    <a:pt x="11448" y="18795"/>
                    <a:pt x="11874" y="19917"/>
                    <a:pt x="12442" y="20618"/>
                  </a:cubicBezTo>
                  <a:cubicBezTo>
                    <a:pt x="13011" y="21319"/>
                    <a:pt x="13721" y="21600"/>
                    <a:pt x="14716" y="20899"/>
                  </a:cubicBezTo>
                  <a:cubicBezTo>
                    <a:pt x="15711" y="20197"/>
                    <a:pt x="16990" y="18514"/>
                    <a:pt x="18198" y="15569"/>
                  </a:cubicBezTo>
                  <a:cubicBezTo>
                    <a:pt x="19405" y="12623"/>
                    <a:pt x="20542" y="8416"/>
                    <a:pt x="21040" y="5610"/>
                  </a:cubicBezTo>
                  <a:cubicBezTo>
                    <a:pt x="21537" y="2805"/>
                    <a:pt x="21395" y="1403"/>
                    <a:pt x="2125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3328560" y="897466"/>
              <a:ext cx="102684" cy="164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0946" fill="norm" stroke="1" extrusionOk="0">
                  <a:moveTo>
                    <a:pt x="20957" y="540"/>
                  </a:moveTo>
                  <a:cubicBezTo>
                    <a:pt x="18797" y="0"/>
                    <a:pt x="16637" y="-540"/>
                    <a:pt x="12965" y="1080"/>
                  </a:cubicBezTo>
                  <a:cubicBezTo>
                    <a:pt x="9293" y="2700"/>
                    <a:pt x="4109" y="6480"/>
                    <a:pt x="1733" y="9855"/>
                  </a:cubicBezTo>
                  <a:cubicBezTo>
                    <a:pt x="-643" y="13230"/>
                    <a:pt x="-211" y="16200"/>
                    <a:pt x="869" y="18090"/>
                  </a:cubicBezTo>
                  <a:cubicBezTo>
                    <a:pt x="1949" y="19980"/>
                    <a:pt x="3677" y="20790"/>
                    <a:pt x="6701" y="20925"/>
                  </a:cubicBezTo>
                  <a:cubicBezTo>
                    <a:pt x="9725" y="21060"/>
                    <a:pt x="14045" y="20520"/>
                    <a:pt x="18365" y="199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3489573" y="876300"/>
              <a:ext cx="81371" cy="160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26" fill="norm" stroke="1" extrusionOk="0">
                  <a:moveTo>
                    <a:pt x="6337" y="0"/>
                  </a:moveTo>
                  <a:cubicBezTo>
                    <a:pt x="4122" y="5610"/>
                    <a:pt x="1906" y="11221"/>
                    <a:pt x="799" y="14868"/>
                  </a:cubicBezTo>
                  <a:cubicBezTo>
                    <a:pt x="-309" y="18514"/>
                    <a:pt x="-309" y="20197"/>
                    <a:pt x="1076" y="20899"/>
                  </a:cubicBezTo>
                  <a:cubicBezTo>
                    <a:pt x="2460" y="21600"/>
                    <a:pt x="5229" y="21319"/>
                    <a:pt x="8829" y="20899"/>
                  </a:cubicBezTo>
                  <a:cubicBezTo>
                    <a:pt x="12429" y="20478"/>
                    <a:pt x="16860" y="19917"/>
                    <a:pt x="21291" y="19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3691593" y="901699"/>
              <a:ext cx="1" cy="1333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3577293" y="882650"/>
              <a:ext cx="2032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6200"/>
                    <a:pt x="12150" y="10800"/>
                    <a:pt x="15750" y="7200"/>
                  </a:cubicBezTo>
                  <a:cubicBezTo>
                    <a:pt x="19350" y="3600"/>
                    <a:pt x="20475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4112810" y="1032578"/>
              <a:ext cx="229929" cy="302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258" fill="norm" stroke="1" extrusionOk="0">
                  <a:moveTo>
                    <a:pt x="991" y="7324"/>
                  </a:moveTo>
                  <a:cubicBezTo>
                    <a:pt x="1387" y="10155"/>
                    <a:pt x="1783" y="12985"/>
                    <a:pt x="1883" y="15070"/>
                  </a:cubicBezTo>
                  <a:cubicBezTo>
                    <a:pt x="1982" y="17156"/>
                    <a:pt x="1783" y="18497"/>
                    <a:pt x="1486" y="19539"/>
                  </a:cubicBezTo>
                  <a:cubicBezTo>
                    <a:pt x="1189" y="20582"/>
                    <a:pt x="793" y="21327"/>
                    <a:pt x="495" y="21253"/>
                  </a:cubicBezTo>
                  <a:cubicBezTo>
                    <a:pt x="198" y="21178"/>
                    <a:pt x="0" y="20284"/>
                    <a:pt x="0" y="17454"/>
                  </a:cubicBezTo>
                  <a:cubicBezTo>
                    <a:pt x="0" y="14624"/>
                    <a:pt x="198" y="9857"/>
                    <a:pt x="793" y="6728"/>
                  </a:cubicBezTo>
                  <a:cubicBezTo>
                    <a:pt x="1387" y="3600"/>
                    <a:pt x="2378" y="2110"/>
                    <a:pt x="3270" y="1142"/>
                  </a:cubicBezTo>
                  <a:cubicBezTo>
                    <a:pt x="4161" y="174"/>
                    <a:pt x="4954" y="-273"/>
                    <a:pt x="5648" y="174"/>
                  </a:cubicBezTo>
                  <a:cubicBezTo>
                    <a:pt x="6341" y="621"/>
                    <a:pt x="6936" y="1961"/>
                    <a:pt x="7828" y="4345"/>
                  </a:cubicBezTo>
                  <a:cubicBezTo>
                    <a:pt x="8719" y="6728"/>
                    <a:pt x="9908" y="10155"/>
                    <a:pt x="10998" y="12538"/>
                  </a:cubicBezTo>
                  <a:cubicBezTo>
                    <a:pt x="12088" y="14921"/>
                    <a:pt x="13079" y="16262"/>
                    <a:pt x="13971" y="17230"/>
                  </a:cubicBezTo>
                  <a:cubicBezTo>
                    <a:pt x="14862" y="18199"/>
                    <a:pt x="15655" y="18795"/>
                    <a:pt x="16547" y="19018"/>
                  </a:cubicBezTo>
                  <a:cubicBezTo>
                    <a:pt x="17439" y="19241"/>
                    <a:pt x="18429" y="19093"/>
                    <a:pt x="19123" y="18571"/>
                  </a:cubicBezTo>
                  <a:cubicBezTo>
                    <a:pt x="19817" y="18050"/>
                    <a:pt x="20213" y="17156"/>
                    <a:pt x="20609" y="14847"/>
                  </a:cubicBezTo>
                  <a:cubicBezTo>
                    <a:pt x="21006" y="12538"/>
                    <a:pt x="21402" y="8814"/>
                    <a:pt x="21501" y="6579"/>
                  </a:cubicBezTo>
                  <a:cubicBezTo>
                    <a:pt x="21600" y="4345"/>
                    <a:pt x="21402" y="3600"/>
                    <a:pt x="21006" y="2855"/>
                  </a:cubicBezTo>
                  <a:cubicBezTo>
                    <a:pt x="20609" y="2110"/>
                    <a:pt x="20015" y="1366"/>
                    <a:pt x="19916" y="1366"/>
                  </a:cubicBezTo>
                  <a:cubicBezTo>
                    <a:pt x="19817" y="1366"/>
                    <a:pt x="20213" y="2110"/>
                    <a:pt x="20609" y="2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4394191" y="1123949"/>
              <a:ext cx="262603" cy="183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296" fill="norm" stroke="1" extrusionOk="0">
                  <a:moveTo>
                    <a:pt x="4849" y="6627"/>
                  </a:moveTo>
                  <a:cubicBezTo>
                    <a:pt x="3985" y="6136"/>
                    <a:pt x="3121" y="5645"/>
                    <a:pt x="2344" y="5768"/>
                  </a:cubicBezTo>
                  <a:cubicBezTo>
                    <a:pt x="1566" y="5891"/>
                    <a:pt x="875" y="6627"/>
                    <a:pt x="443" y="7609"/>
                  </a:cubicBezTo>
                  <a:cubicBezTo>
                    <a:pt x="11" y="8591"/>
                    <a:pt x="-162" y="9818"/>
                    <a:pt x="184" y="11659"/>
                  </a:cubicBezTo>
                  <a:cubicBezTo>
                    <a:pt x="529" y="13500"/>
                    <a:pt x="1393" y="15955"/>
                    <a:pt x="2257" y="17182"/>
                  </a:cubicBezTo>
                  <a:cubicBezTo>
                    <a:pt x="3121" y="18409"/>
                    <a:pt x="3985" y="18409"/>
                    <a:pt x="4676" y="17918"/>
                  </a:cubicBezTo>
                  <a:cubicBezTo>
                    <a:pt x="5368" y="17427"/>
                    <a:pt x="5886" y="16445"/>
                    <a:pt x="6145" y="15341"/>
                  </a:cubicBezTo>
                  <a:cubicBezTo>
                    <a:pt x="6404" y="14236"/>
                    <a:pt x="6404" y="13009"/>
                    <a:pt x="6145" y="11905"/>
                  </a:cubicBezTo>
                  <a:cubicBezTo>
                    <a:pt x="5886" y="10800"/>
                    <a:pt x="5368" y="9818"/>
                    <a:pt x="5540" y="8714"/>
                  </a:cubicBezTo>
                  <a:cubicBezTo>
                    <a:pt x="5713" y="7609"/>
                    <a:pt x="6577" y="6382"/>
                    <a:pt x="7787" y="6259"/>
                  </a:cubicBezTo>
                  <a:cubicBezTo>
                    <a:pt x="8996" y="6136"/>
                    <a:pt x="10552" y="7118"/>
                    <a:pt x="11675" y="9082"/>
                  </a:cubicBezTo>
                  <a:cubicBezTo>
                    <a:pt x="12798" y="11045"/>
                    <a:pt x="13489" y="13991"/>
                    <a:pt x="13662" y="16445"/>
                  </a:cubicBezTo>
                  <a:cubicBezTo>
                    <a:pt x="13835" y="18900"/>
                    <a:pt x="13489" y="20864"/>
                    <a:pt x="13230" y="21232"/>
                  </a:cubicBezTo>
                  <a:cubicBezTo>
                    <a:pt x="12971" y="21600"/>
                    <a:pt x="12798" y="20373"/>
                    <a:pt x="12971" y="17673"/>
                  </a:cubicBezTo>
                  <a:cubicBezTo>
                    <a:pt x="13144" y="14973"/>
                    <a:pt x="13662" y="10800"/>
                    <a:pt x="15131" y="7609"/>
                  </a:cubicBezTo>
                  <a:cubicBezTo>
                    <a:pt x="16600" y="4418"/>
                    <a:pt x="19019" y="2209"/>
                    <a:pt x="2143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4802577" y="965200"/>
              <a:ext cx="108217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600" fill="norm" stroke="1" extrusionOk="0">
                  <a:moveTo>
                    <a:pt x="21237" y="0"/>
                  </a:moveTo>
                  <a:cubicBezTo>
                    <a:pt x="19160" y="118"/>
                    <a:pt x="17083" y="236"/>
                    <a:pt x="14591" y="1003"/>
                  </a:cubicBezTo>
                  <a:cubicBezTo>
                    <a:pt x="12099" y="1770"/>
                    <a:pt x="9191" y="3187"/>
                    <a:pt x="6283" y="5311"/>
                  </a:cubicBezTo>
                  <a:cubicBezTo>
                    <a:pt x="3375" y="7436"/>
                    <a:pt x="468" y="10269"/>
                    <a:pt x="52" y="12630"/>
                  </a:cubicBezTo>
                  <a:cubicBezTo>
                    <a:pt x="-363" y="14990"/>
                    <a:pt x="1714" y="16879"/>
                    <a:pt x="5660" y="18295"/>
                  </a:cubicBezTo>
                  <a:cubicBezTo>
                    <a:pt x="9606" y="19711"/>
                    <a:pt x="15422" y="20656"/>
                    <a:pt x="2123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5018743" y="1072019"/>
              <a:ext cx="254001" cy="248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21515"/>
                  </a:moveTo>
                  <a:cubicBezTo>
                    <a:pt x="1620" y="18037"/>
                    <a:pt x="3240" y="14559"/>
                    <a:pt x="4500" y="11813"/>
                  </a:cubicBezTo>
                  <a:cubicBezTo>
                    <a:pt x="5760" y="9068"/>
                    <a:pt x="6660" y="7054"/>
                    <a:pt x="7290" y="5590"/>
                  </a:cubicBezTo>
                  <a:cubicBezTo>
                    <a:pt x="7920" y="4125"/>
                    <a:pt x="8280" y="3210"/>
                    <a:pt x="8460" y="2203"/>
                  </a:cubicBezTo>
                  <a:cubicBezTo>
                    <a:pt x="8640" y="1196"/>
                    <a:pt x="8640" y="98"/>
                    <a:pt x="8460" y="7"/>
                  </a:cubicBezTo>
                  <a:cubicBezTo>
                    <a:pt x="8280" y="-85"/>
                    <a:pt x="7920" y="830"/>
                    <a:pt x="7470" y="2844"/>
                  </a:cubicBezTo>
                  <a:cubicBezTo>
                    <a:pt x="7020" y="4857"/>
                    <a:pt x="6480" y="7969"/>
                    <a:pt x="6300" y="10532"/>
                  </a:cubicBezTo>
                  <a:cubicBezTo>
                    <a:pt x="6120" y="13095"/>
                    <a:pt x="6300" y="15108"/>
                    <a:pt x="6570" y="16573"/>
                  </a:cubicBezTo>
                  <a:cubicBezTo>
                    <a:pt x="6840" y="18037"/>
                    <a:pt x="7200" y="18952"/>
                    <a:pt x="7830" y="19135"/>
                  </a:cubicBezTo>
                  <a:cubicBezTo>
                    <a:pt x="8460" y="19318"/>
                    <a:pt x="9360" y="18769"/>
                    <a:pt x="10530" y="16939"/>
                  </a:cubicBezTo>
                  <a:cubicBezTo>
                    <a:pt x="11700" y="15108"/>
                    <a:pt x="13140" y="11996"/>
                    <a:pt x="14040" y="9983"/>
                  </a:cubicBezTo>
                  <a:cubicBezTo>
                    <a:pt x="14940" y="7969"/>
                    <a:pt x="15300" y="7054"/>
                    <a:pt x="15480" y="6688"/>
                  </a:cubicBezTo>
                  <a:cubicBezTo>
                    <a:pt x="15660" y="6322"/>
                    <a:pt x="15660" y="6505"/>
                    <a:pt x="16650" y="8244"/>
                  </a:cubicBezTo>
                  <a:cubicBezTo>
                    <a:pt x="17640" y="9983"/>
                    <a:pt x="19620" y="13278"/>
                    <a:pt x="21600" y="165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5336243" y="1276350"/>
              <a:ext cx="40218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9440" y="0"/>
                  </a:moveTo>
                  <a:cubicBezTo>
                    <a:pt x="20520" y="2571"/>
                    <a:pt x="21600" y="5143"/>
                    <a:pt x="18360" y="8743"/>
                  </a:cubicBezTo>
                  <a:cubicBezTo>
                    <a:pt x="15120" y="12343"/>
                    <a:pt x="7560" y="169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6250643" y="1033597"/>
              <a:ext cx="88901" cy="312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100"/>
                  </a:moveTo>
                  <a:cubicBezTo>
                    <a:pt x="4114" y="-45"/>
                    <a:pt x="8229" y="-190"/>
                    <a:pt x="12600" y="897"/>
                  </a:cubicBezTo>
                  <a:cubicBezTo>
                    <a:pt x="16971" y="1984"/>
                    <a:pt x="21600" y="4304"/>
                    <a:pt x="21600" y="7566"/>
                  </a:cubicBezTo>
                  <a:cubicBezTo>
                    <a:pt x="21600" y="10827"/>
                    <a:pt x="16971" y="15031"/>
                    <a:pt x="13371" y="17496"/>
                  </a:cubicBezTo>
                  <a:cubicBezTo>
                    <a:pt x="9771" y="19960"/>
                    <a:pt x="7200" y="20685"/>
                    <a:pt x="4629" y="214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2866093" y="1841500"/>
              <a:ext cx="1587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44" y="2455"/>
                    <a:pt x="7488" y="4909"/>
                    <a:pt x="10368" y="7609"/>
                  </a:cubicBezTo>
                  <a:cubicBezTo>
                    <a:pt x="13248" y="10309"/>
                    <a:pt x="15264" y="13255"/>
                    <a:pt x="16992" y="15627"/>
                  </a:cubicBezTo>
                  <a:cubicBezTo>
                    <a:pt x="18720" y="18000"/>
                    <a:pt x="20160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2885143" y="1879600"/>
              <a:ext cx="1651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54" y="1507"/>
                    <a:pt x="15508" y="3014"/>
                    <a:pt x="12323" y="5860"/>
                  </a:cubicBezTo>
                  <a:cubicBezTo>
                    <a:pt x="9138" y="8707"/>
                    <a:pt x="5815" y="12893"/>
                    <a:pt x="3877" y="15656"/>
                  </a:cubicBezTo>
                  <a:cubicBezTo>
                    <a:pt x="1938" y="18419"/>
                    <a:pt x="1385" y="19758"/>
                    <a:pt x="969" y="20512"/>
                  </a:cubicBezTo>
                  <a:cubicBezTo>
                    <a:pt x="554" y="21265"/>
                    <a:pt x="277" y="214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2758143" y="1733550"/>
              <a:ext cx="3746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71" y="15300"/>
                    <a:pt x="8542" y="9000"/>
                    <a:pt x="12142" y="5400"/>
                  </a:cubicBezTo>
                  <a:cubicBezTo>
                    <a:pt x="15742" y="1800"/>
                    <a:pt x="18671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3183593" y="2067655"/>
              <a:ext cx="1333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486" y="12582"/>
                    <a:pt x="10971" y="4867"/>
                    <a:pt x="14571" y="1782"/>
                  </a:cubicBezTo>
                  <a:cubicBezTo>
                    <a:pt x="18171" y="-1304"/>
                    <a:pt x="19886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3437593" y="1905507"/>
              <a:ext cx="279401" cy="278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21399"/>
                  </a:moveTo>
                  <a:cubicBezTo>
                    <a:pt x="2455" y="17988"/>
                    <a:pt x="4909" y="14578"/>
                    <a:pt x="6627" y="11492"/>
                  </a:cubicBezTo>
                  <a:cubicBezTo>
                    <a:pt x="8345" y="8407"/>
                    <a:pt x="9327" y="5646"/>
                    <a:pt x="9900" y="3616"/>
                  </a:cubicBezTo>
                  <a:cubicBezTo>
                    <a:pt x="10473" y="1585"/>
                    <a:pt x="10636" y="286"/>
                    <a:pt x="10391" y="43"/>
                  </a:cubicBezTo>
                  <a:cubicBezTo>
                    <a:pt x="10145" y="-201"/>
                    <a:pt x="9491" y="611"/>
                    <a:pt x="9000" y="2397"/>
                  </a:cubicBezTo>
                  <a:cubicBezTo>
                    <a:pt x="8509" y="4184"/>
                    <a:pt x="8182" y="6945"/>
                    <a:pt x="8264" y="9137"/>
                  </a:cubicBezTo>
                  <a:cubicBezTo>
                    <a:pt x="8345" y="11330"/>
                    <a:pt x="8836" y="12954"/>
                    <a:pt x="9409" y="14010"/>
                  </a:cubicBezTo>
                  <a:cubicBezTo>
                    <a:pt x="9982" y="15065"/>
                    <a:pt x="10636" y="15552"/>
                    <a:pt x="11373" y="15796"/>
                  </a:cubicBezTo>
                  <a:cubicBezTo>
                    <a:pt x="12109" y="16040"/>
                    <a:pt x="12927" y="16040"/>
                    <a:pt x="14236" y="14903"/>
                  </a:cubicBezTo>
                  <a:cubicBezTo>
                    <a:pt x="15545" y="13766"/>
                    <a:pt x="17345" y="11492"/>
                    <a:pt x="18491" y="9462"/>
                  </a:cubicBezTo>
                  <a:cubicBezTo>
                    <a:pt x="19636" y="7432"/>
                    <a:pt x="20127" y="5646"/>
                    <a:pt x="20455" y="4346"/>
                  </a:cubicBezTo>
                  <a:cubicBezTo>
                    <a:pt x="20782" y="3047"/>
                    <a:pt x="20945" y="2235"/>
                    <a:pt x="20864" y="2235"/>
                  </a:cubicBezTo>
                  <a:cubicBezTo>
                    <a:pt x="20782" y="2235"/>
                    <a:pt x="20455" y="3047"/>
                    <a:pt x="20127" y="4996"/>
                  </a:cubicBezTo>
                  <a:cubicBezTo>
                    <a:pt x="19800" y="6945"/>
                    <a:pt x="19473" y="10031"/>
                    <a:pt x="19718" y="12142"/>
                  </a:cubicBezTo>
                  <a:cubicBezTo>
                    <a:pt x="19964" y="14253"/>
                    <a:pt x="20782" y="15390"/>
                    <a:pt x="21600" y="16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3746256" y="2082800"/>
              <a:ext cx="67609" cy="77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2" h="21352" fill="norm" stroke="1" extrusionOk="0">
                  <a:moveTo>
                    <a:pt x="6464" y="5254"/>
                  </a:moveTo>
                  <a:cubicBezTo>
                    <a:pt x="3923" y="7005"/>
                    <a:pt x="1382" y="8757"/>
                    <a:pt x="429" y="11092"/>
                  </a:cubicBezTo>
                  <a:cubicBezTo>
                    <a:pt x="-524" y="13427"/>
                    <a:pt x="111" y="16346"/>
                    <a:pt x="2335" y="18389"/>
                  </a:cubicBezTo>
                  <a:cubicBezTo>
                    <a:pt x="4558" y="20432"/>
                    <a:pt x="8370" y="21600"/>
                    <a:pt x="11547" y="21308"/>
                  </a:cubicBezTo>
                  <a:cubicBezTo>
                    <a:pt x="14723" y="21016"/>
                    <a:pt x="17264" y="19265"/>
                    <a:pt x="18852" y="16930"/>
                  </a:cubicBezTo>
                  <a:cubicBezTo>
                    <a:pt x="20441" y="14595"/>
                    <a:pt x="21076" y="11676"/>
                    <a:pt x="18852" y="8757"/>
                  </a:cubicBezTo>
                  <a:cubicBezTo>
                    <a:pt x="16629" y="5838"/>
                    <a:pt x="11547" y="2919"/>
                    <a:pt x="646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4165799" y="2035086"/>
              <a:ext cx="344945" cy="11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043" fill="norm" stroke="1" extrusionOk="0">
                  <a:moveTo>
                    <a:pt x="1708" y="20635"/>
                  </a:moveTo>
                  <a:cubicBezTo>
                    <a:pt x="1049" y="19849"/>
                    <a:pt x="391" y="19064"/>
                    <a:pt x="127" y="17689"/>
                  </a:cubicBezTo>
                  <a:cubicBezTo>
                    <a:pt x="-136" y="16315"/>
                    <a:pt x="-4" y="14351"/>
                    <a:pt x="654" y="11995"/>
                  </a:cubicBezTo>
                  <a:cubicBezTo>
                    <a:pt x="1313" y="9638"/>
                    <a:pt x="2498" y="6889"/>
                    <a:pt x="3947" y="4533"/>
                  </a:cubicBezTo>
                  <a:cubicBezTo>
                    <a:pt x="5396" y="2176"/>
                    <a:pt x="7108" y="213"/>
                    <a:pt x="8162" y="16"/>
                  </a:cubicBezTo>
                  <a:cubicBezTo>
                    <a:pt x="9215" y="-180"/>
                    <a:pt x="9610" y="1391"/>
                    <a:pt x="10005" y="4140"/>
                  </a:cubicBezTo>
                  <a:cubicBezTo>
                    <a:pt x="10401" y="6889"/>
                    <a:pt x="10796" y="10816"/>
                    <a:pt x="11191" y="13762"/>
                  </a:cubicBezTo>
                  <a:cubicBezTo>
                    <a:pt x="11586" y="16707"/>
                    <a:pt x="11981" y="18671"/>
                    <a:pt x="12508" y="19849"/>
                  </a:cubicBezTo>
                  <a:cubicBezTo>
                    <a:pt x="13035" y="21027"/>
                    <a:pt x="13693" y="21420"/>
                    <a:pt x="14615" y="20635"/>
                  </a:cubicBezTo>
                  <a:cubicBezTo>
                    <a:pt x="15537" y="19849"/>
                    <a:pt x="16723" y="17885"/>
                    <a:pt x="17908" y="14744"/>
                  </a:cubicBezTo>
                  <a:cubicBezTo>
                    <a:pt x="19093" y="11602"/>
                    <a:pt x="20279" y="7282"/>
                    <a:pt x="21464" y="29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4110693" y="1748135"/>
              <a:ext cx="127001" cy="131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21295"/>
                  </a:moveTo>
                  <a:cubicBezTo>
                    <a:pt x="1440" y="16152"/>
                    <a:pt x="2880" y="11009"/>
                    <a:pt x="3960" y="7066"/>
                  </a:cubicBezTo>
                  <a:cubicBezTo>
                    <a:pt x="5040" y="3124"/>
                    <a:pt x="5760" y="381"/>
                    <a:pt x="5940" y="38"/>
                  </a:cubicBezTo>
                  <a:cubicBezTo>
                    <a:pt x="6120" y="-305"/>
                    <a:pt x="5760" y="1752"/>
                    <a:pt x="5400" y="4495"/>
                  </a:cubicBezTo>
                  <a:cubicBezTo>
                    <a:pt x="5040" y="7238"/>
                    <a:pt x="4680" y="10666"/>
                    <a:pt x="4680" y="13238"/>
                  </a:cubicBezTo>
                  <a:cubicBezTo>
                    <a:pt x="4680" y="15809"/>
                    <a:pt x="5040" y="17524"/>
                    <a:pt x="5940" y="17866"/>
                  </a:cubicBezTo>
                  <a:cubicBezTo>
                    <a:pt x="6840" y="18209"/>
                    <a:pt x="8280" y="17181"/>
                    <a:pt x="9900" y="14952"/>
                  </a:cubicBezTo>
                  <a:cubicBezTo>
                    <a:pt x="11520" y="12724"/>
                    <a:pt x="13320" y="9295"/>
                    <a:pt x="14760" y="6724"/>
                  </a:cubicBezTo>
                  <a:cubicBezTo>
                    <a:pt x="16200" y="4152"/>
                    <a:pt x="17280" y="2438"/>
                    <a:pt x="17820" y="2438"/>
                  </a:cubicBezTo>
                  <a:cubicBezTo>
                    <a:pt x="18360" y="2438"/>
                    <a:pt x="18360" y="4152"/>
                    <a:pt x="18180" y="5866"/>
                  </a:cubicBezTo>
                  <a:cubicBezTo>
                    <a:pt x="18000" y="7581"/>
                    <a:pt x="17640" y="9295"/>
                    <a:pt x="18180" y="11524"/>
                  </a:cubicBezTo>
                  <a:cubicBezTo>
                    <a:pt x="18720" y="13752"/>
                    <a:pt x="20160" y="16495"/>
                    <a:pt x="21600" y="192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4288493" y="1778000"/>
              <a:ext cx="95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4326593" y="1847850"/>
              <a:ext cx="889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4409143" y="1748065"/>
              <a:ext cx="133351" cy="144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7" fill="norm" stroke="1" extrusionOk="0">
                  <a:moveTo>
                    <a:pt x="0" y="21027"/>
                  </a:moveTo>
                  <a:cubicBezTo>
                    <a:pt x="2057" y="16398"/>
                    <a:pt x="4114" y="11770"/>
                    <a:pt x="5829" y="7913"/>
                  </a:cubicBezTo>
                  <a:cubicBezTo>
                    <a:pt x="7543" y="4056"/>
                    <a:pt x="8914" y="970"/>
                    <a:pt x="9257" y="198"/>
                  </a:cubicBezTo>
                  <a:cubicBezTo>
                    <a:pt x="9600" y="-573"/>
                    <a:pt x="8914" y="970"/>
                    <a:pt x="8057" y="3747"/>
                  </a:cubicBezTo>
                  <a:cubicBezTo>
                    <a:pt x="7200" y="6524"/>
                    <a:pt x="6171" y="10536"/>
                    <a:pt x="5829" y="13313"/>
                  </a:cubicBezTo>
                  <a:cubicBezTo>
                    <a:pt x="5486" y="16090"/>
                    <a:pt x="5829" y="17633"/>
                    <a:pt x="6857" y="18096"/>
                  </a:cubicBezTo>
                  <a:cubicBezTo>
                    <a:pt x="7886" y="18558"/>
                    <a:pt x="9600" y="17941"/>
                    <a:pt x="11657" y="15318"/>
                  </a:cubicBezTo>
                  <a:cubicBezTo>
                    <a:pt x="13714" y="12696"/>
                    <a:pt x="16114" y="8067"/>
                    <a:pt x="17829" y="4981"/>
                  </a:cubicBezTo>
                  <a:cubicBezTo>
                    <a:pt x="19543" y="1896"/>
                    <a:pt x="20571" y="353"/>
                    <a:pt x="21086" y="507"/>
                  </a:cubicBezTo>
                  <a:cubicBezTo>
                    <a:pt x="21600" y="661"/>
                    <a:pt x="21600" y="2513"/>
                    <a:pt x="21600" y="5598"/>
                  </a:cubicBezTo>
                  <a:cubicBezTo>
                    <a:pt x="21600" y="8684"/>
                    <a:pt x="21600" y="13004"/>
                    <a:pt x="21600" y="17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Shape"/>
            <p:cNvSpPr/>
            <p:nvPr/>
          </p:nvSpPr>
          <p:spPr>
            <a:xfrm>
              <a:off x="4572127" y="1835150"/>
              <a:ext cx="41793" cy="41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85" h="19969" fill="norm" stroke="1" extrusionOk="0">
                  <a:moveTo>
                    <a:pt x="982" y="0"/>
                  </a:moveTo>
                  <a:cubicBezTo>
                    <a:pt x="0" y="5143"/>
                    <a:pt x="-982" y="10286"/>
                    <a:pt x="1963" y="14400"/>
                  </a:cubicBezTo>
                  <a:cubicBezTo>
                    <a:pt x="4909" y="18514"/>
                    <a:pt x="11782" y="21600"/>
                    <a:pt x="15709" y="19029"/>
                  </a:cubicBezTo>
                  <a:cubicBezTo>
                    <a:pt x="19636" y="16457"/>
                    <a:pt x="20618" y="8229"/>
                    <a:pt x="17673" y="4114"/>
                  </a:cubicBezTo>
                  <a:cubicBezTo>
                    <a:pt x="14727" y="0"/>
                    <a:pt x="7854" y="0"/>
                    <a:pt x="98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4816270" y="1997194"/>
              <a:ext cx="177074" cy="268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202" fill="norm" stroke="1" extrusionOk="0">
                  <a:moveTo>
                    <a:pt x="6855" y="5265"/>
                  </a:moveTo>
                  <a:cubicBezTo>
                    <a:pt x="6083" y="9953"/>
                    <a:pt x="5312" y="14641"/>
                    <a:pt x="4669" y="17404"/>
                  </a:cubicBezTo>
                  <a:cubicBezTo>
                    <a:pt x="4026" y="20167"/>
                    <a:pt x="3512" y="21004"/>
                    <a:pt x="2741" y="21172"/>
                  </a:cubicBezTo>
                  <a:cubicBezTo>
                    <a:pt x="1969" y="21339"/>
                    <a:pt x="941" y="20837"/>
                    <a:pt x="426" y="18911"/>
                  </a:cubicBezTo>
                  <a:cubicBezTo>
                    <a:pt x="-88" y="16986"/>
                    <a:pt x="-88" y="13637"/>
                    <a:pt x="169" y="10874"/>
                  </a:cubicBezTo>
                  <a:cubicBezTo>
                    <a:pt x="426" y="8111"/>
                    <a:pt x="941" y="5934"/>
                    <a:pt x="1583" y="4176"/>
                  </a:cubicBezTo>
                  <a:cubicBezTo>
                    <a:pt x="2226" y="2418"/>
                    <a:pt x="2998" y="1079"/>
                    <a:pt x="4026" y="409"/>
                  </a:cubicBezTo>
                  <a:cubicBezTo>
                    <a:pt x="5055" y="-261"/>
                    <a:pt x="6341" y="-261"/>
                    <a:pt x="7755" y="1581"/>
                  </a:cubicBezTo>
                  <a:cubicBezTo>
                    <a:pt x="9169" y="3423"/>
                    <a:pt x="10712" y="7106"/>
                    <a:pt x="11612" y="10372"/>
                  </a:cubicBezTo>
                  <a:cubicBezTo>
                    <a:pt x="12512" y="13637"/>
                    <a:pt x="12769" y="16483"/>
                    <a:pt x="13283" y="18325"/>
                  </a:cubicBezTo>
                  <a:cubicBezTo>
                    <a:pt x="13798" y="20167"/>
                    <a:pt x="14569" y="21004"/>
                    <a:pt x="15341" y="21004"/>
                  </a:cubicBezTo>
                  <a:cubicBezTo>
                    <a:pt x="16112" y="21004"/>
                    <a:pt x="16883" y="20167"/>
                    <a:pt x="17783" y="17320"/>
                  </a:cubicBezTo>
                  <a:cubicBezTo>
                    <a:pt x="18683" y="14474"/>
                    <a:pt x="19712" y="9618"/>
                    <a:pt x="20226" y="6688"/>
                  </a:cubicBezTo>
                  <a:cubicBezTo>
                    <a:pt x="20741" y="3758"/>
                    <a:pt x="20741" y="2753"/>
                    <a:pt x="20869" y="2167"/>
                  </a:cubicBezTo>
                  <a:cubicBezTo>
                    <a:pt x="20998" y="1581"/>
                    <a:pt x="21255" y="1413"/>
                    <a:pt x="21512" y="1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5045323" y="2152650"/>
              <a:ext cx="62330" cy="62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8" h="21229" fill="norm" stroke="1" extrusionOk="0">
                  <a:moveTo>
                    <a:pt x="10064" y="2160"/>
                  </a:moveTo>
                  <a:cubicBezTo>
                    <a:pt x="6580" y="2880"/>
                    <a:pt x="3096" y="3600"/>
                    <a:pt x="1354" y="5760"/>
                  </a:cubicBezTo>
                  <a:cubicBezTo>
                    <a:pt x="-388" y="7920"/>
                    <a:pt x="-388" y="11520"/>
                    <a:pt x="1006" y="14400"/>
                  </a:cubicBezTo>
                  <a:cubicBezTo>
                    <a:pt x="2399" y="17280"/>
                    <a:pt x="5186" y="19440"/>
                    <a:pt x="8322" y="20520"/>
                  </a:cubicBezTo>
                  <a:cubicBezTo>
                    <a:pt x="11457" y="21600"/>
                    <a:pt x="14941" y="21600"/>
                    <a:pt x="17380" y="19440"/>
                  </a:cubicBezTo>
                  <a:cubicBezTo>
                    <a:pt x="19818" y="17280"/>
                    <a:pt x="21212" y="12960"/>
                    <a:pt x="20167" y="9360"/>
                  </a:cubicBezTo>
                  <a:cubicBezTo>
                    <a:pt x="19122" y="5760"/>
                    <a:pt x="15638" y="2880"/>
                    <a:pt x="13547" y="1440"/>
                  </a:cubicBezTo>
                  <a:cubicBezTo>
                    <a:pt x="11457" y="0"/>
                    <a:pt x="10760" y="0"/>
                    <a:pt x="1006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5126693" y="2089150"/>
              <a:ext cx="127001" cy="129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8361"/>
                  </a:moveTo>
                  <a:cubicBezTo>
                    <a:pt x="1440" y="6968"/>
                    <a:pt x="2880" y="5574"/>
                    <a:pt x="4500" y="5052"/>
                  </a:cubicBezTo>
                  <a:cubicBezTo>
                    <a:pt x="6120" y="4529"/>
                    <a:pt x="7920" y="4877"/>
                    <a:pt x="9180" y="6794"/>
                  </a:cubicBezTo>
                  <a:cubicBezTo>
                    <a:pt x="10440" y="8710"/>
                    <a:pt x="11160" y="12194"/>
                    <a:pt x="11520" y="14806"/>
                  </a:cubicBezTo>
                  <a:cubicBezTo>
                    <a:pt x="11880" y="17419"/>
                    <a:pt x="11880" y="19161"/>
                    <a:pt x="10980" y="20206"/>
                  </a:cubicBezTo>
                  <a:cubicBezTo>
                    <a:pt x="10080" y="21252"/>
                    <a:pt x="8280" y="21600"/>
                    <a:pt x="7020" y="20903"/>
                  </a:cubicBezTo>
                  <a:cubicBezTo>
                    <a:pt x="5760" y="20206"/>
                    <a:pt x="5040" y="18465"/>
                    <a:pt x="5220" y="16026"/>
                  </a:cubicBezTo>
                  <a:cubicBezTo>
                    <a:pt x="5400" y="13587"/>
                    <a:pt x="6480" y="10452"/>
                    <a:pt x="9360" y="7665"/>
                  </a:cubicBezTo>
                  <a:cubicBezTo>
                    <a:pt x="12240" y="4877"/>
                    <a:pt x="16920" y="243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5414181" y="1949450"/>
              <a:ext cx="80813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600" fill="norm" stroke="1" extrusionOk="0">
                  <a:moveTo>
                    <a:pt x="21145" y="0"/>
                  </a:moveTo>
                  <a:cubicBezTo>
                    <a:pt x="16714" y="847"/>
                    <a:pt x="12283" y="1694"/>
                    <a:pt x="8683" y="3882"/>
                  </a:cubicBezTo>
                  <a:cubicBezTo>
                    <a:pt x="5083" y="6071"/>
                    <a:pt x="2314" y="9600"/>
                    <a:pt x="930" y="12353"/>
                  </a:cubicBezTo>
                  <a:cubicBezTo>
                    <a:pt x="-455" y="15106"/>
                    <a:pt x="-455" y="17082"/>
                    <a:pt x="2037" y="18494"/>
                  </a:cubicBezTo>
                  <a:cubicBezTo>
                    <a:pt x="4530" y="19906"/>
                    <a:pt x="9514" y="20753"/>
                    <a:pt x="1449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5530704" y="2061858"/>
              <a:ext cx="118153" cy="192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0673" fill="norm" stroke="1" extrusionOk="0">
                  <a:moveTo>
                    <a:pt x="11593" y="2931"/>
                  </a:moveTo>
                  <a:cubicBezTo>
                    <a:pt x="10104" y="2249"/>
                    <a:pt x="8614" y="1567"/>
                    <a:pt x="7310" y="1794"/>
                  </a:cubicBezTo>
                  <a:cubicBezTo>
                    <a:pt x="6007" y="2022"/>
                    <a:pt x="4890" y="3159"/>
                    <a:pt x="3586" y="5773"/>
                  </a:cubicBezTo>
                  <a:cubicBezTo>
                    <a:pt x="2283" y="8388"/>
                    <a:pt x="793" y="12481"/>
                    <a:pt x="235" y="15095"/>
                  </a:cubicBezTo>
                  <a:cubicBezTo>
                    <a:pt x="-324" y="17710"/>
                    <a:pt x="48" y="18847"/>
                    <a:pt x="2097" y="19756"/>
                  </a:cubicBezTo>
                  <a:cubicBezTo>
                    <a:pt x="4145" y="20666"/>
                    <a:pt x="7869" y="21348"/>
                    <a:pt x="11407" y="19529"/>
                  </a:cubicBezTo>
                  <a:cubicBezTo>
                    <a:pt x="14945" y="17710"/>
                    <a:pt x="18297" y="13390"/>
                    <a:pt x="19786" y="10093"/>
                  </a:cubicBezTo>
                  <a:cubicBezTo>
                    <a:pt x="21276" y="6796"/>
                    <a:pt x="20904" y="4523"/>
                    <a:pt x="19973" y="3045"/>
                  </a:cubicBezTo>
                  <a:cubicBezTo>
                    <a:pt x="19042" y="1567"/>
                    <a:pt x="17552" y="885"/>
                    <a:pt x="15876" y="430"/>
                  </a:cubicBezTo>
                  <a:cubicBezTo>
                    <a:pt x="14200" y="-25"/>
                    <a:pt x="12338" y="-252"/>
                    <a:pt x="11593" y="430"/>
                  </a:cubicBezTo>
                  <a:cubicBezTo>
                    <a:pt x="10848" y="1112"/>
                    <a:pt x="11221" y="2704"/>
                    <a:pt x="11593" y="4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5831543" y="2254250"/>
              <a:ext cx="571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6068837" y="2033696"/>
              <a:ext cx="232607" cy="10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0887" fill="norm" stroke="1" extrusionOk="0">
                  <a:moveTo>
                    <a:pt x="6207" y="3542"/>
                  </a:moveTo>
                  <a:cubicBezTo>
                    <a:pt x="6596" y="5702"/>
                    <a:pt x="6985" y="7862"/>
                    <a:pt x="6596" y="10670"/>
                  </a:cubicBezTo>
                  <a:cubicBezTo>
                    <a:pt x="6207" y="13478"/>
                    <a:pt x="5039" y="16934"/>
                    <a:pt x="3969" y="18878"/>
                  </a:cubicBezTo>
                  <a:cubicBezTo>
                    <a:pt x="2899" y="20822"/>
                    <a:pt x="1926" y="21254"/>
                    <a:pt x="1147" y="20606"/>
                  </a:cubicBezTo>
                  <a:cubicBezTo>
                    <a:pt x="369" y="19958"/>
                    <a:pt x="-215" y="18230"/>
                    <a:pt x="77" y="15422"/>
                  </a:cubicBezTo>
                  <a:cubicBezTo>
                    <a:pt x="369" y="12614"/>
                    <a:pt x="1536" y="8726"/>
                    <a:pt x="4066" y="5702"/>
                  </a:cubicBezTo>
                  <a:cubicBezTo>
                    <a:pt x="6596" y="2678"/>
                    <a:pt x="10488" y="518"/>
                    <a:pt x="13407" y="86"/>
                  </a:cubicBezTo>
                  <a:cubicBezTo>
                    <a:pt x="16326" y="-346"/>
                    <a:pt x="18271" y="950"/>
                    <a:pt x="19439" y="1814"/>
                  </a:cubicBezTo>
                  <a:cubicBezTo>
                    <a:pt x="20607" y="2678"/>
                    <a:pt x="20996" y="3110"/>
                    <a:pt x="21385" y="3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6288743" y="1987550"/>
              <a:ext cx="1524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2914"/>
                    <a:pt x="16200" y="5829"/>
                    <a:pt x="12600" y="9429"/>
                  </a:cubicBezTo>
                  <a:cubicBezTo>
                    <a:pt x="9000" y="13029"/>
                    <a:pt x="4500" y="173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6390343" y="2089150"/>
              <a:ext cx="215901" cy="236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10414"/>
                  </a:moveTo>
                  <a:cubicBezTo>
                    <a:pt x="0" y="13500"/>
                    <a:pt x="0" y="16586"/>
                    <a:pt x="0" y="18611"/>
                  </a:cubicBezTo>
                  <a:cubicBezTo>
                    <a:pt x="0" y="20636"/>
                    <a:pt x="0" y="21600"/>
                    <a:pt x="106" y="21504"/>
                  </a:cubicBezTo>
                  <a:cubicBezTo>
                    <a:pt x="212" y="21407"/>
                    <a:pt x="424" y="20250"/>
                    <a:pt x="741" y="17550"/>
                  </a:cubicBezTo>
                  <a:cubicBezTo>
                    <a:pt x="1059" y="14850"/>
                    <a:pt x="1482" y="10607"/>
                    <a:pt x="2435" y="7618"/>
                  </a:cubicBezTo>
                  <a:cubicBezTo>
                    <a:pt x="3388" y="4629"/>
                    <a:pt x="4871" y="2893"/>
                    <a:pt x="8153" y="1832"/>
                  </a:cubicBezTo>
                  <a:cubicBezTo>
                    <a:pt x="11435" y="771"/>
                    <a:pt x="16518" y="3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6467014" y="2197100"/>
              <a:ext cx="151930" cy="11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833" y="0"/>
                  </a:moveTo>
                  <a:cubicBezTo>
                    <a:pt x="833" y="5891"/>
                    <a:pt x="833" y="11782"/>
                    <a:pt x="683" y="15709"/>
                  </a:cubicBezTo>
                  <a:cubicBezTo>
                    <a:pt x="533" y="19636"/>
                    <a:pt x="233" y="21600"/>
                    <a:pt x="83" y="21600"/>
                  </a:cubicBezTo>
                  <a:cubicBezTo>
                    <a:pt x="-67" y="21600"/>
                    <a:pt x="-67" y="19636"/>
                    <a:pt x="533" y="16691"/>
                  </a:cubicBezTo>
                  <a:cubicBezTo>
                    <a:pt x="1133" y="13745"/>
                    <a:pt x="2333" y="9818"/>
                    <a:pt x="4133" y="6676"/>
                  </a:cubicBezTo>
                  <a:cubicBezTo>
                    <a:pt x="5933" y="3535"/>
                    <a:pt x="8333" y="1178"/>
                    <a:pt x="11333" y="1964"/>
                  </a:cubicBezTo>
                  <a:cubicBezTo>
                    <a:pt x="14333" y="2749"/>
                    <a:pt x="17933" y="6676"/>
                    <a:pt x="19733" y="10211"/>
                  </a:cubicBezTo>
                  <a:cubicBezTo>
                    <a:pt x="21533" y="13745"/>
                    <a:pt x="21533" y="16887"/>
                    <a:pt x="21533" y="20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6644343" y="1955800"/>
              <a:ext cx="106955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1271" y="0"/>
                  </a:moveTo>
                  <a:cubicBezTo>
                    <a:pt x="6353" y="672"/>
                    <a:pt x="11435" y="1344"/>
                    <a:pt x="15247" y="3024"/>
                  </a:cubicBezTo>
                  <a:cubicBezTo>
                    <a:pt x="19059" y="4704"/>
                    <a:pt x="21600" y="7392"/>
                    <a:pt x="21388" y="10128"/>
                  </a:cubicBezTo>
                  <a:cubicBezTo>
                    <a:pt x="21176" y="12864"/>
                    <a:pt x="18212" y="15648"/>
                    <a:pt x="14188" y="17568"/>
                  </a:cubicBezTo>
                  <a:cubicBezTo>
                    <a:pt x="10165" y="19488"/>
                    <a:pt x="5082" y="2054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2535893" y="2857500"/>
              <a:ext cx="1524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00" y="2985"/>
                    <a:pt x="10200" y="5971"/>
                    <a:pt x="13500" y="9307"/>
                  </a:cubicBezTo>
                  <a:cubicBezTo>
                    <a:pt x="16800" y="12644"/>
                    <a:pt x="18300" y="16332"/>
                    <a:pt x="19350" y="18439"/>
                  </a:cubicBezTo>
                  <a:cubicBezTo>
                    <a:pt x="20400" y="20546"/>
                    <a:pt x="21000" y="2107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2529543" y="2859616"/>
              <a:ext cx="177801" cy="277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319"/>
                  </a:moveTo>
                  <a:cubicBezTo>
                    <a:pt x="20829" y="660"/>
                    <a:pt x="20057" y="0"/>
                    <a:pt x="19157" y="0"/>
                  </a:cubicBezTo>
                  <a:cubicBezTo>
                    <a:pt x="18257" y="0"/>
                    <a:pt x="17229" y="660"/>
                    <a:pt x="15429" y="2885"/>
                  </a:cubicBezTo>
                  <a:cubicBezTo>
                    <a:pt x="13629" y="5111"/>
                    <a:pt x="11057" y="8904"/>
                    <a:pt x="8357" y="12284"/>
                  </a:cubicBezTo>
                  <a:cubicBezTo>
                    <a:pt x="5657" y="15664"/>
                    <a:pt x="2829" y="186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2434293" y="2774950"/>
              <a:ext cx="3238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7" y="16560"/>
                    <a:pt x="6494" y="11520"/>
                    <a:pt x="10094" y="7920"/>
                  </a:cubicBezTo>
                  <a:cubicBezTo>
                    <a:pt x="13694" y="4320"/>
                    <a:pt x="17647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2878793" y="3003550"/>
              <a:ext cx="1143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3050243" y="2822837"/>
              <a:ext cx="301332" cy="282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340" fill="norm" stroke="1" extrusionOk="0">
                  <a:moveTo>
                    <a:pt x="0" y="21340"/>
                  </a:moveTo>
                  <a:cubicBezTo>
                    <a:pt x="1964" y="18620"/>
                    <a:pt x="3927" y="15900"/>
                    <a:pt x="5664" y="13020"/>
                  </a:cubicBezTo>
                  <a:cubicBezTo>
                    <a:pt x="7401" y="10140"/>
                    <a:pt x="8912" y="7100"/>
                    <a:pt x="9818" y="5180"/>
                  </a:cubicBezTo>
                  <a:cubicBezTo>
                    <a:pt x="10724" y="3260"/>
                    <a:pt x="11027" y="2460"/>
                    <a:pt x="10876" y="2380"/>
                  </a:cubicBezTo>
                  <a:cubicBezTo>
                    <a:pt x="10724" y="2300"/>
                    <a:pt x="10120" y="2940"/>
                    <a:pt x="9516" y="5020"/>
                  </a:cubicBezTo>
                  <a:cubicBezTo>
                    <a:pt x="8912" y="7100"/>
                    <a:pt x="8308" y="10620"/>
                    <a:pt x="8081" y="12780"/>
                  </a:cubicBezTo>
                  <a:cubicBezTo>
                    <a:pt x="7855" y="14940"/>
                    <a:pt x="8006" y="15740"/>
                    <a:pt x="8383" y="16460"/>
                  </a:cubicBezTo>
                  <a:cubicBezTo>
                    <a:pt x="8761" y="17180"/>
                    <a:pt x="9365" y="17820"/>
                    <a:pt x="10120" y="18220"/>
                  </a:cubicBezTo>
                  <a:cubicBezTo>
                    <a:pt x="10876" y="18620"/>
                    <a:pt x="11782" y="18780"/>
                    <a:pt x="13141" y="17980"/>
                  </a:cubicBezTo>
                  <a:cubicBezTo>
                    <a:pt x="14501" y="17180"/>
                    <a:pt x="16313" y="15420"/>
                    <a:pt x="17748" y="12860"/>
                  </a:cubicBezTo>
                  <a:cubicBezTo>
                    <a:pt x="19183" y="10300"/>
                    <a:pt x="20241" y="6940"/>
                    <a:pt x="20845" y="4460"/>
                  </a:cubicBezTo>
                  <a:cubicBezTo>
                    <a:pt x="21449" y="1980"/>
                    <a:pt x="21600" y="380"/>
                    <a:pt x="21449" y="60"/>
                  </a:cubicBezTo>
                  <a:cubicBezTo>
                    <a:pt x="21298" y="-260"/>
                    <a:pt x="20845" y="700"/>
                    <a:pt x="20467" y="2860"/>
                  </a:cubicBezTo>
                  <a:cubicBezTo>
                    <a:pt x="20090" y="5020"/>
                    <a:pt x="19787" y="8380"/>
                    <a:pt x="19863" y="10780"/>
                  </a:cubicBezTo>
                  <a:cubicBezTo>
                    <a:pt x="19938" y="13180"/>
                    <a:pt x="20392" y="14620"/>
                    <a:pt x="20845" y="160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3401048" y="3003550"/>
              <a:ext cx="73324" cy="5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600" fill="norm" stroke="1" extrusionOk="0">
                  <a:moveTo>
                    <a:pt x="8559" y="0"/>
                  </a:moveTo>
                  <a:cubicBezTo>
                    <a:pt x="5559" y="1728"/>
                    <a:pt x="2559" y="3456"/>
                    <a:pt x="1059" y="6480"/>
                  </a:cubicBezTo>
                  <a:cubicBezTo>
                    <a:pt x="-441" y="9504"/>
                    <a:pt x="-441" y="13824"/>
                    <a:pt x="1659" y="16848"/>
                  </a:cubicBezTo>
                  <a:cubicBezTo>
                    <a:pt x="3759" y="19872"/>
                    <a:pt x="7959" y="21600"/>
                    <a:pt x="11559" y="21600"/>
                  </a:cubicBezTo>
                  <a:cubicBezTo>
                    <a:pt x="15159" y="21600"/>
                    <a:pt x="18159" y="19872"/>
                    <a:pt x="19659" y="16848"/>
                  </a:cubicBezTo>
                  <a:cubicBezTo>
                    <a:pt x="21159" y="13824"/>
                    <a:pt x="21159" y="9504"/>
                    <a:pt x="19659" y="6912"/>
                  </a:cubicBezTo>
                  <a:cubicBezTo>
                    <a:pt x="18159" y="4320"/>
                    <a:pt x="15159" y="3456"/>
                    <a:pt x="11859" y="3456"/>
                  </a:cubicBezTo>
                  <a:cubicBezTo>
                    <a:pt x="8559" y="3456"/>
                    <a:pt x="4959" y="4320"/>
                    <a:pt x="1359" y="5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2637493" y="3194776"/>
              <a:ext cx="774701" cy="4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0" y="21247"/>
                  </a:moveTo>
                  <a:cubicBezTo>
                    <a:pt x="1357" y="20218"/>
                    <a:pt x="2715" y="19190"/>
                    <a:pt x="4367" y="16618"/>
                  </a:cubicBezTo>
                  <a:cubicBezTo>
                    <a:pt x="6020" y="14047"/>
                    <a:pt x="7967" y="9933"/>
                    <a:pt x="10121" y="6847"/>
                  </a:cubicBezTo>
                  <a:cubicBezTo>
                    <a:pt x="12275" y="3761"/>
                    <a:pt x="14636" y="1704"/>
                    <a:pt x="16466" y="676"/>
                  </a:cubicBezTo>
                  <a:cubicBezTo>
                    <a:pt x="18295" y="-353"/>
                    <a:pt x="19593" y="-353"/>
                    <a:pt x="20361" y="1704"/>
                  </a:cubicBezTo>
                  <a:cubicBezTo>
                    <a:pt x="21128" y="3761"/>
                    <a:pt x="21364" y="7876"/>
                    <a:pt x="21600" y="119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2785660" y="3404394"/>
              <a:ext cx="100616" cy="188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45" fill="norm" stroke="1" extrusionOk="0">
                  <a:moveTo>
                    <a:pt x="19800" y="3510"/>
                  </a:moveTo>
                  <a:cubicBezTo>
                    <a:pt x="18900" y="2310"/>
                    <a:pt x="18000" y="1110"/>
                    <a:pt x="16425" y="510"/>
                  </a:cubicBezTo>
                  <a:cubicBezTo>
                    <a:pt x="14850" y="-90"/>
                    <a:pt x="12600" y="-90"/>
                    <a:pt x="10350" y="150"/>
                  </a:cubicBezTo>
                  <a:cubicBezTo>
                    <a:pt x="8100" y="390"/>
                    <a:pt x="5850" y="870"/>
                    <a:pt x="3825" y="1470"/>
                  </a:cubicBezTo>
                  <a:cubicBezTo>
                    <a:pt x="1800" y="2070"/>
                    <a:pt x="0" y="2790"/>
                    <a:pt x="0" y="4110"/>
                  </a:cubicBezTo>
                  <a:cubicBezTo>
                    <a:pt x="0" y="5430"/>
                    <a:pt x="1800" y="7350"/>
                    <a:pt x="4950" y="8910"/>
                  </a:cubicBezTo>
                  <a:cubicBezTo>
                    <a:pt x="8100" y="10470"/>
                    <a:pt x="12600" y="11670"/>
                    <a:pt x="15975" y="12750"/>
                  </a:cubicBezTo>
                  <a:cubicBezTo>
                    <a:pt x="19350" y="13830"/>
                    <a:pt x="21600" y="14790"/>
                    <a:pt x="21375" y="16230"/>
                  </a:cubicBezTo>
                  <a:cubicBezTo>
                    <a:pt x="21150" y="17670"/>
                    <a:pt x="18450" y="19590"/>
                    <a:pt x="15975" y="20550"/>
                  </a:cubicBezTo>
                  <a:cubicBezTo>
                    <a:pt x="13500" y="21510"/>
                    <a:pt x="11250" y="21510"/>
                    <a:pt x="9450" y="21030"/>
                  </a:cubicBezTo>
                  <a:cubicBezTo>
                    <a:pt x="7650" y="20550"/>
                    <a:pt x="6300" y="19590"/>
                    <a:pt x="6075" y="18390"/>
                  </a:cubicBezTo>
                  <a:cubicBezTo>
                    <a:pt x="5850" y="17190"/>
                    <a:pt x="6750" y="15750"/>
                    <a:pt x="7650" y="14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2942293" y="3371850"/>
              <a:ext cx="1016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233"/>
                    <a:pt x="14400" y="6465"/>
                    <a:pt x="10800" y="10065"/>
                  </a:cubicBezTo>
                  <a:cubicBezTo>
                    <a:pt x="7200" y="13665"/>
                    <a:pt x="3600" y="176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3050243" y="3448049"/>
              <a:ext cx="254001" cy="30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407"/>
                  </a:moveTo>
                  <a:cubicBezTo>
                    <a:pt x="180" y="15641"/>
                    <a:pt x="360" y="17876"/>
                    <a:pt x="720" y="19366"/>
                  </a:cubicBezTo>
                  <a:cubicBezTo>
                    <a:pt x="1080" y="20855"/>
                    <a:pt x="1620" y="21600"/>
                    <a:pt x="2070" y="21600"/>
                  </a:cubicBezTo>
                  <a:cubicBezTo>
                    <a:pt x="2520" y="21600"/>
                    <a:pt x="2880" y="20855"/>
                    <a:pt x="2520" y="18248"/>
                  </a:cubicBezTo>
                  <a:cubicBezTo>
                    <a:pt x="2160" y="15641"/>
                    <a:pt x="1080" y="11172"/>
                    <a:pt x="540" y="8491"/>
                  </a:cubicBezTo>
                  <a:cubicBezTo>
                    <a:pt x="0" y="5810"/>
                    <a:pt x="0" y="4916"/>
                    <a:pt x="360" y="4246"/>
                  </a:cubicBezTo>
                  <a:cubicBezTo>
                    <a:pt x="720" y="3575"/>
                    <a:pt x="1440" y="3128"/>
                    <a:pt x="4140" y="2458"/>
                  </a:cubicBezTo>
                  <a:cubicBezTo>
                    <a:pt x="6840" y="1788"/>
                    <a:pt x="11520" y="894"/>
                    <a:pt x="14760" y="447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3170893" y="3529546"/>
              <a:ext cx="171451" cy="153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1" fill="norm" stroke="1" extrusionOk="0">
                  <a:moveTo>
                    <a:pt x="0" y="8026"/>
                  </a:moveTo>
                  <a:cubicBezTo>
                    <a:pt x="267" y="10945"/>
                    <a:pt x="533" y="13864"/>
                    <a:pt x="1867" y="12842"/>
                  </a:cubicBezTo>
                  <a:cubicBezTo>
                    <a:pt x="3200" y="11820"/>
                    <a:pt x="5600" y="6858"/>
                    <a:pt x="8133" y="3793"/>
                  </a:cubicBezTo>
                  <a:cubicBezTo>
                    <a:pt x="10667" y="729"/>
                    <a:pt x="13333" y="-439"/>
                    <a:pt x="15600" y="145"/>
                  </a:cubicBezTo>
                  <a:cubicBezTo>
                    <a:pt x="17867" y="729"/>
                    <a:pt x="19733" y="3064"/>
                    <a:pt x="20667" y="6858"/>
                  </a:cubicBezTo>
                  <a:cubicBezTo>
                    <a:pt x="21600" y="10653"/>
                    <a:pt x="21600" y="15907"/>
                    <a:pt x="21600" y="211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3170893" y="3581400"/>
              <a:ext cx="508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1200"/>
                    <a:pt x="7200" y="2400"/>
                    <a:pt x="9450" y="5000"/>
                  </a:cubicBezTo>
                  <a:cubicBezTo>
                    <a:pt x="11700" y="7600"/>
                    <a:pt x="12600" y="11600"/>
                    <a:pt x="14400" y="14600"/>
                  </a:cubicBezTo>
                  <a:cubicBezTo>
                    <a:pt x="16200" y="17600"/>
                    <a:pt x="18900" y="19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3405843" y="565620"/>
              <a:ext cx="831851" cy="19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535" fill="norm" stroke="1" extrusionOk="0">
                  <a:moveTo>
                    <a:pt x="0" y="12480"/>
                  </a:moveTo>
                  <a:cubicBezTo>
                    <a:pt x="1429" y="16800"/>
                    <a:pt x="2858" y="21120"/>
                    <a:pt x="4534" y="18960"/>
                  </a:cubicBezTo>
                  <a:cubicBezTo>
                    <a:pt x="6211" y="16800"/>
                    <a:pt x="8134" y="8160"/>
                    <a:pt x="10140" y="3840"/>
                  </a:cubicBezTo>
                  <a:cubicBezTo>
                    <a:pt x="12147" y="-480"/>
                    <a:pt x="14235" y="-480"/>
                    <a:pt x="16159" y="600"/>
                  </a:cubicBezTo>
                  <a:cubicBezTo>
                    <a:pt x="18082" y="1680"/>
                    <a:pt x="19841" y="3840"/>
                    <a:pt x="21600" y="6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3526493" y="622300"/>
              <a:ext cx="654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47" y="19543"/>
                    <a:pt x="4893" y="17486"/>
                    <a:pt x="7689" y="13886"/>
                  </a:cubicBezTo>
                  <a:cubicBezTo>
                    <a:pt x="10485" y="10286"/>
                    <a:pt x="13631" y="5143"/>
                    <a:pt x="16008" y="2571"/>
                  </a:cubicBezTo>
                  <a:cubicBezTo>
                    <a:pt x="18384" y="0"/>
                    <a:pt x="1999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3995849" y="3225800"/>
              <a:ext cx="337095" cy="129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06" fill="norm" stroke="1" extrusionOk="0">
                  <a:moveTo>
                    <a:pt x="2465" y="20903"/>
                  </a:moveTo>
                  <a:cubicBezTo>
                    <a:pt x="1790" y="21252"/>
                    <a:pt x="1115" y="21600"/>
                    <a:pt x="643" y="20903"/>
                  </a:cubicBezTo>
                  <a:cubicBezTo>
                    <a:pt x="170" y="20206"/>
                    <a:pt x="-100" y="18465"/>
                    <a:pt x="35" y="15677"/>
                  </a:cubicBezTo>
                  <a:cubicBezTo>
                    <a:pt x="170" y="12890"/>
                    <a:pt x="710" y="9058"/>
                    <a:pt x="1655" y="6271"/>
                  </a:cubicBezTo>
                  <a:cubicBezTo>
                    <a:pt x="2600" y="3484"/>
                    <a:pt x="3950" y="1742"/>
                    <a:pt x="4963" y="871"/>
                  </a:cubicBezTo>
                  <a:cubicBezTo>
                    <a:pt x="5975" y="0"/>
                    <a:pt x="6650" y="0"/>
                    <a:pt x="7527" y="2439"/>
                  </a:cubicBezTo>
                  <a:cubicBezTo>
                    <a:pt x="8405" y="4877"/>
                    <a:pt x="9485" y="9755"/>
                    <a:pt x="10632" y="13413"/>
                  </a:cubicBezTo>
                  <a:cubicBezTo>
                    <a:pt x="11780" y="17071"/>
                    <a:pt x="12995" y="19510"/>
                    <a:pt x="13940" y="20555"/>
                  </a:cubicBezTo>
                  <a:cubicBezTo>
                    <a:pt x="14885" y="21600"/>
                    <a:pt x="15560" y="21252"/>
                    <a:pt x="16302" y="19684"/>
                  </a:cubicBezTo>
                  <a:cubicBezTo>
                    <a:pt x="17045" y="18116"/>
                    <a:pt x="17855" y="15329"/>
                    <a:pt x="18732" y="11845"/>
                  </a:cubicBezTo>
                  <a:cubicBezTo>
                    <a:pt x="19610" y="8361"/>
                    <a:pt x="20555" y="4181"/>
                    <a:pt x="215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4605993" y="3059265"/>
              <a:ext cx="263808" cy="403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51" fill="norm" stroke="1" extrusionOk="0">
                  <a:moveTo>
                    <a:pt x="1555" y="4126"/>
                  </a:moveTo>
                  <a:cubicBezTo>
                    <a:pt x="1555" y="7951"/>
                    <a:pt x="1555" y="11776"/>
                    <a:pt x="1469" y="14476"/>
                  </a:cubicBezTo>
                  <a:cubicBezTo>
                    <a:pt x="1382" y="17176"/>
                    <a:pt x="1210" y="18751"/>
                    <a:pt x="950" y="19820"/>
                  </a:cubicBezTo>
                  <a:cubicBezTo>
                    <a:pt x="691" y="20888"/>
                    <a:pt x="346" y="21451"/>
                    <a:pt x="173" y="21451"/>
                  </a:cubicBezTo>
                  <a:cubicBezTo>
                    <a:pt x="0" y="21451"/>
                    <a:pt x="0" y="20888"/>
                    <a:pt x="0" y="18639"/>
                  </a:cubicBezTo>
                  <a:cubicBezTo>
                    <a:pt x="0" y="16389"/>
                    <a:pt x="0" y="12451"/>
                    <a:pt x="346" y="9414"/>
                  </a:cubicBezTo>
                  <a:cubicBezTo>
                    <a:pt x="691" y="6376"/>
                    <a:pt x="1382" y="4239"/>
                    <a:pt x="1901" y="2832"/>
                  </a:cubicBezTo>
                  <a:cubicBezTo>
                    <a:pt x="2419" y="1426"/>
                    <a:pt x="2765" y="751"/>
                    <a:pt x="3370" y="357"/>
                  </a:cubicBezTo>
                  <a:cubicBezTo>
                    <a:pt x="3974" y="-37"/>
                    <a:pt x="4838" y="-149"/>
                    <a:pt x="5530" y="245"/>
                  </a:cubicBezTo>
                  <a:cubicBezTo>
                    <a:pt x="6221" y="638"/>
                    <a:pt x="6739" y="1539"/>
                    <a:pt x="7344" y="3451"/>
                  </a:cubicBezTo>
                  <a:cubicBezTo>
                    <a:pt x="7949" y="5363"/>
                    <a:pt x="8640" y="8289"/>
                    <a:pt x="9418" y="10764"/>
                  </a:cubicBezTo>
                  <a:cubicBezTo>
                    <a:pt x="10195" y="13239"/>
                    <a:pt x="11059" y="15264"/>
                    <a:pt x="11664" y="16557"/>
                  </a:cubicBezTo>
                  <a:cubicBezTo>
                    <a:pt x="12269" y="17851"/>
                    <a:pt x="12614" y="18414"/>
                    <a:pt x="13219" y="18751"/>
                  </a:cubicBezTo>
                  <a:cubicBezTo>
                    <a:pt x="13824" y="19089"/>
                    <a:pt x="14688" y="19201"/>
                    <a:pt x="15379" y="19032"/>
                  </a:cubicBezTo>
                  <a:cubicBezTo>
                    <a:pt x="16070" y="18863"/>
                    <a:pt x="16589" y="18414"/>
                    <a:pt x="17453" y="16951"/>
                  </a:cubicBezTo>
                  <a:cubicBezTo>
                    <a:pt x="18317" y="15488"/>
                    <a:pt x="19526" y="13014"/>
                    <a:pt x="20304" y="10370"/>
                  </a:cubicBezTo>
                  <a:cubicBezTo>
                    <a:pt x="21082" y="7726"/>
                    <a:pt x="21427" y="4914"/>
                    <a:pt x="21514" y="3226"/>
                  </a:cubicBezTo>
                  <a:cubicBezTo>
                    <a:pt x="21600" y="1539"/>
                    <a:pt x="21427" y="976"/>
                    <a:pt x="21254" y="1032"/>
                  </a:cubicBezTo>
                  <a:cubicBezTo>
                    <a:pt x="21082" y="1089"/>
                    <a:pt x="20909" y="1763"/>
                    <a:pt x="20736" y="2157"/>
                  </a:cubicBezTo>
                  <a:cubicBezTo>
                    <a:pt x="20563" y="2551"/>
                    <a:pt x="20390" y="2664"/>
                    <a:pt x="20218" y="27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4902327" y="3244849"/>
              <a:ext cx="62215" cy="129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297" fill="norm" stroke="1" extrusionOk="0">
                  <a:moveTo>
                    <a:pt x="13680" y="3135"/>
                  </a:moveTo>
                  <a:cubicBezTo>
                    <a:pt x="10080" y="3135"/>
                    <a:pt x="6480" y="3135"/>
                    <a:pt x="3960" y="4355"/>
                  </a:cubicBezTo>
                  <a:cubicBezTo>
                    <a:pt x="1440" y="5574"/>
                    <a:pt x="0" y="8013"/>
                    <a:pt x="0" y="10974"/>
                  </a:cubicBezTo>
                  <a:cubicBezTo>
                    <a:pt x="0" y="13935"/>
                    <a:pt x="1440" y="17419"/>
                    <a:pt x="3960" y="19335"/>
                  </a:cubicBezTo>
                  <a:cubicBezTo>
                    <a:pt x="6480" y="21252"/>
                    <a:pt x="10080" y="21600"/>
                    <a:pt x="12960" y="21077"/>
                  </a:cubicBezTo>
                  <a:cubicBezTo>
                    <a:pt x="15840" y="20555"/>
                    <a:pt x="18000" y="19161"/>
                    <a:pt x="19440" y="16374"/>
                  </a:cubicBezTo>
                  <a:cubicBezTo>
                    <a:pt x="20880" y="13587"/>
                    <a:pt x="21600" y="9406"/>
                    <a:pt x="20880" y="6445"/>
                  </a:cubicBezTo>
                  <a:cubicBezTo>
                    <a:pt x="20160" y="3484"/>
                    <a:pt x="18000" y="1742"/>
                    <a:pt x="15120" y="871"/>
                  </a:cubicBezTo>
                  <a:cubicBezTo>
                    <a:pt x="12240" y="0"/>
                    <a:pt x="8640" y="0"/>
                    <a:pt x="504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4980643" y="3187700"/>
              <a:ext cx="158751" cy="163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6646"/>
                  </a:moveTo>
                  <a:cubicBezTo>
                    <a:pt x="1152" y="5815"/>
                    <a:pt x="2304" y="4985"/>
                    <a:pt x="3600" y="4708"/>
                  </a:cubicBezTo>
                  <a:cubicBezTo>
                    <a:pt x="4896" y="4431"/>
                    <a:pt x="6336" y="4708"/>
                    <a:pt x="7920" y="7062"/>
                  </a:cubicBezTo>
                  <a:cubicBezTo>
                    <a:pt x="9504" y="9415"/>
                    <a:pt x="11232" y="13846"/>
                    <a:pt x="12096" y="16754"/>
                  </a:cubicBezTo>
                  <a:cubicBezTo>
                    <a:pt x="12960" y="19662"/>
                    <a:pt x="12960" y="21046"/>
                    <a:pt x="12384" y="21323"/>
                  </a:cubicBezTo>
                  <a:cubicBezTo>
                    <a:pt x="11808" y="21600"/>
                    <a:pt x="10656" y="20769"/>
                    <a:pt x="10080" y="19523"/>
                  </a:cubicBezTo>
                  <a:cubicBezTo>
                    <a:pt x="9504" y="18277"/>
                    <a:pt x="9504" y="16615"/>
                    <a:pt x="11520" y="13292"/>
                  </a:cubicBezTo>
                  <a:cubicBezTo>
                    <a:pt x="13536" y="9969"/>
                    <a:pt x="17568" y="498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5344585" y="3042592"/>
              <a:ext cx="105959" cy="384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418" fill="norm" stroke="1" extrusionOk="0">
                  <a:moveTo>
                    <a:pt x="19548" y="655"/>
                  </a:moveTo>
                  <a:cubicBezTo>
                    <a:pt x="17886" y="301"/>
                    <a:pt x="16225" y="-53"/>
                    <a:pt x="14771" y="6"/>
                  </a:cubicBezTo>
                  <a:cubicBezTo>
                    <a:pt x="13317" y="65"/>
                    <a:pt x="12071" y="537"/>
                    <a:pt x="9371" y="2780"/>
                  </a:cubicBezTo>
                  <a:cubicBezTo>
                    <a:pt x="6671" y="5022"/>
                    <a:pt x="2517" y="9036"/>
                    <a:pt x="856" y="12163"/>
                  </a:cubicBezTo>
                  <a:cubicBezTo>
                    <a:pt x="-806" y="15291"/>
                    <a:pt x="25" y="17534"/>
                    <a:pt x="2725" y="19009"/>
                  </a:cubicBezTo>
                  <a:cubicBezTo>
                    <a:pt x="5425" y="20485"/>
                    <a:pt x="9994" y="21193"/>
                    <a:pt x="13317" y="21370"/>
                  </a:cubicBezTo>
                  <a:cubicBezTo>
                    <a:pt x="16640" y="21547"/>
                    <a:pt x="18717" y="21193"/>
                    <a:pt x="20794" y="208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5521486" y="3146850"/>
              <a:ext cx="169381" cy="269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355" fill="norm" stroke="1" extrusionOk="0">
                  <a:moveTo>
                    <a:pt x="12508" y="1223"/>
                  </a:moveTo>
                  <a:cubicBezTo>
                    <a:pt x="11455" y="720"/>
                    <a:pt x="10401" y="218"/>
                    <a:pt x="9216" y="50"/>
                  </a:cubicBezTo>
                  <a:cubicBezTo>
                    <a:pt x="8030" y="-117"/>
                    <a:pt x="6713" y="50"/>
                    <a:pt x="5001" y="1892"/>
                  </a:cubicBezTo>
                  <a:cubicBezTo>
                    <a:pt x="3289" y="3734"/>
                    <a:pt x="1181" y="7250"/>
                    <a:pt x="391" y="10516"/>
                  </a:cubicBezTo>
                  <a:cubicBezTo>
                    <a:pt x="-399" y="13781"/>
                    <a:pt x="128" y="16795"/>
                    <a:pt x="918" y="18636"/>
                  </a:cubicBezTo>
                  <a:cubicBezTo>
                    <a:pt x="1708" y="20478"/>
                    <a:pt x="2762" y="21148"/>
                    <a:pt x="5001" y="21316"/>
                  </a:cubicBezTo>
                  <a:cubicBezTo>
                    <a:pt x="7240" y="21483"/>
                    <a:pt x="10664" y="21148"/>
                    <a:pt x="13562" y="19725"/>
                  </a:cubicBezTo>
                  <a:cubicBezTo>
                    <a:pt x="16460" y="18302"/>
                    <a:pt x="18830" y="15790"/>
                    <a:pt x="20016" y="13278"/>
                  </a:cubicBezTo>
                  <a:cubicBezTo>
                    <a:pt x="21201" y="10767"/>
                    <a:pt x="21201" y="8255"/>
                    <a:pt x="20938" y="6581"/>
                  </a:cubicBezTo>
                  <a:cubicBezTo>
                    <a:pt x="20674" y="4906"/>
                    <a:pt x="20147" y="4069"/>
                    <a:pt x="19225" y="3483"/>
                  </a:cubicBezTo>
                  <a:cubicBezTo>
                    <a:pt x="18303" y="2897"/>
                    <a:pt x="16986" y="2562"/>
                    <a:pt x="15669" y="2395"/>
                  </a:cubicBezTo>
                  <a:cubicBezTo>
                    <a:pt x="14352" y="2227"/>
                    <a:pt x="13035" y="2227"/>
                    <a:pt x="12245" y="2646"/>
                  </a:cubicBezTo>
                  <a:cubicBezTo>
                    <a:pt x="11455" y="3064"/>
                    <a:pt x="11191" y="3902"/>
                    <a:pt x="11323" y="4739"/>
                  </a:cubicBezTo>
                  <a:cubicBezTo>
                    <a:pt x="11455" y="5576"/>
                    <a:pt x="11981" y="6413"/>
                    <a:pt x="12508" y="7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5793443" y="3397249"/>
              <a:ext cx="1143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388"/>
                    <a:pt x="12000" y="6776"/>
                    <a:pt x="8400" y="10376"/>
                  </a:cubicBezTo>
                  <a:cubicBezTo>
                    <a:pt x="4800" y="13976"/>
                    <a:pt x="2400" y="177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6199843" y="3155950"/>
              <a:ext cx="12701" cy="20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0"/>
                  </a:moveTo>
                  <a:cubicBezTo>
                    <a:pt x="0" y="6171"/>
                    <a:pt x="0" y="12343"/>
                    <a:pt x="1800" y="15980"/>
                  </a:cubicBezTo>
                  <a:cubicBezTo>
                    <a:pt x="3600" y="19616"/>
                    <a:pt x="7200" y="20718"/>
                    <a:pt x="10800" y="21159"/>
                  </a:cubicBezTo>
                  <a:cubicBezTo>
                    <a:pt x="14400" y="21600"/>
                    <a:pt x="18000" y="21380"/>
                    <a:pt x="21600" y="211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6269693" y="3041650"/>
              <a:ext cx="139701" cy="465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9818" y="0"/>
                  </a:moveTo>
                  <a:cubicBezTo>
                    <a:pt x="12436" y="684"/>
                    <a:pt x="15055" y="1368"/>
                    <a:pt x="17345" y="3128"/>
                  </a:cubicBezTo>
                  <a:cubicBezTo>
                    <a:pt x="19636" y="4887"/>
                    <a:pt x="21600" y="7721"/>
                    <a:pt x="21600" y="10507"/>
                  </a:cubicBezTo>
                  <a:cubicBezTo>
                    <a:pt x="21600" y="13292"/>
                    <a:pt x="19636" y="16029"/>
                    <a:pt x="16527" y="17886"/>
                  </a:cubicBezTo>
                  <a:cubicBezTo>
                    <a:pt x="13418" y="19743"/>
                    <a:pt x="9164" y="20720"/>
                    <a:pt x="6218" y="21160"/>
                  </a:cubicBezTo>
                  <a:cubicBezTo>
                    <a:pt x="3273" y="21600"/>
                    <a:pt x="1636" y="21502"/>
                    <a:pt x="818" y="21307"/>
                  </a:cubicBezTo>
                  <a:cubicBezTo>
                    <a:pt x="0" y="21111"/>
                    <a:pt x="0" y="20818"/>
                    <a:pt x="0" y="20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4459943" y="3805356"/>
              <a:ext cx="27850" cy="32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20512" fill="norm" stroke="1" extrusionOk="0">
                  <a:moveTo>
                    <a:pt x="0" y="7012"/>
                  </a:moveTo>
                  <a:cubicBezTo>
                    <a:pt x="0" y="13762"/>
                    <a:pt x="0" y="20512"/>
                    <a:pt x="4629" y="20512"/>
                  </a:cubicBezTo>
                  <a:cubicBezTo>
                    <a:pt x="9257" y="20512"/>
                    <a:pt x="18514" y="13762"/>
                    <a:pt x="20057" y="8362"/>
                  </a:cubicBezTo>
                  <a:cubicBezTo>
                    <a:pt x="21600" y="2962"/>
                    <a:pt x="15429" y="-1088"/>
                    <a:pt x="10800" y="262"/>
                  </a:cubicBezTo>
                  <a:cubicBezTo>
                    <a:pt x="6171" y="1612"/>
                    <a:pt x="3086" y="8362"/>
                    <a:pt x="0" y="151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4611780" y="3810000"/>
              <a:ext cx="47172" cy="45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7" h="21183" fill="norm" stroke="1" extrusionOk="0">
                  <a:moveTo>
                    <a:pt x="2939" y="0"/>
                  </a:moveTo>
                  <a:cubicBezTo>
                    <a:pt x="1139" y="4909"/>
                    <a:pt x="-661" y="9818"/>
                    <a:pt x="239" y="13745"/>
                  </a:cubicBezTo>
                  <a:cubicBezTo>
                    <a:pt x="1139" y="17673"/>
                    <a:pt x="4739" y="20618"/>
                    <a:pt x="8789" y="21109"/>
                  </a:cubicBezTo>
                  <a:cubicBezTo>
                    <a:pt x="12839" y="21600"/>
                    <a:pt x="17339" y="19636"/>
                    <a:pt x="19139" y="15709"/>
                  </a:cubicBezTo>
                  <a:cubicBezTo>
                    <a:pt x="20939" y="11782"/>
                    <a:pt x="20039" y="5891"/>
                    <a:pt x="16889" y="4909"/>
                  </a:cubicBezTo>
                  <a:cubicBezTo>
                    <a:pt x="13739" y="3927"/>
                    <a:pt x="8339" y="7855"/>
                    <a:pt x="2939" y="1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4510199" y="3987799"/>
              <a:ext cx="48430" cy="65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2" h="20952" fill="norm" stroke="1" extrusionOk="0">
                  <a:moveTo>
                    <a:pt x="8332" y="4050"/>
                  </a:moveTo>
                  <a:cubicBezTo>
                    <a:pt x="4732" y="6075"/>
                    <a:pt x="1132" y="8100"/>
                    <a:pt x="232" y="10800"/>
                  </a:cubicBezTo>
                  <a:cubicBezTo>
                    <a:pt x="-668" y="13500"/>
                    <a:pt x="1132" y="16875"/>
                    <a:pt x="4282" y="18900"/>
                  </a:cubicBezTo>
                  <a:cubicBezTo>
                    <a:pt x="7432" y="20925"/>
                    <a:pt x="11932" y="21600"/>
                    <a:pt x="15082" y="20250"/>
                  </a:cubicBezTo>
                  <a:cubicBezTo>
                    <a:pt x="18232" y="18900"/>
                    <a:pt x="20032" y="15525"/>
                    <a:pt x="20482" y="11812"/>
                  </a:cubicBezTo>
                  <a:cubicBezTo>
                    <a:pt x="20932" y="8100"/>
                    <a:pt x="20032" y="4050"/>
                    <a:pt x="17332" y="2025"/>
                  </a:cubicBezTo>
                  <a:cubicBezTo>
                    <a:pt x="14632" y="0"/>
                    <a:pt x="10132" y="0"/>
                    <a:pt x="7432" y="0"/>
                  </a:cubicBezTo>
                  <a:cubicBezTo>
                    <a:pt x="4732" y="0"/>
                    <a:pt x="3832" y="0"/>
                    <a:pt x="293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5022206" y="3788833"/>
              <a:ext cx="119269" cy="315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9" h="21462" fill="norm" stroke="1" extrusionOk="0">
                  <a:moveTo>
                    <a:pt x="16974" y="4464"/>
                  </a:moveTo>
                  <a:cubicBezTo>
                    <a:pt x="18072" y="3888"/>
                    <a:pt x="19170" y="3312"/>
                    <a:pt x="19903" y="2664"/>
                  </a:cubicBezTo>
                  <a:cubicBezTo>
                    <a:pt x="20635" y="2016"/>
                    <a:pt x="21001" y="1296"/>
                    <a:pt x="20086" y="792"/>
                  </a:cubicBezTo>
                  <a:cubicBezTo>
                    <a:pt x="19170" y="288"/>
                    <a:pt x="16974" y="0"/>
                    <a:pt x="13679" y="0"/>
                  </a:cubicBezTo>
                  <a:cubicBezTo>
                    <a:pt x="10384" y="0"/>
                    <a:pt x="5991" y="288"/>
                    <a:pt x="3245" y="1224"/>
                  </a:cubicBezTo>
                  <a:cubicBezTo>
                    <a:pt x="499" y="2160"/>
                    <a:pt x="-599" y="3744"/>
                    <a:pt x="316" y="5544"/>
                  </a:cubicBezTo>
                  <a:cubicBezTo>
                    <a:pt x="1232" y="7344"/>
                    <a:pt x="4160" y="9360"/>
                    <a:pt x="7089" y="11016"/>
                  </a:cubicBezTo>
                  <a:cubicBezTo>
                    <a:pt x="10018" y="12672"/>
                    <a:pt x="12947" y="13968"/>
                    <a:pt x="14960" y="14976"/>
                  </a:cubicBezTo>
                  <a:cubicBezTo>
                    <a:pt x="16974" y="15984"/>
                    <a:pt x="18072" y="16704"/>
                    <a:pt x="18621" y="17424"/>
                  </a:cubicBezTo>
                  <a:cubicBezTo>
                    <a:pt x="19170" y="18144"/>
                    <a:pt x="19170" y="18864"/>
                    <a:pt x="17523" y="19584"/>
                  </a:cubicBezTo>
                  <a:cubicBezTo>
                    <a:pt x="15876" y="20304"/>
                    <a:pt x="12581" y="21024"/>
                    <a:pt x="10018" y="21312"/>
                  </a:cubicBezTo>
                  <a:cubicBezTo>
                    <a:pt x="7455" y="21600"/>
                    <a:pt x="5625" y="21456"/>
                    <a:pt x="4343" y="21024"/>
                  </a:cubicBezTo>
                  <a:cubicBezTo>
                    <a:pt x="3062" y="20592"/>
                    <a:pt x="2330" y="19872"/>
                    <a:pt x="3245" y="19368"/>
                  </a:cubicBezTo>
                  <a:cubicBezTo>
                    <a:pt x="4160" y="18864"/>
                    <a:pt x="6723" y="18576"/>
                    <a:pt x="9286" y="18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5367993" y="3943350"/>
              <a:ext cx="13924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5600"/>
                    <a:pt x="21600" y="11200"/>
                    <a:pt x="20057" y="14800"/>
                  </a:cubicBezTo>
                  <a:cubicBezTo>
                    <a:pt x="18514" y="18400"/>
                    <a:pt x="9257" y="20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5387043" y="3898900"/>
              <a:ext cx="38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5448132" y="3921306"/>
              <a:ext cx="61293" cy="136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6" h="21082" fill="norm" stroke="1" extrusionOk="0">
                  <a:moveTo>
                    <a:pt x="17516" y="463"/>
                  </a:moveTo>
                  <a:cubicBezTo>
                    <a:pt x="14032" y="135"/>
                    <a:pt x="10548" y="-192"/>
                    <a:pt x="7413" y="135"/>
                  </a:cubicBezTo>
                  <a:cubicBezTo>
                    <a:pt x="4277" y="463"/>
                    <a:pt x="1490" y="1444"/>
                    <a:pt x="445" y="2917"/>
                  </a:cubicBezTo>
                  <a:cubicBezTo>
                    <a:pt x="-600" y="4390"/>
                    <a:pt x="97" y="6353"/>
                    <a:pt x="3581" y="8481"/>
                  </a:cubicBezTo>
                  <a:cubicBezTo>
                    <a:pt x="7065" y="10608"/>
                    <a:pt x="13335" y="12899"/>
                    <a:pt x="16819" y="14863"/>
                  </a:cubicBezTo>
                  <a:cubicBezTo>
                    <a:pt x="20303" y="16826"/>
                    <a:pt x="21000" y="18463"/>
                    <a:pt x="19258" y="19608"/>
                  </a:cubicBezTo>
                  <a:cubicBezTo>
                    <a:pt x="17516" y="20753"/>
                    <a:pt x="13335" y="21408"/>
                    <a:pt x="10897" y="20917"/>
                  </a:cubicBezTo>
                  <a:cubicBezTo>
                    <a:pt x="8458" y="20426"/>
                    <a:pt x="7761" y="18790"/>
                    <a:pt x="7065" y="17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5724749" y="3935802"/>
              <a:ext cx="113145" cy="128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100" fill="norm" stroke="1" extrusionOk="0">
                  <a:moveTo>
                    <a:pt x="21382" y="5423"/>
                  </a:moveTo>
                  <a:cubicBezTo>
                    <a:pt x="20582" y="3681"/>
                    <a:pt x="19782" y="1939"/>
                    <a:pt x="17982" y="894"/>
                  </a:cubicBezTo>
                  <a:cubicBezTo>
                    <a:pt x="16182" y="-152"/>
                    <a:pt x="13382" y="-500"/>
                    <a:pt x="10582" y="1068"/>
                  </a:cubicBezTo>
                  <a:cubicBezTo>
                    <a:pt x="7782" y="2635"/>
                    <a:pt x="4982" y="6119"/>
                    <a:pt x="3182" y="8906"/>
                  </a:cubicBezTo>
                  <a:cubicBezTo>
                    <a:pt x="1382" y="11694"/>
                    <a:pt x="582" y="13784"/>
                    <a:pt x="182" y="15700"/>
                  </a:cubicBezTo>
                  <a:cubicBezTo>
                    <a:pt x="-218" y="17616"/>
                    <a:pt x="-218" y="19358"/>
                    <a:pt x="2982" y="20229"/>
                  </a:cubicBezTo>
                  <a:cubicBezTo>
                    <a:pt x="6182" y="21100"/>
                    <a:pt x="12582" y="21100"/>
                    <a:pt x="18982" y="21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5844699" y="3962400"/>
              <a:ext cx="63045" cy="104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250" fill="norm" stroke="1" extrusionOk="0">
                  <a:moveTo>
                    <a:pt x="20753" y="0"/>
                  </a:moveTo>
                  <a:cubicBezTo>
                    <a:pt x="17269" y="432"/>
                    <a:pt x="13785" y="864"/>
                    <a:pt x="9953" y="3240"/>
                  </a:cubicBezTo>
                  <a:cubicBezTo>
                    <a:pt x="6121" y="5616"/>
                    <a:pt x="1940" y="9936"/>
                    <a:pt x="547" y="13176"/>
                  </a:cubicBezTo>
                  <a:cubicBezTo>
                    <a:pt x="-847" y="16416"/>
                    <a:pt x="547" y="18576"/>
                    <a:pt x="3334" y="19872"/>
                  </a:cubicBezTo>
                  <a:cubicBezTo>
                    <a:pt x="6121" y="21168"/>
                    <a:pt x="10301" y="21600"/>
                    <a:pt x="13437" y="20952"/>
                  </a:cubicBezTo>
                  <a:cubicBezTo>
                    <a:pt x="16572" y="20304"/>
                    <a:pt x="18663" y="18576"/>
                    <a:pt x="19011" y="15984"/>
                  </a:cubicBezTo>
                  <a:cubicBezTo>
                    <a:pt x="19359" y="13392"/>
                    <a:pt x="17966" y="9936"/>
                    <a:pt x="16572" y="6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5939493" y="3972543"/>
              <a:ext cx="101601" cy="8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8" fill="norm" stroke="1" extrusionOk="0">
                  <a:moveTo>
                    <a:pt x="0" y="3707"/>
                  </a:moveTo>
                  <a:cubicBezTo>
                    <a:pt x="1350" y="6278"/>
                    <a:pt x="2700" y="8849"/>
                    <a:pt x="3375" y="11421"/>
                  </a:cubicBezTo>
                  <a:cubicBezTo>
                    <a:pt x="4050" y="13992"/>
                    <a:pt x="4050" y="16564"/>
                    <a:pt x="4275" y="16564"/>
                  </a:cubicBezTo>
                  <a:cubicBezTo>
                    <a:pt x="4500" y="16564"/>
                    <a:pt x="4950" y="13992"/>
                    <a:pt x="5850" y="11164"/>
                  </a:cubicBezTo>
                  <a:cubicBezTo>
                    <a:pt x="6750" y="8335"/>
                    <a:pt x="8100" y="5249"/>
                    <a:pt x="9675" y="2935"/>
                  </a:cubicBezTo>
                  <a:cubicBezTo>
                    <a:pt x="11250" y="621"/>
                    <a:pt x="13050" y="-922"/>
                    <a:pt x="14175" y="621"/>
                  </a:cubicBezTo>
                  <a:cubicBezTo>
                    <a:pt x="15300" y="2164"/>
                    <a:pt x="15750" y="6792"/>
                    <a:pt x="16875" y="10649"/>
                  </a:cubicBezTo>
                  <a:cubicBezTo>
                    <a:pt x="18000" y="14507"/>
                    <a:pt x="19800" y="17592"/>
                    <a:pt x="21600" y="206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6047443" y="3946789"/>
              <a:ext cx="82551" cy="117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21600" y="6316"/>
                  </a:moveTo>
                  <a:cubicBezTo>
                    <a:pt x="21046" y="4388"/>
                    <a:pt x="20492" y="2459"/>
                    <a:pt x="18831" y="1302"/>
                  </a:cubicBezTo>
                  <a:cubicBezTo>
                    <a:pt x="17169" y="145"/>
                    <a:pt x="14400" y="-241"/>
                    <a:pt x="11908" y="145"/>
                  </a:cubicBezTo>
                  <a:cubicBezTo>
                    <a:pt x="9415" y="530"/>
                    <a:pt x="7200" y="1688"/>
                    <a:pt x="6092" y="3230"/>
                  </a:cubicBezTo>
                  <a:cubicBezTo>
                    <a:pt x="4985" y="4773"/>
                    <a:pt x="4985" y="6702"/>
                    <a:pt x="5815" y="8438"/>
                  </a:cubicBezTo>
                  <a:cubicBezTo>
                    <a:pt x="6646" y="10173"/>
                    <a:pt x="8308" y="11716"/>
                    <a:pt x="9415" y="13645"/>
                  </a:cubicBezTo>
                  <a:cubicBezTo>
                    <a:pt x="10523" y="15573"/>
                    <a:pt x="11077" y="17888"/>
                    <a:pt x="9415" y="19238"/>
                  </a:cubicBezTo>
                  <a:cubicBezTo>
                    <a:pt x="7754" y="20588"/>
                    <a:pt x="3877" y="20973"/>
                    <a:pt x="0" y="21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6142693" y="3987799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6149043" y="39306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6185709" y="3940672"/>
              <a:ext cx="77635" cy="133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352" fill="norm" stroke="1" extrusionOk="0">
                  <a:moveTo>
                    <a:pt x="20848" y="427"/>
                  </a:moveTo>
                  <a:cubicBezTo>
                    <a:pt x="18006" y="89"/>
                    <a:pt x="15164" y="-248"/>
                    <a:pt x="11469" y="258"/>
                  </a:cubicBezTo>
                  <a:cubicBezTo>
                    <a:pt x="7774" y="764"/>
                    <a:pt x="3227" y="2114"/>
                    <a:pt x="1237" y="3633"/>
                  </a:cubicBezTo>
                  <a:cubicBezTo>
                    <a:pt x="-752" y="5152"/>
                    <a:pt x="-184" y="6839"/>
                    <a:pt x="1806" y="8696"/>
                  </a:cubicBezTo>
                  <a:cubicBezTo>
                    <a:pt x="3795" y="10552"/>
                    <a:pt x="7206" y="12577"/>
                    <a:pt x="9764" y="14264"/>
                  </a:cubicBezTo>
                  <a:cubicBezTo>
                    <a:pt x="12322" y="15952"/>
                    <a:pt x="14027" y="17302"/>
                    <a:pt x="14027" y="18652"/>
                  </a:cubicBezTo>
                  <a:cubicBezTo>
                    <a:pt x="14027" y="20002"/>
                    <a:pt x="12322" y="21352"/>
                    <a:pt x="10616" y="21352"/>
                  </a:cubicBezTo>
                  <a:cubicBezTo>
                    <a:pt x="8911" y="21352"/>
                    <a:pt x="7206" y="20002"/>
                    <a:pt x="6637" y="18315"/>
                  </a:cubicBezTo>
                  <a:cubicBezTo>
                    <a:pt x="6069" y="16627"/>
                    <a:pt x="6637" y="14602"/>
                    <a:pt x="7206" y="12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6288199" y="3835399"/>
              <a:ext cx="76745" cy="273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438" fill="norm" stroke="1" extrusionOk="0">
                  <a:moveTo>
                    <a:pt x="21166" y="0"/>
                  </a:moveTo>
                  <a:cubicBezTo>
                    <a:pt x="15912" y="2825"/>
                    <a:pt x="10658" y="5649"/>
                    <a:pt x="6863" y="8889"/>
                  </a:cubicBezTo>
                  <a:cubicBezTo>
                    <a:pt x="3069" y="12129"/>
                    <a:pt x="734" y="15785"/>
                    <a:pt x="150" y="18028"/>
                  </a:cubicBezTo>
                  <a:cubicBezTo>
                    <a:pt x="-434" y="20271"/>
                    <a:pt x="734" y="21102"/>
                    <a:pt x="2777" y="21351"/>
                  </a:cubicBezTo>
                  <a:cubicBezTo>
                    <a:pt x="4820" y="21600"/>
                    <a:pt x="7739" y="21268"/>
                    <a:pt x="10658" y="20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6263343" y="3991222"/>
              <a:ext cx="234951" cy="91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4" fill="norm" stroke="1" extrusionOk="0">
                  <a:moveTo>
                    <a:pt x="0" y="6424"/>
                  </a:moveTo>
                  <a:cubicBezTo>
                    <a:pt x="2919" y="6424"/>
                    <a:pt x="5838" y="6424"/>
                    <a:pt x="7881" y="5464"/>
                  </a:cubicBezTo>
                  <a:cubicBezTo>
                    <a:pt x="9924" y="4504"/>
                    <a:pt x="11092" y="2584"/>
                    <a:pt x="11189" y="1384"/>
                  </a:cubicBezTo>
                  <a:cubicBezTo>
                    <a:pt x="11286" y="184"/>
                    <a:pt x="10314" y="-296"/>
                    <a:pt x="9438" y="184"/>
                  </a:cubicBezTo>
                  <a:cubicBezTo>
                    <a:pt x="8562" y="664"/>
                    <a:pt x="7784" y="2104"/>
                    <a:pt x="7297" y="4024"/>
                  </a:cubicBezTo>
                  <a:cubicBezTo>
                    <a:pt x="6811" y="5944"/>
                    <a:pt x="6616" y="8344"/>
                    <a:pt x="6908" y="10264"/>
                  </a:cubicBezTo>
                  <a:cubicBezTo>
                    <a:pt x="7200" y="12184"/>
                    <a:pt x="7978" y="13624"/>
                    <a:pt x="9243" y="13384"/>
                  </a:cubicBezTo>
                  <a:cubicBezTo>
                    <a:pt x="10508" y="13144"/>
                    <a:pt x="12259" y="11224"/>
                    <a:pt x="13524" y="9544"/>
                  </a:cubicBezTo>
                  <a:cubicBezTo>
                    <a:pt x="14789" y="7864"/>
                    <a:pt x="15568" y="6424"/>
                    <a:pt x="15957" y="6904"/>
                  </a:cubicBezTo>
                  <a:cubicBezTo>
                    <a:pt x="16346" y="7384"/>
                    <a:pt x="16346" y="9784"/>
                    <a:pt x="16054" y="12904"/>
                  </a:cubicBezTo>
                  <a:cubicBezTo>
                    <a:pt x="15762" y="16024"/>
                    <a:pt x="15178" y="19864"/>
                    <a:pt x="14984" y="20584"/>
                  </a:cubicBezTo>
                  <a:cubicBezTo>
                    <a:pt x="14789" y="21304"/>
                    <a:pt x="14984" y="18904"/>
                    <a:pt x="15178" y="16504"/>
                  </a:cubicBezTo>
                  <a:cubicBezTo>
                    <a:pt x="15373" y="14104"/>
                    <a:pt x="15568" y="11704"/>
                    <a:pt x="15957" y="9544"/>
                  </a:cubicBezTo>
                  <a:cubicBezTo>
                    <a:pt x="16346" y="7384"/>
                    <a:pt x="16930" y="5464"/>
                    <a:pt x="17708" y="4744"/>
                  </a:cubicBezTo>
                  <a:cubicBezTo>
                    <a:pt x="18486" y="4024"/>
                    <a:pt x="19459" y="4504"/>
                    <a:pt x="20141" y="6424"/>
                  </a:cubicBezTo>
                  <a:cubicBezTo>
                    <a:pt x="20822" y="8344"/>
                    <a:pt x="21211" y="11704"/>
                    <a:pt x="21600" y="150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6544860" y="3835399"/>
              <a:ext cx="4868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26" y="4741"/>
                    <a:pt x="8452" y="9483"/>
                    <a:pt x="4696" y="12556"/>
                  </a:cubicBezTo>
                  <a:cubicBezTo>
                    <a:pt x="939" y="15629"/>
                    <a:pt x="0" y="17034"/>
                    <a:pt x="0" y="18263"/>
                  </a:cubicBezTo>
                  <a:cubicBezTo>
                    <a:pt x="0" y="19493"/>
                    <a:pt x="939" y="20546"/>
                    <a:pt x="4696" y="21073"/>
                  </a:cubicBezTo>
                  <a:cubicBezTo>
                    <a:pt x="8452" y="21600"/>
                    <a:pt x="15026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6498293" y="3994150"/>
              <a:ext cx="889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5015231" y="4377165"/>
              <a:ext cx="117813" cy="129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268" fill="norm" stroke="1" extrusionOk="0">
                  <a:moveTo>
                    <a:pt x="629" y="15345"/>
                  </a:moveTo>
                  <a:cubicBezTo>
                    <a:pt x="4797" y="13603"/>
                    <a:pt x="8966" y="11862"/>
                    <a:pt x="11618" y="10120"/>
                  </a:cubicBezTo>
                  <a:cubicBezTo>
                    <a:pt x="14271" y="8378"/>
                    <a:pt x="15408" y="6636"/>
                    <a:pt x="15787" y="4894"/>
                  </a:cubicBezTo>
                  <a:cubicBezTo>
                    <a:pt x="16166" y="3152"/>
                    <a:pt x="15787" y="1410"/>
                    <a:pt x="14650" y="539"/>
                  </a:cubicBezTo>
                  <a:cubicBezTo>
                    <a:pt x="13513" y="-332"/>
                    <a:pt x="11618" y="-332"/>
                    <a:pt x="8966" y="1933"/>
                  </a:cubicBezTo>
                  <a:cubicBezTo>
                    <a:pt x="6313" y="4197"/>
                    <a:pt x="2903" y="8726"/>
                    <a:pt x="1197" y="11862"/>
                  </a:cubicBezTo>
                  <a:cubicBezTo>
                    <a:pt x="-508" y="14997"/>
                    <a:pt x="-508" y="16739"/>
                    <a:pt x="1955" y="18307"/>
                  </a:cubicBezTo>
                  <a:cubicBezTo>
                    <a:pt x="4418" y="19874"/>
                    <a:pt x="9345" y="21268"/>
                    <a:pt x="12945" y="21268"/>
                  </a:cubicBezTo>
                  <a:cubicBezTo>
                    <a:pt x="16545" y="21268"/>
                    <a:pt x="18818" y="19874"/>
                    <a:pt x="21092" y="18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5113993" y="4391206"/>
              <a:ext cx="101601" cy="142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21600" y="443"/>
                  </a:moveTo>
                  <a:cubicBezTo>
                    <a:pt x="19350" y="130"/>
                    <a:pt x="17100" y="-183"/>
                    <a:pt x="15075" y="130"/>
                  </a:cubicBezTo>
                  <a:cubicBezTo>
                    <a:pt x="13050" y="443"/>
                    <a:pt x="11250" y="1382"/>
                    <a:pt x="11025" y="2478"/>
                  </a:cubicBezTo>
                  <a:cubicBezTo>
                    <a:pt x="10800" y="3574"/>
                    <a:pt x="12150" y="4826"/>
                    <a:pt x="13950" y="7017"/>
                  </a:cubicBezTo>
                  <a:cubicBezTo>
                    <a:pt x="15750" y="9208"/>
                    <a:pt x="18000" y="12339"/>
                    <a:pt x="18675" y="14687"/>
                  </a:cubicBezTo>
                  <a:cubicBezTo>
                    <a:pt x="19350" y="17034"/>
                    <a:pt x="18450" y="18600"/>
                    <a:pt x="16875" y="19695"/>
                  </a:cubicBezTo>
                  <a:cubicBezTo>
                    <a:pt x="15300" y="20791"/>
                    <a:pt x="13050" y="21417"/>
                    <a:pt x="10125" y="20947"/>
                  </a:cubicBezTo>
                  <a:cubicBezTo>
                    <a:pt x="7200" y="20478"/>
                    <a:pt x="3600" y="18913"/>
                    <a:pt x="0" y="17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5153805" y="3649092"/>
              <a:ext cx="118939" cy="129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258" fill="norm" stroke="1" extrusionOk="0">
                  <a:moveTo>
                    <a:pt x="831" y="4535"/>
                  </a:moveTo>
                  <a:cubicBezTo>
                    <a:pt x="1968" y="2793"/>
                    <a:pt x="3105" y="1052"/>
                    <a:pt x="4620" y="355"/>
                  </a:cubicBezTo>
                  <a:cubicBezTo>
                    <a:pt x="6136" y="-342"/>
                    <a:pt x="8031" y="6"/>
                    <a:pt x="8978" y="1226"/>
                  </a:cubicBezTo>
                  <a:cubicBezTo>
                    <a:pt x="9926" y="2445"/>
                    <a:pt x="9926" y="4535"/>
                    <a:pt x="8599" y="7148"/>
                  </a:cubicBezTo>
                  <a:cubicBezTo>
                    <a:pt x="7273" y="9761"/>
                    <a:pt x="4620" y="12897"/>
                    <a:pt x="2726" y="15161"/>
                  </a:cubicBezTo>
                  <a:cubicBezTo>
                    <a:pt x="831" y="17426"/>
                    <a:pt x="-306" y="18819"/>
                    <a:pt x="73" y="19690"/>
                  </a:cubicBezTo>
                  <a:cubicBezTo>
                    <a:pt x="452" y="20561"/>
                    <a:pt x="2347" y="20910"/>
                    <a:pt x="6136" y="21084"/>
                  </a:cubicBezTo>
                  <a:cubicBezTo>
                    <a:pt x="9926" y="21258"/>
                    <a:pt x="15610" y="21258"/>
                    <a:pt x="21294" y="21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5305287" y="4273549"/>
              <a:ext cx="43708" cy="226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3" h="21600" fill="norm" stroke="1" extrusionOk="0">
                  <a:moveTo>
                    <a:pt x="8468" y="0"/>
                  </a:moveTo>
                  <a:cubicBezTo>
                    <a:pt x="8468" y="2422"/>
                    <a:pt x="8468" y="4845"/>
                    <a:pt x="6996" y="7671"/>
                  </a:cubicBezTo>
                  <a:cubicBezTo>
                    <a:pt x="5523" y="10497"/>
                    <a:pt x="2577" y="13727"/>
                    <a:pt x="1105" y="15847"/>
                  </a:cubicBezTo>
                  <a:cubicBezTo>
                    <a:pt x="-368" y="17966"/>
                    <a:pt x="-368" y="18976"/>
                    <a:pt x="1105" y="19884"/>
                  </a:cubicBezTo>
                  <a:cubicBezTo>
                    <a:pt x="2577" y="20793"/>
                    <a:pt x="5523" y="21600"/>
                    <a:pt x="9450" y="21600"/>
                  </a:cubicBezTo>
                  <a:cubicBezTo>
                    <a:pt x="13377" y="21600"/>
                    <a:pt x="18287" y="20793"/>
                    <a:pt x="19759" y="19682"/>
                  </a:cubicBezTo>
                  <a:cubicBezTo>
                    <a:pt x="21232" y="18572"/>
                    <a:pt x="19268" y="17159"/>
                    <a:pt x="17305" y="157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5271612" y="4356100"/>
              <a:ext cx="140832" cy="110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32" fill="norm" stroke="1" extrusionOk="0">
                  <a:moveTo>
                    <a:pt x="4041" y="13449"/>
                  </a:moveTo>
                  <a:cubicBezTo>
                    <a:pt x="2107" y="13449"/>
                    <a:pt x="172" y="13449"/>
                    <a:pt x="11" y="13245"/>
                  </a:cubicBezTo>
                  <a:cubicBezTo>
                    <a:pt x="-150" y="13042"/>
                    <a:pt x="1462" y="12634"/>
                    <a:pt x="4041" y="11819"/>
                  </a:cubicBezTo>
                  <a:cubicBezTo>
                    <a:pt x="6620" y="11004"/>
                    <a:pt x="10166" y="9781"/>
                    <a:pt x="13229" y="9170"/>
                  </a:cubicBezTo>
                  <a:cubicBezTo>
                    <a:pt x="16292" y="8558"/>
                    <a:pt x="18871" y="8558"/>
                    <a:pt x="20160" y="9781"/>
                  </a:cubicBezTo>
                  <a:cubicBezTo>
                    <a:pt x="21450" y="11004"/>
                    <a:pt x="21450" y="13449"/>
                    <a:pt x="21289" y="16098"/>
                  </a:cubicBezTo>
                  <a:cubicBezTo>
                    <a:pt x="21128" y="18747"/>
                    <a:pt x="20805" y="21600"/>
                    <a:pt x="20644" y="21192"/>
                  </a:cubicBezTo>
                  <a:cubicBezTo>
                    <a:pt x="20483" y="20785"/>
                    <a:pt x="20483" y="17117"/>
                    <a:pt x="20644" y="13042"/>
                  </a:cubicBezTo>
                  <a:cubicBezTo>
                    <a:pt x="20805" y="8966"/>
                    <a:pt x="21128" y="4483"/>
                    <a:pt x="214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5466143" y="4375149"/>
              <a:ext cx="143151" cy="105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063" fill="norm" stroke="1" extrusionOk="0">
                  <a:moveTo>
                    <a:pt x="517" y="0"/>
                  </a:moveTo>
                  <a:cubicBezTo>
                    <a:pt x="835" y="4235"/>
                    <a:pt x="1153" y="8471"/>
                    <a:pt x="994" y="12494"/>
                  </a:cubicBezTo>
                  <a:cubicBezTo>
                    <a:pt x="835" y="16518"/>
                    <a:pt x="200" y="20329"/>
                    <a:pt x="41" y="20965"/>
                  </a:cubicBezTo>
                  <a:cubicBezTo>
                    <a:pt x="-118" y="21600"/>
                    <a:pt x="200" y="19059"/>
                    <a:pt x="676" y="16518"/>
                  </a:cubicBezTo>
                  <a:cubicBezTo>
                    <a:pt x="1153" y="13976"/>
                    <a:pt x="1788" y="11435"/>
                    <a:pt x="2582" y="9318"/>
                  </a:cubicBezTo>
                  <a:cubicBezTo>
                    <a:pt x="3376" y="7200"/>
                    <a:pt x="4329" y="5506"/>
                    <a:pt x="5123" y="5718"/>
                  </a:cubicBezTo>
                  <a:cubicBezTo>
                    <a:pt x="5917" y="5929"/>
                    <a:pt x="6553" y="8047"/>
                    <a:pt x="8300" y="7624"/>
                  </a:cubicBezTo>
                  <a:cubicBezTo>
                    <a:pt x="10047" y="7200"/>
                    <a:pt x="12906" y="4235"/>
                    <a:pt x="14653" y="4659"/>
                  </a:cubicBezTo>
                  <a:cubicBezTo>
                    <a:pt x="16400" y="5082"/>
                    <a:pt x="17035" y="8894"/>
                    <a:pt x="17988" y="11435"/>
                  </a:cubicBezTo>
                  <a:cubicBezTo>
                    <a:pt x="18941" y="13976"/>
                    <a:pt x="20211" y="15247"/>
                    <a:pt x="21482" y="16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5630050" y="4259744"/>
              <a:ext cx="151917" cy="201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389" fill="norm" stroke="1" extrusionOk="0">
                  <a:moveTo>
                    <a:pt x="3312" y="19017"/>
                  </a:moveTo>
                  <a:cubicBezTo>
                    <a:pt x="4199" y="18117"/>
                    <a:pt x="5087" y="17217"/>
                    <a:pt x="4791" y="16654"/>
                  </a:cubicBezTo>
                  <a:cubicBezTo>
                    <a:pt x="4495" y="16092"/>
                    <a:pt x="3016" y="15867"/>
                    <a:pt x="1832" y="16317"/>
                  </a:cubicBezTo>
                  <a:cubicBezTo>
                    <a:pt x="649" y="16767"/>
                    <a:pt x="-239" y="17892"/>
                    <a:pt x="57" y="18679"/>
                  </a:cubicBezTo>
                  <a:cubicBezTo>
                    <a:pt x="353" y="19467"/>
                    <a:pt x="1832" y="19917"/>
                    <a:pt x="3312" y="20029"/>
                  </a:cubicBezTo>
                  <a:cubicBezTo>
                    <a:pt x="4791" y="20142"/>
                    <a:pt x="6271" y="19917"/>
                    <a:pt x="8786" y="17780"/>
                  </a:cubicBezTo>
                  <a:cubicBezTo>
                    <a:pt x="11301" y="15642"/>
                    <a:pt x="14851" y="11592"/>
                    <a:pt x="16923" y="9004"/>
                  </a:cubicBezTo>
                  <a:cubicBezTo>
                    <a:pt x="18994" y="6417"/>
                    <a:pt x="19586" y="5292"/>
                    <a:pt x="20177" y="3717"/>
                  </a:cubicBezTo>
                  <a:cubicBezTo>
                    <a:pt x="20769" y="2142"/>
                    <a:pt x="21361" y="117"/>
                    <a:pt x="21213" y="4"/>
                  </a:cubicBezTo>
                  <a:cubicBezTo>
                    <a:pt x="21065" y="-108"/>
                    <a:pt x="20177" y="1692"/>
                    <a:pt x="19438" y="4167"/>
                  </a:cubicBezTo>
                  <a:cubicBezTo>
                    <a:pt x="18698" y="6642"/>
                    <a:pt x="18106" y="9792"/>
                    <a:pt x="17810" y="12492"/>
                  </a:cubicBezTo>
                  <a:cubicBezTo>
                    <a:pt x="17514" y="15192"/>
                    <a:pt x="17514" y="17442"/>
                    <a:pt x="17958" y="19017"/>
                  </a:cubicBezTo>
                  <a:cubicBezTo>
                    <a:pt x="18402" y="20592"/>
                    <a:pt x="19290" y="21492"/>
                    <a:pt x="19882" y="21379"/>
                  </a:cubicBezTo>
                  <a:cubicBezTo>
                    <a:pt x="20473" y="21267"/>
                    <a:pt x="20769" y="20142"/>
                    <a:pt x="21065" y="190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5736293" y="4349749"/>
              <a:ext cx="247651" cy="101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fill="norm" stroke="1" extrusionOk="0">
                  <a:moveTo>
                    <a:pt x="0" y="7935"/>
                  </a:moveTo>
                  <a:cubicBezTo>
                    <a:pt x="1846" y="7935"/>
                    <a:pt x="3692" y="7935"/>
                    <a:pt x="5077" y="7935"/>
                  </a:cubicBezTo>
                  <a:cubicBezTo>
                    <a:pt x="6462" y="7935"/>
                    <a:pt x="7385" y="7935"/>
                    <a:pt x="7846" y="9918"/>
                  </a:cubicBezTo>
                  <a:cubicBezTo>
                    <a:pt x="8308" y="11902"/>
                    <a:pt x="8308" y="15869"/>
                    <a:pt x="8585" y="16971"/>
                  </a:cubicBezTo>
                  <a:cubicBezTo>
                    <a:pt x="8862" y="18073"/>
                    <a:pt x="9415" y="16310"/>
                    <a:pt x="9692" y="14327"/>
                  </a:cubicBezTo>
                  <a:cubicBezTo>
                    <a:pt x="9969" y="12343"/>
                    <a:pt x="9969" y="10139"/>
                    <a:pt x="10431" y="8816"/>
                  </a:cubicBezTo>
                  <a:cubicBezTo>
                    <a:pt x="10892" y="7494"/>
                    <a:pt x="11815" y="7053"/>
                    <a:pt x="12554" y="7935"/>
                  </a:cubicBezTo>
                  <a:cubicBezTo>
                    <a:pt x="13292" y="8816"/>
                    <a:pt x="13846" y="11020"/>
                    <a:pt x="14215" y="13886"/>
                  </a:cubicBezTo>
                  <a:cubicBezTo>
                    <a:pt x="14585" y="16751"/>
                    <a:pt x="14769" y="20278"/>
                    <a:pt x="14769" y="20939"/>
                  </a:cubicBezTo>
                  <a:cubicBezTo>
                    <a:pt x="14769" y="21600"/>
                    <a:pt x="14585" y="19396"/>
                    <a:pt x="14862" y="15869"/>
                  </a:cubicBezTo>
                  <a:cubicBezTo>
                    <a:pt x="15138" y="12343"/>
                    <a:pt x="15877" y="7494"/>
                    <a:pt x="17077" y="4629"/>
                  </a:cubicBezTo>
                  <a:cubicBezTo>
                    <a:pt x="18277" y="1763"/>
                    <a:pt x="19938" y="8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6088463" y="4305027"/>
              <a:ext cx="200281" cy="395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39" fill="norm" stroke="1" extrusionOk="0">
                  <a:moveTo>
                    <a:pt x="12647" y="6186"/>
                  </a:moveTo>
                  <a:cubicBezTo>
                    <a:pt x="12419" y="5614"/>
                    <a:pt x="12192" y="5043"/>
                    <a:pt x="11169" y="4700"/>
                  </a:cubicBezTo>
                  <a:cubicBezTo>
                    <a:pt x="10146" y="4357"/>
                    <a:pt x="8327" y="4243"/>
                    <a:pt x="6394" y="4643"/>
                  </a:cubicBezTo>
                  <a:cubicBezTo>
                    <a:pt x="4461" y="5043"/>
                    <a:pt x="2415" y="5957"/>
                    <a:pt x="1278" y="6700"/>
                  </a:cubicBezTo>
                  <a:cubicBezTo>
                    <a:pt x="141" y="7443"/>
                    <a:pt x="-86" y="8014"/>
                    <a:pt x="255" y="8471"/>
                  </a:cubicBezTo>
                  <a:cubicBezTo>
                    <a:pt x="596" y="8929"/>
                    <a:pt x="1506" y="9271"/>
                    <a:pt x="2870" y="9100"/>
                  </a:cubicBezTo>
                  <a:cubicBezTo>
                    <a:pt x="4234" y="8929"/>
                    <a:pt x="6053" y="8243"/>
                    <a:pt x="7190" y="7329"/>
                  </a:cubicBezTo>
                  <a:cubicBezTo>
                    <a:pt x="8327" y="6414"/>
                    <a:pt x="8781" y="5271"/>
                    <a:pt x="8668" y="4471"/>
                  </a:cubicBezTo>
                  <a:cubicBezTo>
                    <a:pt x="8554" y="3671"/>
                    <a:pt x="7872" y="3214"/>
                    <a:pt x="7872" y="2700"/>
                  </a:cubicBezTo>
                  <a:cubicBezTo>
                    <a:pt x="7872" y="2186"/>
                    <a:pt x="8554" y="1614"/>
                    <a:pt x="9577" y="1043"/>
                  </a:cubicBezTo>
                  <a:cubicBezTo>
                    <a:pt x="10600" y="471"/>
                    <a:pt x="11965" y="-100"/>
                    <a:pt x="12647" y="14"/>
                  </a:cubicBezTo>
                  <a:cubicBezTo>
                    <a:pt x="13329" y="129"/>
                    <a:pt x="13329" y="929"/>
                    <a:pt x="11851" y="2757"/>
                  </a:cubicBezTo>
                  <a:cubicBezTo>
                    <a:pt x="10373" y="4586"/>
                    <a:pt x="7417" y="7443"/>
                    <a:pt x="5257" y="9957"/>
                  </a:cubicBezTo>
                  <a:cubicBezTo>
                    <a:pt x="3097" y="12471"/>
                    <a:pt x="1733" y="14643"/>
                    <a:pt x="937" y="16129"/>
                  </a:cubicBezTo>
                  <a:cubicBezTo>
                    <a:pt x="141" y="17614"/>
                    <a:pt x="-86" y="18414"/>
                    <a:pt x="28" y="19157"/>
                  </a:cubicBezTo>
                  <a:cubicBezTo>
                    <a:pt x="141" y="19900"/>
                    <a:pt x="596" y="20586"/>
                    <a:pt x="1392" y="20986"/>
                  </a:cubicBezTo>
                  <a:cubicBezTo>
                    <a:pt x="2188" y="21386"/>
                    <a:pt x="3325" y="21500"/>
                    <a:pt x="4802" y="21043"/>
                  </a:cubicBezTo>
                  <a:cubicBezTo>
                    <a:pt x="6280" y="20586"/>
                    <a:pt x="8099" y="19557"/>
                    <a:pt x="9122" y="18300"/>
                  </a:cubicBezTo>
                  <a:cubicBezTo>
                    <a:pt x="10146" y="17043"/>
                    <a:pt x="10373" y="15557"/>
                    <a:pt x="10487" y="14529"/>
                  </a:cubicBezTo>
                  <a:cubicBezTo>
                    <a:pt x="10600" y="13500"/>
                    <a:pt x="10600" y="12929"/>
                    <a:pt x="11169" y="12586"/>
                  </a:cubicBezTo>
                  <a:cubicBezTo>
                    <a:pt x="11737" y="12243"/>
                    <a:pt x="12874" y="12129"/>
                    <a:pt x="14693" y="11900"/>
                  </a:cubicBezTo>
                  <a:cubicBezTo>
                    <a:pt x="16512" y="11671"/>
                    <a:pt x="19013" y="11329"/>
                    <a:pt x="21514" y="109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6394577" y="4444999"/>
              <a:ext cx="237067" cy="110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5979" y="1223"/>
                  </a:moveTo>
                  <a:cubicBezTo>
                    <a:pt x="5786" y="5298"/>
                    <a:pt x="5593" y="9374"/>
                    <a:pt x="5207" y="12634"/>
                  </a:cubicBezTo>
                  <a:cubicBezTo>
                    <a:pt x="4821" y="15894"/>
                    <a:pt x="4243" y="18340"/>
                    <a:pt x="3471" y="19766"/>
                  </a:cubicBezTo>
                  <a:cubicBezTo>
                    <a:pt x="2700" y="21192"/>
                    <a:pt x="1736" y="21600"/>
                    <a:pt x="1061" y="20785"/>
                  </a:cubicBezTo>
                  <a:cubicBezTo>
                    <a:pt x="386" y="19970"/>
                    <a:pt x="0" y="17932"/>
                    <a:pt x="0" y="14672"/>
                  </a:cubicBezTo>
                  <a:cubicBezTo>
                    <a:pt x="0" y="11411"/>
                    <a:pt x="386" y="6928"/>
                    <a:pt x="2121" y="4075"/>
                  </a:cubicBezTo>
                  <a:cubicBezTo>
                    <a:pt x="3857" y="1223"/>
                    <a:pt x="6943" y="0"/>
                    <a:pt x="10414" y="0"/>
                  </a:cubicBezTo>
                  <a:cubicBezTo>
                    <a:pt x="13886" y="0"/>
                    <a:pt x="17743" y="1223"/>
                    <a:pt x="21600" y="2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6599893" y="4249602"/>
              <a:ext cx="177801" cy="106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4791"/>
                  </a:moveTo>
                  <a:cubicBezTo>
                    <a:pt x="771" y="3097"/>
                    <a:pt x="1543" y="1403"/>
                    <a:pt x="2957" y="556"/>
                  </a:cubicBezTo>
                  <a:cubicBezTo>
                    <a:pt x="4371" y="-291"/>
                    <a:pt x="6429" y="-291"/>
                    <a:pt x="8100" y="1403"/>
                  </a:cubicBezTo>
                  <a:cubicBezTo>
                    <a:pt x="9771" y="3097"/>
                    <a:pt x="11057" y="6485"/>
                    <a:pt x="11314" y="9027"/>
                  </a:cubicBezTo>
                  <a:cubicBezTo>
                    <a:pt x="11571" y="11568"/>
                    <a:pt x="10800" y="13262"/>
                    <a:pt x="9771" y="14744"/>
                  </a:cubicBezTo>
                  <a:cubicBezTo>
                    <a:pt x="8743" y="16227"/>
                    <a:pt x="7457" y="17497"/>
                    <a:pt x="7457" y="18556"/>
                  </a:cubicBezTo>
                  <a:cubicBezTo>
                    <a:pt x="7457" y="19615"/>
                    <a:pt x="8743" y="20462"/>
                    <a:pt x="11314" y="20885"/>
                  </a:cubicBezTo>
                  <a:cubicBezTo>
                    <a:pt x="13886" y="21309"/>
                    <a:pt x="17743" y="21309"/>
                    <a:pt x="21600" y="21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1987163" y="4813300"/>
              <a:ext cx="447303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600" fill="norm" stroke="1" extrusionOk="0">
                  <a:moveTo>
                    <a:pt x="43" y="21600"/>
                  </a:moveTo>
                  <a:cubicBezTo>
                    <a:pt x="13" y="17365"/>
                    <a:pt x="-18" y="13129"/>
                    <a:pt x="13" y="10376"/>
                  </a:cubicBezTo>
                  <a:cubicBezTo>
                    <a:pt x="43" y="7624"/>
                    <a:pt x="135" y="6353"/>
                    <a:pt x="339" y="5294"/>
                  </a:cubicBezTo>
                  <a:cubicBezTo>
                    <a:pt x="544" y="4235"/>
                    <a:pt x="860" y="3388"/>
                    <a:pt x="1187" y="2753"/>
                  </a:cubicBezTo>
                  <a:cubicBezTo>
                    <a:pt x="1514" y="2118"/>
                    <a:pt x="1851" y="1694"/>
                    <a:pt x="2193" y="1271"/>
                  </a:cubicBezTo>
                  <a:cubicBezTo>
                    <a:pt x="2535" y="847"/>
                    <a:pt x="2882" y="424"/>
                    <a:pt x="3286" y="212"/>
                  </a:cubicBezTo>
                  <a:cubicBezTo>
                    <a:pt x="3689" y="0"/>
                    <a:pt x="4149" y="0"/>
                    <a:pt x="4573" y="0"/>
                  </a:cubicBezTo>
                  <a:cubicBezTo>
                    <a:pt x="4996" y="0"/>
                    <a:pt x="5385" y="0"/>
                    <a:pt x="5798" y="0"/>
                  </a:cubicBezTo>
                  <a:cubicBezTo>
                    <a:pt x="6212" y="0"/>
                    <a:pt x="6651" y="0"/>
                    <a:pt x="7095" y="212"/>
                  </a:cubicBezTo>
                  <a:cubicBezTo>
                    <a:pt x="7539" y="424"/>
                    <a:pt x="7989" y="847"/>
                    <a:pt x="8377" y="1059"/>
                  </a:cubicBezTo>
                  <a:cubicBezTo>
                    <a:pt x="8765" y="1271"/>
                    <a:pt x="9092" y="1271"/>
                    <a:pt x="9434" y="1271"/>
                  </a:cubicBezTo>
                  <a:cubicBezTo>
                    <a:pt x="9776" y="1271"/>
                    <a:pt x="10133" y="1271"/>
                    <a:pt x="10501" y="1482"/>
                  </a:cubicBezTo>
                  <a:cubicBezTo>
                    <a:pt x="10869" y="1694"/>
                    <a:pt x="11247" y="2118"/>
                    <a:pt x="11625" y="2541"/>
                  </a:cubicBezTo>
                  <a:cubicBezTo>
                    <a:pt x="12002" y="2965"/>
                    <a:pt x="12380" y="3388"/>
                    <a:pt x="12753" y="3600"/>
                  </a:cubicBezTo>
                  <a:cubicBezTo>
                    <a:pt x="13126" y="3812"/>
                    <a:pt x="13493" y="3812"/>
                    <a:pt x="13871" y="3812"/>
                  </a:cubicBezTo>
                  <a:cubicBezTo>
                    <a:pt x="14249" y="3812"/>
                    <a:pt x="14637" y="3812"/>
                    <a:pt x="15005" y="3812"/>
                  </a:cubicBezTo>
                  <a:cubicBezTo>
                    <a:pt x="15373" y="3812"/>
                    <a:pt x="15720" y="3812"/>
                    <a:pt x="16072" y="3812"/>
                  </a:cubicBezTo>
                  <a:cubicBezTo>
                    <a:pt x="16425" y="3812"/>
                    <a:pt x="16782" y="3812"/>
                    <a:pt x="17129" y="3812"/>
                  </a:cubicBezTo>
                  <a:cubicBezTo>
                    <a:pt x="17476" y="3812"/>
                    <a:pt x="17813" y="3812"/>
                    <a:pt x="18191" y="4235"/>
                  </a:cubicBezTo>
                  <a:cubicBezTo>
                    <a:pt x="18569" y="4659"/>
                    <a:pt x="18988" y="5506"/>
                    <a:pt x="19407" y="6776"/>
                  </a:cubicBezTo>
                  <a:cubicBezTo>
                    <a:pt x="19825" y="8047"/>
                    <a:pt x="20244" y="9741"/>
                    <a:pt x="20607" y="12071"/>
                  </a:cubicBezTo>
                  <a:cubicBezTo>
                    <a:pt x="20969" y="14400"/>
                    <a:pt x="21276" y="17365"/>
                    <a:pt x="21582" y="20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2256493" y="4935661"/>
              <a:ext cx="273051" cy="470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8540" y="3104"/>
                  </a:moveTo>
                  <a:cubicBezTo>
                    <a:pt x="7535" y="3201"/>
                    <a:pt x="6530" y="3297"/>
                    <a:pt x="5442" y="3442"/>
                  </a:cubicBezTo>
                  <a:cubicBezTo>
                    <a:pt x="4353" y="3586"/>
                    <a:pt x="3181" y="3779"/>
                    <a:pt x="2763" y="3634"/>
                  </a:cubicBezTo>
                  <a:cubicBezTo>
                    <a:pt x="2344" y="3490"/>
                    <a:pt x="2679" y="3008"/>
                    <a:pt x="3600" y="2429"/>
                  </a:cubicBezTo>
                  <a:cubicBezTo>
                    <a:pt x="4521" y="1851"/>
                    <a:pt x="6028" y="1176"/>
                    <a:pt x="7116" y="693"/>
                  </a:cubicBezTo>
                  <a:cubicBezTo>
                    <a:pt x="8205" y="211"/>
                    <a:pt x="8874" y="-78"/>
                    <a:pt x="9377" y="18"/>
                  </a:cubicBezTo>
                  <a:cubicBezTo>
                    <a:pt x="9879" y="115"/>
                    <a:pt x="10214" y="597"/>
                    <a:pt x="10047" y="2092"/>
                  </a:cubicBezTo>
                  <a:cubicBezTo>
                    <a:pt x="9879" y="3586"/>
                    <a:pt x="9209" y="6093"/>
                    <a:pt x="8372" y="8022"/>
                  </a:cubicBezTo>
                  <a:cubicBezTo>
                    <a:pt x="7535" y="9951"/>
                    <a:pt x="6530" y="11301"/>
                    <a:pt x="5693" y="12217"/>
                  </a:cubicBezTo>
                  <a:cubicBezTo>
                    <a:pt x="4856" y="13133"/>
                    <a:pt x="4186" y="13615"/>
                    <a:pt x="3433" y="13952"/>
                  </a:cubicBezTo>
                  <a:cubicBezTo>
                    <a:pt x="2679" y="14290"/>
                    <a:pt x="1842" y="14483"/>
                    <a:pt x="1172" y="14386"/>
                  </a:cubicBezTo>
                  <a:cubicBezTo>
                    <a:pt x="502" y="14290"/>
                    <a:pt x="0" y="13904"/>
                    <a:pt x="0" y="13277"/>
                  </a:cubicBezTo>
                  <a:cubicBezTo>
                    <a:pt x="0" y="12651"/>
                    <a:pt x="502" y="11783"/>
                    <a:pt x="2512" y="10336"/>
                  </a:cubicBezTo>
                  <a:cubicBezTo>
                    <a:pt x="4521" y="8890"/>
                    <a:pt x="8037" y="6865"/>
                    <a:pt x="10716" y="5418"/>
                  </a:cubicBezTo>
                  <a:cubicBezTo>
                    <a:pt x="13395" y="3972"/>
                    <a:pt x="15237" y="3104"/>
                    <a:pt x="16409" y="2477"/>
                  </a:cubicBezTo>
                  <a:cubicBezTo>
                    <a:pt x="17581" y="1851"/>
                    <a:pt x="18084" y="1465"/>
                    <a:pt x="17916" y="1561"/>
                  </a:cubicBezTo>
                  <a:cubicBezTo>
                    <a:pt x="17749" y="1658"/>
                    <a:pt x="16912" y="2236"/>
                    <a:pt x="15405" y="3876"/>
                  </a:cubicBezTo>
                  <a:cubicBezTo>
                    <a:pt x="13898" y="5515"/>
                    <a:pt x="11721" y="8215"/>
                    <a:pt x="10381" y="10770"/>
                  </a:cubicBezTo>
                  <a:cubicBezTo>
                    <a:pt x="9042" y="13326"/>
                    <a:pt x="8540" y="15736"/>
                    <a:pt x="8288" y="17183"/>
                  </a:cubicBezTo>
                  <a:cubicBezTo>
                    <a:pt x="8037" y="18629"/>
                    <a:pt x="8037" y="19111"/>
                    <a:pt x="8372" y="19642"/>
                  </a:cubicBezTo>
                  <a:cubicBezTo>
                    <a:pt x="8707" y="20172"/>
                    <a:pt x="9377" y="20751"/>
                    <a:pt x="10130" y="21088"/>
                  </a:cubicBezTo>
                  <a:cubicBezTo>
                    <a:pt x="10884" y="21426"/>
                    <a:pt x="11721" y="21522"/>
                    <a:pt x="12307" y="21281"/>
                  </a:cubicBezTo>
                  <a:cubicBezTo>
                    <a:pt x="12893" y="21040"/>
                    <a:pt x="13228" y="20461"/>
                    <a:pt x="13479" y="19401"/>
                  </a:cubicBezTo>
                  <a:cubicBezTo>
                    <a:pt x="13730" y="18340"/>
                    <a:pt x="13898" y="16797"/>
                    <a:pt x="13730" y="15640"/>
                  </a:cubicBezTo>
                  <a:cubicBezTo>
                    <a:pt x="13563" y="14483"/>
                    <a:pt x="13060" y="13711"/>
                    <a:pt x="14316" y="12940"/>
                  </a:cubicBezTo>
                  <a:cubicBezTo>
                    <a:pt x="15572" y="12168"/>
                    <a:pt x="18586" y="11397"/>
                    <a:pt x="21600" y="106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2980393" y="5023792"/>
              <a:ext cx="146051" cy="183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2123"/>
                  </a:moveTo>
                  <a:cubicBezTo>
                    <a:pt x="313" y="8330"/>
                    <a:pt x="626" y="14537"/>
                    <a:pt x="1878" y="14910"/>
                  </a:cubicBezTo>
                  <a:cubicBezTo>
                    <a:pt x="3130" y="15282"/>
                    <a:pt x="5322" y="9820"/>
                    <a:pt x="6887" y="6592"/>
                  </a:cubicBezTo>
                  <a:cubicBezTo>
                    <a:pt x="8452" y="3365"/>
                    <a:pt x="9391" y="2372"/>
                    <a:pt x="10643" y="1503"/>
                  </a:cubicBezTo>
                  <a:cubicBezTo>
                    <a:pt x="11896" y="634"/>
                    <a:pt x="13461" y="-111"/>
                    <a:pt x="14713" y="13"/>
                  </a:cubicBezTo>
                  <a:cubicBezTo>
                    <a:pt x="15965" y="137"/>
                    <a:pt x="16904" y="1130"/>
                    <a:pt x="17530" y="3986"/>
                  </a:cubicBezTo>
                  <a:cubicBezTo>
                    <a:pt x="18157" y="6841"/>
                    <a:pt x="18470" y="11558"/>
                    <a:pt x="19096" y="14786"/>
                  </a:cubicBezTo>
                  <a:cubicBezTo>
                    <a:pt x="19722" y="18013"/>
                    <a:pt x="20661" y="19751"/>
                    <a:pt x="21600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3164271" y="5123224"/>
              <a:ext cx="381273" cy="2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690" fill="norm" stroke="1" extrusionOk="0">
                  <a:moveTo>
                    <a:pt x="1089" y="20690"/>
                  </a:moveTo>
                  <a:cubicBezTo>
                    <a:pt x="493" y="16370"/>
                    <a:pt x="-104" y="12050"/>
                    <a:pt x="15" y="9890"/>
                  </a:cubicBezTo>
                  <a:cubicBezTo>
                    <a:pt x="135" y="7730"/>
                    <a:pt x="970" y="7730"/>
                    <a:pt x="3357" y="5570"/>
                  </a:cubicBezTo>
                  <a:cubicBezTo>
                    <a:pt x="5744" y="3410"/>
                    <a:pt x="9682" y="-910"/>
                    <a:pt x="12963" y="170"/>
                  </a:cubicBezTo>
                  <a:cubicBezTo>
                    <a:pt x="16245" y="1250"/>
                    <a:pt x="18871" y="7730"/>
                    <a:pt x="21496" y="142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3475693" y="5075474"/>
              <a:ext cx="139820" cy="163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091" fill="norm" stroke="1" extrusionOk="0">
                  <a:moveTo>
                    <a:pt x="1906" y="585"/>
                  </a:moveTo>
                  <a:cubicBezTo>
                    <a:pt x="3494" y="38"/>
                    <a:pt x="5082" y="-509"/>
                    <a:pt x="8259" y="858"/>
                  </a:cubicBezTo>
                  <a:cubicBezTo>
                    <a:pt x="11435" y="2225"/>
                    <a:pt x="16200" y="5506"/>
                    <a:pt x="18741" y="7830"/>
                  </a:cubicBezTo>
                  <a:cubicBezTo>
                    <a:pt x="21282" y="10154"/>
                    <a:pt x="21600" y="11521"/>
                    <a:pt x="20012" y="13025"/>
                  </a:cubicBezTo>
                  <a:cubicBezTo>
                    <a:pt x="18424" y="14529"/>
                    <a:pt x="14929" y="16169"/>
                    <a:pt x="11276" y="17537"/>
                  </a:cubicBezTo>
                  <a:cubicBezTo>
                    <a:pt x="7624" y="18904"/>
                    <a:pt x="3812" y="19997"/>
                    <a:pt x="0" y="21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3189943" y="4959349"/>
              <a:ext cx="2603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39" y="2400"/>
                    <a:pt x="15278" y="4800"/>
                    <a:pt x="12029" y="7543"/>
                  </a:cubicBezTo>
                  <a:cubicBezTo>
                    <a:pt x="8780" y="10286"/>
                    <a:pt x="5444" y="13371"/>
                    <a:pt x="3424" y="15771"/>
                  </a:cubicBezTo>
                  <a:cubicBezTo>
                    <a:pt x="1405" y="18171"/>
                    <a:pt x="702" y="198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3801431" y="5105400"/>
              <a:ext cx="229905" cy="100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385" fill="norm" stroke="1" extrusionOk="0">
                  <a:moveTo>
                    <a:pt x="13253" y="2700"/>
                  </a:moveTo>
                  <a:cubicBezTo>
                    <a:pt x="10723" y="8100"/>
                    <a:pt x="8194" y="13500"/>
                    <a:pt x="6442" y="16650"/>
                  </a:cubicBezTo>
                  <a:cubicBezTo>
                    <a:pt x="4691" y="19800"/>
                    <a:pt x="3718" y="20700"/>
                    <a:pt x="2745" y="21150"/>
                  </a:cubicBezTo>
                  <a:cubicBezTo>
                    <a:pt x="1772" y="21600"/>
                    <a:pt x="799" y="21600"/>
                    <a:pt x="312" y="19350"/>
                  </a:cubicBezTo>
                  <a:cubicBezTo>
                    <a:pt x="-174" y="17100"/>
                    <a:pt x="-174" y="12600"/>
                    <a:pt x="896" y="9225"/>
                  </a:cubicBezTo>
                  <a:cubicBezTo>
                    <a:pt x="1967" y="5850"/>
                    <a:pt x="4107" y="3600"/>
                    <a:pt x="5761" y="2475"/>
                  </a:cubicBezTo>
                  <a:cubicBezTo>
                    <a:pt x="7415" y="1350"/>
                    <a:pt x="8583" y="1350"/>
                    <a:pt x="9653" y="3375"/>
                  </a:cubicBezTo>
                  <a:cubicBezTo>
                    <a:pt x="10723" y="5400"/>
                    <a:pt x="11696" y="9450"/>
                    <a:pt x="12572" y="12375"/>
                  </a:cubicBezTo>
                  <a:cubicBezTo>
                    <a:pt x="13448" y="15300"/>
                    <a:pt x="14226" y="17100"/>
                    <a:pt x="15685" y="16650"/>
                  </a:cubicBezTo>
                  <a:cubicBezTo>
                    <a:pt x="17145" y="16200"/>
                    <a:pt x="19285" y="13500"/>
                    <a:pt x="20356" y="10800"/>
                  </a:cubicBezTo>
                  <a:cubicBezTo>
                    <a:pt x="21426" y="8100"/>
                    <a:pt x="21426" y="5400"/>
                    <a:pt x="20161" y="3375"/>
                  </a:cubicBezTo>
                  <a:cubicBezTo>
                    <a:pt x="18896" y="1350"/>
                    <a:pt x="16367" y="0"/>
                    <a:pt x="14615" y="0"/>
                  </a:cubicBezTo>
                  <a:cubicBezTo>
                    <a:pt x="12864" y="0"/>
                    <a:pt x="11891" y="1350"/>
                    <a:pt x="10918" y="2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4376468" y="5086350"/>
              <a:ext cx="248576" cy="15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66" fill="norm" stroke="1" extrusionOk="0">
                  <a:moveTo>
                    <a:pt x="9881" y="7005"/>
                  </a:moveTo>
                  <a:cubicBezTo>
                    <a:pt x="9155" y="6130"/>
                    <a:pt x="8429" y="5254"/>
                    <a:pt x="6795" y="5838"/>
                  </a:cubicBezTo>
                  <a:cubicBezTo>
                    <a:pt x="5161" y="6422"/>
                    <a:pt x="2620" y="8465"/>
                    <a:pt x="1259" y="10216"/>
                  </a:cubicBezTo>
                  <a:cubicBezTo>
                    <a:pt x="-102" y="11968"/>
                    <a:pt x="-284" y="13427"/>
                    <a:pt x="351" y="14741"/>
                  </a:cubicBezTo>
                  <a:cubicBezTo>
                    <a:pt x="987" y="16054"/>
                    <a:pt x="2439" y="17222"/>
                    <a:pt x="3528" y="17368"/>
                  </a:cubicBezTo>
                  <a:cubicBezTo>
                    <a:pt x="4617" y="17514"/>
                    <a:pt x="5343" y="16638"/>
                    <a:pt x="5706" y="15470"/>
                  </a:cubicBezTo>
                  <a:cubicBezTo>
                    <a:pt x="6069" y="14303"/>
                    <a:pt x="6069" y="12843"/>
                    <a:pt x="5706" y="11530"/>
                  </a:cubicBezTo>
                  <a:cubicBezTo>
                    <a:pt x="5343" y="10216"/>
                    <a:pt x="4617" y="9049"/>
                    <a:pt x="4708" y="8173"/>
                  </a:cubicBezTo>
                  <a:cubicBezTo>
                    <a:pt x="4798" y="7297"/>
                    <a:pt x="5706" y="6714"/>
                    <a:pt x="7067" y="5984"/>
                  </a:cubicBezTo>
                  <a:cubicBezTo>
                    <a:pt x="8429" y="5254"/>
                    <a:pt x="10244" y="4378"/>
                    <a:pt x="11605" y="3941"/>
                  </a:cubicBezTo>
                  <a:cubicBezTo>
                    <a:pt x="12966" y="3503"/>
                    <a:pt x="13874" y="3503"/>
                    <a:pt x="14691" y="5108"/>
                  </a:cubicBezTo>
                  <a:cubicBezTo>
                    <a:pt x="15508" y="6714"/>
                    <a:pt x="16234" y="9924"/>
                    <a:pt x="16415" y="12551"/>
                  </a:cubicBezTo>
                  <a:cubicBezTo>
                    <a:pt x="16597" y="15178"/>
                    <a:pt x="16234" y="17222"/>
                    <a:pt x="15689" y="18827"/>
                  </a:cubicBezTo>
                  <a:cubicBezTo>
                    <a:pt x="15145" y="20432"/>
                    <a:pt x="14419" y="21600"/>
                    <a:pt x="13874" y="21454"/>
                  </a:cubicBezTo>
                  <a:cubicBezTo>
                    <a:pt x="13329" y="21308"/>
                    <a:pt x="12966" y="19849"/>
                    <a:pt x="13511" y="16784"/>
                  </a:cubicBezTo>
                  <a:cubicBezTo>
                    <a:pt x="14055" y="13719"/>
                    <a:pt x="15508" y="9049"/>
                    <a:pt x="16960" y="5984"/>
                  </a:cubicBezTo>
                  <a:cubicBezTo>
                    <a:pt x="18412" y="2919"/>
                    <a:pt x="19864" y="1459"/>
                    <a:pt x="2131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5000853" y="5098782"/>
              <a:ext cx="138541" cy="159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52" fill="norm" stroke="1" extrusionOk="0">
                  <a:moveTo>
                    <a:pt x="4730" y="5152"/>
                  </a:moveTo>
                  <a:cubicBezTo>
                    <a:pt x="4076" y="8278"/>
                    <a:pt x="3421" y="11405"/>
                    <a:pt x="2603" y="14105"/>
                  </a:cubicBezTo>
                  <a:cubicBezTo>
                    <a:pt x="1785" y="16805"/>
                    <a:pt x="803" y="19078"/>
                    <a:pt x="312" y="18794"/>
                  </a:cubicBezTo>
                  <a:cubicBezTo>
                    <a:pt x="-179" y="18510"/>
                    <a:pt x="-179" y="15668"/>
                    <a:pt x="966" y="12541"/>
                  </a:cubicBezTo>
                  <a:cubicBezTo>
                    <a:pt x="2112" y="9415"/>
                    <a:pt x="4403" y="6005"/>
                    <a:pt x="7512" y="3589"/>
                  </a:cubicBezTo>
                  <a:cubicBezTo>
                    <a:pt x="10621" y="1173"/>
                    <a:pt x="14548" y="-248"/>
                    <a:pt x="17003" y="36"/>
                  </a:cubicBezTo>
                  <a:cubicBezTo>
                    <a:pt x="19457" y="320"/>
                    <a:pt x="20439" y="2310"/>
                    <a:pt x="20930" y="6147"/>
                  </a:cubicBezTo>
                  <a:cubicBezTo>
                    <a:pt x="21421" y="9984"/>
                    <a:pt x="21421" y="15668"/>
                    <a:pt x="21421" y="21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5323543" y="5137150"/>
              <a:ext cx="254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5336243" y="5092699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5374343" y="5127852"/>
              <a:ext cx="99358" cy="110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352" fill="norm" stroke="1" extrusionOk="0">
                  <a:moveTo>
                    <a:pt x="17550" y="3012"/>
                  </a:moveTo>
                  <a:cubicBezTo>
                    <a:pt x="15750" y="1790"/>
                    <a:pt x="13950" y="567"/>
                    <a:pt x="11700" y="160"/>
                  </a:cubicBezTo>
                  <a:cubicBezTo>
                    <a:pt x="9450" y="-248"/>
                    <a:pt x="6750" y="160"/>
                    <a:pt x="6300" y="975"/>
                  </a:cubicBezTo>
                  <a:cubicBezTo>
                    <a:pt x="5850" y="1790"/>
                    <a:pt x="7650" y="3012"/>
                    <a:pt x="10575" y="5254"/>
                  </a:cubicBezTo>
                  <a:cubicBezTo>
                    <a:pt x="13500" y="7495"/>
                    <a:pt x="17550" y="10756"/>
                    <a:pt x="19575" y="13609"/>
                  </a:cubicBezTo>
                  <a:cubicBezTo>
                    <a:pt x="21600" y="16461"/>
                    <a:pt x="21600" y="18907"/>
                    <a:pt x="19800" y="20129"/>
                  </a:cubicBezTo>
                  <a:cubicBezTo>
                    <a:pt x="18000" y="21352"/>
                    <a:pt x="14400" y="21352"/>
                    <a:pt x="11475" y="21352"/>
                  </a:cubicBezTo>
                  <a:cubicBezTo>
                    <a:pt x="8550" y="21352"/>
                    <a:pt x="6300" y="21352"/>
                    <a:pt x="4500" y="20537"/>
                  </a:cubicBezTo>
                  <a:cubicBezTo>
                    <a:pt x="2700" y="19722"/>
                    <a:pt x="1350" y="18092"/>
                    <a:pt x="0" y="16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5693296" y="5068308"/>
              <a:ext cx="76211" cy="168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6" h="21178" fill="norm" stroke="1" extrusionOk="0">
                  <a:moveTo>
                    <a:pt x="18368" y="3873"/>
                  </a:moveTo>
                  <a:cubicBezTo>
                    <a:pt x="17799" y="2540"/>
                    <a:pt x="17231" y="1206"/>
                    <a:pt x="15242" y="540"/>
                  </a:cubicBezTo>
                  <a:cubicBezTo>
                    <a:pt x="13252" y="-127"/>
                    <a:pt x="9842" y="-127"/>
                    <a:pt x="6999" y="273"/>
                  </a:cubicBezTo>
                  <a:cubicBezTo>
                    <a:pt x="4157" y="673"/>
                    <a:pt x="1884" y="1473"/>
                    <a:pt x="747" y="2540"/>
                  </a:cubicBezTo>
                  <a:cubicBezTo>
                    <a:pt x="-390" y="3606"/>
                    <a:pt x="-390" y="4940"/>
                    <a:pt x="1884" y="6540"/>
                  </a:cubicBezTo>
                  <a:cubicBezTo>
                    <a:pt x="4157" y="8140"/>
                    <a:pt x="8705" y="10006"/>
                    <a:pt x="12115" y="11606"/>
                  </a:cubicBezTo>
                  <a:cubicBezTo>
                    <a:pt x="15526" y="13206"/>
                    <a:pt x="17799" y="14540"/>
                    <a:pt x="19221" y="15873"/>
                  </a:cubicBezTo>
                  <a:cubicBezTo>
                    <a:pt x="20642" y="17206"/>
                    <a:pt x="21210" y="18540"/>
                    <a:pt x="18936" y="19606"/>
                  </a:cubicBezTo>
                  <a:cubicBezTo>
                    <a:pt x="16663" y="20673"/>
                    <a:pt x="11547" y="21473"/>
                    <a:pt x="8989" y="21073"/>
                  </a:cubicBezTo>
                  <a:cubicBezTo>
                    <a:pt x="6431" y="20673"/>
                    <a:pt x="6431" y="19073"/>
                    <a:pt x="6431" y="17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5806143" y="4986488"/>
              <a:ext cx="518585" cy="26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9986"/>
                  </a:moveTo>
                  <a:cubicBezTo>
                    <a:pt x="353" y="10492"/>
                    <a:pt x="705" y="10998"/>
                    <a:pt x="882" y="11673"/>
                  </a:cubicBezTo>
                  <a:cubicBezTo>
                    <a:pt x="1058" y="12349"/>
                    <a:pt x="1058" y="13192"/>
                    <a:pt x="1058" y="14205"/>
                  </a:cubicBezTo>
                  <a:cubicBezTo>
                    <a:pt x="1058" y="15217"/>
                    <a:pt x="1058" y="16399"/>
                    <a:pt x="926" y="17327"/>
                  </a:cubicBezTo>
                  <a:cubicBezTo>
                    <a:pt x="793" y="18255"/>
                    <a:pt x="529" y="18930"/>
                    <a:pt x="397" y="18845"/>
                  </a:cubicBezTo>
                  <a:cubicBezTo>
                    <a:pt x="264" y="18761"/>
                    <a:pt x="264" y="17917"/>
                    <a:pt x="441" y="17158"/>
                  </a:cubicBezTo>
                  <a:cubicBezTo>
                    <a:pt x="617" y="16399"/>
                    <a:pt x="970" y="15723"/>
                    <a:pt x="1322" y="15133"/>
                  </a:cubicBezTo>
                  <a:cubicBezTo>
                    <a:pt x="1675" y="14542"/>
                    <a:pt x="2028" y="14036"/>
                    <a:pt x="2292" y="14205"/>
                  </a:cubicBezTo>
                  <a:cubicBezTo>
                    <a:pt x="2557" y="14374"/>
                    <a:pt x="2733" y="15217"/>
                    <a:pt x="2998" y="15386"/>
                  </a:cubicBezTo>
                  <a:cubicBezTo>
                    <a:pt x="3262" y="15555"/>
                    <a:pt x="3615" y="15048"/>
                    <a:pt x="3967" y="14289"/>
                  </a:cubicBezTo>
                  <a:cubicBezTo>
                    <a:pt x="4320" y="13530"/>
                    <a:pt x="4673" y="12517"/>
                    <a:pt x="5069" y="11842"/>
                  </a:cubicBezTo>
                  <a:cubicBezTo>
                    <a:pt x="5466" y="11167"/>
                    <a:pt x="5907" y="10830"/>
                    <a:pt x="6127" y="11083"/>
                  </a:cubicBezTo>
                  <a:cubicBezTo>
                    <a:pt x="6348" y="11336"/>
                    <a:pt x="6348" y="12180"/>
                    <a:pt x="6348" y="13023"/>
                  </a:cubicBezTo>
                  <a:cubicBezTo>
                    <a:pt x="6348" y="13867"/>
                    <a:pt x="6348" y="14711"/>
                    <a:pt x="6436" y="15555"/>
                  </a:cubicBezTo>
                  <a:cubicBezTo>
                    <a:pt x="6524" y="16399"/>
                    <a:pt x="6700" y="17242"/>
                    <a:pt x="7009" y="17748"/>
                  </a:cubicBezTo>
                  <a:cubicBezTo>
                    <a:pt x="7318" y="18255"/>
                    <a:pt x="7758" y="18424"/>
                    <a:pt x="8420" y="18255"/>
                  </a:cubicBezTo>
                  <a:cubicBezTo>
                    <a:pt x="9081" y="18086"/>
                    <a:pt x="9962" y="17580"/>
                    <a:pt x="10624" y="16905"/>
                  </a:cubicBezTo>
                  <a:cubicBezTo>
                    <a:pt x="11285" y="16230"/>
                    <a:pt x="11726" y="15386"/>
                    <a:pt x="11946" y="14542"/>
                  </a:cubicBezTo>
                  <a:cubicBezTo>
                    <a:pt x="12167" y="13698"/>
                    <a:pt x="12167" y="12855"/>
                    <a:pt x="11902" y="12517"/>
                  </a:cubicBezTo>
                  <a:cubicBezTo>
                    <a:pt x="11638" y="12180"/>
                    <a:pt x="11109" y="12349"/>
                    <a:pt x="10712" y="12770"/>
                  </a:cubicBezTo>
                  <a:cubicBezTo>
                    <a:pt x="10315" y="13192"/>
                    <a:pt x="10051" y="13867"/>
                    <a:pt x="9874" y="14627"/>
                  </a:cubicBezTo>
                  <a:cubicBezTo>
                    <a:pt x="9698" y="15386"/>
                    <a:pt x="9610" y="16230"/>
                    <a:pt x="9698" y="16989"/>
                  </a:cubicBezTo>
                  <a:cubicBezTo>
                    <a:pt x="9786" y="17748"/>
                    <a:pt x="10051" y="18424"/>
                    <a:pt x="10447" y="18339"/>
                  </a:cubicBezTo>
                  <a:cubicBezTo>
                    <a:pt x="10844" y="18255"/>
                    <a:pt x="11373" y="17411"/>
                    <a:pt x="11946" y="17073"/>
                  </a:cubicBezTo>
                  <a:cubicBezTo>
                    <a:pt x="12519" y="16736"/>
                    <a:pt x="13136" y="16905"/>
                    <a:pt x="13621" y="16652"/>
                  </a:cubicBezTo>
                  <a:cubicBezTo>
                    <a:pt x="14106" y="16399"/>
                    <a:pt x="14459" y="15723"/>
                    <a:pt x="14988" y="13952"/>
                  </a:cubicBezTo>
                  <a:cubicBezTo>
                    <a:pt x="15517" y="12180"/>
                    <a:pt x="16222" y="9311"/>
                    <a:pt x="16619" y="7117"/>
                  </a:cubicBezTo>
                  <a:cubicBezTo>
                    <a:pt x="17016" y="4923"/>
                    <a:pt x="17104" y="3405"/>
                    <a:pt x="16927" y="2814"/>
                  </a:cubicBezTo>
                  <a:cubicBezTo>
                    <a:pt x="16751" y="2223"/>
                    <a:pt x="16310" y="2561"/>
                    <a:pt x="15737" y="4164"/>
                  </a:cubicBezTo>
                  <a:cubicBezTo>
                    <a:pt x="15164" y="5767"/>
                    <a:pt x="14459" y="8636"/>
                    <a:pt x="13974" y="10998"/>
                  </a:cubicBezTo>
                  <a:cubicBezTo>
                    <a:pt x="13489" y="13361"/>
                    <a:pt x="13224" y="15217"/>
                    <a:pt x="13092" y="16820"/>
                  </a:cubicBezTo>
                  <a:cubicBezTo>
                    <a:pt x="12960" y="18424"/>
                    <a:pt x="12960" y="19773"/>
                    <a:pt x="13224" y="20533"/>
                  </a:cubicBezTo>
                  <a:cubicBezTo>
                    <a:pt x="13489" y="21292"/>
                    <a:pt x="14018" y="21461"/>
                    <a:pt x="14811" y="21039"/>
                  </a:cubicBezTo>
                  <a:cubicBezTo>
                    <a:pt x="15605" y="20617"/>
                    <a:pt x="16663" y="19605"/>
                    <a:pt x="17809" y="16820"/>
                  </a:cubicBezTo>
                  <a:cubicBezTo>
                    <a:pt x="18955" y="14036"/>
                    <a:pt x="20189" y="9480"/>
                    <a:pt x="20851" y="6695"/>
                  </a:cubicBezTo>
                  <a:cubicBezTo>
                    <a:pt x="21512" y="3911"/>
                    <a:pt x="21600" y="2898"/>
                    <a:pt x="21600" y="1970"/>
                  </a:cubicBezTo>
                  <a:cubicBezTo>
                    <a:pt x="21600" y="1042"/>
                    <a:pt x="21512" y="198"/>
                    <a:pt x="21291" y="30"/>
                  </a:cubicBezTo>
                  <a:cubicBezTo>
                    <a:pt x="21071" y="-139"/>
                    <a:pt x="20718" y="367"/>
                    <a:pt x="20366" y="2392"/>
                  </a:cubicBezTo>
                  <a:cubicBezTo>
                    <a:pt x="20013" y="4417"/>
                    <a:pt x="19660" y="7961"/>
                    <a:pt x="19660" y="10914"/>
                  </a:cubicBezTo>
                  <a:cubicBezTo>
                    <a:pt x="19660" y="13867"/>
                    <a:pt x="20013" y="16230"/>
                    <a:pt x="20366" y="185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5452644" y="5377950"/>
              <a:ext cx="86800" cy="19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424" fill="norm" stroke="1" extrusionOk="0">
                  <a:moveTo>
                    <a:pt x="21090" y="2122"/>
                  </a:moveTo>
                  <a:cubicBezTo>
                    <a:pt x="19547" y="1203"/>
                    <a:pt x="18004" y="284"/>
                    <a:pt x="15947" y="54"/>
                  </a:cubicBezTo>
                  <a:cubicBezTo>
                    <a:pt x="13890" y="-176"/>
                    <a:pt x="11319" y="284"/>
                    <a:pt x="8490" y="2237"/>
                  </a:cubicBezTo>
                  <a:cubicBezTo>
                    <a:pt x="5661" y="4190"/>
                    <a:pt x="2576" y="7637"/>
                    <a:pt x="1033" y="10509"/>
                  </a:cubicBezTo>
                  <a:cubicBezTo>
                    <a:pt x="-510" y="13381"/>
                    <a:pt x="-510" y="15679"/>
                    <a:pt x="2319" y="17403"/>
                  </a:cubicBezTo>
                  <a:cubicBezTo>
                    <a:pt x="5147" y="19126"/>
                    <a:pt x="10804" y="20275"/>
                    <a:pt x="16461" y="21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5572171" y="5395201"/>
              <a:ext cx="119140" cy="142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310" fill="norm" stroke="1" extrusionOk="0">
                  <a:moveTo>
                    <a:pt x="3236" y="9875"/>
                  </a:moveTo>
                  <a:cubicBezTo>
                    <a:pt x="2857" y="11781"/>
                    <a:pt x="2478" y="13686"/>
                    <a:pt x="1909" y="15592"/>
                  </a:cubicBezTo>
                  <a:cubicBezTo>
                    <a:pt x="1341" y="17498"/>
                    <a:pt x="583" y="19404"/>
                    <a:pt x="204" y="19245"/>
                  </a:cubicBezTo>
                  <a:cubicBezTo>
                    <a:pt x="-175" y="19086"/>
                    <a:pt x="-175" y="16863"/>
                    <a:pt x="1530" y="13845"/>
                  </a:cubicBezTo>
                  <a:cubicBezTo>
                    <a:pt x="3236" y="10828"/>
                    <a:pt x="6646" y="7016"/>
                    <a:pt x="9109" y="4475"/>
                  </a:cubicBezTo>
                  <a:cubicBezTo>
                    <a:pt x="11572" y="1934"/>
                    <a:pt x="13088" y="663"/>
                    <a:pt x="14983" y="186"/>
                  </a:cubicBezTo>
                  <a:cubicBezTo>
                    <a:pt x="16878" y="-290"/>
                    <a:pt x="19151" y="28"/>
                    <a:pt x="20288" y="2569"/>
                  </a:cubicBezTo>
                  <a:cubicBezTo>
                    <a:pt x="21425" y="5110"/>
                    <a:pt x="21425" y="9875"/>
                    <a:pt x="21236" y="13369"/>
                  </a:cubicBezTo>
                  <a:cubicBezTo>
                    <a:pt x="21046" y="16863"/>
                    <a:pt x="20667" y="19086"/>
                    <a:pt x="20288" y="21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5857941" y="5441950"/>
              <a:ext cx="189503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17887" y="0"/>
                  </a:moveTo>
                  <a:cubicBezTo>
                    <a:pt x="12847" y="4114"/>
                    <a:pt x="7807" y="8229"/>
                    <a:pt x="4567" y="11057"/>
                  </a:cubicBezTo>
                  <a:cubicBezTo>
                    <a:pt x="1327" y="13886"/>
                    <a:pt x="-113" y="15429"/>
                    <a:pt x="7" y="16714"/>
                  </a:cubicBezTo>
                  <a:cubicBezTo>
                    <a:pt x="127" y="18000"/>
                    <a:pt x="1807" y="19029"/>
                    <a:pt x="5647" y="19800"/>
                  </a:cubicBezTo>
                  <a:cubicBezTo>
                    <a:pt x="9487" y="20571"/>
                    <a:pt x="15487" y="21086"/>
                    <a:pt x="214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6218893" y="5426732"/>
              <a:ext cx="75022" cy="132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053" fill="norm" stroke="1" extrusionOk="0">
                  <a:moveTo>
                    <a:pt x="0" y="5463"/>
                  </a:moveTo>
                  <a:cubicBezTo>
                    <a:pt x="1800" y="3776"/>
                    <a:pt x="3600" y="2088"/>
                    <a:pt x="6000" y="1076"/>
                  </a:cubicBezTo>
                  <a:cubicBezTo>
                    <a:pt x="8400" y="63"/>
                    <a:pt x="11400" y="-274"/>
                    <a:pt x="14100" y="232"/>
                  </a:cubicBezTo>
                  <a:cubicBezTo>
                    <a:pt x="16800" y="738"/>
                    <a:pt x="19200" y="2088"/>
                    <a:pt x="20400" y="3607"/>
                  </a:cubicBezTo>
                  <a:cubicBezTo>
                    <a:pt x="21600" y="5126"/>
                    <a:pt x="21600" y="6813"/>
                    <a:pt x="20100" y="7995"/>
                  </a:cubicBezTo>
                  <a:cubicBezTo>
                    <a:pt x="18600" y="9176"/>
                    <a:pt x="15600" y="9851"/>
                    <a:pt x="12600" y="10357"/>
                  </a:cubicBezTo>
                  <a:cubicBezTo>
                    <a:pt x="9600" y="10863"/>
                    <a:pt x="6600" y="11201"/>
                    <a:pt x="6600" y="11370"/>
                  </a:cubicBezTo>
                  <a:cubicBezTo>
                    <a:pt x="6600" y="11538"/>
                    <a:pt x="9600" y="11538"/>
                    <a:pt x="12000" y="12214"/>
                  </a:cubicBezTo>
                  <a:cubicBezTo>
                    <a:pt x="14400" y="12888"/>
                    <a:pt x="16200" y="14239"/>
                    <a:pt x="16200" y="15757"/>
                  </a:cubicBezTo>
                  <a:cubicBezTo>
                    <a:pt x="16200" y="17276"/>
                    <a:pt x="14400" y="18963"/>
                    <a:pt x="11100" y="19976"/>
                  </a:cubicBezTo>
                  <a:cubicBezTo>
                    <a:pt x="7800" y="20988"/>
                    <a:pt x="3000" y="21326"/>
                    <a:pt x="2100" y="20820"/>
                  </a:cubicBezTo>
                  <a:cubicBezTo>
                    <a:pt x="1200" y="20314"/>
                    <a:pt x="4200" y="18963"/>
                    <a:pt x="7200" y="176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6365298" y="5448300"/>
              <a:ext cx="92270" cy="135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16" h="21240" fill="norm" stroke="1" extrusionOk="0">
                  <a:moveTo>
                    <a:pt x="9375" y="0"/>
                  </a:moveTo>
                  <a:cubicBezTo>
                    <a:pt x="7125" y="332"/>
                    <a:pt x="4875" y="665"/>
                    <a:pt x="2850" y="3323"/>
                  </a:cubicBezTo>
                  <a:cubicBezTo>
                    <a:pt x="825" y="5982"/>
                    <a:pt x="-975" y="10966"/>
                    <a:pt x="600" y="14455"/>
                  </a:cubicBezTo>
                  <a:cubicBezTo>
                    <a:pt x="2175" y="17945"/>
                    <a:pt x="7125" y="19938"/>
                    <a:pt x="10725" y="20769"/>
                  </a:cubicBezTo>
                  <a:cubicBezTo>
                    <a:pt x="14325" y="21600"/>
                    <a:pt x="16575" y="21268"/>
                    <a:pt x="18150" y="20271"/>
                  </a:cubicBezTo>
                  <a:cubicBezTo>
                    <a:pt x="19725" y="19274"/>
                    <a:pt x="20625" y="17612"/>
                    <a:pt x="17700" y="14123"/>
                  </a:cubicBezTo>
                  <a:cubicBezTo>
                    <a:pt x="14775" y="10634"/>
                    <a:pt x="8025" y="5317"/>
                    <a:pt x="127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6479243" y="5389945"/>
              <a:ext cx="98199" cy="337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542" fill="norm" stroke="1" extrusionOk="0">
                  <a:moveTo>
                    <a:pt x="0" y="887"/>
                  </a:moveTo>
                  <a:cubicBezTo>
                    <a:pt x="2700" y="482"/>
                    <a:pt x="5400" y="77"/>
                    <a:pt x="8100" y="10"/>
                  </a:cubicBezTo>
                  <a:cubicBezTo>
                    <a:pt x="10800" y="-58"/>
                    <a:pt x="13500" y="212"/>
                    <a:pt x="16200" y="1765"/>
                  </a:cubicBezTo>
                  <a:cubicBezTo>
                    <a:pt x="18900" y="3317"/>
                    <a:pt x="21600" y="6152"/>
                    <a:pt x="20700" y="9324"/>
                  </a:cubicBezTo>
                  <a:cubicBezTo>
                    <a:pt x="19800" y="12497"/>
                    <a:pt x="15300" y="16007"/>
                    <a:pt x="11475" y="18099"/>
                  </a:cubicBezTo>
                  <a:cubicBezTo>
                    <a:pt x="7650" y="20192"/>
                    <a:pt x="4500" y="20867"/>
                    <a:pt x="1350" y="21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912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385195" y="715032"/>
              <a:ext cx="4224700" cy="903954"/>
            </a:xfrm>
            <a:prstGeom prst="rect">
              <a:avLst/>
            </a:prstGeom>
            <a:effectLst/>
          </p:spPr>
        </p:pic>
        <p:sp>
          <p:nvSpPr>
            <p:cNvPr id="2914" name="Line"/>
            <p:cNvSpPr/>
            <p:nvPr/>
          </p:nvSpPr>
          <p:spPr>
            <a:xfrm>
              <a:off x="2013446" y="5643033"/>
              <a:ext cx="192248" cy="257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61" fill="norm" stroke="1" extrusionOk="0">
                  <a:moveTo>
                    <a:pt x="5124" y="1756"/>
                  </a:moveTo>
                  <a:cubicBezTo>
                    <a:pt x="5828" y="878"/>
                    <a:pt x="6533" y="0"/>
                    <a:pt x="6885" y="0"/>
                  </a:cubicBezTo>
                  <a:cubicBezTo>
                    <a:pt x="7237" y="0"/>
                    <a:pt x="7237" y="878"/>
                    <a:pt x="6533" y="3073"/>
                  </a:cubicBezTo>
                  <a:cubicBezTo>
                    <a:pt x="5828" y="5268"/>
                    <a:pt x="4420" y="8780"/>
                    <a:pt x="3481" y="11327"/>
                  </a:cubicBezTo>
                  <a:cubicBezTo>
                    <a:pt x="2541" y="13873"/>
                    <a:pt x="2072" y="15454"/>
                    <a:pt x="1367" y="17034"/>
                  </a:cubicBezTo>
                  <a:cubicBezTo>
                    <a:pt x="663" y="18615"/>
                    <a:pt x="-276" y="20195"/>
                    <a:pt x="76" y="20898"/>
                  </a:cubicBezTo>
                  <a:cubicBezTo>
                    <a:pt x="428" y="21600"/>
                    <a:pt x="2072" y="21424"/>
                    <a:pt x="5124" y="20898"/>
                  </a:cubicBezTo>
                  <a:cubicBezTo>
                    <a:pt x="8176" y="20371"/>
                    <a:pt x="12637" y="19493"/>
                    <a:pt x="15572" y="18878"/>
                  </a:cubicBezTo>
                  <a:cubicBezTo>
                    <a:pt x="18507" y="18263"/>
                    <a:pt x="19915" y="17912"/>
                    <a:pt x="21324" y="17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2206362" y="5766979"/>
              <a:ext cx="94582" cy="87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0732" fill="norm" stroke="1" extrusionOk="0">
                  <a:moveTo>
                    <a:pt x="2728" y="11776"/>
                  </a:moveTo>
                  <a:cubicBezTo>
                    <a:pt x="5128" y="11776"/>
                    <a:pt x="7528" y="11776"/>
                    <a:pt x="9688" y="11022"/>
                  </a:cubicBezTo>
                  <a:cubicBezTo>
                    <a:pt x="11848" y="10269"/>
                    <a:pt x="13768" y="8762"/>
                    <a:pt x="14968" y="6753"/>
                  </a:cubicBezTo>
                  <a:cubicBezTo>
                    <a:pt x="16168" y="4743"/>
                    <a:pt x="16648" y="2232"/>
                    <a:pt x="15208" y="976"/>
                  </a:cubicBezTo>
                  <a:cubicBezTo>
                    <a:pt x="13768" y="-280"/>
                    <a:pt x="10408" y="-280"/>
                    <a:pt x="7768" y="725"/>
                  </a:cubicBezTo>
                  <a:cubicBezTo>
                    <a:pt x="5128" y="1729"/>
                    <a:pt x="3208" y="3739"/>
                    <a:pt x="2008" y="5999"/>
                  </a:cubicBezTo>
                  <a:cubicBezTo>
                    <a:pt x="808" y="8260"/>
                    <a:pt x="328" y="10771"/>
                    <a:pt x="88" y="13534"/>
                  </a:cubicBezTo>
                  <a:cubicBezTo>
                    <a:pt x="-152" y="16297"/>
                    <a:pt x="-152" y="19311"/>
                    <a:pt x="3448" y="20315"/>
                  </a:cubicBezTo>
                  <a:cubicBezTo>
                    <a:pt x="7048" y="21320"/>
                    <a:pt x="14248" y="20315"/>
                    <a:pt x="21448" y="193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2385610" y="5562600"/>
              <a:ext cx="74084" cy="287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16046" y="0"/>
                  </a:moveTo>
                  <a:cubicBezTo>
                    <a:pt x="11109" y="4572"/>
                    <a:pt x="6171" y="9145"/>
                    <a:pt x="3394" y="12298"/>
                  </a:cubicBezTo>
                  <a:cubicBezTo>
                    <a:pt x="617" y="15451"/>
                    <a:pt x="0" y="17185"/>
                    <a:pt x="0" y="18526"/>
                  </a:cubicBezTo>
                  <a:cubicBezTo>
                    <a:pt x="0" y="19866"/>
                    <a:pt x="617" y="20812"/>
                    <a:pt x="3394" y="21206"/>
                  </a:cubicBezTo>
                  <a:cubicBezTo>
                    <a:pt x="6171" y="21600"/>
                    <a:pt x="11109" y="21442"/>
                    <a:pt x="14503" y="21048"/>
                  </a:cubicBezTo>
                  <a:cubicBezTo>
                    <a:pt x="17897" y="20654"/>
                    <a:pt x="19749" y="20023"/>
                    <a:pt x="21600" y="19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2358093" y="5721350"/>
              <a:ext cx="146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2783999" y="5610812"/>
              <a:ext cx="145595" cy="293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22" fill="norm" stroke="1" extrusionOk="0">
                  <a:moveTo>
                    <a:pt x="21225" y="1577"/>
                  </a:moveTo>
                  <a:cubicBezTo>
                    <a:pt x="20299" y="960"/>
                    <a:pt x="19374" y="343"/>
                    <a:pt x="18139" y="111"/>
                  </a:cubicBezTo>
                  <a:cubicBezTo>
                    <a:pt x="16905" y="-120"/>
                    <a:pt x="15362" y="34"/>
                    <a:pt x="13974" y="343"/>
                  </a:cubicBezTo>
                  <a:cubicBezTo>
                    <a:pt x="12585" y="651"/>
                    <a:pt x="11351" y="1114"/>
                    <a:pt x="10425" y="1731"/>
                  </a:cubicBezTo>
                  <a:cubicBezTo>
                    <a:pt x="9499" y="2349"/>
                    <a:pt x="8882" y="3120"/>
                    <a:pt x="9654" y="4046"/>
                  </a:cubicBezTo>
                  <a:cubicBezTo>
                    <a:pt x="10425" y="4971"/>
                    <a:pt x="12585" y="6051"/>
                    <a:pt x="13974" y="6977"/>
                  </a:cubicBezTo>
                  <a:cubicBezTo>
                    <a:pt x="15362" y="7903"/>
                    <a:pt x="15979" y="8674"/>
                    <a:pt x="15208" y="9523"/>
                  </a:cubicBezTo>
                  <a:cubicBezTo>
                    <a:pt x="14436" y="10371"/>
                    <a:pt x="12276" y="11297"/>
                    <a:pt x="9962" y="11683"/>
                  </a:cubicBezTo>
                  <a:cubicBezTo>
                    <a:pt x="7648" y="12069"/>
                    <a:pt x="5179" y="11914"/>
                    <a:pt x="4562" y="11606"/>
                  </a:cubicBezTo>
                  <a:cubicBezTo>
                    <a:pt x="3945" y="11297"/>
                    <a:pt x="5179" y="10834"/>
                    <a:pt x="6568" y="10603"/>
                  </a:cubicBezTo>
                  <a:cubicBezTo>
                    <a:pt x="7956" y="10371"/>
                    <a:pt x="9499" y="10371"/>
                    <a:pt x="10425" y="10757"/>
                  </a:cubicBezTo>
                  <a:cubicBezTo>
                    <a:pt x="11351" y="11143"/>
                    <a:pt x="11659" y="11914"/>
                    <a:pt x="10888" y="12917"/>
                  </a:cubicBezTo>
                  <a:cubicBezTo>
                    <a:pt x="10116" y="13920"/>
                    <a:pt x="8265" y="15154"/>
                    <a:pt x="6414" y="16234"/>
                  </a:cubicBezTo>
                  <a:cubicBezTo>
                    <a:pt x="4562" y="17314"/>
                    <a:pt x="2711" y="18240"/>
                    <a:pt x="1476" y="19089"/>
                  </a:cubicBezTo>
                  <a:cubicBezTo>
                    <a:pt x="242" y="19937"/>
                    <a:pt x="-375" y="20709"/>
                    <a:pt x="242" y="21094"/>
                  </a:cubicBezTo>
                  <a:cubicBezTo>
                    <a:pt x="859" y="21480"/>
                    <a:pt x="2711" y="21480"/>
                    <a:pt x="5488" y="21326"/>
                  </a:cubicBezTo>
                  <a:cubicBezTo>
                    <a:pt x="8265" y="21171"/>
                    <a:pt x="11968" y="20863"/>
                    <a:pt x="15671" y="20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2942293" y="5707276"/>
              <a:ext cx="152401" cy="185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0" y="157"/>
                  </a:moveTo>
                  <a:cubicBezTo>
                    <a:pt x="1500" y="-85"/>
                    <a:pt x="3000" y="-328"/>
                    <a:pt x="5550" y="1735"/>
                  </a:cubicBezTo>
                  <a:cubicBezTo>
                    <a:pt x="8100" y="3798"/>
                    <a:pt x="11700" y="8166"/>
                    <a:pt x="14550" y="11807"/>
                  </a:cubicBezTo>
                  <a:cubicBezTo>
                    <a:pt x="17400" y="15447"/>
                    <a:pt x="19500" y="18360"/>
                    <a:pt x="21600" y="21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2995987" y="5683250"/>
              <a:ext cx="117757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21458" y="0"/>
                  </a:moveTo>
                  <a:cubicBezTo>
                    <a:pt x="19529" y="212"/>
                    <a:pt x="17601" y="424"/>
                    <a:pt x="15287" y="1694"/>
                  </a:cubicBezTo>
                  <a:cubicBezTo>
                    <a:pt x="12972" y="2965"/>
                    <a:pt x="10272" y="5294"/>
                    <a:pt x="7958" y="7941"/>
                  </a:cubicBezTo>
                  <a:cubicBezTo>
                    <a:pt x="5644" y="10588"/>
                    <a:pt x="3715" y="13553"/>
                    <a:pt x="2365" y="15882"/>
                  </a:cubicBezTo>
                  <a:cubicBezTo>
                    <a:pt x="1015" y="18212"/>
                    <a:pt x="244" y="19906"/>
                    <a:pt x="51" y="20753"/>
                  </a:cubicBezTo>
                  <a:cubicBezTo>
                    <a:pt x="-142" y="21600"/>
                    <a:pt x="244" y="21600"/>
                    <a:pt x="6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3113743" y="5816600"/>
              <a:ext cx="63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3177243" y="5892800"/>
              <a:ext cx="381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3335993" y="5930900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3520143" y="5937250"/>
              <a:ext cx="444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3596343" y="5962650"/>
              <a:ext cx="762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3780493" y="5727700"/>
              <a:ext cx="1206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3979"/>
                    <a:pt x="7579" y="7958"/>
                    <a:pt x="10232" y="10895"/>
                  </a:cubicBezTo>
                  <a:cubicBezTo>
                    <a:pt x="12884" y="13832"/>
                    <a:pt x="14400" y="15726"/>
                    <a:pt x="16105" y="17337"/>
                  </a:cubicBezTo>
                  <a:cubicBezTo>
                    <a:pt x="17811" y="18947"/>
                    <a:pt x="19705" y="2027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3797548" y="5734050"/>
              <a:ext cx="141696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21264" y="0"/>
                  </a:moveTo>
                  <a:cubicBezTo>
                    <a:pt x="19676" y="0"/>
                    <a:pt x="18088" y="0"/>
                    <a:pt x="15705" y="1674"/>
                  </a:cubicBezTo>
                  <a:cubicBezTo>
                    <a:pt x="13323" y="3349"/>
                    <a:pt x="10146" y="6698"/>
                    <a:pt x="7288" y="9879"/>
                  </a:cubicBezTo>
                  <a:cubicBezTo>
                    <a:pt x="4429" y="13060"/>
                    <a:pt x="1888" y="16074"/>
                    <a:pt x="776" y="18000"/>
                  </a:cubicBezTo>
                  <a:cubicBezTo>
                    <a:pt x="-336" y="19926"/>
                    <a:pt x="-18" y="20763"/>
                    <a:pt x="29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3907493" y="5900092"/>
              <a:ext cx="71074" cy="94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386" fill="norm" stroke="1" extrusionOk="0">
                  <a:moveTo>
                    <a:pt x="0" y="2666"/>
                  </a:moveTo>
                  <a:cubicBezTo>
                    <a:pt x="0" y="5066"/>
                    <a:pt x="0" y="7466"/>
                    <a:pt x="0" y="9866"/>
                  </a:cubicBezTo>
                  <a:cubicBezTo>
                    <a:pt x="0" y="12266"/>
                    <a:pt x="0" y="14666"/>
                    <a:pt x="635" y="14426"/>
                  </a:cubicBezTo>
                  <a:cubicBezTo>
                    <a:pt x="1271" y="14186"/>
                    <a:pt x="2541" y="11306"/>
                    <a:pt x="4129" y="8906"/>
                  </a:cubicBezTo>
                  <a:cubicBezTo>
                    <a:pt x="5718" y="6506"/>
                    <a:pt x="7624" y="4586"/>
                    <a:pt x="9847" y="2906"/>
                  </a:cubicBezTo>
                  <a:cubicBezTo>
                    <a:pt x="12071" y="1226"/>
                    <a:pt x="14612" y="-214"/>
                    <a:pt x="16835" y="26"/>
                  </a:cubicBezTo>
                  <a:cubicBezTo>
                    <a:pt x="19059" y="266"/>
                    <a:pt x="20965" y="2186"/>
                    <a:pt x="21282" y="6026"/>
                  </a:cubicBezTo>
                  <a:cubicBezTo>
                    <a:pt x="21600" y="9866"/>
                    <a:pt x="20329" y="15626"/>
                    <a:pt x="19059" y="21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4034493" y="5669986"/>
              <a:ext cx="53765" cy="368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0" h="21509" fill="norm" stroke="1" extrusionOk="0">
                  <a:moveTo>
                    <a:pt x="0" y="403"/>
                  </a:moveTo>
                  <a:cubicBezTo>
                    <a:pt x="4000" y="156"/>
                    <a:pt x="8000" y="-91"/>
                    <a:pt x="11200" y="32"/>
                  </a:cubicBezTo>
                  <a:cubicBezTo>
                    <a:pt x="14400" y="156"/>
                    <a:pt x="16800" y="650"/>
                    <a:pt x="18400" y="1205"/>
                  </a:cubicBezTo>
                  <a:cubicBezTo>
                    <a:pt x="20000" y="1760"/>
                    <a:pt x="20800" y="2378"/>
                    <a:pt x="19600" y="3242"/>
                  </a:cubicBezTo>
                  <a:cubicBezTo>
                    <a:pt x="18400" y="4106"/>
                    <a:pt x="15200" y="5216"/>
                    <a:pt x="13600" y="6389"/>
                  </a:cubicBezTo>
                  <a:cubicBezTo>
                    <a:pt x="12000" y="7562"/>
                    <a:pt x="12000" y="8796"/>
                    <a:pt x="14400" y="10277"/>
                  </a:cubicBezTo>
                  <a:cubicBezTo>
                    <a:pt x="16800" y="11758"/>
                    <a:pt x="21600" y="13486"/>
                    <a:pt x="20000" y="15399"/>
                  </a:cubicBezTo>
                  <a:cubicBezTo>
                    <a:pt x="18400" y="17312"/>
                    <a:pt x="10400" y="19411"/>
                    <a:pt x="2400" y="21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4241050" y="5867400"/>
              <a:ext cx="193494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903" fill="norm" stroke="1" extrusionOk="0">
                  <a:moveTo>
                    <a:pt x="332" y="20903"/>
                  </a:moveTo>
                  <a:cubicBezTo>
                    <a:pt x="97" y="17419"/>
                    <a:pt x="-138" y="13935"/>
                    <a:pt x="97" y="10800"/>
                  </a:cubicBezTo>
                  <a:cubicBezTo>
                    <a:pt x="332" y="7664"/>
                    <a:pt x="1036" y="4877"/>
                    <a:pt x="2445" y="2787"/>
                  </a:cubicBezTo>
                  <a:cubicBezTo>
                    <a:pt x="3853" y="697"/>
                    <a:pt x="5966" y="-697"/>
                    <a:pt x="7492" y="1045"/>
                  </a:cubicBezTo>
                  <a:cubicBezTo>
                    <a:pt x="9019" y="2787"/>
                    <a:pt x="9958" y="7664"/>
                    <a:pt x="11366" y="11845"/>
                  </a:cubicBezTo>
                  <a:cubicBezTo>
                    <a:pt x="12775" y="16026"/>
                    <a:pt x="14653" y="19509"/>
                    <a:pt x="16414" y="17419"/>
                  </a:cubicBezTo>
                  <a:cubicBezTo>
                    <a:pt x="18175" y="15329"/>
                    <a:pt x="19819" y="7664"/>
                    <a:pt x="2146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4518005" y="5730785"/>
              <a:ext cx="220914" cy="253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367" fill="norm" stroke="1" extrusionOk="0">
                  <a:moveTo>
                    <a:pt x="3614" y="4024"/>
                  </a:moveTo>
                  <a:cubicBezTo>
                    <a:pt x="3614" y="7594"/>
                    <a:pt x="3614" y="11164"/>
                    <a:pt x="3305" y="13842"/>
                  </a:cubicBezTo>
                  <a:cubicBezTo>
                    <a:pt x="2997" y="16520"/>
                    <a:pt x="2380" y="18305"/>
                    <a:pt x="1762" y="19554"/>
                  </a:cubicBezTo>
                  <a:cubicBezTo>
                    <a:pt x="1145" y="20804"/>
                    <a:pt x="528" y="21518"/>
                    <a:pt x="220" y="21339"/>
                  </a:cubicBezTo>
                  <a:cubicBezTo>
                    <a:pt x="-89" y="21161"/>
                    <a:pt x="-89" y="20090"/>
                    <a:pt x="322" y="17323"/>
                  </a:cubicBezTo>
                  <a:cubicBezTo>
                    <a:pt x="734" y="14556"/>
                    <a:pt x="1557" y="10093"/>
                    <a:pt x="2277" y="7148"/>
                  </a:cubicBezTo>
                  <a:cubicBezTo>
                    <a:pt x="2997" y="4202"/>
                    <a:pt x="3614" y="2774"/>
                    <a:pt x="4231" y="1703"/>
                  </a:cubicBezTo>
                  <a:cubicBezTo>
                    <a:pt x="4848" y="632"/>
                    <a:pt x="5465" y="-82"/>
                    <a:pt x="5980" y="7"/>
                  </a:cubicBezTo>
                  <a:cubicBezTo>
                    <a:pt x="6494" y="97"/>
                    <a:pt x="6905" y="989"/>
                    <a:pt x="7214" y="3488"/>
                  </a:cubicBezTo>
                  <a:cubicBezTo>
                    <a:pt x="7522" y="5987"/>
                    <a:pt x="7728" y="10093"/>
                    <a:pt x="7934" y="12682"/>
                  </a:cubicBezTo>
                  <a:cubicBezTo>
                    <a:pt x="8140" y="15270"/>
                    <a:pt x="8345" y="16341"/>
                    <a:pt x="8757" y="17234"/>
                  </a:cubicBezTo>
                  <a:cubicBezTo>
                    <a:pt x="9168" y="18126"/>
                    <a:pt x="9785" y="18840"/>
                    <a:pt x="10505" y="18930"/>
                  </a:cubicBezTo>
                  <a:cubicBezTo>
                    <a:pt x="11225" y="19019"/>
                    <a:pt x="12048" y="18483"/>
                    <a:pt x="13591" y="15984"/>
                  </a:cubicBezTo>
                  <a:cubicBezTo>
                    <a:pt x="15134" y="13485"/>
                    <a:pt x="17397" y="9022"/>
                    <a:pt x="18837" y="6344"/>
                  </a:cubicBezTo>
                  <a:cubicBezTo>
                    <a:pt x="20277" y="3667"/>
                    <a:pt x="20894" y="2774"/>
                    <a:pt x="21202" y="1882"/>
                  </a:cubicBezTo>
                  <a:cubicBezTo>
                    <a:pt x="21511" y="989"/>
                    <a:pt x="21511" y="97"/>
                    <a:pt x="21408" y="97"/>
                  </a:cubicBezTo>
                  <a:cubicBezTo>
                    <a:pt x="21305" y="97"/>
                    <a:pt x="21100" y="989"/>
                    <a:pt x="20894" y="1525"/>
                  </a:cubicBezTo>
                  <a:cubicBezTo>
                    <a:pt x="20688" y="2060"/>
                    <a:pt x="20482" y="2239"/>
                    <a:pt x="20277" y="2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4737227" y="5842000"/>
              <a:ext cx="186267" cy="117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982" y="4629"/>
                  </a:moveTo>
                  <a:cubicBezTo>
                    <a:pt x="491" y="8486"/>
                    <a:pt x="0" y="12343"/>
                    <a:pt x="0" y="15236"/>
                  </a:cubicBezTo>
                  <a:cubicBezTo>
                    <a:pt x="0" y="18129"/>
                    <a:pt x="491" y="20057"/>
                    <a:pt x="1227" y="20443"/>
                  </a:cubicBezTo>
                  <a:cubicBezTo>
                    <a:pt x="1964" y="20829"/>
                    <a:pt x="2945" y="19671"/>
                    <a:pt x="3559" y="18129"/>
                  </a:cubicBezTo>
                  <a:cubicBezTo>
                    <a:pt x="4173" y="16586"/>
                    <a:pt x="4418" y="14657"/>
                    <a:pt x="4541" y="12536"/>
                  </a:cubicBezTo>
                  <a:cubicBezTo>
                    <a:pt x="4664" y="10414"/>
                    <a:pt x="4664" y="8100"/>
                    <a:pt x="4295" y="6171"/>
                  </a:cubicBezTo>
                  <a:cubicBezTo>
                    <a:pt x="3927" y="4243"/>
                    <a:pt x="3191" y="2700"/>
                    <a:pt x="3436" y="1929"/>
                  </a:cubicBezTo>
                  <a:cubicBezTo>
                    <a:pt x="3682" y="1157"/>
                    <a:pt x="4909" y="1157"/>
                    <a:pt x="6382" y="2700"/>
                  </a:cubicBezTo>
                  <a:cubicBezTo>
                    <a:pt x="7855" y="4243"/>
                    <a:pt x="9573" y="7329"/>
                    <a:pt x="10555" y="10029"/>
                  </a:cubicBezTo>
                  <a:cubicBezTo>
                    <a:pt x="11536" y="12729"/>
                    <a:pt x="11782" y="15043"/>
                    <a:pt x="11905" y="17164"/>
                  </a:cubicBezTo>
                  <a:cubicBezTo>
                    <a:pt x="12027" y="19286"/>
                    <a:pt x="12027" y="21214"/>
                    <a:pt x="11659" y="21407"/>
                  </a:cubicBezTo>
                  <a:cubicBezTo>
                    <a:pt x="11291" y="21600"/>
                    <a:pt x="10555" y="20057"/>
                    <a:pt x="10309" y="18129"/>
                  </a:cubicBezTo>
                  <a:cubicBezTo>
                    <a:pt x="10064" y="16200"/>
                    <a:pt x="10309" y="13886"/>
                    <a:pt x="12273" y="10800"/>
                  </a:cubicBezTo>
                  <a:cubicBezTo>
                    <a:pt x="14236" y="7714"/>
                    <a:pt x="17918" y="38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4956832" y="5702300"/>
              <a:ext cx="100012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600" fill="norm" stroke="1" extrusionOk="0">
                  <a:moveTo>
                    <a:pt x="21262" y="0"/>
                  </a:moveTo>
                  <a:cubicBezTo>
                    <a:pt x="15862" y="3527"/>
                    <a:pt x="10462" y="7053"/>
                    <a:pt x="6862" y="9992"/>
                  </a:cubicBezTo>
                  <a:cubicBezTo>
                    <a:pt x="3262" y="12931"/>
                    <a:pt x="1462" y="15282"/>
                    <a:pt x="562" y="16824"/>
                  </a:cubicBezTo>
                  <a:cubicBezTo>
                    <a:pt x="-338" y="18367"/>
                    <a:pt x="-338" y="19102"/>
                    <a:pt x="1912" y="19763"/>
                  </a:cubicBezTo>
                  <a:cubicBezTo>
                    <a:pt x="4162" y="20424"/>
                    <a:pt x="8662" y="21012"/>
                    <a:pt x="1316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5050493" y="5811410"/>
              <a:ext cx="171451" cy="163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02" fill="norm" stroke="1" extrusionOk="0">
                  <a:moveTo>
                    <a:pt x="0" y="17241"/>
                  </a:moveTo>
                  <a:cubicBezTo>
                    <a:pt x="2133" y="13553"/>
                    <a:pt x="4267" y="9865"/>
                    <a:pt x="5600" y="7363"/>
                  </a:cubicBezTo>
                  <a:cubicBezTo>
                    <a:pt x="6933" y="4860"/>
                    <a:pt x="7467" y="3543"/>
                    <a:pt x="7733" y="2226"/>
                  </a:cubicBezTo>
                  <a:cubicBezTo>
                    <a:pt x="8000" y="909"/>
                    <a:pt x="8000" y="-408"/>
                    <a:pt x="7467" y="119"/>
                  </a:cubicBezTo>
                  <a:cubicBezTo>
                    <a:pt x="6933" y="646"/>
                    <a:pt x="5867" y="3016"/>
                    <a:pt x="5200" y="5519"/>
                  </a:cubicBezTo>
                  <a:cubicBezTo>
                    <a:pt x="4533" y="8021"/>
                    <a:pt x="4267" y="10655"/>
                    <a:pt x="4133" y="13026"/>
                  </a:cubicBezTo>
                  <a:cubicBezTo>
                    <a:pt x="4000" y="15397"/>
                    <a:pt x="4000" y="17504"/>
                    <a:pt x="4533" y="18953"/>
                  </a:cubicBezTo>
                  <a:cubicBezTo>
                    <a:pt x="5067" y="20402"/>
                    <a:pt x="6133" y="21192"/>
                    <a:pt x="8533" y="19085"/>
                  </a:cubicBezTo>
                  <a:cubicBezTo>
                    <a:pt x="10933" y="16977"/>
                    <a:pt x="14667" y="11972"/>
                    <a:pt x="16800" y="8680"/>
                  </a:cubicBezTo>
                  <a:cubicBezTo>
                    <a:pt x="18933" y="5387"/>
                    <a:pt x="19467" y="3807"/>
                    <a:pt x="19733" y="4070"/>
                  </a:cubicBezTo>
                  <a:cubicBezTo>
                    <a:pt x="20000" y="4333"/>
                    <a:pt x="20000" y="6441"/>
                    <a:pt x="20267" y="9470"/>
                  </a:cubicBezTo>
                  <a:cubicBezTo>
                    <a:pt x="20533" y="12499"/>
                    <a:pt x="21067" y="16451"/>
                    <a:pt x="21600" y="20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5253693" y="5962650"/>
              <a:ext cx="571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5463243" y="5867400"/>
              <a:ext cx="228601" cy="123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6600" y="0"/>
                  </a:moveTo>
                  <a:cubicBezTo>
                    <a:pt x="6800" y="3661"/>
                    <a:pt x="7000" y="7322"/>
                    <a:pt x="6700" y="10800"/>
                  </a:cubicBezTo>
                  <a:cubicBezTo>
                    <a:pt x="6400" y="14278"/>
                    <a:pt x="5600" y="17573"/>
                    <a:pt x="4600" y="19403"/>
                  </a:cubicBezTo>
                  <a:cubicBezTo>
                    <a:pt x="3600" y="21234"/>
                    <a:pt x="2400" y="21600"/>
                    <a:pt x="1500" y="21051"/>
                  </a:cubicBezTo>
                  <a:cubicBezTo>
                    <a:pt x="600" y="20502"/>
                    <a:pt x="0" y="19037"/>
                    <a:pt x="0" y="16658"/>
                  </a:cubicBezTo>
                  <a:cubicBezTo>
                    <a:pt x="0" y="14278"/>
                    <a:pt x="600" y="10983"/>
                    <a:pt x="3300" y="8420"/>
                  </a:cubicBezTo>
                  <a:cubicBezTo>
                    <a:pt x="6000" y="5858"/>
                    <a:pt x="10800" y="4027"/>
                    <a:pt x="14200" y="3844"/>
                  </a:cubicBezTo>
                  <a:cubicBezTo>
                    <a:pt x="17600" y="3661"/>
                    <a:pt x="19600" y="5125"/>
                    <a:pt x="21600" y="65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5691843" y="5763122"/>
              <a:ext cx="146051" cy="78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719"/>
                  </a:moveTo>
                  <a:cubicBezTo>
                    <a:pt x="1565" y="150"/>
                    <a:pt x="3130" y="-418"/>
                    <a:pt x="5165" y="435"/>
                  </a:cubicBezTo>
                  <a:cubicBezTo>
                    <a:pt x="7200" y="1287"/>
                    <a:pt x="9704" y="3561"/>
                    <a:pt x="10643" y="6119"/>
                  </a:cubicBezTo>
                  <a:cubicBezTo>
                    <a:pt x="11583" y="8677"/>
                    <a:pt x="10957" y="11519"/>
                    <a:pt x="9704" y="13793"/>
                  </a:cubicBezTo>
                  <a:cubicBezTo>
                    <a:pt x="8452" y="16066"/>
                    <a:pt x="6574" y="17771"/>
                    <a:pt x="6417" y="18624"/>
                  </a:cubicBezTo>
                  <a:cubicBezTo>
                    <a:pt x="6261" y="19477"/>
                    <a:pt x="7826" y="19477"/>
                    <a:pt x="10643" y="19761"/>
                  </a:cubicBezTo>
                  <a:cubicBezTo>
                    <a:pt x="13461" y="20045"/>
                    <a:pt x="17530" y="20614"/>
                    <a:pt x="21600" y="21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5787093" y="5740400"/>
              <a:ext cx="160828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600" fill="norm" stroke="1" extrusionOk="0">
                  <a:moveTo>
                    <a:pt x="12462" y="0"/>
                  </a:moveTo>
                  <a:cubicBezTo>
                    <a:pt x="15508" y="2939"/>
                    <a:pt x="18554" y="5878"/>
                    <a:pt x="20077" y="8596"/>
                  </a:cubicBezTo>
                  <a:cubicBezTo>
                    <a:pt x="21600" y="11314"/>
                    <a:pt x="21600" y="13812"/>
                    <a:pt x="18000" y="15943"/>
                  </a:cubicBezTo>
                  <a:cubicBezTo>
                    <a:pt x="14400" y="18073"/>
                    <a:pt x="7200" y="1983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2008843" y="6261100"/>
              <a:ext cx="2286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2010960" y="6311900"/>
              <a:ext cx="258234" cy="43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2479" y="9257"/>
                  </a:moveTo>
                  <a:cubicBezTo>
                    <a:pt x="1239" y="13371"/>
                    <a:pt x="0" y="17486"/>
                    <a:pt x="0" y="19543"/>
                  </a:cubicBezTo>
                  <a:cubicBezTo>
                    <a:pt x="0" y="21600"/>
                    <a:pt x="1239" y="21600"/>
                    <a:pt x="3895" y="20057"/>
                  </a:cubicBezTo>
                  <a:cubicBezTo>
                    <a:pt x="6551" y="18514"/>
                    <a:pt x="10623" y="15429"/>
                    <a:pt x="13810" y="11829"/>
                  </a:cubicBezTo>
                  <a:cubicBezTo>
                    <a:pt x="16997" y="8229"/>
                    <a:pt x="19298" y="41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2205693" y="6197600"/>
              <a:ext cx="129944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600" fill="norm" stroke="1" extrusionOk="0">
                  <a:moveTo>
                    <a:pt x="0" y="0"/>
                  </a:moveTo>
                  <a:cubicBezTo>
                    <a:pt x="343" y="1029"/>
                    <a:pt x="686" y="2057"/>
                    <a:pt x="2914" y="2983"/>
                  </a:cubicBezTo>
                  <a:cubicBezTo>
                    <a:pt x="5143" y="3909"/>
                    <a:pt x="9257" y="4731"/>
                    <a:pt x="13029" y="5966"/>
                  </a:cubicBezTo>
                  <a:cubicBezTo>
                    <a:pt x="16800" y="7200"/>
                    <a:pt x="20229" y="8846"/>
                    <a:pt x="20914" y="10594"/>
                  </a:cubicBezTo>
                  <a:cubicBezTo>
                    <a:pt x="21600" y="12343"/>
                    <a:pt x="19543" y="14194"/>
                    <a:pt x="17143" y="16046"/>
                  </a:cubicBezTo>
                  <a:cubicBezTo>
                    <a:pt x="14743" y="17897"/>
                    <a:pt x="12000" y="19749"/>
                    <a:pt x="92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2688293" y="6248400"/>
              <a:ext cx="1714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67" y="4246"/>
                    <a:pt x="10133" y="8492"/>
                    <a:pt x="13733" y="12092"/>
                  </a:cubicBezTo>
                  <a:cubicBezTo>
                    <a:pt x="17333" y="15692"/>
                    <a:pt x="19467" y="1864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2700993" y="6254750"/>
              <a:ext cx="1714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67" y="1172"/>
                    <a:pt x="17333" y="2344"/>
                    <a:pt x="14533" y="5107"/>
                  </a:cubicBezTo>
                  <a:cubicBezTo>
                    <a:pt x="11733" y="7870"/>
                    <a:pt x="8267" y="12223"/>
                    <a:pt x="5733" y="15237"/>
                  </a:cubicBezTo>
                  <a:cubicBezTo>
                    <a:pt x="3200" y="18251"/>
                    <a:pt x="1600" y="1992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2624793" y="6191250"/>
              <a:ext cx="2540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3056543" y="6412280"/>
              <a:ext cx="266751" cy="90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019" fill="norm" stroke="1" extrusionOk="0">
                  <a:moveTo>
                    <a:pt x="514" y="16483"/>
                  </a:moveTo>
                  <a:cubicBezTo>
                    <a:pt x="174" y="14028"/>
                    <a:pt x="-166" y="11574"/>
                    <a:pt x="89" y="9365"/>
                  </a:cubicBezTo>
                  <a:cubicBezTo>
                    <a:pt x="344" y="7156"/>
                    <a:pt x="1195" y="5192"/>
                    <a:pt x="2555" y="3474"/>
                  </a:cubicBezTo>
                  <a:cubicBezTo>
                    <a:pt x="3916" y="1756"/>
                    <a:pt x="5787" y="283"/>
                    <a:pt x="7147" y="37"/>
                  </a:cubicBezTo>
                  <a:cubicBezTo>
                    <a:pt x="8508" y="-208"/>
                    <a:pt x="9358" y="774"/>
                    <a:pt x="9869" y="2492"/>
                  </a:cubicBezTo>
                  <a:cubicBezTo>
                    <a:pt x="10379" y="4210"/>
                    <a:pt x="10549" y="6665"/>
                    <a:pt x="10634" y="9119"/>
                  </a:cubicBezTo>
                  <a:cubicBezTo>
                    <a:pt x="10719" y="11574"/>
                    <a:pt x="10719" y="14028"/>
                    <a:pt x="10974" y="16237"/>
                  </a:cubicBezTo>
                  <a:cubicBezTo>
                    <a:pt x="11229" y="18447"/>
                    <a:pt x="11740" y="20410"/>
                    <a:pt x="12420" y="20901"/>
                  </a:cubicBezTo>
                  <a:cubicBezTo>
                    <a:pt x="13100" y="21392"/>
                    <a:pt x="13951" y="20410"/>
                    <a:pt x="15481" y="16728"/>
                  </a:cubicBezTo>
                  <a:cubicBezTo>
                    <a:pt x="17012" y="13047"/>
                    <a:pt x="19223" y="6665"/>
                    <a:pt x="21434" y="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3561137" y="6319991"/>
              <a:ext cx="187607" cy="244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61" fill="norm" stroke="1" extrusionOk="0">
                  <a:moveTo>
                    <a:pt x="3309" y="2617"/>
                  </a:moveTo>
                  <a:cubicBezTo>
                    <a:pt x="2823" y="7971"/>
                    <a:pt x="2338" y="13325"/>
                    <a:pt x="1974" y="16648"/>
                  </a:cubicBezTo>
                  <a:cubicBezTo>
                    <a:pt x="1610" y="19971"/>
                    <a:pt x="1367" y="21263"/>
                    <a:pt x="1124" y="21356"/>
                  </a:cubicBezTo>
                  <a:cubicBezTo>
                    <a:pt x="882" y="21448"/>
                    <a:pt x="639" y="20340"/>
                    <a:pt x="396" y="17663"/>
                  </a:cubicBezTo>
                  <a:cubicBezTo>
                    <a:pt x="154" y="14986"/>
                    <a:pt x="-89" y="10740"/>
                    <a:pt x="32" y="7879"/>
                  </a:cubicBezTo>
                  <a:cubicBezTo>
                    <a:pt x="154" y="5017"/>
                    <a:pt x="639" y="3540"/>
                    <a:pt x="1246" y="2340"/>
                  </a:cubicBezTo>
                  <a:cubicBezTo>
                    <a:pt x="1853" y="1140"/>
                    <a:pt x="2581" y="217"/>
                    <a:pt x="3430" y="33"/>
                  </a:cubicBezTo>
                  <a:cubicBezTo>
                    <a:pt x="4280" y="-152"/>
                    <a:pt x="5250" y="402"/>
                    <a:pt x="6464" y="2802"/>
                  </a:cubicBezTo>
                  <a:cubicBezTo>
                    <a:pt x="7677" y="5202"/>
                    <a:pt x="9133" y="9448"/>
                    <a:pt x="9983" y="12125"/>
                  </a:cubicBezTo>
                  <a:cubicBezTo>
                    <a:pt x="10832" y="14802"/>
                    <a:pt x="11075" y="15910"/>
                    <a:pt x="11560" y="17017"/>
                  </a:cubicBezTo>
                  <a:cubicBezTo>
                    <a:pt x="12046" y="18125"/>
                    <a:pt x="12774" y="19233"/>
                    <a:pt x="13745" y="19879"/>
                  </a:cubicBezTo>
                  <a:cubicBezTo>
                    <a:pt x="14715" y="20525"/>
                    <a:pt x="15929" y="20710"/>
                    <a:pt x="16778" y="20340"/>
                  </a:cubicBezTo>
                  <a:cubicBezTo>
                    <a:pt x="17628" y="19971"/>
                    <a:pt x="18113" y="19048"/>
                    <a:pt x="18841" y="16556"/>
                  </a:cubicBezTo>
                  <a:cubicBezTo>
                    <a:pt x="19569" y="14063"/>
                    <a:pt x="20540" y="10002"/>
                    <a:pt x="21026" y="7510"/>
                  </a:cubicBezTo>
                  <a:cubicBezTo>
                    <a:pt x="21511" y="5017"/>
                    <a:pt x="21511" y="4094"/>
                    <a:pt x="21511" y="2894"/>
                  </a:cubicBezTo>
                  <a:cubicBezTo>
                    <a:pt x="21511" y="1694"/>
                    <a:pt x="21511" y="217"/>
                    <a:pt x="21268" y="310"/>
                  </a:cubicBezTo>
                  <a:cubicBezTo>
                    <a:pt x="21026" y="402"/>
                    <a:pt x="20540" y="2063"/>
                    <a:pt x="20055" y="37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3774649" y="6475777"/>
              <a:ext cx="41026" cy="71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0725" fill="norm" stroke="1" extrusionOk="0">
                  <a:moveTo>
                    <a:pt x="2982" y="356"/>
                  </a:moveTo>
                  <a:cubicBezTo>
                    <a:pt x="1902" y="3442"/>
                    <a:pt x="822" y="6528"/>
                    <a:pt x="282" y="9613"/>
                  </a:cubicBezTo>
                  <a:cubicBezTo>
                    <a:pt x="-258" y="12699"/>
                    <a:pt x="-258" y="15785"/>
                    <a:pt x="2442" y="17945"/>
                  </a:cubicBezTo>
                  <a:cubicBezTo>
                    <a:pt x="5142" y="20105"/>
                    <a:pt x="10542" y="21339"/>
                    <a:pt x="14322" y="20413"/>
                  </a:cubicBezTo>
                  <a:cubicBezTo>
                    <a:pt x="18102" y="19488"/>
                    <a:pt x="20262" y="16402"/>
                    <a:pt x="20802" y="13316"/>
                  </a:cubicBezTo>
                  <a:cubicBezTo>
                    <a:pt x="21342" y="10230"/>
                    <a:pt x="20262" y="7145"/>
                    <a:pt x="16482" y="4676"/>
                  </a:cubicBezTo>
                  <a:cubicBezTo>
                    <a:pt x="12702" y="2208"/>
                    <a:pt x="6222" y="356"/>
                    <a:pt x="5142" y="48"/>
                  </a:cubicBezTo>
                  <a:cubicBezTo>
                    <a:pt x="4062" y="-261"/>
                    <a:pt x="8382" y="973"/>
                    <a:pt x="12702" y="22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3824943" y="6426200"/>
              <a:ext cx="146051" cy="140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0" y="8576"/>
                  </a:moveTo>
                  <a:cubicBezTo>
                    <a:pt x="1252" y="7624"/>
                    <a:pt x="2504" y="6671"/>
                    <a:pt x="3913" y="6035"/>
                  </a:cubicBezTo>
                  <a:cubicBezTo>
                    <a:pt x="5322" y="5400"/>
                    <a:pt x="6887" y="5082"/>
                    <a:pt x="8452" y="6353"/>
                  </a:cubicBezTo>
                  <a:cubicBezTo>
                    <a:pt x="10017" y="7624"/>
                    <a:pt x="11583" y="10482"/>
                    <a:pt x="12365" y="12865"/>
                  </a:cubicBezTo>
                  <a:cubicBezTo>
                    <a:pt x="13148" y="15247"/>
                    <a:pt x="13148" y="17153"/>
                    <a:pt x="12678" y="18741"/>
                  </a:cubicBezTo>
                  <a:cubicBezTo>
                    <a:pt x="12209" y="20329"/>
                    <a:pt x="11270" y="21600"/>
                    <a:pt x="10800" y="20965"/>
                  </a:cubicBezTo>
                  <a:cubicBezTo>
                    <a:pt x="10330" y="20329"/>
                    <a:pt x="10330" y="17788"/>
                    <a:pt x="12209" y="13976"/>
                  </a:cubicBezTo>
                  <a:cubicBezTo>
                    <a:pt x="14087" y="10165"/>
                    <a:pt x="17843" y="50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4106969" y="6305550"/>
              <a:ext cx="86275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600" fill="norm" stroke="1" extrusionOk="0">
                  <a:moveTo>
                    <a:pt x="20962" y="0"/>
                  </a:moveTo>
                  <a:cubicBezTo>
                    <a:pt x="18391" y="282"/>
                    <a:pt x="15819" y="565"/>
                    <a:pt x="12219" y="2259"/>
                  </a:cubicBezTo>
                  <a:cubicBezTo>
                    <a:pt x="8619" y="3953"/>
                    <a:pt x="3991" y="7059"/>
                    <a:pt x="1676" y="9812"/>
                  </a:cubicBezTo>
                  <a:cubicBezTo>
                    <a:pt x="-638" y="12565"/>
                    <a:pt x="-638" y="14965"/>
                    <a:pt x="2191" y="16871"/>
                  </a:cubicBezTo>
                  <a:cubicBezTo>
                    <a:pt x="5019" y="18776"/>
                    <a:pt x="10676" y="20188"/>
                    <a:pt x="163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4224993" y="6366933"/>
              <a:ext cx="260351" cy="21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54" y="19872"/>
                    <a:pt x="2107" y="18144"/>
                    <a:pt x="3073" y="14904"/>
                  </a:cubicBezTo>
                  <a:cubicBezTo>
                    <a:pt x="4039" y="11664"/>
                    <a:pt x="4917" y="6912"/>
                    <a:pt x="5356" y="3996"/>
                  </a:cubicBezTo>
                  <a:cubicBezTo>
                    <a:pt x="5795" y="1080"/>
                    <a:pt x="5795" y="0"/>
                    <a:pt x="5707" y="0"/>
                  </a:cubicBezTo>
                  <a:cubicBezTo>
                    <a:pt x="5620" y="0"/>
                    <a:pt x="5444" y="1080"/>
                    <a:pt x="5268" y="4104"/>
                  </a:cubicBezTo>
                  <a:cubicBezTo>
                    <a:pt x="5093" y="7128"/>
                    <a:pt x="4917" y="12096"/>
                    <a:pt x="5093" y="15120"/>
                  </a:cubicBezTo>
                  <a:cubicBezTo>
                    <a:pt x="5268" y="18144"/>
                    <a:pt x="5795" y="19224"/>
                    <a:pt x="6498" y="19656"/>
                  </a:cubicBezTo>
                  <a:cubicBezTo>
                    <a:pt x="7200" y="20088"/>
                    <a:pt x="8078" y="19872"/>
                    <a:pt x="9044" y="18684"/>
                  </a:cubicBezTo>
                  <a:cubicBezTo>
                    <a:pt x="10010" y="17496"/>
                    <a:pt x="11063" y="15336"/>
                    <a:pt x="11854" y="13608"/>
                  </a:cubicBezTo>
                  <a:cubicBezTo>
                    <a:pt x="12644" y="11880"/>
                    <a:pt x="13171" y="10584"/>
                    <a:pt x="13610" y="8964"/>
                  </a:cubicBezTo>
                  <a:cubicBezTo>
                    <a:pt x="14049" y="7344"/>
                    <a:pt x="14400" y="5400"/>
                    <a:pt x="14576" y="4968"/>
                  </a:cubicBezTo>
                  <a:cubicBezTo>
                    <a:pt x="14751" y="4536"/>
                    <a:pt x="14751" y="5616"/>
                    <a:pt x="14751" y="7236"/>
                  </a:cubicBezTo>
                  <a:cubicBezTo>
                    <a:pt x="14751" y="8856"/>
                    <a:pt x="14751" y="11016"/>
                    <a:pt x="15454" y="13068"/>
                  </a:cubicBezTo>
                  <a:cubicBezTo>
                    <a:pt x="16156" y="15120"/>
                    <a:pt x="17561" y="17064"/>
                    <a:pt x="18702" y="18036"/>
                  </a:cubicBezTo>
                  <a:cubicBezTo>
                    <a:pt x="19844" y="19008"/>
                    <a:pt x="20722" y="19008"/>
                    <a:pt x="21600" y="190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4504393" y="6527800"/>
              <a:ext cx="254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4676821" y="6428536"/>
              <a:ext cx="253023" cy="12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0853" fill="norm" stroke="1" extrusionOk="0">
                  <a:moveTo>
                    <a:pt x="6937" y="2891"/>
                  </a:moveTo>
                  <a:cubicBezTo>
                    <a:pt x="6577" y="7284"/>
                    <a:pt x="6217" y="11677"/>
                    <a:pt x="5677" y="14606"/>
                  </a:cubicBezTo>
                  <a:cubicBezTo>
                    <a:pt x="5137" y="17535"/>
                    <a:pt x="4417" y="18999"/>
                    <a:pt x="3607" y="19915"/>
                  </a:cubicBezTo>
                  <a:cubicBezTo>
                    <a:pt x="2797" y="20830"/>
                    <a:pt x="1897" y="21196"/>
                    <a:pt x="1267" y="20464"/>
                  </a:cubicBezTo>
                  <a:cubicBezTo>
                    <a:pt x="637" y="19732"/>
                    <a:pt x="277" y="17901"/>
                    <a:pt x="97" y="15155"/>
                  </a:cubicBezTo>
                  <a:cubicBezTo>
                    <a:pt x="-83" y="12410"/>
                    <a:pt x="-83" y="8749"/>
                    <a:pt x="727" y="5820"/>
                  </a:cubicBezTo>
                  <a:cubicBezTo>
                    <a:pt x="1537" y="2891"/>
                    <a:pt x="3157" y="694"/>
                    <a:pt x="5857" y="145"/>
                  </a:cubicBezTo>
                  <a:cubicBezTo>
                    <a:pt x="8557" y="-404"/>
                    <a:pt x="12337" y="694"/>
                    <a:pt x="15127" y="1976"/>
                  </a:cubicBezTo>
                  <a:cubicBezTo>
                    <a:pt x="17917" y="3257"/>
                    <a:pt x="19717" y="4721"/>
                    <a:pt x="21517" y="61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5540730" y="1111199"/>
              <a:ext cx="220964" cy="104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0829" fill="norm" stroke="1" extrusionOk="0">
                  <a:moveTo>
                    <a:pt x="6046" y="1281"/>
                  </a:moveTo>
                  <a:cubicBezTo>
                    <a:pt x="6252" y="5940"/>
                    <a:pt x="6458" y="10599"/>
                    <a:pt x="6046" y="14199"/>
                  </a:cubicBezTo>
                  <a:cubicBezTo>
                    <a:pt x="5635" y="17799"/>
                    <a:pt x="4606" y="20340"/>
                    <a:pt x="3681" y="20763"/>
                  </a:cubicBezTo>
                  <a:cubicBezTo>
                    <a:pt x="2755" y="21187"/>
                    <a:pt x="1932" y="19493"/>
                    <a:pt x="1315" y="17587"/>
                  </a:cubicBezTo>
                  <a:cubicBezTo>
                    <a:pt x="698" y="15681"/>
                    <a:pt x="286" y="13563"/>
                    <a:pt x="81" y="11446"/>
                  </a:cubicBezTo>
                  <a:cubicBezTo>
                    <a:pt x="-125" y="9328"/>
                    <a:pt x="-125" y="7211"/>
                    <a:pt x="2446" y="5093"/>
                  </a:cubicBezTo>
                  <a:cubicBezTo>
                    <a:pt x="5018" y="2975"/>
                    <a:pt x="10161" y="858"/>
                    <a:pt x="13761" y="222"/>
                  </a:cubicBezTo>
                  <a:cubicBezTo>
                    <a:pt x="17361" y="-413"/>
                    <a:pt x="19418" y="434"/>
                    <a:pt x="21475" y="12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5679143" y="972558"/>
              <a:ext cx="146051" cy="93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4091"/>
                  </a:moveTo>
                  <a:cubicBezTo>
                    <a:pt x="1252" y="2651"/>
                    <a:pt x="2504" y="1211"/>
                    <a:pt x="3913" y="491"/>
                  </a:cubicBezTo>
                  <a:cubicBezTo>
                    <a:pt x="5322" y="-229"/>
                    <a:pt x="6887" y="-229"/>
                    <a:pt x="7983" y="971"/>
                  </a:cubicBezTo>
                  <a:cubicBezTo>
                    <a:pt x="9078" y="2171"/>
                    <a:pt x="9704" y="4571"/>
                    <a:pt x="9861" y="6971"/>
                  </a:cubicBezTo>
                  <a:cubicBezTo>
                    <a:pt x="10017" y="9371"/>
                    <a:pt x="9704" y="11771"/>
                    <a:pt x="8922" y="14171"/>
                  </a:cubicBezTo>
                  <a:cubicBezTo>
                    <a:pt x="8139" y="16571"/>
                    <a:pt x="6887" y="18971"/>
                    <a:pt x="7200" y="20171"/>
                  </a:cubicBezTo>
                  <a:cubicBezTo>
                    <a:pt x="7513" y="21371"/>
                    <a:pt x="9391" y="21371"/>
                    <a:pt x="12052" y="21131"/>
                  </a:cubicBezTo>
                  <a:cubicBezTo>
                    <a:pt x="14713" y="20891"/>
                    <a:pt x="18157" y="20411"/>
                    <a:pt x="21600" y="199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5831543" y="1035050"/>
              <a:ext cx="1079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59" y="2700"/>
                    <a:pt x="16518" y="5400"/>
                    <a:pt x="12918" y="9000"/>
                  </a:cubicBezTo>
                  <a:cubicBezTo>
                    <a:pt x="9318" y="12600"/>
                    <a:pt x="4659" y="171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5940344" y="1127930"/>
              <a:ext cx="133720" cy="148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332" fill="norm" stroke="1" extrusionOk="0">
                  <a:moveTo>
                    <a:pt x="1889" y="4904"/>
                  </a:moveTo>
                  <a:cubicBezTo>
                    <a:pt x="1889" y="7946"/>
                    <a:pt x="1889" y="10988"/>
                    <a:pt x="1551" y="13726"/>
                  </a:cubicBezTo>
                  <a:cubicBezTo>
                    <a:pt x="1214" y="16464"/>
                    <a:pt x="539" y="18898"/>
                    <a:pt x="201" y="19355"/>
                  </a:cubicBezTo>
                  <a:cubicBezTo>
                    <a:pt x="-136" y="19811"/>
                    <a:pt x="-136" y="18290"/>
                    <a:pt x="876" y="15247"/>
                  </a:cubicBezTo>
                  <a:cubicBezTo>
                    <a:pt x="1889" y="12205"/>
                    <a:pt x="3914" y="7642"/>
                    <a:pt x="6445" y="4752"/>
                  </a:cubicBezTo>
                  <a:cubicBezTo>
                    <a:pt x="8976" y="1862"/>
                    <a:pt x="12014" y="645"/>
                    <a:pt x="14377" y="188"/>
                  </a:cubicBezTo>
                  <a:cubicBezTo>
                    <a:pt x="16739" y="-268"/>
                    <a:pt x="18427" y="36"/>
                    <a:pt x="19608" y="1862"/>
                  </a:cubicBezTo>
                  <a:cubicBezTo>
                    <a:pt x="20789" y="3687"/>
                    <a:pt x="21464" y="7033"/>
                    <a:pt x="21295" y="10532"/>
                  </a:cubicBezTo>
                  <a:cubicBezTo>
                    <a:pt x="21127" y="14031"/>
                    <a:pt x="20114" y="17681"/>
                    <a:pt x="19102" y="21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4917143" y="6300724"/>
              <a:ext cx="177801" cy="93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0" y="5414"/>
                  </a:moveTo>
                  <a:cubicBezTo>
                    <a:pt x="1029" y="3494"/>
                    <a:pt x="2057" y="1574"/>
                    <a:pt x="3343" y="614"/>
                  </a:cubicBezTo>
                  <a:cubicBezTo>
                    <a:pt x="4629" y="-346"/>
                    <a:pt x="6171" y="-346"/>
                    <a:pt x="7329" y="1814"/>
                  </a:cubicBezTo>
                  <a:cubicBezTo>
                    <a:pt x="8486" y="3974"/>
                    <a:pt x="9257" y="8294"/>
                    <a:pt x="9129" y="11174"/>
                  </a:cubicBezTo>
                  <a:cubicBezTo>
                    <a:pt x="9000" y="14054"/>
                    <a:pt x="7971" y="15494"/>
                    <a:pt x="6814" y="16934"/>
                  </a:cubicBezTo>
                  <a:cubicBezTo>
                    <a:pt x="5657" y="18374"/>
                    <a:pt x="4371" y="19814"/>
                    <a:pt x="4629" y="20534"/>
                  </a:cubicBezTo>
                  <a:cubicBezTo>
                    <a:pt x="4886" y="21254"/>
                    <a:pt x="6686" y="21254"/>
                    <a:pt x="9771" y="20774"/>
                  </a:cubicBezTo>
                  <a:cubicBezTo>
                    <a:pt x="12857" y="20294"/>
                    <a:pt x="17229" y="19334"/>
                    <a:pt x="21600" y="18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5032905" y="6305550"/>
              <a:ext cx="176339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21170" y="0"/>
                  </a:moveTo>
                  <a:cubicBezTo>
                    <a:pt x="19137" y="854"/>
                    <a:pt x="17104" y="1708"/>
                    <a:pt x="14690" y="3966"/>
                  </a:cubicBezTo>
                  <a:cubicBezTo>
                    <a:pt x="12276" y="6224"/>
                    <a:pt x="9481" y="9885"/>
                    <a:pt x="6812" y="12753"/>
                  </a:cubicBezTo>
                  <a:cubicBezTo>
                    <a:pt x="4144" y="15620"/>
                    <a:pt x="1603" y="17695"/>
                    <a:pt x="586" y="19037"/>
                  </a:cubicBezTo>
                  <a:cubicBezTo>
                    <a:pt x="-430" y="20380"/>
                    <a:pt x="78" y="20990"/>
                    <a:pt x="5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5148674" y="6498166"/>
              <a:ext cx="152337" cy="1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1365" y="6766"/>
                  </a:moveTo>
                  <a:cubicBezTo>
                    <a:pt x="1365" y="8067"/>
                    <a:pt x="1365" y="9369"/>
                    <a:pt x="1070" y="11451"/>
                  </a:cubicBezTo>
                  <a:cubicBezTo>
                    <a:pt x="774" y="13533"/>
                    <a:pt x="182" y="16395"/>
                    <a:pt x="34" y="17046"/>
                  </a:cubicBezTo>
                  <a:cubicBezTo>
                    <a:pt x="-114" y="17696"/>
                    <a:pt x="182" y="16135"/>
                    <a:pt x="1661" y="13272"/>
                  </a:cubicBezTo>
                  <a:cubicBezTo>
                    <a:pt x="3141" y="10410"/>
                    <a:pt x="5804" y="6246"/>
                    <a:pt x="8023" y="3643"/>
                  </a:cubicBezTo>
                  <a:cubicBezTo>
                    <a:pt x="10242" y="1041"/>
                    <a:pt x="12018" y="0"/>
                    <a:pt x="14089" y="0"/>
                  </a:cubicBezTo>
                  <a:cubicBezTo>
                    <a:pt x="16160" y="0"/>
                    <a:pt x="18527" y="1041"/>
                    <a:pt x="19859" y="4294"/>
                  </a:cubicBezTo>
                  <a:cubicBezTo>
                    <a:pt x="21190" y="7547"/>
                    <a:pt x="21486" y="13012"/>
                    <a:pt x="21190" y="16265"/>
                  </a:cubicBezTo>
                  <a:cubicBezTo>
                    <a:pt x="20894" y="19518"/>
                    <a:pt x="20007" y="20559"/>
                    <a:pt x="1911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5418793" y="6330950"/>
              <a:ext cx="74715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4" h="21600" fill="norm" stroke="1" extrusionOk="0">
                  <a:moveTo>
                    <a:pt x="6821" y="0"/>
                  </a:moveTo>
                  <a:cubicBezTo>
                    <a:pt x="10232" y="976"/>
                    <a:pt x="13642" y="1953"/>
                    <a:pt x="16484" y="4332"/>
                  </a:cubicBezTo>
                  <a:cubicBezTo>
                    <a:pt x="19326" y="6712"/>
                    <a:pt x="21600" y="10495"/>
                    <a:pt x="18758" y="13607"/>
                  </a:cubicBezTo>
                  <a:cubicBezTo>
                    <a:pt x="15916" y="16719"/>
                    <a:pt x="7958" y="191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1906859" y="6849558"/>
              <a:ext cx="220813" cy="2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02" fill="norm" stroke="1" extrusionOk="0">
                  <a:moveTo>
                    <a:pt x="0" y="20002"/>
                  </a:moveTo>
                  <a:cubicBezTo>
                    <a:pt x="5440" y="11902"/>
                    <a:pt x="10880" y="3802"/>
                    <a:pt x="14400" y="1102"/>
                  </a:cubicBezTo>
                  <a:cubicBezTo>
                    <a:pt x="17920" y="-1598"/>
                    <a:pt x="19520" y="1102"/>
                    <a:pt x="20400" y="4477"/>
                  </a:cubicBezTo>
                  <a:cubicBezTo>
                    <a:pt x="21280" y="7852"/>
                    <a:pt x="21440" y="11902"/>
                    <a:pt x="21600" y="159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1941208" y="6883606"/>
              <a:ext cx="191372" cy="53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08" y="16364"/>
                    <a:pt x="11815" y="11127"/>
                    <a:pt x="15415" y="7527"/>
                  </a:cubicBezTo>
                  <a:cubicBezTo>
                    <a:pt x="19015" y="3927"/>
                    <a:pt x="20308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2093323" y="6785467"/>
              <a:ext cx="95408" cy="186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600" fill="norm" stroke="1" extrusionOk="0">
                  <a:moveTo>
                    <a:pt x="0" y="0"/>
                  </a:moveTo>
                  <a:cubicBezTo>
                    <a:pt x="6480" y="1137"/>
                    <a:pt x="12960" y="2274"/>
                    <a:pt x="16740" y="4358"/>
                  </a:cubicBezTo>
                  <a:cubicBezTo>
                    <a:pt x="20520" y="6442"/>
                    <a:pt x="21600" y="9474"/>
                    <a:pt x="20700" y="11842"/>
                  </a:cubicBezTo>
                  <a:cubicBezTo>
                    <a:pt x="19800" y="14211"/>
                    <a:pt x="16920" y="15916"/>
                    <a:pt x="14940" y="17147"/>
                  </a:cubicBezTo>
                  <a:cubicBezTo>
                    <a:pt x="12960" y="18379"/>
                    <a:pt x="11880" y="19137"/>
                    <a:pt x="12060" y="19800"/>
                  </a:cubicBezTo>
                  <a:cubicBezTo>
                    <a:pt x="12240" y="20463"/>
                    <a:pt x="13680" y="21032"/>
                    <a:pt x="151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2588924" y="6834537"/>
              <a:ext cx="132488" cy="161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3927"/>
                    <a:pt x="11200" y="7855"/>
                    <a:pt x="14533" y="10691"/>
                  </a:cubicBezTo>
                  <a:cubicBezTo>
                    <a:pt x="17867" y="13527"/>
                    <a:pt x="18933" y="15273"/>
                    <a:pt x="19733" y="16909"/>
                  </a:cubicBezTo>
                  <a:cubicBezTo>
                    <a:pt x="20533" y="18545"/>
                    <a:pt x="21067" y="2007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2647807" y="6834537"/>
              <a:ext cx="112861" cy="186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78" y="4547"/>
                    <a:pt x="10957" y="9095"/>
                    <a:pt x="7357" y="12695"/>
                  </a:cubicBezTo>
                  <a:cubicBezTo>
                    <a:pt x="3757" y="16295"/>
                    <a:pt x="1878" y="1894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2520226" y="6756026"/>
              <a:ext cx="230627" cy="39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9" y="15300"/>
                    <a:pt x="10417" y="9000"/>
                    <a:pt x="14017" y="5400"/>
                  </a:cubicBezTo>
                  <a:cubicBezTo>
                    <a:pt x="17617" y="1800"/>
                    <a:pt x="19609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2873526" y="6937582"/>
              <a:ext cx="98140" cy="9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3059989" y="6818942"/>
              <a:ext cx="245348" cy="197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21517"/>
                  </a:moveTo>
                  <a:cubicBezTo>
                    <a:pt x="2016" y="18482"/>
                    <a:pt x="4032" y="15448"/>
                    <a:pt x="5832" y="12234"/>
                  </a:cubicBezTo>
                  <a:cubicBezTo>
                    <a:pt x="7632" y="9021"/>
                    <a:pt x="9216" y="5629"/>
                    <a:pt x="10152" y="3398"/>
                  </a:cubicBezTo>
                  <a:cubicBezTo>
                    <a:pt x="11088" y="1167"/>
                    <a:pt x="11376" y="96"/>
                    <a:pt x="11232" y="6"/>
                  </a:cubicBezTo>
                  <a:cubicBezTo>
                    <a:pt x="11088" y="-83"/>
                    <a:pt x="10512" y="810"/>
                    <a:pt x="9936" y="3041"/>
                  </a:cubicBezTo>
                  <a:cubicBezTo>
                    <a:pt x="9360" y="5272"/>
                    <a:pt x="8784" y="8843"/>
                    <a:pt x="8496" y="11074"/>
                  </a:cubicBezTo>
                  <a:cubicBezTo>
                    <a:pt x="8208" y="13305"/>
                    <a:pt x="8208" y="14198"/>
                    <a:pt x="8280" y="15091"/>
                  </a:cubicBezTo>
                  <a:cubicBezTo>
                    <a:pt x="8352" y="15983"/>
                    <a:pt x="8496" y="16876"/>
                    <a:pt x="9000" y="17500"/>
                  </a:cubicBezTo>
                  <a:cubicBezTo>
                    <a:pt x="9504" y="18125"/>
                    <a:pt x="10368" y="18482"/>
                    <a:pt x="11808" y="17947"/>
                  </a:cubicBezTo>
                  <a:cubicBezTo>
                    <a:pt x="13248" y="17411"/>
                    <a:pt x="15264" y="15983"/>
                    <a:pt x="16920" y="13662"/>
                  </a:cubicBezTo>
                  <a:cubicBezTo>
                    <a:pt x="18576" y="11342"/>
                    <a:pt x="19872" y="8129"/>
                    <a:pt x="20520" y="5808"/>
                  </a:cubicBezTo>
                  <a:cubicBezTo>
                    <a:pt x="21168" y="3487"/>
                    <a:pt x="21168" y="2059"/>
                    <a:pt x="21024" y="1791"/>
                  </a:cubicBezTo>
                  <a:cubicBezTo>
                    <a:pt x="20880" y="1524"/>
                    <a:pt x="20592" y="2416"/>
                    <a:pt x="20088" y="4469"/>
                  </a:cubicBezTo>
                  <a:cubicBezTo>
                    <a:pt x="19584" y="6522"/>
                    <a:pt x="18864" y="9735"/>
                    <a:pt x="18504" y="11877"/>
                  </a:cubicBezTo>
                  <a:cubicBezTo>
                    <a:pt x="18144" y="14020"/>
                    <a:pt x="18144" y="15091"/>
                    <a:pt x="18720" y="15715"/>
                  </a:cubicBezTo>
                  <a:cubicBezTo>
                    <a:pt x="19296" y="16340"/>
                    <a:pt x="20448" y="16519"/>
                    <a:pt x="21600" y="166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3315929" y="6947396"/>
              <a:ext cx="51729" cy="51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1" h="21345" fill="norm" stroke="1" extrusionOk="0">
                  <a:moveTo>
                    <a:pt x="14944" y="0"/>
                  </a:moveTo>
                  <a:cubicBezTo>
                    <a:pt x="11768" y="0"/>
                    <a:pt x="8591" y="0"/>
                    <a:pt x="6050" y="1350"/>
                  </a:cubicBezTo>
                  <a:cubicBezTo>
                    <a:pt x="3509" y="2700"/>
                    <a:pt x="1603" y="5400"/>
                    <a:pt x="650" y="8437"/>
                  </a:cubicBezTo>
                  <a:cubicBezTo>
                    <a:pt x="-303" y="11475"/>
                    <a:pt x="-303" y="14850"/>
                    <a:pt x="1285" y="17213"/>
                  </a:cubicBezTo>
                  <a:cubicBezTo>
                    <a:pt x="2873" y="19575"/>
                    <a:pt x="6050" y="20925"/>
                    <a:pt x="9226" y="21263"/>
                  </a:cubicBezTo>
                  <a:cubicBezTo>
                    <a:pt x="12403" y="21600"/>
                    <a:pt x="15579" y="20925"/>
                    <a:pt x="17803" y="18900"/>
                  </a:cubicBezTo>
                  <a:cubicBezTo>
                    <a:pt x="20026" y="16875"/>
                    <a:pt x="21297" y="13500"/>
                    <a:pt x="18438" y="10125"/>
                  </a:cubicBezTo>
                  <a:cubicBezTo>
                    <a:pt x="15579" y="6750"/>
                    <a:pt x="8591" y="3375"/>
                    <a:pt x="160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3692579" y="6926724"/>
              <a:ext cx="245753" cy="105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0880" fill="norm" stroke="1" extrusionOk="0">
                  <a:moveTo>
                    <a:pt x="1322" y="14713"/>
                  </a:moveTo>
                  <a:cubicBezTo>
                    <a:pt x="750" y="13746"/>
                    <a:pt x="178" y="12779"/>
                    <a:pt x="35" y="11328"/>
                  </a:cubicBezTo>
                  <a:cubicBezTo>
                    <a:pt x="-108" y="9877"/>
                    <a:pt x="178" y="7943"/>
                    <a:pt x="965" y="5848"/>
                  </a:cubicBezTo>
                  <a:cubicBezTo>
                    <a:pt x="1752" y="3752"/>
                    <a:pt x="3039" y="1495"/>
                    <a:pt x="4398" y="528"/>
                  </a:cubicBezTo>
                  <a:cubicBezTo>
                    <a:pt x="5757" y="-439"/>
                    <a:pt x="7187" y="-117"/>
                    <a:pt x="8260" y="1818"/>
                  </a:cubicBezTo>
                  <a:cubicBezTo>
                    <a:pt x="9333" y="3752"/>
                    <a:pt x="10048" y="7298"/>
                    <a:pt x="10549" y="10200"/>
                  </a:cubicBezTo>
                  <a:cubicBezTo>
                    <a:pt x="11050" y="13101"/>
                    <a:pt x="11336" y="15358"/>
                    <a:pt x="11765" y="17131"/>
                  </a:cubicBezTo>
                  <a:cubicBezTo>
                    <a:pt x="12194" y="18904"/>
                    <a:pt x="12766" y="20194"/>
                    <a:pt x="13553" y="20677"/>
                  </a:cubicBezTo>
                  <a:cubicBezTo>
                    <a:pt x="14340" y="21161"/>
                    <a:pt x="15341" y="20839"/>
                    <a:pt x="16414" y="19065"/>
                  </a:cubicBezTo>
                  <a:cubicBezTo>
                    <a:pt x="17487" y="17292"/>
                    <a:pt x="18631" y="14068"/>
                    <a:pt x="19489" y="10683"/>
                  </a:cubicBezTo>
                  <a:cubicBezTo>
                    <a:pt x="20348" y="7298"/>
                    <a:pt x="20920" y="3752"/>
                    <a:pt x="21492" y="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3629194" y="6726962"/>
              <a:ext cx="157023" cy="97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21164"/>
                  </a:moveTo>
                  <a:cubicBezTo>
                    <a:pt x="1800" y="16207"/>
                    <a:pt x="3600" y="11249"/>
                    <a:pt x="5175" y="7354"/>
                  </a:cubicBezTo>
                  <a:cubicBezTo>
                    <a:pt x="6750" y="3459"/>
                    <a:pt x="8100" y="626"/>
                    <a:pt x="8775" y="95"/>
                  </a:cubicBezTo>
                  <a:cubicBezTo>
                    <a:pt x="9450" y="-436"/>
                    <a:pt x="9450" y="1335"/>
                    <a:pt x="9338" y="3459"/>
                  </a:cubicBezTo>
                  <a:cubicBezTo>
                    <a:pt x="9225" y="5584"/>
                    <a:pt x="9000" y="8062"/>
                    <a:pt x="8775" y="10187"/>
                  </a:cubicBezTo>
                  <a:cubicBezTo>
                    <a:pt x="8550" y="12312"/>
                    <a:pt x="8325" y="14082"/>
                    <a:pt x="8662" y="15499"/>
                  </a:cubicBezTo>
                  <a:cubicBezTo>
                    <a:pt x="9000" y="16915"/>
                    <a:pt x="9900" y="17977"/>
                    <a:pt x="11137" y="17092"/>
                  </a:cubicBezTo>
                  <a:cubicBezTo>
                    <a:pt x="12375" y="16207"/>
                    <a:pt x="13950" y="13374"/>
                    <a:pt x="15187" y="11072"/>
                  </a:cubicBezTo>
                  <a:cubicBezTo>
                    <a:pt x="16425" y="8771"/>
                    <a:pt x="17325" y="7000"/>
                    <a:pt x="17775" y="7000"/>
                  </a:cubicBezTo>
                  <a:cubicBezTo>
                    <a:pt x="18225" y="7000"/>
                    <a:pt x="18225" y="8771"/>
                    <a:pt x="18112" y="10895"/>
                  </a:cubicBezTo>
                  <a:cubicBezTo>
                    <a:pt x="18000" y="13020"/>
                    <a:pt x="17775" y="15498"/>
                    <a:pt x="18337" y="17092"/>
                  </a:cubicBezTo>
                  <a:cubicBezTo>
                    <a:pt x="18900" y="18685"/>
                    <a:pt x="20250" y="19394"/>
                    <a:pt x="21600" y="201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3820565" y="6780560"/>
              <a:ext cx="44163" cy="9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3810751" y="6839443"/>
              <a:ext cx="98140" cy="14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3923610" y="6738783"/>
              <a:ext cx="122674" cy="115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21460"/>
                  </a:moveTo>
                  <a:cubicBezTo>
                    <a:pt x="2880" y="15376"/>
                    <a:pt x="5760" y="9291"/>
                    <a:pt x="7632" y="5488"/>
                  </a:cubicBezTo>
                  <a:cubicBezTo>
                    <a:pt x="9504" y="1685"/>
                    <a:pt x="10368" y="164"/>
                    <a:pt x="10368" y="12"/>
                  </a:cubicBezTo>
                  <a:cubicBezTo>
                    <a:pt x="10368" y="-140"/>
                    <a:pt x="9504" y="1077"/>
                    <a:pt x="8640" y="3967"/>
                  </a:cubicBezTo>
                  <a:cubicBezTo>
                    <a:pt x="7776" y="6857"/>
                    <a:pt x="6912" y="11421"/>
                    <a:pt x="6624" y="14463"/>
                  </a:cubicBezTo>
                  <a:cubicBezTo>
                    <a:pt x="6336" y="17505"/>
                    <a:pt x="6624" y="19026"/>
                    <a:pt x="7488" y="19635"/>
                  </a:cubicBezTo>
                  <a:cubicBezTo>
                    <a:pt x="8352" y="20243"/>
                    <a:pt x="9792" y="19939"/>
                    <a:pt x="11808" y="17809"/>
                  </a:cubicBezTo>
                  <a:cubicBezTo>
                    <a:pt x="13824" y="15680"/>
                    <a:pt x="16416" y="11725"/>
                    <a:pt x="18000" y="8987"/>
                  </a:cubicBezTo>
                  <a:cubicBezTo>
                    <a:pt x="19584" y="6249"/>
                    <a:pt x="20160" y="4728"/>
                    <a:pt x="20304" y="5184"/>
                  </a:cubicBezTo>
                  <a:cubicBezTo>
                    <a:pt x="20448" y="5640"/>
                    <a:pt x="20160" y="8074"/>
                    <a:pt x="20304" y="10812"/>
                  </a:cubicBezTo>
                  <a:cubicBezTo>
                    <a:pt x="20448" y="13550"/>
                    <a:pt x="21024" y="16592"/>
                    <a:pt x="21600" y="196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4070812" y="6834537"/>
              <a:ext cx="38534" cy="43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4" h="21081" fill="norm" stroke="1" extrusionOk="0">
                  <a:moveTo>
                    <a:pt x="10371" y="0"/>
                  </a:moveTo>
                  <a:cubicBezTo>
                    <a:pt x="6051" y="1600"/>
                    <a:pt x="1731" y="3200"/>
                    <a:pt x="435" y="6800"/>
                  </a:cubicBezTo>
                  <a:cubicBezTo>
                    <a:pt x="-861" y="10400"/>
                    <a:pt x="867" y="16000"/>
                    <a:pt x="3891" y="18800"/>
                  </a:cubicBezTo>
                  <a:cubicBezTo>
                    <a:pt x="6915" y="21600"/>
                    <a:pt x="11235" y="21600"/>
                    <a:pt x="14691" y="20000"/>
                  </a:cubicBezTo>
                  <a:cubicBezTo>
                    <a:pt x="18147" y="18400"/>
                    <a:pt x="20739" y="15200"/>
                    <a:pt x="20307" y="12400"/>
                  </a:cubicBezTo>
                  <a:cubicBezTo>
                    <a:pt x="19875" y="9600"/>
                    <a:pt x="16419" y="7200"/>
                    <a:pt x="12963" y="4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4417575" y="6883994"/>
              <a:ext cx="197914" cy="23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3392" y="5255"/>
                  </a:moveTo>
                  <a:cubicBezTo>
                    <a:pt x="2678" y="9957"/>
                    <a:pt x="1964" y="14659"/>
                    <a:pt x="1517" y="17451"/>
                  </a:cubicBezTo>
                  <a:cubicBezTo>
                    <a:pt x="1071" y="20242"/>
                    <a:pt x="893" y="21124"/>
                    <a:pt x="625" y="21124"/>
                  </a:cubicBezTo>
                  <a:cubicBezTo>
                    <a:pt x="357" y="21124"/>
                    <a:pt x="0" y="20242"/>
                    <a:pt x="0" y="17598"/>
                  </a:cubicBezTo>
                  <a:cubicBezTo>
                    <a:pt x="0" y="14953"/>
                    <a:pt x="357" y="10545"/>
                    <a:pt x="714" y="7973"/>
                  </a:cubicBezTo>
                  <a:cubicBezTo>
                    <a:pt x="1071" y="5402"/>
                    <a:pt x="1428" y="4667"/>
                    <a:pt x="1785" y="3932"/>
                  </a:cubicBezTo>
                  <a:cubicBezTo>
                    <a:pt x="2142" y="3198"/>
                    <a:pt x="2499" y="2463"/>
                    <a:pt x="3124" y="2463"/>
                  </a:cubicBezTo>
                  <a:cubicBezTo>
                    <a:pt x="3749" y="2463"/>
                    <a:pt x="4641" y="3198"/>
                    <a:pt x="5623" y="5181"/>
                  </a:cubicBezTo>
                  <a:cubicBezTo>
                    <a:pt x="6605" y="7165"/>
                    <a:pt x="7676" y="10398"/>
                    <a:pt x="8747" y="13116"/>
                  </a:cubicBezTo>
                  <a:cubicBezTo>
                    <a:pt x="9818" y="15834"/>
                    <a:pt x="10889" y="18038"/>
                    <a:pt x="11960" y="19434"/>
                  </a:cubicBezTo>
                  <a:cubicBezTo>
                    <a:pt x="13031" y="20830"/>
                    <a:pt x="14102" y="21418"/>
                    <a:pt x="14906" y="21345"/>
                  </a:cubicBezTo>
                  <a:cubicBezTo>
                    <a:pt x="15709" y="21271"/>
                    <a:pt x="16245" y="20536"/>
                    <a:pt x="17137" y="18112"/>
                  </a:cubicBezTo>
                  <a:cubicBezTo>
                    <a:pt x="18030" y="15687"/>
                    <a:pt x="19279" y="11573"/>
                    <a:pt x="20083" y="8487"/>
                  </a:cubicBezTo>
                  <a:cubicBezTo>
                    <a:pt x="20886" y="5402"/>
                    <a:pt x="21243" y="3345"/>
                    <a:pt x="21421" y="1949"/>
                  </a:cubicBezTo>
                  <a:cubicBezTo>
                    <a:pt x="21600" y="553"/>
                    <a:pt x="21600" y="-182"/>
                    <a:pt x="21511" y="38"/>
                  </a:cubicBezTo>
                  <a:cubicBezTo>
                    <a:pt x="21421" y="259"/>
                    <a:pt x="21243" y="1434"/>
                    <a:pt x="21243" y="2389"/>
                  </a:cubicBezTo>
                  <a:cubicBezTo>
                    <a:pt x="21243" y="3345"/>
                    <a:pt x="21421" y="4079"/>
                    <a:pt x="21600" y="48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4640023" y="6937582"/>
              <a:ext cx="201186" cy="177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4215" y="16051"/>
                  </a:moveTo>
                  <a:cubicBezTo>
                    <a:pt x="4390" y="15061"/>
                    <a:pt x="4566" y="14070"/>
                    <a:pt x="4215" y="13178"/>
                  </a:cubicBezTo>
                  <a:cubicBezTo>
                    <a:pt x="3863" y="12286"/>
                    <a:pt x="2985" y="11494"/>
                    <a:pt x="2195" y="11394"/>
                  </a:cubicBezTo>
                  <a:cubicBezTo>
                    <a:pt x="1405" y="11295"/>
                    <a:pt x="702" y="11890"/>
                    <a:pt x="351" y="12683"/>
                  </a:cubicBezTo>
                  <a:cubicBezTo>
                    <a:pt x="0" y="13475"/>
                    <a:pt x="0" y="14466"/>
                    <a:pt x="0" y="15457"/>
                  </a:cubicBezTo>
                  <a:cubicBezTo>
                    <a:pt x="0" y="16448"/>
                    <a:pt x="0" y="17439"/>
                    <a:pt x="439" y="18231"/>
                  </a:cubicBezTo>
                  <a:cubicBezTo>
                    <a:pt x="878" y="19024"/>
                    <a:pt x="1756" y="19618"/>
                    <a:pt x="2810" y="19321"/>
                  </a:cubicBezTo>
                  <a:cubicBezTo>
                    <a:pt x="3863" y="19024"/>
                    <a:pt x="5093" y="17835"/>
                    <a:pt x="5620" y="16250"/>
                  </a:cubicBezTo>
                  <a:cubicBezTo>
                    <a:pt x="6146" y="14664"/>
                    <a:pt x="5971" y="12683"/>
                    <a:pt x="5883" y="11196"/>
                  </a:cubicBezTo>
                  <a:cubicBezTo>
                    <a:pt x="5795" y="9710"/>
                    <a:pt x="5795" y="8719"/>
                    <a:pt x="6234" y="8323"/>
                  </a:cubicBezTo>
                  <a:cubicBezTo>
                    <a:pt x="6673" y="7927"/>
                    <a:pt x="7551" y="8125"/>
                    <a:pt x="8693" y="9611"/>
                  </a:cubicBezTo>
                  <a:cubicBezTo>
                    <a:pt x="9834" y="11097"/>
                    <a:pt x="11239" y="13872"/>
                    <a:pt x="12029" y="15754"/>
                  </a:cubicBezTo>
                  <a:cubicBezTo>
                    <a:pt x="12819" y="17637"/>
                    <a:pt x="12995" y="18627"/>
                    <a:pt x="13083" y="19618"/>
                  </a:cubicBezTo>
                  <a:cubicBezTo>
                    <a:pt x="13171" y="20609"/>
                    <a:pt x="13171" y="21600"/>
                    <a:pt x="12907" y="21501"/>
                  </a:cubicBezTo>
                  <a:cubicBezTo>
                    <a:pt x="12644" y="21402"/>
                    <a:pt x="12117" y="20213"/>
                    <a:pt x="12029" y="17835"/>
                  </a:cubicBezTo>
                  <a:cubicBezTo>
                    <a:pt x="11941" y="15457"/>
                    <a:pt x="12293" y="11890"/>
                    <a:pt x="13961" y="8719"/>
                  </a:cubicBezTo>
                  <a:cubicBezTo>
                    <a:pt x="15629" y="5549"/>
                    <a:pt x="18615" y="277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5005438" y="6888513"/>
              <a:ext cx="105652" cy="207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22" fill="norm" stroke="1" extrusionOk="0">
                  <a:moveTo>
                    <a:pt x="21140" y="0"/>
                  </a:moveTo>
                  <a:cubicBezTo>
                    <a:pt x="16231" y="2194"/>
                    <a:pt x="11322" y="4387"/>
                    <a:pt x="7722" y="7341"/>
                  </a:cubicBezTo>
                  <a:cubicBezTo>
                    <a:pt x="4122" y="10294"/>
                    <a:pt x="1831" y="14006"/>
                    <a:pt x="685" y="16537"/>
                  </a:cubicBezTo>
                  <a:cubicBezTo>
                    <a:pt x="-460" y="19069"/>
                    <a:pt x="-460" y="20419"/>
                    <a:pt x="2976" y="21009"/>
                  </a:cubicBezTo>
                  <a:cubicBezTo>
                    <a:pt x="6413" y="21600"/>
                    <a:pt x="13285" y="21431"/>
                    <a:pt x="20158" y="212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5113709" y="6942489"/>
              <a:ext cx="129164" cy="186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206" fill="norm" stroke="1" extrusionOk="0">
                  <a:moveTo>
                    <a:pt x="16373" y="0"/>
                  </a:moveTo>
                  <a:cubicBezTo>
                    <a:pt x="12640" y="1117"/>
                    <a:pt x="8906" y="2234"/>
                    <a:pt x="5973" y="4748"/>
                  </a:cubicBezTo>
                  <a:cubicBezTo>
                    <a:pt x="3040" y="7262"/>
                    <a:pt x="906" y="11172"/>
                    <a:pt x="240" y="14152"/>
                  </a:cubicBezTo>
                  <a:cubicBezTo>
                    <a:pt x="-427" y="17131"/>
                    <a:pt x="373" y="19179"/>
                    <a:pt x="1706" y="20297"/>
                  </a:cubicBezTo>
                  <a:cubicBezTo>
                    <a:pt x="3040" y="21414"/>
                    <a:pt x="4906" y="21600"/>
                    <a:pt x="7840" y="20297"/>
                  </a:cubicBezTo>
                  <a:cubicBezTo>
                    <a:pt x="10773" y="18993"/>
                    <a:pt x="14773" y="16200"/>
                    <a:pt x="17173" y="13593"/>
                  </a:cubicBezTo>
                  <a:cubicBezTo>
                    <a:pt x="19573" y="10986"/>
                    <a:pt x="20373" y="8566"/>
                    <a:pt x="20773" y="6610"/>
                  </a:cubicBezTo>
                  <a:cubicBezTo>
                    <a:pt x="21173" y="4655"/>
                    <a:pt x="21173" y="3166"/>
                    <a:pt x="20640" y="2048"/>
                  </a:cubicBezTo>
                  <a:cubicBezTo>
                    <a:pt x="20106" y="931"/>
                    <a:pt x="19040" y="186"/>
                    <a:pt x="18106" y="279"/>
                  </a:cubicBezTo>
                  <a:cubicBezTo>
                    <a:pt x="17173" y="372"/>
                    <a:pt x="16373" y="1303"/>
                    <a:pt x="15573" y="2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5263204" y="7114232"/>
              <a:ext cx="88326" cy="68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5495813" y="6962117"/>
              <a:ext cx="272807" cy="111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249" fill="norm" stroke="1" extrusionOk="0">
                  <a:moveTo>
                    <a:pt x="5630" y="5635"/>
                  </a:moveTo>
                  <a:cubicBezTo>
                    <a:pt x="6015" y="6887"/>
                    <a:pt x="6401" y="8139"/>
                    <a:pt x="6273" y="10487"/>
                  </a:cubicBezTo>
                  <a:cubicBezTo>
                    <a:pt x="6144" y="12835"/>
                    <a:pt x="5501" y="16278"/>
                    <a:pt x="4858" y="18470"/>
                  </a:cubicBezTo>
                  <a:cubicBezTo>
                    <a:pt x="4215" y="20661"/>
                    <a:pt x="3573" y="21600"/>
                    <a:pt x="2737" y="21130"/>
                  </a:cubicBezTo>
                  <a:cubicBezTo>
                    <a:pt x="1901" y="20661"/>
                    <a:pt x="873" y="18783"/>
                    <a:pt x="358" y="16904"/>
                  </a:cubicBezTo>
                  <a:cubicBezTo>
                    <a:pt x="-156" y="15026"/>
                    <a:pt x="-156" y="13148"/>
                    <a:pt x="615" y="11113"/>
                  </a:cubicBezTo>
                  <a:cubicBezTo>
                    <a:pt x="1387" y="9078"/>
                    <a:pt x="2930" y="6887"/>
                    <a:pt x="5437" y="5009"/>
                  </a:cubicBezTo>
                  <a:cubicBezTo>
                    <a:pt x="7944" y="3130"/>
                    <a:pt x="11415" y="1565"/>
                    <a:pt x="14244" y="783"/>
                  </a:cubicBezTo>
                  <a:cubicBezTo>
                    <a:pt x="17073" y="0"/>
                    <a:pt x="19258" y="0"/>
                    <a:pt x="2144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5778433" y="6837695"/>
              <a:ext cx="103046" cy="82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1" fill="norm" stroke="1" extrusionOk="0">
                  <a:moveTo>
                    <a:pt x="0" y="444"/>
                  </a:moveTo>
                  <a:cubicBezTo>
                    <a:pt x="3429" y="28"/>
                    <a:pt x="6857" y="-387"/>
                    <a:pt x="9429" y="651"/>
                  </a:cubicBezTo>
                  <a:cubicBezTo>
                    <a:pt x="12000" y="1690"/>
                    <a:pt x="13714" y="4182"/>
                    <a:pt x="13886" y="7505"/>
                  </a:cubicBezTo>
                  <a:cubicBezTo>
                    <a:pt x="14057" y="10828"/>
                    <a:pt x="12686" y="14982"/>
                    <a:pt x="11143" y="17267"/>
                  </a:cubicBezTo>
                  <a:cubicBezTo>
                    <a:pt x="9600" y="19551"/>
                    <a:pt x="7886" y="19967"/>
                    <a:pt x="7886" y="20382"/>
                  </a:cubicBezTo>
                  <a:cubicBezTo>
                    <a:pt x="7886" y="20798"/>
                    <a:pt x="9600" y="21213"/>
                    <a:pt x="12171" y="21005"/>
                  </a:cubicBezTo>
                  <a:cubicBezTo>
                    <a:pt x="14743" y="20798"/>
                    <a:pt x="18171" y="19967"/>
                    <a:pt x="21600" y="191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5837316" y="6863978"/>
              <a:ext cx="166837" cy="255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2354"/>
                    <a:pt x="13976" y="4708"/>
                    <a:pt x="10694" y="7477"/>
                  </a:cubicBezTo>
                  <a:cubicBezTo>
                    <a:pt x="7412" y="10246"/>
                    <a:pt x="4659" y="13431"/>
                    <a:pt x="2965" y="15854"/>
                  </a:cubicBezTo>
                  <a:cubicBezTo>
                    <a:pt x="1271" y="18277"/>
                    <a:pt x="635" y="199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5920733" y="6994998"/>
              <a:ext cx="130105" cy="143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095" fill="norm" stroke="1" extrusionOk="0">
                  <a:moveTo>
                    <a:pt x="0" y="2375"/>
                  </a:moveTo>
                  <a:cubicBezTo>
                    <a:pt x="1080" y="1655"/>
                    <a:pt x="2160" y="935"/>
                    <a:pt x="2835" y="1175"/>
                  </a:cubicBezTo>
                  <a:cubicBezTo>
                    <a:pt x="3510" y="1415"/>
                    <a:pt x="3780" y="2615"/>
                    <a:pt x="3645" y="4055"/>
                  </a:cubicBezTo>
                  <a:cubicBezTo>
                    <a:pt x="3510" y="5495"/>
                    <a:pt x="2970" y="7175"/>
                    <a:pt x="2430" y="8855"/>
                  </a:cubicBezTo>
                  <a:cubicBezTo>
                    <a:pt x="1890" y="10535"/>
                    <a:pt x="1350" y="12215"/>
                    <a:pt x="1485" y="12455"/>
                  </a:cubicBezTo>
                  <a:cubicBezTo>
                    <a:pt x="1620" y="12695"/>
                    <a:pt x="2430" y="11495"/>
                    <a:pt x="4590" y="9095"/>
                  </a:cubicBezTo>
                  <a:cubicBezTo>
                    <a:pt x="6750" y="6695"/>
                    <a:pt x="10260" y="3095"/>
                    <a:pt x="12825" y="1295"/>
                  </a:cubicBezTo>
                  <a:cubicBezTo>
                    <a:pt x="15390" y="-505"/>
                    <a:pt x="17010" y="-505"/>
                    <a:pt x="18495" y="1775"/>
                  </a:cubicBezTo>
                  <a:cubicBezTo>
                    <a:pt x="19980" y="4055"/>
                    <a:pt x="21330" y="8615"/>
                    <a:pt x="21465" y="12215"/>
                  </a:cubicBezTo>
                  <a:cubicBezTo>
                    <a:pt x="21600" y="15815"/>
                    <a:pt x="20520" y="18455"/>
                    <a:pt x="19440" y="210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6107197" y="6903234"/>
              <a:ext cx="111986" cy="30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600" fill="norm" stroke="1" extrusionOk="0">
                  <a:moveTo>
                    <a:pt x="11865" y="0"/>
                  </a:moveTo>
                  <a:cubicBezTo>
                    <a:pt x="14907" y="1742"/>
                    <a:pt x="17949" y="3484"/>
                    <a:pt x="19623" y="5923"/>
                  </a:cubicBezTo>
                  <a:cubicBezTo>
                    <a:pt x="21296" y="8361"/>
                    <a:pt x="21600" y="11497"/>
                    <a:pt x="18101" y="14226"/>
                  </a:cubicBezTo>
                  <a:cubicBezTo>
                    <a:pt x="14603" y="16955"/>
                    <a:pt x="7301" y="192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1545293" y="7340600"/>
              <a:ext cx="12701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332"/>
                    <a:pt x="7200" y="4665"/>
                    <a:pt x="7200" y="7251"/>
                  </a:cubicBezTo>
                  <a:cubicBezTo>
                    <a:pt x="7200" y="9837"/>
                    <a:pt x="14400" y="12676"/>
                    <a:pt x="14400" y="15110"/>
                  </a:cubicBezTo>
                  <a:cubicBezTo>
                    <a:pt x="14400" y="17544"/>
                    <a:pt x="7200" y="1957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1926293" y="7433172"/>
              <a:ext cx="190501" cy="205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279"/>
                  </a:moveTo>
                  <a:cubicBezTo>
                    <a:pt x="1200" y="58"/>
                    <a:pt x="2400" y="-162"/>
                    <a:pt x="3480" y="169"/>
                  </a:cubicBezTo>
                  <a:cubicBezTo>
                    <a:pt x="4560" y="499"/>
                    <a:pt x="5520" y="1381"/>
                    <a:pt x="8040" y="4577"/>
                  </a:cubicBezTo>
                  <a:cubicBezTo>
                    <a:pt x="10560" y="7773"/>
                    <a:pt x="14640" y="13283"/>
                    <a:pt x="17160" y="16479"/>
                  </a:cubicBezTo>
                  <a:cubicBezTo>
                    <a:pt x="19680" y="19675"/>
                    <a:pt x="20640" y="20556"/>
                    <a:pt x="21600" y="214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1951693" y="7435850"/>
              <a:ext cx="1714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67" y="1080"/>
                    <a:pt x="17333" y="2160"/>
                    <a:pt x="14667" y="4680"/>
                  </a:cubicBezTo>
                  <a:cubicBezTo>
                    <a:pt x="12000" y="7200"/>
                    <a:pt x="8800" y="11160"/>
                    <a:pt x="6267" y="14220"/>
                  </a:cubicBezTo>
                  <a:cubicBezTo>
                    <a:pt x="3733" y="17280"/>
                    <a:pt x="1867" y="194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1862793" y="7372350"/>
              <a:ext cx="3429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467" y="10350"/>
                  </a:cubicBezTo>
                  <a:cubicBezTo>
                    <a:pt x="933" y="8100"/>
                    <a:pt x="1867" y="8100"/>
                    <a:pt x="4600" y="6750"/>
                  </a:cubicBezTo>
                  <a:cubicBezTo>
                    <a:pt x="7333" y="5400"/>
                    <a:pt x="11867" y="2700"/>
                    <a:pt x="15000" y="1350"/>
                  </a:cubicBezTo>
                  <a:cubicBezTo>
                    <a:pt x="18133" y="0"/>
                    <a:pt x="1986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2237443" y="755650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2396193" y="7371220"/>
              <a:ext cx="234951" cy="243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20591"/>
                  </a:moveTo>
                  <a:cubicBezTo>
                    <a:pt x="3503" y="15606"/>
                    <a:pt x="7005" y="10622"/>
                    <a:pt x="8951" y="7576"/>
                  </a:cubicBezTo>
                  <a:cubicBezTo>
                    <a:pt x="10897" y="4529"/>
                    <a:pt x="11286" y="3422"/>
                    <a:pt x="11578" y="2314"/>
                  </a:cubicBezTo>
                  <a:cubicBezTo>
                    <a:pt x="11870" y="1206"/>
                    <a:pt x="12065" y="99"/>
                    <a:pt x="11968" y="6"/>
                  </a:cubicBezTo>
                  <a:cubicBezTo>
                    <a:pt x="11870" y="-86"/>
                    <a:pt x="11481" y="837"/>
                    <a:pt x="10897" y="3422"/>
                  </a:cubicBezTo>
                  <a:cubicBezTo>
                    <a:pt x="10314" y="6006"/>
                    <a:pt x="9535" y="10252"/>
                    <a:pt x="8951" y="12929"/>
                  </a:cubicBezTo>
                  <a:cubicBezTo>
                    <a:pt x="8368" y="15606"/>
                    <a:pt x="7978" y="16714"/>
                    <a:pt x="7784" y="17914"/>
                  </a:cubicBezTo>
                  <a:cubicBezTo>
                    <a:pt x="7589" y="19114"/>
                    <a:pt x="7589" y="20406"/>
                    <a:pt x="8076" y="20960"/>
                  </a:cubicBezTo>
                  <a:cubicBezTo>
                    <a:pt x="8562" y="21514"/>
                    <a:pt x="9535" y="21329"/>
                    <a:pt x="10995" y="19945"/>
                  </a:cubicBezTo>
                  <a:cubicBezTo>
                    <a:pt x="12454" y="18560"/>
                    <a:pt x="14400" y="15976"/>
                    <a:pt x="16054" y="13206"/>
                  </a:cubicBezTo>
                  <a:cubicBezTo>
                    <a:pt x="17708" y="10437"/>
                    <a:pt x="19070" y="7483"/>
                    <a:pt x="19849" y="5545"/>
                  </a:cubicBezTo>
                  <a:cubicBezTo>
                    <a:pt x="20627" y="3606"/>
                    <a:pt x="20822" y="2683"/>
                    <a:pt x="20627" y="2683"/>
                  </a:cubicBezTo>
                  <a:cubicBezTo>
                    <a:pt x="20432" y="2683"/>
                    <a:pt x="19849" y="3606"/>
                    <a:pt x="19070" y="5729"/>
                  </a:cubicBezTo>
                  <a:cubicBezTo>
                    <a:pt x="18292" y="7852"/>
                    <a:pt x="17319" y="11176"/>
                    <a:pt x="16832" y="13299"/>
                  </a:cubicBezTo>
                  <a:cubicBezTo>
                    <a:pt x="16346" y="15422"/>
                    <a:pt x="16346" y="16345"/>
                    <a:pt x="17222" y="17083"/>
                  </a:cubicBezTo>
                  <a:cubicBezTo>
                    <a:pt x="18097" y="17822"/>
                    <a:pt x="19849" y="18376"/>
                    <a:pt x="21600" y="189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2636949" y="7543800"/>
              <a:ext cx="62339" cy="56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1" h="21200" fill="norm" stroke="1" extrusionOk="0">
                  <a:moveTo>
                    <a:pt x="12722" y="0"/>
                  </a:moveTo>
                  <a:cubicBezTo>
                    <a:pt x="9238" y="0"/>
                    <a:pt x="5754" y="0"/>
                    <a:pt x="3315" y="2000"/>
                  </a:cubicBezTo>
                  <a:cubicBezTo>
                    <a:pt x="877" y="4000"/>
                    <a:pt x="-517" y="8000"/>
                    <a:pt x="180" y="11600"/>
                  </a:cubicBezTo>
                  <a:cubicBezTo>
                    <a:pt x="877" y="15200"/>
                    <a:pt x="3664" y="18400"/>
                    <a:pt x="6799" y="20000"/>
                  </a:cubicBezTo>
                  <a:cubicBezTo>
                    <a:pt x="9935" y="21600"/>
                    <a:pt x="13418" y="21600"/>
                    <a:pt x="16206" y="20000"/>
                  </a:cubicBezTo>
                  <a:cubicBezTo>
                    <a:pt x="18993" y="18400"/>
                    <a:pt x="21083" y="15200"/>
                    <a:pt x="20386" y="13200"/>
                  </a:cubicBezTo>
                  <a:cubicBezTo>
                    <a:pt x="19689" y="11200"/>
                    <a:pt x="16206" y="10400"/>
                    <a:pt x="12373" y="10400"/>
                  </a:cubicBezTo>
                  <a:cubicBezTo>
                    <a:pt x="8541" y="10400"/>
                    <a:pt x="4360" y="11200"/>
                    <a:pt x="180" y="12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1958043" y="7708900"/>
              <a:ext cx="7048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11" y="19350"/>
                    <a:pt x="4022" y="17100"/>
                    <a:pt x="6130" y="14850"/>
                  </a:cubicBezTo>
                  <a:cubicBezTo>
                    <a:pt x="8238" y="12600"/>
                    <a:pt x="10443" y="10350"/>
                    <a:pt x="12584" y="8325"/>
                  </a:cubicBezTo>
                  <a:cubicBezTo>
                    <a:pt x="14724" y="6300"/>
                    <a:pt x="16800" y="4500"/>
                    <a:pt x="18292" y="3150"/>
                  </a:cubicBezTo>
                  <a:cubicBezTo>
                    <a:pt x="19784" y="1800"/>
                    <a:pt x="20692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2152691" y="7805158"/>
              <a:ext cx="77461" cy="108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227" fill="norm" stroke="1" extrusionOk="0">
                  <a:moveTo>
                    <a:pt x="19350" y="6033"/>
                  </a:moveTo>
                  <a:cubicBezTo>
                    <a:pt x="18213" y="3956"/>
                    <a:pt x="17076" y="1879"/>
                    <a:pt x="15087" y="840"/>
                  </a:cubicBezTo>
                  <a:cubicBezTo>
                    <a:pt x="13097" y="-198"/>
                    <a:pt x="10255" y="-198"/>
                    <a:pt x="7413" y="425"/>
                  </a:cubicBezTo>
                  <a:cubicBezTo>
                    <a:pt x="4571" y="1048"/>
                    <a:pt x="1729" y="2294"/>
                    <a:pt x="592" y="3956"/>
                  </a:cubicBezTo>
                  <a:cubicBezTo>
                    <a:pt x="-545" y="5617"/>
                    <a:pt x="23" y="7694"/>
                    <a:pt x="1729" y="8940"/>
                  </a:cubicBezTo>
                  <a:cubicBezTo>
                    <a:pt x="3434" y="10187"/>
                    <a:pt x="6276" y="10602"/>
                    <a:pt x="9118" y="11225"/>
                  </a:cubicBezTo>
                  <a:cubicBezTo>
                    <a:pt x="11960" y="11848"/>
                    <a:pt x="14802" y="12679"/>
                    <a:pt x="17076" y="13925"/>
                  </a:cubicBezTo>
                  <a:cubicBezTo>
                    <a:pt x="19350" y="15171"/>
                    <a:pt x="21055" y="16833"/>
                    <a:pt x="20771" y="18287"/>
                  </a:cubicBezTo>
                  <a:cubicBezTo>
                    <a:pt x="20487" y="19740"/>
                    <a:pt x="18213" y="20987"/>
                    <a:pt x="15655" y="21194"/>
                  </a:cubicBezTo>
                  <a:cubicBezTo>
                    <a:pt x="13097" y="21402"/>
                    <a:pt x="10255" y="20571"/>
                    <a:pt x="7413" y="197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2269193" y="7766050"/>
              <a:ext cx="1206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58" y="6171"/>
                    <a:pt x="8716" y="12343"/>
                    <a:pt x="5116" y="15943"/>
                  </a:cubicBezTo>
                  <a:cubicBezTo>
                    <a:pt x="1516" y="19543"/>
                    <a:pt x="758" y="205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2367532" y="7791450"/>
              <a:ext cx="181062" cy="178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82" fill="norm" stroke="1" extrusionOk="0">
                  <a:moveTo>
                    <a:pt x="1894" y="15247"/>
                  </a:moveTo>
                  <a:cubicBezTo>
                    <a:pt x="1392" y="16518"/>
                    <a:pt x="890" y="17788"/>
                    <a:pt x="1015" y="19059"/>
                  </a:cubicBezTo>
                  <a:cubicBezTo>
                    <a:pt x="1141" y="20329"/>
                    <a:pt x="1894" y="21600"/>
                    <a:pt x="2271" y="21473"/>
                  </a:cubicBezTo>
                  <a:cubicBezTo>
                    <a:pt x="2648" y="21346"/>
                    <a:pt x="2648" y="19821"/>
                    <a:pt x="2648" y="18424"/>
                  </a:cubicBezTo>
                  <a:cubicBezTo>
                    <a:pt x="2648" y="17026"/>
                    <a:pt x="2648" y="15755"/>
                    <a:pt x="2020" y="13976"/>
                  </a:cubicBezTo>
                  <a:cubicBezTo>
                    <a:pt x="1392" y="12198"/>
                    <a:pt x="136" y="9911"/>
                    <a:pt x="11" y="8259"/>
                  </a:cubicBezTo>
                  <a:cubicBezTo>
                    <a:pt x="-115" y="6607"/>
                    <a:pt x="890" y="5591"/>
                    <a:pt x="4029" y="4320"/>
                  </a:cubicBezTo>
                  <a:cubicBezTo>
                    <a:pt x="7169" y="3049"/>
                    <a:pt x="12443" y="1525"/>
                    <a:pt x="15708" y="762"/>
                  </a:cubicBezTo>
                  <a:cubicBezTo>
                    <a:pt x="18973" y="0"/>
                    <a:pt x="20229" y="0"/>
                    <a:pt x="214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2437650" y="7846168"/>
              <a:ext cx="100689" cy="123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288" fill="norm" stroke="1" extrusionOk="0">
                  <a:moveTo>
                    <a:pt x="1946" y="9207"/>
                  </a:moveTo>
                  <a:cubicBezTo>
                    <a:pt x="1946" y="11037"/>
                    <a:pt x="1946" y="12868"/>
                    <a:pt x="1726" y="14881"/>
                  </a:cubicBezTo>
                  <a:cubicBezTo>
                    <a:pt x="1505" y="16895"/>
                    <a:pt x="1064" y="19091"/>
                    <a:pt x="624" y="19274"/>
                  </a:cubicBezTo>
                  <a:cubicBezTo>
                    <a:pt x="183" y="19457"/>
                    <a:pt x="-258" y="17627"/>
                    <a:pt x="183" y="14881"/>
                  </a:cubicBezTo>
                  <a:cubicBezTo>
                    <a:pt x="624" y="12135"/>
                    <a:pt x="1946" y="8474"/>
                    <a:pt x="4591" y="5546"/>
                  </a:cubicBezTo>
                  <a:cubicBezTo>
                    <a:pt x="7236" y="2617"/>
                    <a:pt x="11203" y="420"/>
                    <a:pt x="14289" y="54"/>
                  </a:cubicBezTo>
                  <a:cubicBezTo>
                    <a:pt x="17375" y="-312"/>
                    <a:pt x="19579" y="1152"/>
                    <a:pt x="20460" y="4996"/>
                  </a:cubicBezTo>
                  <a:cubicBezTo>
                    <a:pt x="21342" y="8841"/>
                    <a:pt x="20901" y="15064"/>
                    <a:pt x="20460" y="21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2985221" y="7626350"/>
              <a:ext cx="312673" cy="128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49" fill="norm" stroke="1" extrusionOk="0">
                  <a:moveTo>
                    <a:pt x="2278" y="19121"/>
                  </a:moveTo>
                  <a:cubicBezTo>
                    <a:pt x="1554" y="19830"/>
                    <a:pt x="829" y="20538"/>
                    <a:pt x="394" y="20007"/>
                  </a:cubicBezTo>
                  <a:cubicBezTo>
                    <a:pt x="-41" y="19475"/>
                    <a:pt x="-186" y="17705"/>
                    <a:pt x="321" y="15049"/>
                  </a:cubicBezTo>
                  <a:cubicBezTo>
                    <a:pt x="829" y="12393"/>
                    <a:pt x="1988" y="8852"/>
                    <a:pt x="3366" y="6728"/>
                  </a:cubicBezTo>
                  <a:cubicBezTo>
                    <a:pt x="4743" y="4603"/>
                    <a:pt x="6337" y="3895"/>
                    <a:pt x="7715" y="4957"/>
                  </a:cubicBezTo>
                  <a:cubicBezTo>
                    <a:pt x="9092" y="6020"/>
                    <a:pt x="10252" y="8852"/>
                    <a:pt x="11266" y="11685"/>
                  </a:cubicBezTo>
                  <a:cubicBezTo>
                    <a:pt x="12281" y="14518"/>
                    <a:pt x="13151" y="17351"/>
                    <a:pt x="13948" y="19121"/>
                  </a:cubicBezTo>
                  <a:cubicBezTo>
                    <a:pt x="14746" y="20892"/>
                    <a:pt x="15470" y="21600"/>
                    <a:pt x="16123" y="21423"/>
                  </a:cubicBezTo>
                  <a:cubicBezTo>
                    <a:pt x="16775" y="21246"/>
                    <a:pt x="17355" y="20184"/>
                    <a:pt x="18225" y="17528"/>
                  </a:cubicBezTo>
                  <a:cubicBezTo>
                    <a:pt x="19095" y="14872"/>
                    <a:pt x="20254" y="10623"/>
                    <a:pt x="20834" y="7436"/>
                  </a:cubicBezTo>
                  <a:cubicBezTo>
                    <a:pt x="21414" y="4249"/>
                    <a:pt x="21414" y="2125"/>
                    <a:pt x="2141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2935943" y="7416800"/>
              <a:ext cx="292101" cy="641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61" y="1640"/>
                    <a:pt x="19722" y="3279"/>
                    <a:pt x="17922" y="5347"/>
                  </a:cubicBezTo>
                  <a:cubicBezTo>
                    <a:pt x="16122" y="7414"/>
                    <a:pt x="13461" y="9909"/>
                    <a:pt x="10957" y="12190"/>
                  </a:cubicBezTo>
                  <a:cubicBezTo>
                    <a:pt x="8452" y="14471"/>
                    <a:pt x="6104" y="16539"/>
                    <a:pt x="4304" y="18071"/>
                  </a:cubicBezTo>
                  <a:cubicBezTo>
                    <a:pt x="2504" y="19604"/>
                    <a:pt x="1252" y="2060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3577823" y="7484533"/>
              <a:ext cx="221721" cy="374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66" fill="norm" stroke="1" extrusionOk="0">
                  <a:moveTo>
                    <a:pt x="4269" y="3398"/>
                  </a:moveTo>
                  <a:cubicBezTo>
                    <a:pt x="4680" y="6917"/>
                    <a:pt x="5092" y="10436"/>
                    <a:pt x="4989" y="12984"/>
                  </a:cubicBezTo>
                  <a:cubicBezTo>
                    <a:pt x="4886" y="15533"/>
                    <a:pt x="4269" y="17110"/>
                    <a:pt x="3549" y="18384"/>
                  </a:cubicBezTo>
                  <a:cubicBezTo>
                    <a:pt x="2829" y="19658"/>
                    <a:pt x="2006" y="20629"/>
                    <a:pt x="1389" y="20751"/>
                  </a:cubicBezTo>
                  <a:cubicBezTo>
                    <a:pt x="772" y="20872"/>
                    <a:pt x="360" y="20144"/>
                    <a:pt x="155" y="17596"/>
                  </a:cubicBezTo>
                  <a:cubicBezTo>
                    <a:pt x="-51" y="15047"/>
                    <a:pt x="-51" y="10679"/>
                    <a:pt x="155" y="7645"/>
                  </a:cubicBezTo>
                  <a:cubicBezTo>
                    <a:pt x="360" y="4611"/>
                    <a:pt x="772" y="2912"/>
                    <a:pt x="1183" y="1760"/>
                  </a:cubicBezTo>
                  <a:cubicBezTo>
                    <a:pt x="1595" y="607"/>
                    <a:pt x="2006" y="0"/>
                    <a:pt x="2623" y="0"/>
                  </a:cubicBezTo>
                  <a:cubicBezTo>
                    <a:pt x="3240" y="0"/>
                    <a:pt x="4063" y="607"/>
                    <a:pt x="5092" y="2366"/>
                  </a:cubicBezTo>
                  <a:cubicBezTo>
                    <a:pt x="6120" y="4126"/>
                    <a:pt x="7355" y="7038"/>
                    <a:pt x="8795" y="10011"/>
                  </a:cubicBezTo>
                  <a:cubicBezTo>
                    <a:pt x="10235" y="12984"/>
                    <a:pt x="11880" y="16018"/>
                    <a:pt x="13115" y="17838"/>
                  </a:cubicBezTo>
                  <a:cubicBezTo>
                    <a:pt x="14349" y="19658"/>
                    <a:pt x="15172" y="20265"/>
                    <a:pt x="15995" y="20751"/>
                  </a:cubicBezTo>
                  <a:cubicBezTo>
                    <a:pt x="16818" y="21236"/>
                    <a:pt x="17640" y="21600"/>
                    <a:pt x="18258" y="21418"/>
                  </a:cubicBezTo>
                  <a:cubicBezTo>
                    <a:pt x="18875" y="21236"/>
                    <a:pt x="19286" y="20508"/>
                    <a:pt x="19698" y="18142"/>
                  </a:cubicBezTo>
                  <a:cubicBezTo>
                    <a:pt x="20109" y="15775"/>
                    <a:pt x="20520" y="11771"/>
                    <a:pt x="20829" y="9040"/>
                  </a:cubicBezTo>
                  <a:cubicBezTo>
                    <a:pt x="21138" y="6310"/>
                    <a:pt x="21343" y="4854"/>
                    <a:pt x="21549" y="3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3847793" y="7670800"/>
              <a:ext cx="55869" cy="134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1" h="21148" fill="norm" stroke="1" extrusionOk="0">
                  <a:moveTo>
                    <a:pt x="10187" y="5982"/>
                  </a:moveTo>
                  <a:cubicBezTo>
                    <a:pt x="7101" y="6978"/>
                    <a:pt x="4016" y="7975"/>
                    <a:pt x="2087" y="9305"/>
                  </a:cubicBezTo>
                  <a:cubicBezTo>
                    <a:pt x="158" y="10634"/>
                    <a:pt x="-613" y="12295"/>
                    <a:pt x="544" y="14455"/>
                  </a:cubicBezTo>
                  <a:cubicBezTo>
                    <a:pt x="1701" y="16615"/>
                    <a:pt x="4787" y="19274"/>
                    <a:pt x="8258" y="20437"/>
                  </a:cubicBezTo>
                  <a:cubicBezTo>
                    <a:pt x="11730" y="21600"/>
                    <a:pt x="15587" y="21268"/>
                    <a:pt x="17901" y="19938"/>
                  </a:cubicBezTo>
                  <a:cubicBezTo>
                    <a:pt x="20216" y="18609"/>
                    <a:pt x="20987" y="16283"/>
                    <a:pt x="19830" y="12794"/>
                  </a:cubicBezTo>
                  <a:cubicBezTo>
                    <a:pt x="18673" y="9305"/>
                    <a:pt x="15587" y="4652"/>
                    <a:pt x="1250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3907493" y="7651750"/>
              <a:ext cx="146051" cy="150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3600"/>
                  </a:moveTo>
                  <a:cubicBezTo>
                    <a:pt x="1565" y="3600"/>
                    <a:pt x="3130" y="3600"/>
                    <a:pt x="5165" y="4950"/>
                  </a:cubicBezTo>
                  <a:cubicBezTo>
                    <a:pt x="7200" y="6300"/>
                    <a:pt x="9704" y="9000"/>
                    <a:pt x="11113" y="11700"/>
                  </a:cubicBezTo>
                  <a:cubicBezTo>
                    <a:pt x="12522" y="14400"/>
                    <a:pt x="12835" y="17100"/>
                    <a:pt x="12365" y="18900"/>
                  </a:cubicBezTo>
                  <a:cubicBezTo>
                    <a:pt x="11896" y="20700"/>
                    <a:pt x="10643" y="21600"/>
                    <a:pt x="9861" y="21300"/>
                  </a:cubicBezTo>
                  <a:cubicBezTo>
                    <a:pt x="9078" y="21000"/>
                    <a:pt x="8765" y="19500"/>
                    <a:pt x="9078" y="16950"/>
                  </a:cubicBezTo>
                  <a:cubicBezTo>
                    <a:pt x="9391" y="14400"/>
                    <a:pt x="10330" y="10800"/>
                    <a:pt x="12522" y="7800"/>
                  </a:cubicBezTo>
                  <a:cubicBezTo>
                    <a:pt x="14713" y="4800"/>
                    <a:pt x="18157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4163213" y="7496799"/>
              <a:ext cx="157031" cy="331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292" fill="norm" stroke="1" extrusionOk="0">
                  <a:moveTo>
                    <a:pt x="21366" y="3832"/>
                  </a:moveTo>
                  <a:cubicBezTo>
                    <a:pt x="21078" y="3152"/>
                    <a:pt x="20790" y="2473"/>
                    <a:pt x="20214" y="1862"/>
                  </a:cubicBezTo>
                  <a:cubicBezTo>
                    <a:pt x="19638" y="1250"/>
                    <a:pt x="18774" y="707"/>
                    <a:pt x="17622" y="367"/>
                  </a:cubicBezTo>
                  <a:cubicBezTo>
                    <a:pt x="16470" y="28"/>
                    <a:pt x="15030" y="-108"/>
                    <a:pt x="13878" y="96"/>
                  </a:cubicBezTo>
                  <a:cubicBezTo>
                    <a:pt x="12726" y="300"/>
                    <a:pt x="11862" y="843"/>
                    <a:pt x="9846" y="2541"/>
                  </a:cubicBezTo>
                  <a:cubicBezTo>
                    <a:pt x="7830" y="4239"/>
                    <a:pt x="4662" y="7092"/>
                    <a:pt x="2646" y="9945"/>
                  </a:cubicBezTo>
                  <a:cubicBezTo>
                    <a:pt x="630" y="12798"/>
                    <a:pt x="-234" y="15650"/>
                    <a:pt x="54" y="17620"/>
                  </a:cubicBezTo>
                  <a:cubicBezTo>
                    <a:pt x="342" y="19590"/>
                    <a:pt x="1782" y="20677"/>
                    <a:pt x="4086" y="21084"/>
                  </a:cubicBezTo>
                  <a:cubicBezTo>
                    <a:pt x="6390" y="21492"/>
                    <a:pt x="9558" y="21220"/>
                    <a:pt x="12726" y="209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4299476" y="7602402"/>
              <a:ext cx="124684" cy="199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0940" fill="norm" stroke="1" extrusionOk="0">
                  <a:moveTo>
                    <a:pt x="11972" y="1851"/>
                  </a:moveTo>
                  <a:cubicBezTo>
                    <a:pt x="10202" y="1851"/>
                    <a:pt x="8431" y="1851"/>
                    <a:pt x="6307" y="3855"/>
                  </a:cubicBezTo>
                  <a:cubicBezTo>
                    <a:pt x="4182" y="5859"/>
                    <a:pt x="1704" y="9868"/>
                    <a:pt x="641" y="12985"/>
                  </a:cubicBezTo>
                  <a:cubicBezTo>
                    <a:pt x="-421" y="16103"/>
                    <a:pt x="-67" y="18329"/>
                    <a:pt x="995" y="19666"/>
                  </a:cubicBezTo>
                  <a:cubicBezTo>
                    <a:pt x="2058" y="21002"/>
                    <a:pt x="3828" y="21447"/>
                    <a:pt x="7192" y="20222"/>
                  </a:cubicBezTo>
                  <a:cubicBezTo>
                    <a:pt x="10556" y="18998"/>
                    <a:pt x="15513" y="16103"/>
                    <a:pt x="18169" y="12874"/>
                  </a:cubicBezTo>
                  <a:cubicBezTo>
                    <a:pt x="20825" y="9645"/>
                    <a:pt x="21179" y="6082"/>
                    <a:pt x="20648" y="3855"/>
                  </a:cubicBezTo>
                  <a:cubicBezTo>
                    <a:pt x="20117" y="1628"/>
                    <a:pt x="18700" y="738"/>
                    <a:pt x="16930" y="292"/>
                  </a:cubicBezTo>
                  <a:cubicBezTo>
                    <a:pt x="15159" y="-153"/>
                    <a:pt x="13035" y="-153"/>
                    <a:pt x="11618" y="738"/>
                  </a:cubicBezTo>
                  <a:cubicBezTo>
                    <a:pt x="10202" y="1628"/>
                    <a:pt x="9494" y="3410"/>
                    <a:pt x="8786" y="51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4434543" y="7778749"/>
              <a:ext cx="4021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9440" y="0"/>
                  </a:moveTo>
                  <a:cubicBezTo>
                    <a:pt x="20520" y="2880"/>
                    <a:pt x="21600" y="5760"/>
                    <a:pt x="18360" y="9360"/>
                  </a:cubicBezTo>
                  <a:cubicBezTo>
                    <a:pt x="15120" y="12960"/>
                    <a:pt x="7560" y="172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4701243" y="7594600"/>
              <a:ext cx="317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4726643" y="7493000"/>
              <a:ext cx="166757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2" h="21600" fill="norm" stroke="1" extrusionOk="0">
                  <a:moveTo>
                    <a:pt x="5465" y="0"/>
                  </a:moveTo>
                  <a:cubicBezTo>
                    <a:pt x="11190" y="3009"/>
                    <a:pt x="16916" y="6018"/>
                    <a:pt x="19258" y="8758"/>
                  </a:cubicBezTo>
                  <a:cubicBezTo>
                    <a:pt x="21600" y="11499"/>
                    <a:pt x="20559" y="13970"/>
                    <a:pt x="16786" y="16066"/>
                  </a:cubicBezTo>
                  <a:cubicBezTo>
                    <a:pt x="13012" y="18161"/>
                    <a:pt x="6506" y="1988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1545293" y="3858055"/>
              <a:ext cx="254052" cy="294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39" fill="norm" stroke="1" extrusionOk="0">
                  <a:moveTo>
                    <a:pt x="0" y="10309"/>
                  </a:moveTo>
                  <a:cubicBezTo>
                    <a:pt x="179" y="11841"/>
                    <a:pt x="357" y="13373"/>
                    <a:pt x="357" y="14599"/>
                  </a:cubicBezTo>
                  <a:cubicBezTo>
                    <a:pt x="357" y="15824"/>
                    <a:pt x="179" y="16743"/>
                    <a:pt x="89" y="17586"/>
                  </a:cubicBezTo>
                  <a:cubicBezTo>
                    <a:pt x="0" y="18428"/>
                    <a:pt x="0" y="19194"/>
                    <a:pt x="446" y="19654"/>
                  </a:cubicBezTo>
                  <a:cubicBezTo>
                    <a:pt x="893" y="20113"/>
                    <a:pt x="1785" y="20267"/>
                    <a:pt x="2588" y="19730"/>
                  </a:cubicBezTo>
                  <a:cubicBezTo>
                    <a:pt x="3392" y="19194"/>
                    <a:pt x="4106" y="17969"/>
                    <a:pt x="4820" y="17586"/>
                  </a:cubicBezTo>
                  <a:cubicBezTo>
                    <a:pt x="5534" y="17203"/>
                    <a:pt x="6248" y="17662"/>
                    <a:pt x="7051" y="17662"/>
                  </a:cubicBezTo>
                  <a:cubicBezTo>
                    <a:pt x="7855" y="17662"/>
                    <a:pt x="8747" y="17203"/>
                    <a:pt x="10889" y="15135"/>
                  </a:cubicBezTo>
                  <a:cubicBezTo>
                    <a:pt x="13031" y="13067"/>
                    <a:pt x="16423" y="9390"/>
                    <a:pt x="18298" y="7092"/>
                  </a:cubicBezTo>
                  <a:cubicBezTo>
                    <a:pt x="20172" y="4794"/>
                    <a:pt x="20529" y="3875"/>
                    <a:pt x="20886" y="2803"/>
                  </a:cubicBezTo>
                  <a:cubicBezTo>
                    <a:pt x="21243" y="1730"/>
                    <a:pt x="21600" y="505"/>
                    <a:pt x="21332" y="122"/>
                  </a:cubicBezTo>
                  <a:cubicBezTo>
                    <a:pt x="21064" y="-261"/>
                    <a:pt x="20172" y="199"/>
                    <a:pt x="18744" y="2343"/>
                  </a:cubicBezTo>
                  <a:cubicBezTo>
                    <a:pt x="17316" y="4488"/>
                    <a:pt x="15352" y="8318"/>
                    <a:pt x="14102" y="11152"/>
                  </a:cubicBezTo>
                  <a:cubicBezTo>
                    <a:pt x="12853" y="13986"/>
                    <a:pt x="12317" y="15824"/>
                    <a:pt x="12050" y="17203"/>
                  </a:cubicBezTo>
                  <a:cubicBezTo>
                    <a:pt x="11782" y="18582"/>
                    <a:pt x="11782" y="19501"/>
                    <a:pt x="12139" y="20190"/>
                  </a:cubicBezTo>
                  <a:cubicBezTo>
                    <a:pt x="12496" y="20879"/>
                    <a:pt x="13210" y="21339"/>
                    <a:pt x="13924" y="21339"/>
                  </a:cubicBezTo>
                  <a:cubicBezTo>
                    <a:pt x="14638" y="21339"/>
                    <a:pt x="15352" y="20879"/>
                    <a:pt x="16066" y="20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1663827" y="4000499"/>
              <a:ext cx="97367" cy="132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0" fill="norm" stroke="1" extrusionOk="0">
                  <a:moveTo>
                    <a:pt x="4696" y="6075"/>
                  </a:moveTo>
                  <a:cubicBezTo>
                    <a:pt x="2348" y="5400"/>
                    <a:pt x="0" y="4725"/>
                    <a:pt x="0" y="4725"/>
                  </a:cubicBezTo>
                  <a:cubicBezTo>
                    <a:pt x="0" y="4725"/>
                    <a:pt x="2348" y="5400"/>
                    <a:pt x="5165" y="7087"/>
                  </a:cubicBezTo>
                  <a:cubicBezTo>
                    <a:pt x="7983" y="8775"/>
                    <a:pt x="11270" y="11475"/>
                    <a:pt x="13148" y="14344"/>
                  </a:cubicBezTo>
                  <a:cubicBezTo>
                    <a:pt x="15026" y="17212"/>
                    <a:pt x="15496" y="20250"/>
                    <a:pt x="15730" y="20925"/>
                  </a:cubicBezTo>
                  <a:cubicBezTo>
                    <a:pt x="15965" y="21600"/>
                    <a:pt x="15965" y="19912"/>
                    <a:pt x="16904" y="16031"/>
                  </a:cubicBezTo>
                  <a:cubicBezTo>
                    <a:pt x="17843" y="12150"/>
                    <a:pt x="19722" y="607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1777615" y="4032250"/>
              <a:ext cx="72479" cy="116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0793" fill="norm" stroke="1" extrusionOk="0">
                  <a:moveTo>
                    <a:pt x="19281" y="0"/>
                  </a:moveTo>
                  <a:cubicBezTo>
                    <a:pt x="14343" y="2274"/>
                    <a:pt x="9406" y="4547"/>
                    <a:pt x="6321" y="6632"/>
                  </a:cubicBezTo>
                  <a:cubicBezTo>
                    <a:pt x="3235" y="8716"/>
                    <a:pt x="2001" y="10611"/>
                    <a:pt x="1075" y="12695"/>
                  </a:cubicBezTo>
                  <a:cubicBezTo>
                    <a:pt x="149" y="14779"/>
                    <a:pt x="-468" y="17053"/>
                    <a:pt x="458" y="18758"/>
                  </a:cubicBezTo>
                  <a:cubicBezTo>
                    <a:pt x="1383" y="20463"/>
                    <a:pt x="3852" y="21600"/>
                    <a:pt x="7555" y="20084"/>
                  </a:cubicBezTo>
                  <a:cubicBezTo>
                    <a:pt x="11258" y="18568"/>
                    <a:pt x="16195" y="14400"/>
                    <a:pt x="21132" y="10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1873377" y="4038600"/>
              <a:ext cx="111193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600" fill="norm" stroke="1" extrusionOk="0">
                  <a:moveTo>
                    <a:pt x="400" y="0"/>
                  </a:moveTo>
                  <a:cubicBezTo>
                    <a:pt x="800" y="3600"/>
                    <a:pt x="1200" y="7200"/>
                    <a:pt x="1000" y="10473"/>
                  </a:cubicBezTo>
                  <a:cubicBezTo>
                    <a:pt x="800" y="13745"/>
                    <a:pt x="0" y="16691"/>
                    <a:pt x="0" y="17345"/>
                  </a:cubicBezTo>
                  <a:cubicBezTo>
                    <a:pt x="0" y="18000"/>
                    <a:pt x="800" y="16364"/>
                    <a:pt x="2200" y="13909"/>
                  </a:cubicBezTo>
                  <a:cubicBezTo>
                    <a:pt x="3600" y="11455"/>
                    <a:pt x="5600" y="8182"/>
                    <a:pt x="7600" y="6218"/>
                  </a:cubicBezTo>
                  <a:cubicBezTo>
                    <a:pt x="9600" y="4255"/>
                    <a:pt x="11600" y="3600"/>
                    <a:pt x="14200" y="3927"/>
                  </a:cubicBezTo>
                  <a:cubicBezTo>
                    <a:pt x="16800" y="4255"/>
                    <a:pt x="20000" y="5564"/>
                    <a:pt x="20800" y="8673"/>
                  </a:cubicBezTo>
                  <a:cubicBezTo>
                    <a:pt x="21600" y="11782"/>
                    <a:pt x="20000" y="16691"/>
                    <a:pt x="184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01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707718" y="6311900"/>
              <a:ext cx="539751" cy="256362"/>
            </a:xfrm>
            <a:prstGeom prst="rect">
              <a:avLst/>
            </a:prstGeom>
            <a:effectLst/>
          </p:spPr>
        </p:pic>
        <p:pic>
          <p:nvPicPr>
            <p:cNvPr id="3014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371293" y="6864350"/>
              <a:ext cx="476251" cy="286809"/>
            </a:xfrm>
            <a:prstGeom prst="rect">
              <a:avLst/>
            </a:prstGeom>
            <a:effectLst/>
          </p:spPr>
        </p:pic>
        <p:pic>
          <p:nvPicPr>
            <p:cNvPr id="3016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754968" y="7230569"/>
              <a:ext cx="765775" cy="815964"/>
            </a:xfrm>
            <a:prstGeom prst="rect">
              <a:avLst/>
            </a:prstGeom>
            <a:effectLst/>
          </p:spPr>
        </p:pic>
        <p:pic>
          <p:nvPicPr>
            <p:cNvPr id="3018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372142" y="6652097"/>
              <a:ext cx="1082179" cy="451852"/>
            </a:xfrm>
            <a:prstGeom prst="rect">
              <a:avLst/>
            </a:prstGeom>
            <a:effectLst/>
          </p:spPr>
        </p:pic>
        <p:pic>
          <p:nvPicPr>
            <p:cNvPr id="3020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008354" y="7708923"/>
              <a:ext cx="663201" cy="344192"/>
            </a:xfrm>
            <a:prstGeom prst="rect">
              <a:avLst/>
            </a:prstGeom>
            <a:effectLst/>
          </p:spPr>
        </p:pic>
        <p:pic>
          <p:nvPicPr>
            <p:cNvPr id="3022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115633" y="7950200"/>
              <a:ext cx="128161" cy="44450"/>
            </a:xfrm>
            <a:prstGeom prst="rect">
              <a:avLst/>
            </a:prstGeom>
            <a:effectLst/>
          </p:spPr>
        </p:pic>
        <p:pic>
          <p:nvPicPr>
            <p:cNvPr id="3024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709534" y="7161077"/>
              <a:ext cx="1122675" cy="922018"/>
            </a:xfrm>
            <a:prstGeom prst="rect">
              <a:avLst/>
            </a:prstGeom>
            <a:effectLst/>
          </p:spPr>
        </p:pic>
        <p:pic>
          <p:nvPicPr>
            <p:cNvPr id="3026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93543" y="4334449"/>
              <a:ext cx="1381983" cy="125431"/>
            </a:xfrm>
            <a:prstGeom prst="rect">
              <a:avLst/>
            </a:prstGeom>
            <a:effectLst/>
          </p:spPr>
        </p:pic>
        <p:sp>
          <p:nvSpPr>
            <p:cNvPr id="3028" name="Line"/>
            <p:cNvSpPr/>
            <p:nvPr/>
          </p:nvSpPr>
          <p:spPr>
            <a:xfrm>
              <a:off x="1265893" y="4927036"/>
              <a:ext cx="119198" cy="470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529" fill="norm" stroke="1" extrusionOk="0">
                  <a:moveTo>
                    <a:pt x="5586" y="316"/>
                  </a:moveTo>
                  <a:cubicBezTo>
                    <a:pt x="7448" y="123"/>
                    <a:pt x="9310" y="-71"/>
                    <a:pt x="10986" y="26"/>
                  </a:cubicBezTo>
                  <a:cubicBezTo>
                    <a:pt x="12662" y="123"/>
                    <a:pt x="14152" y="510"/>
                    <a:pt x="16386" y="2108"/>
                  </a:cubicBezTo>
                  <a:cubicBezTo>
                    <a:pt x="18621" y="3707"/>
                    <a:pt x="21600" y="6516"/>
                    <a:pt x="20855" y="9518"/>
                  </a:cubicBezTo>
                  <a:cubicBezTo>
                    <a:pt x="20110" y="12521"/>
                    <a:pt x="15641" y="15717"/>
                    <a:pt x="11545" y="17751"/>
                  </a:cubicBezTo>
                  <a:cubicBezTo>
                    <a:pt x="7448" y="19786"/>
                    <a:pt x="3724" y="20657"/>
                    <a:pt x="0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114826" y="5556317"/>
              <a:ext cx="128718" cy="326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338" fill="norm" stroke="1" extrusionOk="0">
                  <a:moveTo>
                    <a:pt x="11780" y="14119"/>
                  </a:moveTo>
                  <a:cubicBezTo>
                    <a:pt x="10038" y="14119"/>
                    <a:pt x="8296" y="14119"/>
                    <a:pt x="6205" y="15019"/>
                  </a:cubicBezTo>
                  <a:cubicBezTo>
                    <a:pt x="4115" y="15919"/>
                    <a:pt x="1676" y="17719"/>
                    <a:pt x="631" y="19034"/>
                  </a:cubicBezTo>
                  <a:cubicBezTo>
                    <a:pt x="-414" y="20349"/>
                    <a:pt x="-66" y="21180"/>
                    <a:pt x="980" y="21319"/>
                  </a:cubicBezTo>
                  <a:cubicBezTo>
                    <a:pt x="2025" y="21457"/>
                    <a:pt x="3767" y="20903"/>
                    <a:pt x="6554" y="18272"/>
                  </a:cubicBezTo>
                  <a:cubicBezTo>
                    <a:pt x="9341" y="15642"/>
                    <a:pt x="13173" y="10934"/>
                    <a:pt x="15438" y="7819"/>
                  </a:cubicBezTo>
                  <a:cubicBezTo>
                    <a:pt x="17702" y="4703"/>
                    <a:pt x="18399" y="3180"/>
                    <a:pt x="18747" y="2072"/>
                  </a:cubicBezTo>
                  <a:cubicBezTo>
                    <a:pt x="19096" y="965"/>
                    <a:pt x="19096" y="272"/>
                    <a:pt x="18225" y="65"/>
                  </a:cubicBezTo>
                  <a:cubicBezTo>
                    <a:pt x="17354" y="-143"/>
                    <a:pt x="15612" y="134"/>
                    <a:pt x="14392" y="1103"/>
                  </a:cubicBezTo>
                  <a:cubicBezTo>
                    <a:pt x="13173" y="2072"/>
                    <a:pt x="12476" y="3734"/>
                    <a:pt x="13696" y="6780"/>
                  </a:cubicBezTo>
                  <a:cubicBezTo>
                    <a:pt x="14915" y="9826"/>
                    <a:pt x="18051" y="14257"/>
                    <a:pt x="21186" y="186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271486" y="5716977"/>
              <a:ext cx="86358" cy="144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308" fill="norm" stroke="1" extrusionOk="0">
                  <a:moveTo>
                    <a:pt x="925" y="11917"/>
                  </a:moveTo>
                  <a:cubicBezTo>
                    <a:pt x="5553" y="10038"/>
                    <a:pt x="10182" y="8160"/>
                    <a:pt x="13268" y="6125"/>
                  </a:cubicBezTo>
                  <a:cubicBezTo>
                    <a:pt x="16353" y="4091"/>
                    <a:pt x="17896" y="1899"/>
                    <a:pt x="17125" y="804"/>
                  </a:cubicBezTo>
                  <a:cubicBezTo>
                    <a:pt x="16353" y="-292"/>
                    <a:pt x="13268" y="-292"/>
                    <a:pt x="9925" y="960"/>
                  </a:cubicBezTo>
                  <a:cubicBezTo>
                    <a:pt x="6582" y="2212"/>
                    <a:pt x="2982" y="4717"/>
                    <a:pt x="1182" y="7691"/>
                  </a:cubicBezTo>
                  <a:cubicBezTo>
                    <a:pt x="-618" y="10665"/>
                    <a:pt x="-618" y="14108"/>
                    <a:pt x="2982" y="16456"/>
                  </a:cubicBezTo>
                  <a:cubicBezTo>
                    <a:pt x="6582" y="18804"/>
                    <a:pt x="13782" y="20056"/>
                    <a:pt x="20982" y="213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396889" y="5734050"/>
              <a:ext cx="104889" cy="347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92" fill="norm" stroke="1" extrusionOk="0">
                  <a:moveTo>
                    <a:pt x="17951" y="0"/>
                  </a:moveTo>
                  <a:cubicBezTo>
                    <a:pt x="12767" y="131"/>
                    <a:pt x="7583" y="262"/>
                    <a:pt x="4343" y="655"/>
                  </a:cubicBezTo>
                  <a:cubicBezTo>
                    <a:pt x="1103" y="1047"/>
                    <a:pt x="-193" y="1702"/>
                    <a:pt x="23" y="2618"/>
                  </a:cubicBezTo>
                  <a:cubicBezTo>
                    <a:pt x="239" y="3535"/>
                    <a:pt x="1967" y="4713"/>
                    <a:pt x="4991" y="5105"/>
                  </a:cubicBezTo>
                  <a:cubicBezTo>
                    <a:pt x="8015" y="5498"/>
                    <a:pt x="12335" y="5105"/>
                    <a:pt x="15143" y="4647"/>
                  </a:cubicBezTo>
                  <a:cubicBezTo>
                    <a:pt x="17951" y="4189"/>
                    <a:pt x="19247" y="3665"/>
                    <a:pt x="20111" y="3076"/>
                  </a:cubicBezTo>
                  <a:cubicBezTo>
                    <a:pt x="20975" y="2487"/>
                    <a:pt x="21407" y="1833"/>
                    <a:pt x="21407" y="1833"/>
                  </a:cubicBezTo>
                  <a:cubicBezTo>
                    <a:pt x="21407" y="1833"/>
                    <a:pt x="20975" y="2487"/>
                    <a:pt x="20759" y="4582"/>
                  </a:cubicBezTo>
                  <a:cubicBezTo>
                    <a:pt x="20543" y="6676"/>
                    <a:pt x="20543" y="10211"/>
                    <a:pt x="20759" y="13025"/>
                  </a:cubicBezTo>
                  <a:cubicBezTo>
                    <a:pt x="20975" y="15840"/>
                    <a:pt x="21407" y="17935"/>
                    <a:pt x="20975" y="19244"/>
                  </a:cubicBezTo>
                  <a:cubicBezTo>
                    <a:pt x="20543" y="20553"/>
                    <a:pt x="19247" y="21076"/>
                    <a:pt x="17519" y="21338"/>
                  </a:cubicBezTo>
                  <a:cubicBezTo>
                    <a:pt x="15791" y="21600"/>
                    <a:pt x="13631" y="21600"/>
                    <a:pt x="10823" y="20749"/>
                  </a:cubicBezTo>
                  <a:cubicBezTo>
                    <a:pt x="8015" y="19898"/>
                    <a:pt x="4559" y="18196"/>
                    <a:pt x="3047" y="16495"/>
                  </a:cubicBezTo>
                  <a:cubicBezTo>
                    <a:pt x="1535" y="14793"/>
                    <a:pt x="1967" y="13091"/>
                    <a:pt x="2399" y="11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529293" y="5727700"/>
              <a:ext cx="101601" cy="106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3812"/>
                  </a:moveTo>
                  <a:cubicBezTo>
                    <a:pt x="2250" y="4659"/>
                    <a:pt x="4500" y="5506"/>
                    <a:pt x="6075" y="7200"/>
                  </a:cubicBezTo>
                  <a:cubicBezTo>
                    <a:pt x="7650" y="8894"/>
                    <a:pt x="8550" y="11435"/>
                    <a:pt x="9000" y="13976"/>
                  </a:cubicBezTo>
                  <a:cubicBezTo>
                    <a:pt x="9450" y="16518"/>
                    <a:pt x="9450" y="19059"/>
                    <a:pt x="8325" y="20329"/>
                  </a:cubicBezTo>
                  <a:cubicBezTo>
                    <a:pt x="7200" y="21600"/>
                    <a:pt x="4950" y="21600"/>
                    <a:pt x="3600" y="20541"/>
                  </a:cubicBezTo>
                  <a:cubicBezTo>
                    <a:pt x="2250" y="19482"/>
                    <a:pt x="1800" y="17365"/>
                    <a:pt x="2700" y="14400"/>
                  </a:cubicBezTo>
                  <a:cubicBezTo>
                    <a:pt x="3600" y="11435"/>
                    <a:pt x="5850" y="7624"/>
                    <a:pt x="9225" y="5082"/>
                  </a:cubicBezTo>
                  <a:cubicBezTo>
                    <a:pt x="12600" y="2541"/>
                    <a:pt x="17100" y="12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643043" y="5741579"/>
              <a:ext cx="222801" cy="100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49" fill="norm" stroke="1" extrusionOk="0">
                  <a:moveTo>
                    <a:pt x="1275" y="6499"/>
                  </a:moveTo>
                  <a:cubicBezTo>
                    <a:pt x="2294" y="6499"/>
                    <a:pt x="3313" y="6499"/>
                    <a:pt x="4128" y="5374"/>
                  </a:cubicBezTo>
                  <a:cubicBezTo>
                    <a:pt x="4943" y="4249"/>
                    <a:pt x="5555" y="1999"/>
                    <a:pt x="5351" y="874"/>
                  </a:cubicBezTo>
                  <a:cubicBezTo>
                    <a:pt x="5147" y="-251"/>
                    <a:pt x="4128" y="-251"/>
                    <a:pt x="3211" y="649"/>
                  </a:cubicBezTo>
                  <a:cubicBezTo>
                    <a:pt x="2294" y="1549"/>
                    <a:pt x="1479" y="3349"/>
                    <a:pt x="868" y="6499"/>
                  </a:cubicBezTo>
                  <a:cubicBezTo>
                    <a:pt x="257" y="9649"/>
                    <a:pt x="-151" y="14149"/>
                    <a:pt x="53" y="17074"/>
                  </a:cubicBezTo>
                  <a:cubicBezTo>
                    <a:pt x="257" y="19999"/>
                    <a:pt x="1072" y="21349"/>
                    <a:pt x="3007" y="20674"/>
                  </a:cubicBezTo>
                  <a:cubicBezTo>
                    <a:pt x="4943" y="19999"/>
                    <a:pt x="8000" y="17299"/>
                    <a:pt x="9936" y="14824"/>
                  </a:cubicBezTo>
                  <a:cubicBezTo>
                    <a:pt x="11872" y="12349"/>
                    <a:pt x="12687" y="10099"/>
                    <a:pt x="13196" y="7849"/>
                  </a:cubicBezTo>
                  <a:cubicBezTo>
                    <a:pt x="13706" y="5599"/>
                    <a:pt x="13909" y="3349"/>
                    <a:pt x="13502" y="2449"/>
                  </a:cubicBezTo>
                  <a:cubicBezTo>
                    <a:pt x="13094" y="1549"/>
                    <a:pt x="12075" y="1999"/>
                    <a:pt x="11260" y="3574"/>
                  </a:cubicBezTo>
                  <a:cubicBezTo>
                    <a:pt x="10445" y="5149"/>
                    <a:pt x="9834" y="7849"/>
                    <a:pt x="9528" y="10324"/>
                  </a:cubicBezTo>
                  <a:cubicBezTo>
                    <a:pt x="9223" y="12799"/>
                    <a:pt x="9223" y="15049"/>
                    <a:pt x="11260" y="16849"/>
                  </a:cubicBezTo>
                  <a:cubicBezTo>
                    <a:pt x="13298" y="18649"/>
                    <a:pt x="17374" y="19999"/>
                    <a:pt x="21449" y="213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990409" y="5566870"/>
              <a:ext cx="370735" cy="505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07" fill="norm" stroke="1" extrusionOk="0">
                  <a:moveTo>
                    <a:pt x="6401" y="9768"/>
                  </a:moveTo>
                  <a:cubicBezTo>
                    <a:pt x="6032" y="9409"/>
                    <a:pt x="5664" y="9051"/>
                    <a:pt x="5112" y="8916"/>
                  </a:cubicBezTo>
                  <a:cubicBezTo>
                    <a:pt x="4560" y="8782"/>
                    <a:pt x="3823" y="8872"/>
                    <a:pt x="2964" y="9275"/>
                  </a:cubicBezTo>
                  <a:cubicBezTo>
                    <a:pt x="2105" y="9678"/>
                    <a:pt x="1123" y="10395"/>
                    <a:pt x="571" y="10978"/>
                  </a:cubicBezTo>
                  <a:cubicBezTo>
                    <a:pt x="19" y="11560"/>
                    <a:pt x="-104" y="12009"/>
                    <a:pt x="80" y="12367"/>
                  </a:cubicBezTo>
                  <a:cubicBezTo>
                    <a:pt x="264" y="12726"/>
                    <a:pt x="755" y="12994"/>
                    <a:pt x="1614" y="12994"/>
                  </a:cubicBezTo>
                  <a:cubicBezTo>
                    <a:pt x="2473" y="12994"/>
                    <a:pt x="3701" y="12726"/>
                    <a:pt x="4621" y="11516"/>
                  </a:cubicBezTo>
                  <a:cubicBezTo>
                    <a:pt x="5541" y="10306"/>
                    <a:pt x="6155" y="8155"/>
                    <a:pt x="6462" y="6810"/>
                  </a:cubicBezTo>
                  <a:cubicBezTo>
                    <a:pt x="6769" y="5466"/>
                    <a:pt x="6769" y="4928"/>
                    <a:pt x="7137" y="4301"/>
                  </a:cubicBezTo>
                  <a:cubicBezTo>
                    <a:pt x="7505" y="3673"/>
                    <a:pt x="8241" y="2956"/>
                    <a:pt x="9469" y="2239"/>
                  </a:cubicBezTo>
                  <a:cubicBezTo>
                    <a:pt x="10696" y="1522"/>
                    <a:pt x="12414" y="805"/>
                    <a:pt x="13580" y="402"/>
                  </a:cubicBezTo>
                  <a:cubicBezTo>
                    <a:pt x="14746" y="-1"/>
                    <a:pt x="15360" y="-91"/>
                    <a:pt x="15605" y="88"/>
                  </a:cubicBezTo>
                  <a:cubicBezTo>
                    <a:pt x="15851" y="268"/>
                    <a:pt x="15728" y="716"/>
                    <a:pt x="14930" y="1970"/>
                  </a:cubicBezTo>
                  <a:cubicBezTo>
                    <a:pt x="14132" y="3225"/>
                    <a:pt x="12660" y="5287"/>
                    <a:pt x="11126" y="7751"/>
                  </a:cubicBezTo>
                  <a:cubicBezTo>
                    <a:pt x="9591" y="10216"/>
                    <a:pt x="7996" y="13084"/>
                    <a:pt x="7198" y="15235"/>
                  </a:cubicBezTo>
                  <a:cubicBezTo>
                    <a:pt x="6401" y="17386"/>
                    <a:pt x="6401" y="18820"/>
                    <a:pt x="6585" y="19761"/>
                  </a:cubicBezTo>
                  <a:cubicBezTo>
                    <a:pt x="6769" y="20702"/>
                    <a:pt x="7137" y="21150"/>
                    <a:pt x="7751" y="21330"/>
                  </a:cubicBezTo>
                  <a:cubicBezTo>
                    <a:pt x="8364" y="21509"/>
                    <a:pt x="9223" y="21419"/>
                    <a:pt x="10021" y="20613"/>
                  </a:cubicBezTo>
                  <a:cubicBezTo>
                    <a:pt x="10819" y="19806"/>
                    <a:pt x="11555" y="18282"/>
                    <a:pt x="11923" y="17297"/>
                  </a:cubicBezTo>
                  <a:cubicBezTo>
                    <a:pt x="12291" y="16311"/>
                    <a:pt x="12291" y="15863"/>
                    <a:pt x="12782" y="15146"/>
                  </a:cubicBezTo>
                  <a:cubicBezTo>
                    <a:pt x="13273" y="14429"/>
                    <a:pt x="14255" y="13443"/>
                    <a:pt x="15789" y="12905"/>
                  </a:cubicBezTo>
                  <a:cubicBezTo>
                    <a:pt x="17323" y="12367"/>
                    <a:pt x="19410" y="12277"/>
                    <a:pt x="21496" y="121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0" y="6124488"/>
              <a:ext cx="268944" cy="374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67" fill="norm" stroke="1" extrusionOk="0">
                  <a:moveTo>
                    <a:pt x="14745" y="1279"/>
                  </a:moveTo>
                  <a:cubicBezTo>
                    <a:pt x="13740" y="672"/>
                    <a:pt x="12735" y="65"/>
                    <a:pt x="11898" y="5"/>
                  </a:cubicBezTo>
                  <a:cubicBezTo>
                    <a:pt x="11061" y="-56"/>
                    <a:pt x="10391" y="429"/>
                    <a:pt x="9470" y="2068"/>
                  </a:cubicBezTo>
                  <a:cubicBezTo>
                    <a:pt x="8549" y="3706"/>
                    <a:pt x="7377" y="6497"/>
                    <a:pt x="6791" y="9470"/>
                  </a:cubicBezTo>
                  <a:cubicBezTo>
                    <a:pt x="6205" y="12443"/>
                    <a:pt x="6205" y="15598"/>
                    <a:pt x="6038" y="17600"/>
                  </a:cubicBezTo>
                  <a:cubicBezTo>
                    <a:pt x="5870" y="19602"/>
                    <a:pt x="5535" y="20452"/>
                    <a:pt x="4949" y="20937"/>
                  </a:cubicBezTo>
                  <a:cubicBezTo>
                    <a:pt x="4363" y="21423"/>
                    <a:pt x="3526" y="21544"/>
                    <a:pt x="2773" y="21423"/>
                  </a:cubicBezTo>
                  <a:cubicBezTo>
                    <a:pt x="2019" y="21301"/>
                    <a:pt x="1349" y="20937"/>
                    <a:pt x="763" y="19966"/>
                  </a:cubicBezTo>
                  <a:cubicBezTo>
                    <a:pt x="177" y="18996"/>
                    <a:pt x="-325" y="17418"/>
                    <a:pt x="261" y="16144"/>
                  </a:cubicBezTo>
                  <a:cubicBezTo>
                    <a:pt x="847" y="14870"/>
                    <a:pt x="2522" y="13899"/>
                    <a:pt x="3861" y="13353"/>
                  </a:cubicBezTo>
                  <a:cubicBezTo>
                    <a:pt x="5201" y="12807"/>
                    <a:pt x="6205" y="12686"/>
                    <a:pt x="7126" y="12686"/>
                  </a:cubicBezTo>
                  <a:cubicBezTo>
                    <a:pt x="8047" y="12686"/>
                    <a:pt x="8884" y="12807"/>
                    <a:pt x="9722" y="13474"/>
                  </a:cubicBezTo>
                  <a:cubicBezTo>
                    <a:pt x="10559" y="14142"/>
                    <a:pt x="11396" y="15355"/>
                    <a:pt x="11898" y="16265"/>
                  </a:cubicBezTo>
                  <a:cubicBezTo>
                    <a:pt x="12401" y="17175"/>
                    <a:pt x="12568" y="17782"/>
                    <a:pt x="12652" y="18510"/>
                  </a:cubicBezTo>
                  <a:cubicBezTo>
                    <a:pt x="12735" y="19238"/>
                    <a:pt x="12735" y="20088"/>
                    <a:pt x="12317" y="20391"/>
                  </a:cubicBezTo>
                  <a:cubicBezTo>
                    <a:pt x="11898" y="20695"/>
                    <a:pt x="11061" y="20452"/>
                    <a:pt x="10642" y="20027"/>
                  </a:cubicBezTo>
                  <a:cubicBezTo>
                    <a:pt x="10224" y="19602"/>
                    <a:pt x="10224" y="18996"/>
                    <a:pt x="10894" y="17904"/>
                  </a:cubicBezTo>
                  <a:cubicBezTo>
                    <a:pt x="11563" y="16811"/>
                    <a:pt x="12903" y="15234"/>
                    <a:pt x="14745" y="14384"/>
                  </a:cubicBezTo>
                  <a:cubicBezTo>
                    <a:pt x="16587" y="13535"/>
                    <a:pt x="18931" y="13414"/>
                    <a:pt x="21275" y="132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249893" y="6357796"/>
              <a:ext cx="292101" cy="138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0" fill="norm" stroke="1" extrusionOk="0">
                  <a:moveTo>
                    <a:pt x="1409" y="736"/>
                  </a:moveTo>
                  <a:cubicBezTo>
                    <a:pt x="1252" y="2324"/>
                    <a:pt x="1096" y="3912"/>
                    <a:pt x="1409" y="5024"/>
                  </a:cubicBezTo>
                  <a:cubicBezTo>
                    <a:pt x="1722" y="6136"/>
                    <a:pt x="2504" y="6771"/>
                    <a:pt x="3209" y="6136"/>
                  </a:cubicBezTo>
                  <a:cubicBezTo>
                    <a:pt x="3913" y="5501"/>
                    <a:pt x="4539" y="3595"/>
                    <a:pt x="4461" y="2642"/>
                  </a:cubicBezTo>
                  <a:cubicBezTo>
                    <a:pt x="4383" y="1689"/>
                    <a:pt x="3600" y="1689"/>
                    <a:pt x="2896" y="2165"/>
                  </a:cubicBezTo>
                  <a:cubicBezTo>
                    <a:pt x="2191" y="2642"/>
                    <a:pt x="1565" y="3595"/>
                    <a:pt x="1017" y="5659"/>
                  </a:cubicBezTo>
                  <a:cubicBezTo>
                    <a:pt x="470" y="7724"/>
                    <a:pt x="0" y="10901"/>
                    <a:pt x="0" y="13918"/>
                  </a:cubicBezTo>
                  <a:cubicBezTo>
                    <a:pt x="0" y="16936"/>
                    <a:pt x="470" y="19795"/>
                    <a:pt x="1957" y="20589"/>
                  </a:cubicBezTo>
                  <a:cubicBezTo>
                    <a:pt x="3443" y="21383"/>
                    <a:pt x="5948" y="20112"/>
                    <a:pt x="8374" y="17095"/>
                  </a:cubicBezTo>
                  <a:cubicBezTo>
                    <a:pt x="10800" y="14077"/>
                    <a:pt x="13148" y="9312"/>
                    <a:pt x="14400" y="6136"/>
                  </a:cubicBezTo>
                  <a:cubicBezTo>
                    <a:pt x="15652" y="2959"/>
                    <a:pt x="15809" y="1371"/>
                    <a:pt x="15496" y="577"/>
                  </a:cubicBezTo>
                  <a:cubicBezTo>
                    <a:pt x="15183" y="-217"/>
                    <a:pt x="14400" y="-217"/>
                    <a:pt x="13304" y="736"/>
                  </a:cubicBezTo>
                  <a:cubicBezTo>
                    <a:pt x="12209" y="1689"/>
                    <a:pt x="10800" y="3595"/>
                    <a:pt x="10017" y="5342"/>
                  </a:cubicBezTo>
                  <a:cubicBezTo>
                    <a:pt x="9235" y="7089"/>
                    <a:pt x="9078" y="8677"/>
                    <a:pt x="9000" y="10424"/>
                  </a:cubicBezTo>
                  <a:cubicBezTo>
                    <a:pt x="8922" y="12171"/>
                    <a:pt x="8922" y="14077"/>
                    <a:pt x="9861" y="15824"/>
                  </a:cubicBezTo>
                  <a:cubicBezTo>
                    <a:pt x="10800" y="17571"/>
                    <a:pt x="12678" y="19159"/>
                    <a:pt x="14791" y="19636"/>
                  </a:cubicBezTo>
                  <a:cubicBezTo>
                    <a:pt x="16904" y="20112"/>
                    <a:pt x="19252" y="19477"/>
                    <a:pt x="21600" y="18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556810" y="6145602"/>
              <a:ext cx="232843" cy="383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242" fill="norm" stroke="1" extrusionOk="0">
                  <a:moveTo>
                    <a:pt x="11481" y="14506"/>
                  </a:moveTo>
                  <a:cubicBezTo>
                    <a:pt x="8951" y="14389"/>
                    <a:pt x="6422" y="14271"/>
                    <a:pt x="4573" y="14741"/>
                  </a:cubicBezTo>
                  <a:cubicBezTo>
                    <a:pt x="2724" y="15210"/>
                    <a:pt x="1557" y="16267"/>
                    <a:pt x="876" y="17147"/>
                  </a:cubicBezTo>
                  <a:cubicBezTo>
                    <a:pt x="195" y="18028"/>
                    <a:pt x="0" y="18732"/>
                    <a:pt x="0" y="19378"/>
                  </a:cubicBezTo>
                  <a:cubicBezTo>
                    <a:pt x="0" y="20023"/>
                    <a:pt x="195" y="20610"/>
                    <a:pt x="1070" y="20962"/>
                  </a:cubicBezTo>
                  <a:cubicBezTo>
                    <a:pt x="1946" y="21315"/>
                    <a:pt x="3503" y="21432"/>
                    <a:pt x="5254" y="20728"/>
                  </a:cubicBezTo>
                  <a:cubicBezTo>
                    <a:pt x="7005" y="20023"/>
                    <a:pt x="8951" y="18497"/>
                    <a:pt x="10897" y="15973"/>
                  </a:cubicBezTo>
                  <a:cubicBezTo>
                    <a:pt x="12843" y="13449"/>
                    <a:pt x="14789" y="9928"/>
                    <a:pt x="15859" y="7404"/>
                  </a:cubicBezTo>
                  <a:cubicBezTo>
                    <a:pt x="16930" y="4880"/>
                    <a:pt x="17124" y="3354"/>
                    <a:pt x="17124" y="2297"/>
                  </a:cubicBezTo>
                  <a:cubicBezTo>
                    <a:pt x="17124" y="1241"/>
                    <a:pt x="16930" y="654"/>
                    <a:pt x="16346" y="302"/>
                  </a:cubicBezTo>
                  <a:cubicBezTo>
                    <a:pt x="15762" y="-51"/>
                    <a:pt x="14789" y="-168"/>
                    <a:pt x="13524" y="360"/>
                  </a:cubicBezTo>
                  <a:cubicBezTo>
                    <a:pt x="12259" y="889"/>
                    <a:pt x="10703" y="2062"/>
                    <a:pt x="9438" y="4293"/>
                  </a:cubicBezTo>
                  <a:cubicBezTo>
                    <a:pt x="8173" y="6523"/>
                    <a:pt x="7200" y="9810"/>
                    <a:pt x="7297" y="12393"/>
                  </a:cubicBezTo>
                  <a:cubicBezTo>
                    <a:pt x="7395" y="14975"/>
                    <a:pt x="8562" y="16854"/>
                    <a:pt x="9632" y="17910"/>
                  </a:cubicBezTo>
                  <a:cubicBezTo>
                    <a:pt x="10703" y="18967"/>
                    <a:pt x="11676" y="19202"/>
                    <a:pt x="12649" y="19260"/>
                  </a:cubicBezTo>
                  <a:cubicBezTo>
                    <a:pt x="13622" y="19319"/>
                    <a:pt x="14595" y="19202"/>
                    <a:pt x="15373" y="18908"/>
                  </a:cubicBezTo>
                  <a:cubicBezTo>
                    <a:pt x="16151" y="18615"/>
                    <a:pt x="16735" y="18145"/>
                    <a:pt x="17222" y="17617"/>
                  </a:cubicBezTo>
                  <a:cubicBezTo>
                    <a:pt x="17708" y="17089"/>
                    <a:pt x="18097" y="16502"/>
                    <a:pt x="18000" y="15973"/>
                  </a:cubicBezTo>
                  <a:cubicBezTo>
                    <a:pt x="17903" y="15445"/>
                    <a:pt x="17319" y="14975"/>
                    <a:pt x="16638" y="14975"/>
                  </a:cubicBezTo>
                  <a:cubicBezTo>
                    <a:pt x="15957" y="14975"/>
                    <a:pt x="15178" y="15445"/>
                    <a:pt x="14692" y="16149"/>
                  </a:cubicBezTo>
                  <a:cubicBezTo>
                    <a:pt x="14205" y="16854"/>
                    <a:pt x="14011" y="17793"/>
                    <a:pt x="14108" y="18556"/>
                  </a:cubicBezTo>
                  <a:cubicBezTo>
                    <a:pt x="14205" y="19319"/>
                    <a:pt x="14595" y="19906"/>
                    <a:pt x="15276" y="20317"/>
                  </a:cubicBezTo>
                  <a:cubicBezTo>
                    <a:pt x="15957" y="20728"/>
                    <a:pt x="16930" y="20962"/>
                    <a:pt x="17903" y="20962"/>
                  </a:cubicBezTo>
                  <a:cubicBezTo>
                    <a:pt x="18876" y="20962"/>
                    <a:pt x="19849" y="20728"/>
                    <a:pt x="20530" y="19906"/>
                  </a:cubicBezTo>
                  <a:cubicBezTo>
                    <a:pt x="21211" y="19084"/>
                    <a:pt x="21600" y="17675"/>
                    <a:pt x="21308" y="16736"/>
                  </a:cubicBezTo>
                  <a:cubicBezTo>
                    <a:pt x="21016" y="15797"/>
                    <a:pt x="20043" y="15328"/>
                    <a:pt x="19070" y="148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827743" y="6382746"/>
              <a:ext cx="242520" cy="176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79" fill="norm" stroke="1" extrusionOk="0">
                  <a:moveTo>
                    <a:pt x="0" y="3736"/>
                  </a:moveTo>
                  <a:cubicBezTo>
                    <a:pt x="563" y="6308"/>
                    <a:pt x="1127" y="8879"/>
                    <a:pt x="1409" y="11065"/>
                  </a:cubicBezTo>
                  <a:cubicBezTo>
                    <a:pt x="1690" y="13250"/>
                    <a:pt x="1690" y="15050"/>
                    <a:pt x="1690" y="16722"/>
                  </a:cubicBezTo>
                  <a:cubicBezTo>
                    <a:pt x="1690" y="18393"/>
                    <a:pt x="1690" y="19936"/>
                    <a:pt x="1972" y="19936"/>
                  </a:cubicBezTo>
                  <a:cubicBezTo>
                    <a:pt x="2254" y="19936"/>
                    <a:pt x="2817" y="18393"/>
                    <a:pt x="3757" y="15436"/>
                  </a:cubicBezTo>
                  <a:cubicBezTo>
                    <a:pt x="4696" y="12479"/>
                    <a:pt x="6010" y="8108"/>
                    <a:pt x="7137" y="5022"/>
                  </a:cubicBezTo>
                  <a:cubicBezTo>
                    <a:pt x="8264" y="1936"/>
                    <a:pt x="9203" y="136"/>
                    <a:pt x="9673" y="8"/>
                  </a:cubicBezTo>
                  <a:cubicBezTo>
                    <a:pt x="10143" y="-121"/>
                    <a:pt x="10143" y="1422"/>
                    <a:pt x="10143" y="3479"/>
                  </a:cubicBezTo>
                  <a:cubicBezTo>
                    <a:pt x="10143" y="5536"/>
                    <a:pt x="10143" y="8108"/>
                    <a:pt x="10237" y="10036"/>
                  </a:cubicBezTo>
                  <a:cubicBezTo>
                    <a:pt x="10330" y="11965"/>
                    <a:pt x="10518" y="13250"/>
                    <a:pt x="10800" y="13250"/>
                  </a:cubicBezTo>
                  <a:cubicBezTo>
                    <a:pt x="11082" y="13250"/>
                    <a:pt x="11457" y="11965"/>
                    <a:pt x="12209" y="10165"/>
                  </a:cubicBezTo>
                  <a:cubicBezTo>
                    <a:pt x="12960" y="8365"/>
                    <a:pt x="14087" y="6050"/>
                    <a:pt x="15026" y="4379"/>
                  </a:cubicBezTo>
                  <a:cubicBezTo>
                    <a:pt x="15965" y="2708"/>
                    <a:pt x="16717" y="1679"/>
                    <a:pt x="17656" y="1036"/>
                  </a:cubicBezTo>
                  <a:cubicBezTo>
                    <a:pt x="18595" y="393"/>
                    <a:pt x="19722" y="136"/>
                    <a:pt x="20473" y="650"/>
                  </a:cubicBezTo>
                  <a:cubicBezTo>
                    <a:pt x="21224" y="1165"/>
                    <a:pt x="21600" y="2450"/>
                    <a:pt x="21506" y="6050"/>
                  </a:cubicBezTo>
                  <a:cubicBezTo>
                    <a:pt x="21412" y="9650"/>
                    <a:pt x="20849" y="15565"/>
                    <a:pt x="20285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28" name="Drawing"/>
          <p:cNvGrpSpPr/>
          <p:nvPr/>
        </p:nvGrpSpPr>
        <p:grpSpPr>
          <a:xfrm>
            <a:off x="437711" y="1800979"/>
            <a:ext cx="12535339" cy="6363048"/>
            <a:chOff x="0" y="0"/>
            <a:chExt cx="12535339" cy="6363047"/>
          </a:xfrm>
        </p:grpSpPr>
        <p:sp>
          <p:nvSpPr>
            <p:cNvPr id="3041" name="Line"/>
            <p:cNvSpPr/>
            <p:nvPr/>
          </p:nvSpPr>
          <p:spPr>
            <a:xfrm>
              <a:off x="1753451" y="147862"/>
              <a:ext cx="164689" cy="582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390" fill="norm" stroke="1" extrusionOk="0">
                  <a:moveTo>
                    <a:pt x="21273" y="2120"/>
                  </a:moveTo>
                  <a:cubicBezTo>
                    <a:pt x="19632" y="1421"/>
                    <a:pt x="17992" y="722"/>
                    <a:pt x="16488" y="333"/>
                  </a:cubicBezTo>
                  <a:cubicBezTo>
                    <a:pt x="14984" y="-55"/>
                    <a:pt x="13617" y="-133"/>
                    <a:pt x="11293" y="255"/>
                  </a:cubicBezTo>
                  <a:cubicBezTo>
                    <a:pt x="8969" y="644"/>
                    <a:pt x="5688" y="1499"/>
                    <a:pt x="3774" y="2198"/>
                  </a:cubicBezTo>
                  <a:cubicBezTo>
                    <a:pt x="1860" y="2897"/>
                    <a:pt x="1314" y="3441"/>
                    <a:pt x="1997" y="4063"/>
                  </a:cubicBezTo>
                  <a:cubicBezTo>
                    <a:pt x="2681" y="4684"/>
                    <a:pt x="4595" y="5384"/>
                    <a:pt x="6235" y="6355"/>
                  </a:cubicBezTo>
                  <a:cubicBezTo>
                    <a:pt x="7876" y="7326"/>
                    <a:pt x="9243" y="8569"/>
                    <a:pt x="9926" y="9385"/>
                  </a:cubicBezTo>
                  <a:cubicBezTo>
                    <a:pt x="10610" y="10201"/>
                    <a:pt x="10610" y="10589"/>
                    <a:pt x="9379" y="11094"/>
                  </a:cubicBezTo>
                  <a:cubicBezTo>
                    <a:pt x="8149" y="11599"/>
                    <a:pt x="5688" y="12221"/>
                    <a:pt x="3774" y="12571"/>
                  </a:cubicBezTo>
                  <a:cubicBezTo>
                    <a:pt x="1860" y="12920"/>
                    <a:pt x="493" y="12998"/>
                    <a:pt x="357" y="12920"/>
                  </a:cubicBezTo>
                  <a:cubicBezTo>
                    <a:pt x="220" y="12843"/>
                    <a:pt x="1314" y="12609"/>
                    <a:pt x="2270" y="12726"/>
                  </a:cubicBezTo>
                  <a:cubicBezTo>
                    <a:pt x="3227" y="12843"/>
                    <a:pt x="4048" y="13309"/>
                    <a:pt x="4321" y="14125"/>
                  </a:cubicBezTo>
                  <a:cubicBezTo>
                    <a:pt x="4595" y="14940"/>
                    <a:pt x="4321" y="16106"/>
                    <a:pt x="3638" y="17116"/>
                  </a:cubicBezTo>
                  <a:cubicBezTo>
                    <a:pt x="2954" y="18126"/>
                    <a:pt x="1860" y="18981"/>
                    <a:pt x="1040" y="19680"/>
                  </a:cubicBezTo>
                  <a:cubicBezTo>
                    <a:pt x="220" y="20379"/>
                    <a:pt x="-327" y="20923"/>
                    <a:pt x="220" y="21195"/>
                  </a:cubicBezTo>
                  <a:cubicBezTo>
                    <a:pt x="767" y="21467"/>
                    <a:pt x="2407" y="21467"/>
                    <a:pt x="5141" y="21117"/>
                  </a:cubicBezTo>
                  <a:cubicBezTo>
                    <a:pt x="7876" y="20768"/>
                    <a:pt x="11703" y="20068"/>
                    <a:pt x="15531" y="19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1987989" y="326270"/>
              <a:ext cx="2286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00" y="2016"/>
                    <a:pt x="4400" y="4032"/>
                    <a:pt x="6900" y="6696"/>
                  </a:cubicBezTo>
                  <a:cubicBezTo>
                    <a:pt x="9400" y="9360"/>
                    <a:pt x="12200" y="12672"/>
                    <a:pt x="14700" y="15264"/>
                  </a:cubicBezTo>
                  <a:cubicBezTo>
                    <a:pt x="17200" y="17856"/>
                    <a:pt x="19400" y="1972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2062976" y="326633"/>
              <a:ext cx="140914" cy="380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60" fill="norm" stroke="1" extrusionOk="0">
                  <a:moveTo>
                    <a:pt x="21462" y="337"/>
                  </a:moveTo>
                  <a:cubicBezTo>
                    <a:pt x="19850" y="99"/>
                    <a:pt x="18238" y="-140"/>
                    <a:pt x="16626" y="99"/>
                  </a:cubicBezTo>
                  <a:cubicBezTo>
                    <a:pt x="15014" y="337"/>
                    <a:pt x="13402" y="1053"/>
                    <a:pt x="10823" y="3380"/>
                  </a:cubicBezTo>
                  <a:cubicBezTo>
                    <a:pt x="8244" y="5708"/>
                    <a:pt x="4698" y="9646"/>
                    <a:pt x="2602" y="12689"/>
                  </a:cubicBezTo>
                  <a:cubicBezTo>
                    <a:pt x="507" y="15732"/>
                    <a:pt x="-138" y="17880"/>
                    <a:pt x="23" y="19193"/>
                  </a:cubicBezTo>
                  <a:cubicBezTo>
                    <a:pt x="184" y="20505"/>
                    <a:pt x="1152" y="20983"/>
                    <a:pt x="2119" y="21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2286439" y="529470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2324539" y="669170"/>
              <a:ext cx="762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2578539" y="338970"/>
              <a:ext cx="1968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48" y="3668"/>
                    <a:pt x="7897" y="7336"/>
                    <a:pt x="11497" y="10936"/>
                  </a:cubicBezTo>
                  <a:cubicBezTo>
                    <a:pt x="15097" y="14536"/>
                    <a:pt x="18348" y="1806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2629339" y="320626"/>
              <a:ext cx="152401" cy="437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21600" y="277"/>
                  </a:moveTo>
                  <a:cubicBezTo>
                    <a:pt x="19800" y="70"/>
                    <a:pt x="18000" y="-138"/>
                    <a:pt x="16650" y="122"/>
                  </a:cubicBezTo>
                  <a:cubicBezTo>
                    <a:pt x="15300" y="381"/>
                    <a:pt x="14400" y="1108"/>
                    <a:pt x="12450" y="3081"/>
                  </a:cubicBezTo>
                  <a:cubicBezTo>
                    <a:pt x="10500" y="5054"/>
                    <a:pt x="7500" y="8274"/>
                    <a:pt x="5250" y="11545"/>
                  </a:cubicBezTo>
                  <a:cubicBezTo>
                    <a:pt x="3000" y="14816"/>
                    <a:pt x="1500" y="18139"/>
                    <a:pt x="0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2775389" y="556577"/>
              <a:ext cx="184151" cy="139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8" fill="norm" stroke="1" extrusionOk="0">
                  <a:moveTo>
                    <a:pt x="0" y="6415"/>
                  </a:moveTo>
                  <a:cubicBezTo>
                    <a:pt x="248" y="4826"/>
                    <a:pt x="497" y="3238"/>
                    <a:pt x="1490" y="1968"/>
                  </a:cubicBezTo>
                  <a:cubicBezTo>
                    <a:pt x="2483" y="697"/>
                    <a:pt x="4221" y="-256"/>
                    <a:pt x="6083" y="62"/>
                  </a:cubicBezTo>
                  <a:cubicBezTo>
                    <a:pt x="7945" y="379"/>
                    <a:pt x="9931" y="1968"/>
                    <a:pt x="10800" y="4509"/>
                  </a:cubicBezTo>
                  <a:cubicBezTo>
                    <a:pt x="11669" y="7050"/>
                    <a:pt x="11421" y="10544"/>
                    <a:pt x="10800" y="13562"/>
                  </a:cubicBezTo>
                  <a:cubicBezTo>
                    <a:pt x="10179" y="16579"/>
                    <a:pt x="9186" y="19120"/>
                    <a:pt x="9434" y="20232"/>
                  </a:cubicBezTo>
                  <a:cubicBezTo>
                    <a:pt x="9683" y="21344"/>
                    <a:pt x="11172" y="21026"/>
                    <a:pt x="13407" y="20391"/>
                  </a:cubicBezTo>
                  <a:cubicBezTo>
                    <a:pt x="15641" y="19756"/>
                    <a:pt x="18621" y="18803"/>
                    <a:pt x="21600" y="178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3003989" y="662820"/>
              <a:ext cx="76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3226239" y="637420"/>
              <a:ext cx="114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3619939" y="618370"/>
              <a:ext cx="254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3772339" y="662820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4070789" y="265809"/>
              <a:ext cx="273051" cy="346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4132"/>
                  </a:moveTo>
                  <a:cubicBezTo>
                    <a:pt x="1674" y="2692"/>
                    <a:pt x="3349" y="1252"/>
                    <a:pt x="4605" y="532"/>
                  </a:cubicBezTo>
                  <a:cubicBezTo>
                    <a:pt x="5860" y="-188"/>
                    <a:pt x="6698" y="-188"/>
                    <a:pt x="7786" y="597"/>
                  </a:cubicBezTo>
                  <a:cubicBezTo>
                    <a:pt x="8874" y="1383"/>
                    <a:pt x="10214" y="2954"/>
                    <a:pt x="12056" y="5703"/>
                  </a:cubicBezTo>
                  <a:cubicBezTo>
                    <a:pt x="13898" y="8452"/>
                    <a:pt x="16242" y="12379"/>
                    <a:pt x="17916" y="15194"/>
                  </a:cubicBezTo>
                  <a:cubicBezTo>
                    <a:pt x="19591" y="18008"/>
                    <a:pt x="20595" y="19710"/>
                    <a:pt x="21600" y="21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4172389" y="248524"/>
              <a:ext cx="196851" cy="382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21600" y="86"/>
                  </a:moveTo>
                  <a:cubicBezTo>
                    <a:pt x="19974" y="-32"/>
                    <a:pt x="18348" y="-151"/>
                    <a:pt x="16258" y="620"/>
                  </a:cubicBezTo>
                  <a:cubicBezTo>
                    <a:pt x="14168" y="1392"/>
                    <a:pt x="11613" y="3053"/>
                    <a:pt x="8942" y="5783"/>
                  </a:cubicBezTo>
                  <a:cubicBezTo>
                    <a:pt x="6271" y="8513"/>
                    <a:pt x="3484" y="12311"/>
                    <a:pt x="1974" y="15100"/>
                  </a:cubicBezTo>
                  <a:cubicBezTo>
                    <a:pt x="465" y="17889"/>
                    <a:pt x="232" y="19669"/>
                    <a:pt x="0" y="21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4370685" y="528810"/>
              <a:ext cx="138255" cy="12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012" fill="norm" stroke="1" extrusionOk="0">
                  <a:moveTo>
                    <a:pt x="6649" y="6380"/>
                  </a:moveTo>
                  <a:cubicBezTo>
                    <a:pt x="5994" y="8470"/>
                    <a:pt x="5340" y="10560"/>
                    <a:pt x="4194" y="12999"/>
                  </a:cubicBezTo>
                  <a:cubicBezTo>
                    <a:pt x="3049" y="15438"/>
                    <a:pt x="1412" y="18225"/>
                    <a:pt x="594" y="18573"/>
                  </a:cubicBezTo>
                  <a:cubicBezTo>
                    <a:pt x="-224" y="18922"/>
                    <a:pt x="-224" y="16831"/>
                    <a:pt x="758" y="13347"/>
                  </a:cubicBezTo>
                  <a:cubicBezTo>
                    <a:pt x="1740" y="9864"/>
                    <a:pt x="3703" y="4986"/>
                    <a:pt x="5503" y="2373"/>
                  </a:cubicBezTo>
                  <a:cubicBezTo>
                    <a:pt x="7303" y="-240"/>
                    <a:pt x="8940" y="-588"/>
                    <a:pt x="11067" y="806"/>
                  </a:cubicBezTo>
                  <a:cubicBezTo>
                    <a:pt x="13194" y="2199"/>
                    <a:pt x="15812" y="5335"/>
                    <a:pt x="17612" y="8993"/>
                  </a:cubicBezTo>
                  <a:cubicBezTo>
                    <a:pt x="19412" y="12651"/>
                    <a:pt x="20394" y="16831"/>
                    <a:pt x="21376" y="210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4642289" y="187784"/>
              <a:ext cx="96407" cy="487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6" h="21453" fill="norm" stroke="1" extrusionOk="0">
                  <a:moveTo>
                    <a:pt x="0" y="2181"/>
                  </a:moveTo>
                  <a:cubicBezTo>
                    <a:pt x="450" y="1529"/>
                    <a:pt x="900" y="877"/>
                    <a:pt x="2250" y="458"/>
                  </a:cubicBezTo>
                  <a:cubicBezTo>
                    <a:pt x="3600" y="39"/>
                    <a:pt x="5850" y="-147"/>
                    <a:pt x="8775" y="132"/>
                  </a:cubicBezTo>
                  <a:cubicBezTo>
                    <a:pt x="11700" y="412"/>
                    <a:pt x="15300" y="1156"/>
                    <a:pt x="16875" y="2274"/>
                  </a:cubicBezTo>
                  <a:cubicBezTo>
                    <a:pt x="18450" y="3391"/>
                    <a:pt x="18000" y="4881"/>
                    <a:pt x="15975" y="6277"/>
                  </a:cubicBezTo>
                  <a:cubicBezTo>
                    <a:pt x="13950" y="7674"/>
                    <a:pt x="10350" y="8977"/>
                    <a:pt x="8775" y="9862"/>
                  </a:cubicBezTo>
                  <a:cubicBezTo>
                    <a:pt x="7200" y="10746"/>
                    <a:pt x="7650" y="11212"/>
                    <a:pt x="9675" y="11770"/>
                  </a:cubicBezTo>
                  <a:cubicBezTo>
                    <a:pt x="11700" y="12329"/>
                    <a:pt x="15300" y="12981"/>
                    <a:pt x="17775" y="13772"/>
                  </a:cubicBezTo>
                  <a:cubicBezTo>
                    <a:pt x="20250" y="14563"/>
                    <a:pt x="21600" y="15494"/>
                    <a:pt x="19350" y="16798"/>
                  </a:cubicBezTo>
                  <a:cubicBezTo>
                    <a:pt x="17100" y="18101"/>
                    <a:pt x="11250" y="19777"/>
                    <a:pt x="5400" y="21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5179522" y="415170"/>
              <a:ext cx="375466" cy="15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45" fill="norm" stroke="1" extrusionOk="0">
                  <a:moveTo>
                    <a:pt x="1953" y="19872"/>
                  </a:moveTo>
                  <a:cubicBezTo>
                    <a:pt x="1350" y="19584"/>
                    <a:pt x="747" y="19296"/>
                    <a:pt x="385" y="18432"/>
                  </a:cubicBezTo>
                  <a:cubicBezTo>
                    <a:pt x="23" y="17568"/>
                    <a:pt x="-98" y="16128"/>
                    <a:pt x="83" y="13968"/>
                  </a:cubicBezTo>
                  <a:cubicBezTo>
                    <a:pt x="264" y="11808"/>
                    <a:pt x="747" y="8928"/>
                    <a:pt x="1772" y="6912"/>
                  </a:cubicBezTo>
                  <a:cubicBezTo>
                    <a:pt x="2798" y="4896"/>
                    <a:pt x="4367" y="3744"/>
                    <a:pt x="5755" y="5328"/>
                  </a:cubicBezTo>
                  <a:cubicBezTo>
                    <a:pt x="7142" y="6912"/>
                    <a:pt x="8349" y="11232"/>
                    <a:pt x="9133" y="14112"/>
                  </a:cubicBezTo>
                  <a:cubicBezTo>
                    <a:pt x="9918" y="16992"/>
                    <a:pt x="10280" y="18432"/>
                    <a:pt x="10823" y="19440"/>
                  </a:cubicBezTo>
                  <a:cubicBezTo>
                    <a:pt x="11366" y="20448"/>
                    <a:pt x="12090" y="21024"/>
                    <a:pt x="12753" y="21312"/>
                  </a:cubicBezTo>
                  <a:cubicBezTo>
                    <a:pt x="13417" y="21600"/>
                    <a:pt x="14020" y="21600"/>
                    <a:pt x="15227" y="19440"/>
                  </a:cubicBezTo>
                  <a:cubicBezTo>
                    <a:pt x="16434" y="17280"/>
                    <a:pt x="18244" y="12960"/>
                    <a:pt x="19451" y="9936"/>
                  </a:cubicBezTo>
                  <a:cubicBezTo>
                    <a:pt x="20657" y="6912"/>
                    <a:pt x="21261" y="5184"/>
                    <a:pt x="21381" y="3744"/>
                  </a:cubicBezTo>
                  <a:cubicBezTo>
                    <a:pt x="21502" y="2304"/>
                    <a:pt x="21140" y="1152"/>
                    <a:pt x="2077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5296339" y="211970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5296339" y="116720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5385239" y="231020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5410639" y="128289"/>
              <a:ext cx="12701" cy="2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15842"/>
                  </a:moveTo>
                  <a:cubicBezTo>
                    <a:pt x="0" y="7535"/>
                    <a:pt x="0" y="-773"/>
                    <a:pt x="3600" y="58"/>
                  </a:cubicBezTo>
                  <a:cubicBezTo>
                    <a:pt x="7200" y="889"/>
                    <a:pt x="14400" y="10858"/>
                    <a:pt x="21600" y="20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5456412" y="-1"/>
              <a:ext cx="144728" cy="37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05" fill="norm" stroke="1" extrusionOk="0">
                  <a:moveTo>
                    <a:pt x="12952" y="14981"/>
                  </a:moveTo>
                  <a:cubicBezTo>
                    <a:pt x="12326" y="14377"/>
                    <a:pt x="11700" y="13774"/>
                    <a:pt x="10291" y="13533"/>
                  </a:cubicBezTo>
                  <a:cubicBezTo>
                    <a:pt x="8882" y="13291"/>
                    <a:pt x="6691" y="13412"/>
                    <a:pt x="4813" y="14377"/>
                  </a:cubicBezTo>
                  <a:cubicBezTo>
                    <a:pt x="2934" y="15343"/>
                    <a:pt x="1369" y="17153"/>
                    <a:pt x="587" y="18360"/>
                  </a:cubicBezTo>
                  <a:cubicBezTo>
                    <a:pt x="-196" y="19566"/>
                    <a:pt x="-196" y="20170"/>
                    <a:pt x="587" y="20652"/>
                  </a:cubicBezTo>
                  <a:cubicBezTo>
                    <a:pt x="1369" y="21135"/>
                    <a:pt x="2934" y="21497"/>
                    <a:pt x="4969" y="21195"/>
                  </a:cubicBezTo>
                  <a:cubicBezTo>
                    <a:pt x="7004" y="20894"/>
                    <a:pt x="9508" y="19928"/>
                    <a:pt x="12013" y="17877"/>
                  </a:cubicBezTo>
                  <a:cubicBezTo>
                    <a:pt x="14517" y="15825"/>
                    <a:pt x="17021" y="12688"/>
                    <a:pt x="18587" y="9792"/>
                  </a:cubicBezTo>
                  <a:cubicBezTo>
                    <a:pt x="20152" y="6896"/>
                    <a:pt x="20778" y="4241"/>
                    <a:pt x="21091" y="2552"/>
                  </a:cubicBezTo>
                  <a:cubicBezTo>
                    <a:pt x="21404" y="862"/>
                    <a:pt x="21404" y="138"/>
                    <a:pt x="20934" y="18"/>
                  </a:cubicBezTo>
                  <a:cubicBezTo>
                    <a:pt x="20465" y="-103"/>
                    <a:pt x="19526" y="380"/>
                    <a:pt x="18117" y="2310"/>
                  </a:cubicBezTo>
                  <a:cubicBezTo>
                    <a:pt x="16708" y="4241"/>
                    <a:pt x="14830" y="7620"/>
                    <a:pt x="15300" y="10576"/>
                  </a:cubicBezTo>
                  <a:cubicBezTo>
                    <a:pt x="15769" y="13533"/>
                    <a:pt x="18587" y="16067"/>
                    <a:pt x="21404" y="186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6013889" y="236242"/>
              <a:ext cx="241301" cy="423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6183"/>
                  </a:moveTo>
                  <a:cubicBezTo>
                    <a:pt x="189" y="10051"/>
                    <a:pt x="379" y="13920"/>
                    <a:pt x="474" y="16177"/>
                  </a:cubicBezTo>
                  <a:cubicBezTo>
                    <a:pt x="568" y="18434"/>
                    <a:pt x="568" y="19078"/>
                    <a:pt x="474" y="19723"/>
                  </a:cubicBezTo>
                  <a:cubicBezTo>
                    <a:pt x="379" y="20368"/>
                    <a:pt x="189" y="21013"/>
                    <a:pt x="95" y="20905"/>
                  </a:cubicBezTo>
                  <a:cubicBezTo>
                    <a:pt x="0" y="20798"/>
                    <a:pt x="0" y="19938"/>
                    <a:pt x="0" y="17198"/>
                  </a:cubicBezTo>
                  <a:cubicBezTo>
                    <a:pt x="0" y="14457"/>
                    <a:pt x="0" y="9837"/>
                    <a:pt x="189" y="6881"/>
                  </a:cubicBezTo>
                  <a:cubicBezTo>
                    <a:pt x="379" y="3926"/>
                    <a:pt x="758" y="2637"/>
                    <a:pt x="1232" y="1669"/>
                  </a:cubicBezTo>
                  <a:cubicBezTo>
                    <a:pt x="1705" y="702"/>
                    <a:pt x="2274" y="57"/>
                    <a:pt x="2842" y="4"/>
                  </a:cubicBezTo>
                  <a:cubicBezTo>
                    <a:pt x="3411" y="-50"/>
                    <a:pt x="3979" y="487"/>
                    <a:pt x="5021" y="2637"/>
                  </a:cubicBezTo>
                  <a:cubicBezTo>
                    <a:pt x="6063" y="4786"/>
                    <a:pt x="7579" y="8547"/>
                    <a:pt x="8811" y="11771"/>
                  </a:cubicBezTo>
                  <a:cubicBezTo>
                    <a:pt x="10042" y="14995"/>
                    <a:pt x="10989" y="17681"/>
                    <a:pt x="11747" y="19293"/>
                  </a:cubicBezTo>
                  <a:cubicBezTo>
                    <a:pt x="12505" y="20905"/>
                    <a:pt x="13074" y="21443"/>
                    <a:pt x="13737" y="21496"/>
                  </a:cubicBezTo>
                  <a:cubicBezTo>
                    <a:pt x="14400" y="21550"/>
                    <a:pt x="15158" y="21120"/>
                    <a:pt x="16011" y="19132"/>
                  </a:cubicBezTo>
                  <a:cubicBezTo>
                    <a:pt x="16863" y="17144"/>
                    <a:pt x="17811" y="13598"/>
                    <a:pt x="18379" y="10589"/>
                  </a:cubicBezTo>
                  <a:cubicBezTo>
                    <a:pt x="18947" y="7580"/>
                    <a:pt x="19137" y="5108"/>
                    <a:pt x="19326" y="3335"/>
                  </a:cubicBezTo>
                  <a:cubicBezTo>
                    <a:pt x="19516" y="1562"/>
                    <a:pt x="19705" y="487"/>
                    <a:pt x="20084" y="595"/>
                  </a:cubicBezTo>
                  <a:cubicBezTo>
                    <a:pt x="20463" y="702"/>
                    <a:pt x="21032" y="1992"/>
                    <a:pt x="21600" y="32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6284028" y="377070"/>
              <a:ext cx="320412" cy="245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48" fill="norm" stroke="1" extrusionOk="0">
                  <a:moveTo>
                    <a:pt x="4458" y="8862"/>
                  </a:moveTo>
                  <a:cubicBezTo>
                    <a:pt x="3748" y="8123"/>
                    <a:pt x="3037" y="7385"/>
                    <a:pt x="2327" y="7108"/>
                  </a:cubicBezTo>
                  <a:cubicBezTo>
                    <a:pt x="1616" y="6831"/>
                    <a:pt x="906" y="7015"/>
                    <a:pt x="479" y="8769"/>
                  </a:cubicBezTo>
                  <a:cubicBezTo>
                    <a:pt x="53" y="10523"/>
                    <a:pt x="-89" y="13846"/>
                    <a:pt x="53" y="15877"/>
                  </a:cubicBezTo>
                  <a:cubicBezTo>
                    <a:pt x="195" y="17908"/>
                    <a:pt x="622" y="18646"/>
                    <a:pt x="1545" y="18831"/>
                  </a:cubicBezTo>
                  <a:cubicBezTo>
                    <a:pt x="2469" y="19015"/>
                    <a:pt x="3890" y="18646"/>
                    <a:pt x="4814" y="17446"/>
                  </a:cubicBezTo>
                  <a:cubicBezTo>
                    <a:pt x="5737" y="16246"/>
                    <a:pt x="6164" y="14215"/>
                    <a:pt x="5879" y="12831"/>
                  </a:cubicBezTo>
                  <a:cubicBezTo>
                    <a:pt x="5595" y="11446"/>
                    <a:pt x="4600" y="10708"/>
                    <a:pt x="4529" y="10246"/>
                  </a:cubicBezTo>
                  <a:cubicBezTo>
                    <a:pt x="4458" y="9785"/>
                    <a:pt x="5311" y="9600"/>
                    <a:pt x="6519" y="9600"/>
                  </a:cubicBezTo>
                  <a:cubicBezTo>
                    <a:pt x="7727" y="9600"/>
                    <a:pt x="9290" y="9785"/>
                    <a:pt x="10569" y="11354"/>
                  </a:cubicBezTo>
                  <a:cubicBezTo>
                    <a:pt x="11848" y="12923"/>
                    <a:pt x="12843" y="15877"/>
                    <a:pt x="13340" y="17815"/>
                  </a:cubicBezTo>
                  <a:cubicBezTo>
                    <a:pt x="13837" y="19754"/>
                    <a:pt x="13837" y="20677"/>
                    <a:pt x="13482" y="21138"/>
                  </a:cubicBezTo>
                  <a:cubicBezTo>
                    <a:pt x="13127" y="21600"/>
                    <a:pt x="12416" y="21600"/>
                    <a:pt x="11919" y="20769"/>
                  </a:cubicBezTo>
                  <a:cubicBezTo>
                    <a:pt x="11422" y="19938"/>
                    <a:pt x="11137" y="18277"/>
                    <a:pt x="11493" y="15692"/>
                  </a:cubicBezTo>
                  <a:cubicBezTo>
                    <a:pt x="11848" y="13108"/>
                    <a:pt x="12843" y="9600"/>
                    <a:pt x="14619" y="6831"/>
                  </a:cubicBezTo>
                  <a:cubicBezTo>
                    <a:pt x="16395" y="4062"/>
                    <a:pt x="18953" y="2031"/>
                    <a:pt x="2151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6705765" y="244514"/>
              <a:ext cx="114575" cy="405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558" fill="norm" stroke="1" extrusionOk="0">
                  <a:moveTo>
                    <a:pt x="21258" y="633"/>
                  </a:moveTo>
                  <a:cubicBezTo>
                    <a:pt x="18509" y="408"/>
                    <a:pt x="15760" y="183"/>
                    <a:pt x="13403" y="71"/>
                  </a:cubicBezTo>
                  <a:cubicBezTo>
                    <a:pt x="11047" y="-42"/>
                    <a:pt x="9083" y="-42"/>
                    <a:pt x="7513" y="239"/>
                  </a:cubicBezTo>
                  <a:cubicBezTo>
                    <a:pt x="5942" y="521"/>
                    <a:pt x="4763" y="1083"/>
                    <a:pt x="3193" y="3052"/>
                  </a:cubicBezTo>
                  <a:cubicBezTo>
                    <a:pt x="1622" y="5021"/>
                    <a:pt x="-342" y="8396"/>
                    <a:pt x="51" y="11714"/>
                  </a:cubicBezTo>
                  <a:cubicBezTo>
                    <a:pt x="443" y="15033"/>
                    <a:pt x="3193" y="18296"/>
                    <a:pt x="5942" y="21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6833039" y="355594"/>
              <a:ext cx="317501" cy="269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21456"/>
                  </a:moveTo>
                  <a:cubicBezTo>
                    <a:pt x="2880" y="17069"/>
                    <a:pt x="5760" y="12681"/>
                    <a:pt x="7560" y="9475"/>
                  </a:cubicBezTo>
                  <a:cubicBezTo>
                    <a:pt x="9360" y="6269"/>
                    <a:pt x="10080" y="4244"/>
                    <a:pt x="10584" y="2725"/>
                  </a:cubicBezTo>
                  <a:cubicBezTo>
                    <a:pt x="11088" y="1206"/>
                    <a:pt x="11376" y="193"/>
                    <a:pt x="11304" y="25"/>
                  </a:cubicBezTo>
                  <a:cubicBezTo>
                    <a:pt x="11232" y="-144"/>
                    <a:pt x="10800" y="531"/>
                    <a:pt x="10152" y="2725"/>
                  </a:cubicBezTo>
                  <a:cubicBezTo>
                    <a:pt x="9504" y="4919"/>
                    <a:pt x="8640" y="8631"/>
                    <a:pt x="8208" y="10994"/>
                  </a:cubicBezTo>
                  <a:cubicBezTo>
                    <a:pt x="7776" y="13356"/>
                    <a:pt x="7776" y="14369"/>
                    <a:pt x="7920" y="15297"/>
                  </a:cubicBezTo>
                  <a:cubicBezTo>
                    <a:pt x="8064" y="16225"/>
                    <a:pt x="8352" y="17069"/>
                    <a:pt x="9000" y="17490"/>
                  </a:cubicBezTo>
                  <a:cubicBezTo>
                    <a:pt x="9648" y="17912"/>
                    <a:pt x="10656" y="17912"/>
                    <a:pt x="11880" y="16647"/>
                  </a:cubicBezTo>
                  <a:cubicBezTo>
                    <a:pt x="13104" y="15381"/>
                    <a:pt x="14544" y="12850"/>
                    <a:pt x="15624" y="10572"/>
                  </a:cubicBezTo>
                  <a:cubicBezTo>
                    <a:pt x="16704" y="8294"/>
                    <a:pt x="17424" y="6269"/>
                    <a:pt x="18000" y="4834"/>
                  </a:cubicBezTo>
                  <a:cubicBezTo>
                    <a:pt x="18576" y="3400"/>
                    <a:pt x="19008" y="2556"/>
                    <a:pt x="19224" y="2640"/>
                  </a:cubicBezTo>
                  <a:cubicBezTo>
                    <a:pt x="19440" y="2725"/>
                    <a:pt x="19440" y="3737"/>
                    <a:pt x="19800" y="5762"/>
                  </a:cubicBezTo>
                  <a:cubicBezTo>
                    <a:pt x="20160" y="7787"/>
                    <a:pt x="20880" y="10825"/>
                    <a:pt x="21600" y="138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7264839" y="523120"/>
              <a:ext cx="571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659"/>
                    <a:pt x="12000" y="9318"/>
                    <a:pt x="8400" y="12918"/>
                  </a:cubicBezTo>
                  <a:cubicBezTo>
                    <a:pt x="4800" y="16518"/>
                    <a:pt x="2400" y="190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7505623" y="465386"/>
              <a:ext cx="330717" cy="151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145" fill="norm" stroke="1" extrusionOk="0">
                  <a:moveTo>
                    <a:pt x="4161" y="82"/>
                  </a:moveTo>
                  <a:cubicBezTo>
                    <a:pt x="4711" y="3041"/>
                    <a:pt x="5262" y="6000"/>
                    <a:pt x="5399" y="9254"/>
                  </a:cubicBezTo>
                  <a:cubicBezTo>
                    <a:pt x="5537" y="12509"/>
                    <a:pt x="5262" y="16060"/>
                    <a:pt x="4505" y="18279"/>
                  </a:cubicBezTo>
                  <a:cubicBezTo>
                    <a:pt x="3748" y="20498"/>
                    <a:pt x="2510" y="21386"/>
                    <a:pt x="1616" y="21090"/>
                  </a:cubicBezTo>
                  <a:cubicBezTo>
                    <a:pt x="721" y="20794"/>
                    <a:pt x="171" y="19315"/>
                    <a:pt x="34" y="16060"/>
                  </a:cubicBezTo>
                  <a:cubicBezTo>
                    <a:pt x="-104" y="12805"/>
                    <a:pt x="171" y="7775"/>
                    <a:pt x="1065" y="4668"/>
                  </a:cubicBezTo>
                  <a:cubicBezTo>
                    <a:pt x="1960" y="1561"/>
                    <a:pt x="3473" y="378"/>
                    <a:pt x="6156" y="82"/>
                  </a:cubicBezTo>
                  <a:cubicBezTo>
                    <a:pt x="8839" y="-214"/>
                    <a:pt x="12691" y="378"/>
                    <a:pt x="15442" y="526"/>
                  </a:cubicBezTo>
                  <a:cubicBezTo>
                    <a:pt x="18194" y="674"/>
                    <a:pt x="19845" y="378"/>
                    <a:pt x="21496" y="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7887139" y="288533"/>
              <a:ext cx="158751" cy="104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8" fill="norm" stroke="1" extrusionOk="0">
                  <a:moveTo>
                    <a:pt x="0" y="1198"/>
                  </a:moveTo>
                  <a:cubicBezTo>
                    <a:pt x="1728" y="351"/>
                    <a:pt x="3456" y="-496"/>
                    <a:pt x="5472" y="351"/>
                  </a:cubicBezTo>
                  <a:cubicBezTo>
                    <a:pt x="7488" y="1198"/>
                    <a:pt x="9792" y="3739"/>
                    <a:pt x="10944" y="6069"/>
                  </a:cubicBezTo>
                  <a:cubicBezTo>
                    <a:pt x="12096" y="8398"/>
                    <a:pt x="12096" y="10516"/>
                    <a:pt x="11520" y="12210"/>
                  </a:cubicBezTo>
                  <a:cubicBezTo>
                    <a:pt x="10944" y="13904"/>
                    <a:pt x="9792" y="15175"/>
                    <a:pt x="8496" y="16233"/>
                  </a:cubicBezTo>
                  <a:cubicBezTo>
                    <a:pt x="7200" y="17292"/>
                    <a:pt x="5760" y="18139"/>
                    <a:pt x="6048" y="18986"/>
                  </a:cubicBezTo>
                  <a:cubicBezTo>
                    <a:pt x="6336" y="19833"/>
                    <a:pt x="8352" y="20680"/>
                    <a:pt x="11232" y="20892"/>
                  </a:cubicBezTo>
                  <a:cubicBezTo>
                    <a:pt x="14112" y="21104"/>
                    <a:pt x="17856" y="20680"/>
                    <a:pt x="21600" y="20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7969689" y="269120"/>
              <a:ext cx="203005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600" fill="norm" stroke="1" extrusionOk="0">
                  <a:moveTo>
                    <a:pt x="17369" y="0"/>
                  </a:moveTo>
                  <a:cubicBezTo>
                    <a:pt x="17814" y="1217"/>
                    <a:pt x="18260" y="2434"/>
                    <a:pt x="19039" y="4310"/>
                  </a:cubicBezTo>
                  <a:cubicBezTo>
                    <a:pt x="19819" y="6186"/>
                    <a:pt x="20932" y="8721"/>
                    <a:pt x="21266" y="10800"/>
                  </a:cubicBezTo>
                  <a:cubicBezTo>
                    <a:pt x="21600" y="12879"/>
                    <a:pt x="21155" y="14501"/>
                    <a:pt x="17480" y="16225"/>
                  </a:cubicBezTo>
                  <a:cubicBezTo>
                    <a:pt x="13806" y="17949"/>
                    <a:pt x="6903" y="197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8064939" y="73267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1638739" y="1595707"/>
              <a:ext cx="234951" cy="32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458"/>
                  </a:moveTo>
                  <a:cubicBezTo>
                    <a:pt x="973" y="178"/>
                    <a:pt x="1946" y="-103"/>
                    <a:pt x="2724" y="37"/>
                  </a:cubicBezTo>
                  <a:cubicBezTo>
                    <a:pt x="3503" y="178"/>
                    <a:pt x="4086" y="739"/>
                    <a:pt x="6324" y="3123"/>
                  </a:cubicBezTo>
                  <a:cubicBezTo>
                    <a:pt x="8562" y="5507"/>
                    <a:pt x="12454" y="9715"/>
                    <a:pt x="15276" y="13081"/>
                  </a:cubicBezTo>
                  <a:cubicBezTo>
                    <a:pt x="18097" y="16448"/>
                    <a:pt x="19849" y="18972"/>
                    <a:pt x="21600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1695889" y="1570614"/>
              <a:ext cx="196851" cy="438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21600" y="1571"/>
                  </a:moveTo>
                  <a:cubicBezTo>
                    <a:pt x="21368" y="844"/>
                    <a:pt x="21135" y="117"/>
                    <a:pt x="21019" y="13"/>
                  </a:cubicBezTo>
                  <a:cubicBezTo>
                    <a:pt x="20903" y="-91"/>
                    <a:pt x="20903" y="428"/>
                    <a:pt x="19161" y="2297"/>
                  </a:cubicBezTo>
                  <a:cubicBezTo>
                    <a:pt x="17419" y="4167"/>
                    <a:pt x="13935" y="7386"/>
                    <a:pt x="10568" y="10294"/>
                  </a:cubicBezTo>
                  <a:cubicBezTo>
                    <a:pt x="7200" y="13201"/>
                    <a:pt x="3948" y="15797"/>
                    <a:pt x="2206" y="17615"/>
                  </a:cubicBezTo>
                  <a:cubicBezTo>
                    <a:pt x="465" y="19432"/>
                    <a:pt x="232" y="20471"/>
                    <a:pt x="0" y="21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1479989" y="1443870"/>
              <a:ext cx="5016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94" y="18831"/>
                    <a:pt x="2187" y="16062"/>
                    <a:pt x="4511" y="13015"/>
                  </a:cubicBezTo>
                  <a:cubicBezTo>
                    <a:pt x="6835" y="9969"/>
                    <a:pt x="10390" y="6646"/>
                    <a:pt x="13443" y="4431"/>
                  </a:cubicBezTo>
                  <a:cubicBezTo>
                    <a:pt x="16496" y="2215"/>
                    <a:pt x="19048" y="110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610039" y="1894720"/>
              <a:ext cx="4153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0" y="0"/>
                  </a:moveTo>
                  <a:cubicBezTo>
                    <a:pt x="6480" y="1938"/>
                    <a:pt x="12960" y="3877"/>
                    <a:pt x="16740" y="6600"/>
                  </a:cubicBezTo>
                  <a:cubicBezTo>
                    <a:pt x="20520" y="9323"/>
                    <a:pt x="21600" y="12831"/>
                    <a:pt x="21060" y="15462"/>
                  </a:cubicBezTo>
                  <a:cubicBezTo>
                    <a:pt x="20520" y="18092"/>
                    <a:pt x="18360" y="19846"/>
                    <a:pt x="16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419539" y="1767720"/>
              <a:ext cx="5588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3" y="19849"/>
                    <a:pt x="1145" y="18097"/>
                    <a:pt x="2659" y="15859"/>
                  </a:cubicBezTo>
                  <a:cubicBezTo>
                    <a:pt x="4173" y="13622"/>
                    <a:pt x="6627" y="10897"/>
                    <a:pt x="9327" y="8465"/>
                  </a:cubicBezTo>
                  <a:cubicBezTo>
                    <a:pt x="12027" y="6032"/>
                    <a:pt x="14973" y="3892"/>
                    <a:pt x="17059" y="2530"/>
                  </a:cubicBezTo>
                  <a:cubicBezTo>
                    <a:pt x="19145" y="1168"/>
                    <a:pt x="20373" y="58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914839" y="1977270"/>
              <a:ext cx="228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0" y="14400"/>
                    <a:pt x="10000" y="7200"/>
                    <a:pt x="13600" y="3600"/>
                  </a:cubicBezTo>
                  <a:cubicBezTo>
                    <a:pt x="17200" y="0"/>
                    <a:pt x="194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1016439" y="2116970"/>
              <a:ext cx="279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8000"/>
                    <a:pt x="7200" y="14400"/>
                    <a:pt x="10800" y="10800"/>
                  </a:cubicBezTo>
                  <a:cubicBezTo>
                    <a:pt x="14400" y="7200"/>
                    <a:pt x="1800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2241989" y="1748670"/>
              <a:ext cx="285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60" y="18000"/>
                    <a:pt x="9920" y="14400"/>
                    <a:pt x="13520" y="10800"/>
                  </a:cubicBezTo>
                  <a:cubicBezTo>
                    <a:pt x="17120" y="7200"/>
                    <a:pt x="1936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2642039" y="1523999"/>
              <a:ext cx="419101" cy="332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21483"/>
                  </a:moveTo>
                  <a:cubicBezTo>
                    <a:pt x="1418" y="19432"/>
                    <a:pt x="2836" y="17382"/>
                    <a:pt x="4145" y="14784"/>
                  </a:cubicBezTo>
                  <a:cubicBezTo>
                    <a:pt x="5455" y="12187"/>
                    <a:pt x="6655" y="9042"/>
                    <a:pt x="7527" y="6787"/>
                  </a:cubicBezTo>
                  <a:cubicBezTo>
                    <a:pt x="8400" y="4531"/>
                    <a:pt x="8945" y="3164"/>
                    <a:pt x="9218" y="2070"/>
                  </a:cubicBezTo>
                  <a:cubicBezTo>
                    <a:pt x="9491" y="977"/>
                    <a:pt x="9491" y="156"/>
                    <a:pt x="9218" y="20"/>
                  </a:cubicBezTo>
                  <a:cubicBezTo>
                    <a:pt x="8945" y="-117"/>
                    <a:pt x="8400" y="430"/>
                    <a:pt x="7691" y="2617"/>
                  </a:cubicBezTo>
                  <a:cubicBezTo>
                    <a:pt x="6982" y="4805"/>
                    <a:pt x="6109" y="8632"/>
                    <a:pt x="5836" y="11777"/>
                  </a:cubicBezTo>
                  <a:cubicBezTo>
                    <a:pt x="5564" y="14921"/>
                    <a:pt x="5891" y="17382"/>
                    <a:pt x="6545" y="18886"/>
                  </a:cubicBezTo>
                  <a:cubicBezTo>
                    <a:pt x="7200" y="20389"/>
                    <a:pt x="8182" y="20936"/>
                    <a:pt x="9436" y="20526"/>
                  </a:cubicBezTo>
                  <a:cubicBezTo>
                    <a:pt x="10691" y="20116"/>
                    <a:pt x="12218" y="18749"/>
                    <a:pt x="13636" y="16356"/>
                  </a:cubicBezTo>
                  <a:cubicBezTo>
                    <a:pt x="15055" y="13964"/>
                    <a:pt x="16364" y="10546"/>
                    <a:pt x="17127" y="8359"/>
                  </a:cubicBezTo>
                  <a:cubicBezTo>
                    <a:pt x="17891" y="6172"/>
                    <a:pt x="18109" y="5215"/>
                    <a:pt x="18164" y="4326"/>
                  </a:cubicBezTo>
                  <a:cubicBezTo>
                    <a:pt x="18218" y="3437"/>
                    <a:pt x="18109" y="2617"/>
                    <a:pt x="17891" y="2549"/>
                  </a:cubicBezTo>
                  <a:cubicBezTo>
                    <a:pt x="17673" y="2480"/>
                    <a:pt x="17345" y="3164"/>
                    <a:pt x="17182" y="5146"/>
                  </a:cubicBezTo>
                  <a:cubicBezTo>
                    <a:pt x="17018" y="7129"/>
                    <a:pt x="17018" y="10410"/>
                    <a:pt x="17073" y="12460"/>
                  </a:cubicBezTo>
                  <a:cubicBezTo>
                    <a:pt x="17127" y="14511"/>
                    <a:pt x="17236" y="15331"/>
                    <a:pt x="18000" y="16151"/>
                  </a:cubicBezTo>
                  <a:cubicBezTo>
                    <a:pt x="18764" y="16972"/>
                    <a:pt x="20182" y="17792"/>
                    <a:pt x="21600" y="186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3069443" y="1793120"/>
              <a:ext cx="100443" cy="78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0" h="21131" fill="norm" stroke="1" extrusionOk="0">
                  <a:moveTo>
                    <a:pt x="12561" y="0"/>
                  </a:moveTo>
                  <a:cubicBezTo>
                    <a:pt x="10401" y="568"/>
                    <a:pt x="8241" y="1137"/>
                    <a:pt x="6081" y="2842"/>
                  </a:cubicBezTo>
                  <a:cubicBezTo>
                    <a:pt x="3921" y="4547"/>
                    <a:pt x="1761" y="7389"/>
                    <a:pt x="681" y="10516"/>
                  </a:cubicBezTo>
                  <a:cubicBezTo>
                    <a:pt x="-399" y="13642"/>
                    <a:pt x="-399" y="17053"/>
                    <a:pt x="2193" y="19042"/>
                  </a:cubicBezTo>
                  <a:cubicBezTo>
                    <a:pt x="4785" y="21032"/>
                    <a:pt x="9969" y="21600"/>
                    <a:pt x="13425" y="20747"/>
                  </a:cubicBezTo>
                  <a:cubicBezTo>
                    <a:pt x="16881" y="19895"/>
                    <a:pt x="18609" y="17621"/>
                    <a:pt x="19689" y="14495"/>
                  </a:cubicBezTo>
                  <a:cubicBezTo>
                    <a:pt x="20769" y="11368"/>
                    <a:pt x="21201" y="7389"/>
                    <a:pt x="18177" y="5684"/>
                  </a:cubicBezTo>
                  <a:cubicBezTo>
                    <a:pt x="15153" y="3979"/>
                    <a:pt x="8673" y="4547"/>
                    <a:pt x="2193" y="51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1943539" y="2028070"/>
              <a:ext cx="12192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38" y="21176"/>
                    <a:pt x="2475" y="20753"/>
                    <a:pt x="3806" y="19482"/>
                  </a:cubicBezTo>
                  <a:cubicBezTo>
                    <a:pt x="5138" y="18212"/>
                    <a:pt x="6562" y="16094"/>
                    <a:pt x="8062" y="14188"/>
                  </a:cubicBezTo>
                  <a:cubicBezTo>
                    <a:pt x="9562" y="12282"/>
                    <a:pt x="11138" y="10588"/>
                    <a:pt x="12731" y="8471"/>
                  </a:cubicBezTo>
                  <a:cubicBezTo>
                    <a:pt x="14325" y="6353"/>
                    <a:pt x="15938" y="3812"/>
                    <a:pt x="17419" y="2329"/>
                  </a:cubicBezTo>
                  <a:cubicBezTo>
                    <a:pt x="18900" y="847"/>
                    <a:pt x="20250" y="42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2324256" y="2216454"/>
              <a:ext cx="169607" cy="250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344" fill="norm" stroke="1" extrusionOk="0">
                  <a:moveTo>
                    <a:pt x="17991" y="2340"/>
                  </a:moveTo>
                  <a:cubicBezTo>
                    <a:pt x="17210" y="1440"/>
                    <a:pt x="16430" y="540"/>
                    <a:pt x="14608" y="180"/>
                  </a:cubicBezTo>
                  <a:cubicBezTo>
                    <a:pt x="12786" y="-180"/>
                    <a:pt x="9924" y="0"/>
                    <a:pt x="7321" y="720"/>
                  </a:cubicBezTo>
                  <a:cubicBezTo>
                    <a:pt x="4719" y="1440"/>
                    <a:pt x="2377" y="2700"/>
                    <a:pt x="1075" y="3780"/>
                  </a:cubicBezTo>
                  <a:cubicBezTo>
                    <a:pt x="-226" y="4860"/>
                    <a:pt x="-486" y="5760"/>
                    <a:pt x="1075" y="6930"/>
                  </a:cubicBezTo>
                  <a:cubicBezTo>
                    <a:pt x="2637" y="8100"/>
                    <a:pt x="6020" y="9540"/>
                    <a:pt x="9663" y="11070"/>
                  </a:cubicBezTo>
                  <a:cubicBezTo>
                    <a:pt x="13307" y="12600"/>
                    <a:pt x="17210" y="14220"/>
                    <a:pt x="19162" y="15570"/>
                  </a:cubicBezTo>
                  <a:cubicBezTo>
                    <a:pt x="21114" y="16920"/>
                    <a:pt x="21114" y="18000"/>
                    <a:pt x="20463" y="18810"/>
                  </a:cubicBezTo>
                  <a:cubicBezTo>
                    <a:pt x="19813" y="19620"/>
                    <a:pt x="18512" y="20160"/>
                    <a:pt x="16560" y="20610"/>
                  </a:cubicBezTo>
                  <a:cubicBezTo>
                    <a:pt x="14608" y="21060"/>
                    <a:pt x="12006" y="21420"/>
                    <a:pt x="10184" y="21330"/>
                  </a:cubicBezTo>
                  <a:cubicBezTo>
                    <a:pt x="8362" y="21240"/>
                    <a:pt x="7321" y="20700"/>
                    <a:pt x="7712" y="19530"/>
                  </a:cubicBezTo>
                  <a:cubicBezTo>
                    <a:pt x="8102" y="18360"/>
                    <a:pt x="9924" y="16560"/>
                    <a:pt x="11745" y="147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2521389" y="2224920"/>
              <a:ext cx="1333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114" y="4013"/>
                    <a:pt x="10629" y="8026"/>
                    <a:pt x="7029" y="11626"/>
                  </a:cubicBezTo>
                  <a:cubicBezTo>
                    <a:pt x="3429" y="15226"/>
                    <a:pt x="1714" y="1841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2724589" y="2308028"/>
              <a:ext cx="304801" cy="364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12702"/>
                  </a:moveTo>
                  <a:cubicBezTo>
                    <a:pt x="300" y="15324"/>
                    <a:pt x="600" y="17946"/>
                    <a:pt x="975" y="19507"/>
                  </a:cubicBezTo>
                  <a:cubicBezTo>
                    <a:pt x="1350" y="21068"/>
                    <a:pt x="1800" y="21567"/>
                    <a:pt x="2100" y="21505"/>
                  </a:cubicBezTo>
                  <a:cubicBezTo>
                    <a:pt x="2400" y="21442"/>
                    <a:pt x="2550" y="20818"/>
                    <a:pt x="2475" y="18820"/>
                  </a:cubicBezTo>
                  <a:cubicBezTo>
                    <a:pt x="2400" y="16822"/>
                    <a:pt x="2100" y="13451"/>
                    <a:pt x="1950" y="11017"/>
                  </a:cubicBezTo>
                  <a:cubicBezTo>
                    <a:pt x="1800" y="8582"/>
                    <a:pt x="1800" y="7084"/>
                    <a:pt x="2400" y="5835"/>
                  </a:cubicBezTo>
                  <a:cubicBezTo>
                    <a:pt x="3000" y="4587"/>
                    <a:pt x="4200" y="3588"/>
                    <a:pt x="6600" y="2651"/>
                  </a:cubicBezTo>
                  <a:cubicBezTo>
                    <a:pt x="9000" y="1715"/>
                    <a:pt x="12600" y="841"/>
                    <a:pt x="15225" y="404"/>
                  </a:cubicBezTo>
                  <a:cubicBezTo>
                    <a:pt x="17850" y="-33"/>
                    <a:pt x="19500" y="-33"/>
                    <a:pt x="20400" y="29"/>
                  </a:cubicBezTo>
                  <a:cubicBezTo>
                    <a:pt x="21300" y="92"/>
                    <a:pt x="21450" y="217"/>
                    <a:pt x="21600" y="3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2883339" y="2436156"/>
              <a:ext cx="196851" cy="183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1" fill="norm" stroke="1" extrusionOk="0">
                  <a:moveTo>
                    <a:pt x="0" y="5631"/>
                  </a:moveTo>
                  <a:cubicBezTo>
                    <a:pt x="232" y="9757"/>
                    <a:pt x="465" y="13883"/>
                    <a:pt x="581" y="16674"/>
                  </a:cubicBezTo>
                  <a:cubicBezTo>
                    <a:pt x="697" y="19465"/>
                    <a:pt x="697" y="20921"/>
                    <a:pt x="581" y="21043"/>
                  </a:cubicBezTo>
                  <a:cubicBezTo>
                    <a:pt x="465" y="21164"/>
                    <a:pt x="232" y="19951"/>
                    <a:pt x="813" y="17038"/>
                  </a:cubicBezTo>
                  <a:cubicBezTo>
                    <a:pt x="1394" y="14126"/>
                    <a:pt x="2787" y="9515"/>
                    <a:pt x="4413" y="6238"/>
                  </a:cubicBezTo>
                  <a:cubicBezTo>
                    <a:pt x="6039" y="2962"/>
                    <a:pt x="7897" y="1020"/>
                    <a:pt x="10335" y="292"/>
                  </a:cubicBezTo>
                  <a:cubicBezTo>
                    <a:pt x="12774" y="-436"/>
                    <a:pt x="15794" y="49"/>
                    <a:pt x="17768" y="3447"/>
                  </a:cubicBezTo>
                  <a:cubicBezTo>
                    <a:pt x="19742" y="6845"/>
                    <a:pt x="20671" y="13155"/>
                    <a:pt x="21600" y="19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3702489" y="2091570"/>
              <a:ext cx="1079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4093261" y="1875670"/>
              <a:ext cx="263279" cy="227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10" fill="norm" stroke="1" extrusionOk="0">
                  <a:moveTo>
                    <a:pt x="2312" y="0"/>
                  </a:moveTo>
                  <a:cubicBezTo>
                    <a:pt x="1621" y="3600"/>
                    <a:pt x="930" y="7200"/>
                    <a:pt x="498" y="10500"/>
                  </a:cubicBezTo>
                  <a:cubicBezTo>
                    <a:pt x="66" y="13800"/>
                    <a:pt x="-107" y="16800"/>
                    <a:pt x="66" y="18700"/>
                  </a:cubicBezTo>
                  <a:cubicBezTo>
                    <a:pt x="239" y="20600"/>
                    <a:pt x="757" y="21400"/>
                    <a:pt x="1362" y="21500"/>
                  </a:cubicBezTo>
                  <a:cubicBezTo>
                    <a:pt x="1967" y="21600"/>
                    <a:pt x="2658" y="21000"/>
                    <a:pt x="3695" y="18500"/>
                  </a:cubicBezTo>
                  <a:cubicBezTo>
                    <a:pt x="4731" y="16000"/>
                    <a:pt x="6114" y="11600"/>
                    <a:pt x="6891" y="8800"/>
                  </a:cubicBezTo>
                  <a:cubicBezTo>
                    <a:pt x="7669" y="6000"/>
                    <a:pt x="7842" y="4800"/>
                    <a:pt x="7928" y="4800"/>
                  </a:cubicBezTo>
                  <a:cubicBezTo>
                    <a:pt x="8015" y="4800"/>
                    <a:pt x="8015" y="6000"/>
                    <a:pt x="8101" y="7900"/>
                  </a:cubicBezTo>
                  <a:cubicBezTo>
                    <a:pt x="8187" y="9800"/>
                    <a:pt x="8360" y="12400"/>
                    <a:pt x="8792" y="14000"/>
                  </a:cubicBezTo>
                  <a:cubicBezTo>
                    <a:pt x="9224" y="15600"/>
                    <a:pt x="9915" y="16200"/>
                    <a:pt x="10520" y="16100"/>
                  </a:cubicBezTo>
                  <a:cubicBezTo>
                    <a:pt x="11125" y="16000"/>
                    <a:pt x="11643" y="15200"/>
                    <a:pt x="12248" y="13800"/>
                  </a:cubicBezTo>
                  <a:cubicBezTo>
                    <a:pt x="12853" y="12400"/>
                    <a:pt x="13544" y="10400"/>
                    <a:pt x="13976" y="8900"/>
                  </a:cubicBezTo>
                  <a:cubicBezTo>
                    <a:pt x="14408" y="7400"/>
                    <a:pt x="14581" y="6400"/>
                    <a:pt x="14667" y="6500"/>
                  </a:cubicBezTo>
                  <a:cubicBezTo>
                    <a:pt x="14754" y="6600"/>
                    <a:pt x="14754" y="7800"/>
                    <a:pt x="14754" y="9400"/>
                  </a:cubicBezTo>
                  <a:cubicBezTo>
                    <a:pt x="14754" y="11000"/>
                    <a:pt x="14754" y="13000"/>
                    <a:pt x="14667" y="14500"/>
                  </a:cubicBezTo>
                  <a:cubicBezTo>
                    <a:pt x="14581" y="16000"/>
                    <a:pt x="14408" y="17000"/>
                    <a:pt x="14322" y="17000"/>
                  </a:cubicBezTo>
                  <a:cubicBezTo>
                    <a:pt x="14235" y="17000"/>
                    <a:pt x="14235" y="16000"/>
                    <a:pt x="14322" y="13900"/>
                  </a:cubicBezTo>
                  <a:cubicBezTo>
                    <a:pt x="14408" y="11800"/>
                    <a:pt x="14581" y="8600"/>
                    <a:pt x="15272" y="6400"/>
                  </a:cubicBezTo>
                  <a:cubicBezTo>
                    <a:pt x="15963" y="4200"/>
                    <a:pt x="17173" y="3000"/>
                    <a:pt x="17951" y="3000"/>
                  </a:cubicBezTo>
                  <a:cubicBezTo>
                    <a:pt x="18728" y="3000"/>
                    <a:pt x="19074" y="4200"/>
                    <a:pt x="19592" y="6800"/>
                  </a:cubicBezTo>
                  <a:cubicBezTo>
                    <a:pt x="20111" y="9400"/>
                    <a:pt x="20802" y="13400"/>
                    <a:pt x="21493" y="17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4420509" y="1669210"/>
              <a:ext cx="424981" cy="380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444" fill="norm" stroke="1" extrusionOk="0">
                  <a:moveTo>
                    <a:pt x="1910" y="13788"/>
                  </a:moveTo>
                  <a:cubicBezTo>
                    <a:pt x="1373" y="14027"/>
                    <a:pt x="836" y="14265"/>
                    <a:pt x="513" y="15101"/>
                  </a:cubicBezTo>
                  <a:cubicBezTo>
                    <a:pt x="191" y="15936"/>
                    <a:pt x="83" y="17368"/>
                    <a:pt x="30" y="18383"/>
                  </a:cubicBezTo>
                  <a:cubicBezTo>
                    <a:pt x="-24" y="19397"/>
                    <a:pt x="-24" y="19994"/>
                    <a:pt x="191" y="20471"/>
                  </a:cubicBezTo>
                  <a:cubicBezTo>
                    <a:pt x="406" y="20948"/>
                    <a:pt x="836" y="21306"/>
                    <a:pt x="1266" y="21306"/>
                  </a:cubicBezTo>
                  <a:cubicBezTo>
                    <a:pt x="1695" y="21306"/>
                    <a:pt x="2125" y="20948"/>
                    <a:pt x="2770" y="19397"/>
                  </a:cubicBezTo>
                  <a:cubicBezTo>
                    <a:pt x="3415" y="17846"/>
                    <a:pt x="4275" y="15101"/>
                    <a:pt x="4919" y="11879"/>
                  </a:cubicBezTo>
                  <a:cubicBezTo>
                    <a:pt x="5564" y="8657"/>
                    <a:pt x="5994" y="4957"/>
                    <a:pt x="6101" y="2809"/>
                  </a:cubicBezTo>
                  <a:cubicBezTo>
                    <a:pt x="6209" y="661"/>
                    <a:pt x="5994" y="64"/>
                    <a:pt x="5672" y="5"/>
                  </a:cubicBezTo>
                  <a:cubicBezTo>
                    <a:pt x="5349" y="-55"/>
                    <a:pt x="4919" y="422"/>
                    <a:pt x="4489" y="2332"/>
                  </a:cubicBezTo>
                  <a:cubicBezTo>
                    <a:pt x="4060" y="4241"/>
                    <a:pt x="3630" y="7583"/>
                    <a:pt x="3469" y="10387"/>
                  </a:cubicBezTo>
                  <a:cubicBezTo>
                    <a:pt x="3307" y="13191"/>
                    <a:pt x="3415" y="15459"/>
                    <a:pt x="3683" y="16891"/>
                  </a:cubicBezTo>
                  <a:cubicBezTo>
                    <a:pt x="3952" y="18323"/>
                    <a:pt x="4382" y="18920"/>
                    <a:pt x="4919" y="19158"/>
                  </a:cubicBezTo>
                  <a:cubicBezTo>
                    <a:pt x="5457" y="19397"/>
                    <a:pt x="6101" y="19278"/>
                    <a:pt x="6907" y="18383"/>
                  </a:cubicBezTo>
                  <a:cubicBezTo>
                    <a:pt x="7713" y="17488"/>
                    <a:pt x="8680" y="15817"/>
                    <a:pt x="9218" y="14623"/>
                  </a:cubicBezTo>
                  <a:cubicBezTo>
                    <a:pt x="9755" y="13430"/>
                    <a:pt x="9863" y="12714"/>
                    <a:pt x="9755" y="12117"/>
                  </a:cubicBezTo>
                  <a:cubicBezTo>
                    <a:pt x="9648" y="11521"/>
                    <a:pt x="9325" y="11043"/>
                    <a:pt x="8949" y="11043"/>
                  </a:cubicBezTo>
                  <a:cubicBezTo>
                    <a:pt x="8573" y="11043"/>
                    <a:pt x="8143" y="11521"/>
                    <a:pt x="7821" y="12535"/>
                  </a:cubicBezTo>
                  <a:cubicBezTo>
                    <a:pt x="7498" y="13549"/>
                    <a:pt x="7283" y="15101"/>
                    <a:pt x="7230" y="16175"/>
                  </a:cubicBezTo>
                  <a:cubicBezTo>
                    <a:pt x="7176" y="17249"/>
                    <a:pt x="7283" y="17846"/>
                    <a:pt x="7606" y="18144"/>
                  </a:cubicBezTo>
                  <a:cubicBezTo>
                    <a:pt x="7928" y="18442"/>
                    <a:pt x="8466" y="18442"/>
                    <a:pt x="9110" y="17846"/>
                  </a:cubicBezTo>
                  <a:cubicBezTo>
                    <a:pt x="9755" y="17249"/>
                    <a:pt x="10507" y="16055"/>
                    <a:pt x="10991" y="15101"/>
                  </a:cubicBezTo>
                  <a:cubicBezTo>
                    <a:pt x="11475" y="14146"/>
                    <a:pt x="11689" y="13430"/>
                    <a:pt x="12012" y="12893"/>
                  </a:cubicBezTo>
                  <a:cubicBezTo>
                    <a:pt x="12334" y="12356"/>
                    <a:pt x="12764" y="11998"/>
                    <a:pt x="13033" y="12117"/>
                  </a:cubicBezTo>
                  <a:cubicBezTo>
                    <a:pt x="13301" y="12237"/>
                    <a:pt x="13409" y="12833"/>
                    <a:pt x="13677" y="13907"/>
                  </a:cubicBezTo>
                  <a:cubicBezTo>
                    <a:pt x="13946" y="14981"/>
                    <a:pt x="14376" y="16533"/>
                    <a:pt x="14645" y="17607"/>
                  </a:cubicBezTo>
                  <a:cubicBezTo>
                    <a:pt x="14913" y="18681"/>
                    <a:pt x="15021" y="19278"/>
                    <a:pt x="14913" y="19934"/>
                  </a:cubicBezTo>
                  <a:cubicBezTo>
                    <a:pt x="14806" y="20590"/>
                    <a:pt x="14483" y="21306"/>
                    <a:pt x="14161" y="21426"/>
                  </a:cubicBezTo>
                  <a:cubicBezTo>
                    <a:pt x="13839" y="21545"/>
                    <a:pt x="13516" y="21068"/>
                    <a:pt x="13301" y="19994"/>
                  </a:cubicBezTo>
                  <a:cubicBezTo>
                    <a:pt x="13086" y="18920"/>
                    <a:pt x="12979" y="17249"/>
                    <a:pt x="13409" y="15876"/>
                  </a:cubicBezTo>
                  <a:cubicBezTo>
                    <a:pt x="13839" y="14504"/>
                    <a:pt x="14806" y="13430"/>
                    <a:pt x="16257" y="12535"/>
                  </a:cubicBezTo>
                  <a:cubicBezTo>
                    <a:pt x="17707" y="11640"/>
                    <a:pt x="19642" y="10924"/>
                    <a:pt x="21576" y="102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5303330" y="1706337"/>
              <a:ext cx="234310" cy="371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542" fill="norm" stroke="1" extrusionOk="0">
                  <a:moveTo>
                    <a:pt x="2276" y="6505"/>
                  </a:moveTo>
                  <a:cubicBezTo>
                    <a:pt x="2276" y="10432"/>
                    <a:pt x="2276" y="14359"/>
                    <a:pt x="2276" y="16630"/>
                  </a:cubicBezTo>
                  <a:cubicBezTo>
                    <a:pt x="2276" y="18900"/>
                    <a:pt x="2276" y="19514"/>
                    <a:pt x="2082" y="20189"/>
                  </a:cubicBezTo>
                  <a:cubicBezTo>
                    <a:pt x="1887" y="20864"/>
                    <a:pt x="1498" y="21600"/>
                    <a:pt x="1109" y="21539"/>
                  </a:cubicBezTo>
                  <a:cubicBezTo>
                    <a:pt x="719" y="21477"/>
                    <a:pt x="330" y="20618"/>
                    <a:pt x="136" y="18470"/>
                  </a:cubicBezTo>
                  <a:cubicBezTo>
                    <a:pt x="-59" y="16323"/>
                    <a:pt x="-59" y="12886"/>
                    <a:pt x="233" y="10186"/>
                  </a:cubicBezTo>
                  <a:cubicBezTo>
                    <a:pt x="525" y="7486"/>
                    <a:pt x="1109" y="5523"/>
                    <a:pt x="1692" y="4295"/>
                  </a:cubicBezTo>
                  <a:cubicBezTo>
                    <a:pt x="2276" y="3068"/>
                    <a:pt x="2860" y="2577"/>
                    <a:pt x="3444" y="2639"/>
                  </a:cubicBezTo>
                  <a:cubicBezTo>
                    <a:pt x="4027" y="2700"/>
                    <a:pt x="4611" y="3314"/>
                    <a:pt x="5390" y="5155"/>
                  </a:cubicBezTo>
                  <a:cubicBezTo>
                    <a:pt x="6168" y="6995"/>
                    <a:pt x="7141" y="10064"/>
                    <a:pt x="7822" y="12211"/>
                  </a:cubicBezTo>
                  <a:cubicBezTo>
                    <a:pt x="8503" y="14359"/>
                    <a:pt x="8892" y="15586"/>
                    <a:pt x="9379" y="16568"/>
                  </a:cubicBezTo>
                  <a:cubicBezTo>
                    <a:pt x="9865" y="17550"/>
                    <a:pt x="10449" y="18286"/>
                    <a:pt x="11130" y="18409"/>
                  </a:cubicBezTo>
                  <a:cubicBezTo>
                    <a:pt x="11811" y="18532"/>
                    <a:pt x="12590" y="18041"/>
                    <a:pt x="13563" y="16261"/>
                  </a:cubicBezTo>
                  <a:cubicBezTo>
                    <a:pt x="14536" y="14482"/>
                    <a:pt x="15703" y="11414"/>
                    <a:pt x="16482" y="8775"/>
                  </a:cubicBezTo>
                  <a:cubicBezTo>
                    <a:pt x="17260" y="6136"/>
                    <a:pt x="17649" y="3927"/>
                    <a:pt x="18136" y="2393"/>
                  </a:cubicBezTo>
                  <a:cubicBezTo>
                    <a:pt x="18622" y="859"/>
                    <a:pt x="19206" y="0"/>
                    <a:pt x="19790" y="0"/>
                  </a:cubicBezTo>
                  <a:cubicBezTo>
                    <a:pt x="20373" y="0"/>
                    <a:pt x="20957" y="859"/>
                    <a:pt x="21541" y="17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5538280" y="1744052"/>
              <a:ext cx="367660" cy="281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153" fill="norm" stroke="1" extrusionOk="0">
                  <a:moveTo>
                    <a:pt x="1079" y="11782"/>
                  </a:moveTo>
                  <a:cubicBezTo>
                    <a:pt x="707" y="13211"/>
                    <a:pt x="334" y="14641"/>
                    <a:pt x="148" y="15752"/>
                  </a:cubicBezTo>
                  <a:cubicBezTo>
                    <a:pt x="-38" y="16864"/>
                    <a:pt x="-38" y="17658"/>
                    <a:pt x="86" y="18452"/>
                  </a:cubicBezTo>
                  <a:cubicBezTo>
                    <a:pt x="210" y="19246"/>
                    <a:pt x="459" y="20041"/>
                    <a:pt x="893" y="20596"/>
                  </a:cubicBezTo>
                  <a:cubicBezTo>
                    <a:pt x="1328" y="21152"/>
                    <a:pt x="1948" y="21470"/>
                    <a:pt x="2569" y="20676"/>
                  </a:cubicBezTo>
                  <a:cubicBezTo>
                    <a:pt x="3190" y="19882"/>
                    <a:pt x="3810" y="17976"/>
                    <a:pt x="4245" y="16626"/>
                  </a:cubicBezTo>
                  <a:cubicBezTo>
                    <a:pt x="4679" y="15276"/>
                    <a:pt x="4928" y="14482"/>
                    <a:pt x="5052" y="14482"/>
                  </a:cubicBezTo>
                  <a:cubicBezTo>
                    <a:pt x="5176" y="14482"/>
                    <a:pt x="5176" y="15276"/>
                    <a:pt x="5300" y="16149"/>
                  </a:cubicBezTo>
                  <a:cubicBezTo>
                    <a:pt x="5424" y="17023"/>
                    <a:pt x="5672" y="17976"/>
                    <a:pt x="6107" y="18532"/>
                  </a:cubicBezTo>
                  <a:cubicBezTo>
                    <a:pt x="6541" y="19088"/>
                    <a:pt x="7162" y="19246"/>
                    <a:pt x="7907" y="18294"/>
                  </a:cubicBezTo>
                  <a:cubicBezTo>
                    <a:pt x="8652" y="17341"/>
                    <a:pt x="9521" y="15276"/>
                    <a:pt x="10390" y="12576"/>
                  </a:cubicBezTo>
                  <a:cubicBezTo>
                    <a:pt x="11259" y="9876"/>
                    <a:pt x="12128" y="6541"/>
                    <a:pt x="12686" y="4158"/>
                  </a:cubicBezTo>
                  <a:cubicBezTo>
                    <a:pt x="13245" y="1776"/>
                    <a:pt x="13493" y="346"/>
                    <a:pt x="13369" y="346"/>
                  </a:cubicBezTo>
                  <a:cubicBezTo>
                    <a:pt x="13245" y="346"/>
                    <a:pt x="12748" y="1776"/>
                    <a:pt x="12314" y="4555"/>
                  </a:cubicBezTo>
                  <a:cubicBezTo>
                    <a:pt x="11879" y="7335"/>
                    <a:pt x="11507" y="11464"/>
                    <a:pt x="11383" y="14005"/>
                  </a:cubicBezTo>
                  <a:cubicBezTo>
                    <a:pt x="11259" y="16546"/>
                    <a:pt x="11383" y="17499"/>
                    <a:pt x="11693" y="18214"/>
                  </a:cubicBezTo>
                  <a:cubicBezTo>
                    <a:pt x="12003" y="18929"/>
                    <a:pt x="12500" y="19405"/>
                    <a:pt x="13121" y="19405"/>
                  </a:cubicBezTo>
                  <a:cubicBezTo>
                    <a:pt x="13741" y="19405"/>
                    <a:pt x="14486" y="18929"/>
                    <a:pt x="15479" y="17023"/>
                  </a:cubicBezTo>
                  <a:cubicBezTo>
                    <a:pt x="16472" y="15117"/>
                    <a:pt x="17714" y="11782"/>
                    <a:pt x="18521" y="9002"/>
                  </a:cubicBezTo>
                  <a:cubicBezTo>
                    <a:pt x="19328" y="6223"/>
                    <a:pt x="19700" y="3999"/>
                    <a:pt x="19886" y="2491"/>
                  </a:cubicBezTo>
                  <a:cubicBezTo>
                    <a:pt x="20072" y="982"/>
                    <a:pt x="20072" y="188"/>
                    <a:pt x="19824" y="29"/>
                  </a:cubicBezTo>
                  <a:cubicBezTo>
                    <a:pt x="19576" y="-130"/>
                    <a:pt x="19079" y="346"/>
                    <a:pt x="18707" y="1935"/>
                  </a:cubicBezTo>
                  <a:cubicBezTo>
                    <a:pt x="18334" y="3523"/>
                    <a:pt x="18086" y="6223"/>
                    <a:pt x="18334" y="9082"/>
                  </a:cubicBezTo>
                  <a:cubicBezTo>
                    <a:pt x="18583" y="11941"/>
                    <a:pt x="19328" y="14958"/>
                    <a:pt x="19948" y="16705"/>
                  </a:cubicBezTo>
                  <a:cubicBezTo>
                    <a:pt x="20569" y="18452"/>
                    <a:pt x="21065" y="18929"/>
                    <a:pt x="21562" y="19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6255189" y="1627764"/>
              <a:ext cx="329730" cy="448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11" fill="norm" stroke="1" extrusionOk="0">
                  <a:moveTo>
                    <a:pt x="0" y="10965"/>
                  </a:moveTo>
                  <a:cubicBezTo>
                    <a:pt x="2631" y="8835"/>
                    <a:pt x="5262" y="6705"/>
                    <a:pt x="6715" y="5134"/>
                  </a:cubicBezTo>
                  <a:cubicBezTo>
                    <a:pt x="8169" y="3562"/>
                    <a:pt x="8446" y="2548"/>
                    <a:pt x="8585" y="1686"/>
                  </a:cubicBezTo>
                  <a:cubicBezTo>
                    <a:pt x="8723" y="824"/>
                    <a:pt x="8723" y="114"/>
                    <a:pt x="8446" y="12"/>
                  </a:cubicBezTo>
                  <a:cubicBezTo>
                    <a:pt x="8169" y="-89"/>
                    <a:pt x="7615" y="418"/>
                    <a:pt x="7131" y="2243"/>
                  </a:cubicBezTo>
                  <a:cubicBezTo>
                    <a:pt x="6646" y="4069"/>
                    <a:pt x="6231" y="7212"/>
                    <a:pt x="6023" y="9646"/>
                  </a:cubicBezTo>
                  <a:cubicBezTo>
                    <a:pt x="5815" y="12080"/>
                    <a:pt x="5815" y="13804"/>
                    <a:pt x="5746" y="14919"/>
                  </a:cubicBezTo>
                  <a:cubicBezTo>
                    <a:pt x="5677" y="16035"/>
                    <a:pt x="5538" y="16542"/>
                    <a:pt x="5400" y="16542"/>
                  </a:cubicBezTo>
                  <a:cubicBezTo>
                    <a:pt x="5262" y="16542"/>
                    <a:pt x="5123" y="16035"/>
                    <a:pt x="5192" y="15224"/>
                  </a:cubicBezTo>
                  <a:cubicBezTo>
                    <a:pt x="5262" y="14412"/>
                    <a:pt x="5538" y="13297"/>
                    <a:pt x="6023" y="12384"/>
                  </a:cubicBezTo>
                  <a:cubicBezTo>
                    <a:pt x="6508" y="11472"/>
                    <a:pt x="7200" y="10762"/>
                    <a:pt x="7892" y="10407"/>
                  </a:cubicBezTo>
                  <a:cubicBezTo>
                    <a:pt x="8585" y="10052"/>
                    <a:pt x="9277" y="10052"/>
                    <a:pt x="9831" y="10457"/>
                  </a:cubicBezTo>
                  <a:cubicBezTo>
                    <a:pt x="10385" y="10863"/>
                    <a:pt x="10800" y="11674"/>
                    <a:pt x="11077" y="12334"/>
                  </a:cubicBezTo>
                  <a:cubicBezTo>
                    <a:pt x="11354" y="12993"/>
                    <a:pt x="11492" y="13500"/>
                    <a:pt x="11908" y="13753"/>
                  </a:cubicBezTo>
                  <a:cubicBezTo>
                    <a:pt x="12323" y="14007"/>
                    <a:pt x="13015" y="14007"/>
                    <a:pt x="13500" y="13753"/>
                  </a:cubicBezTo>
                  <a:cubicBezTo>
                    <a:pt x="13985" y="13500"/>
                    <a:pt x="14262" y="12993"/>
                    <a:pt x="14538" y="12334"/>
                  </a:cubicBezTo>
                  <a:cubicBezTo>
                    <a:pt x="14815" y="11674"/>
                    <a:pt x="15092" y="10863"/>
                    <a:pt x="15300" y="10762"/>
                  </a:cubicBezTo>
                  <a:cubicBezTo>
                    <a:pt x="15508" y="10660"/>
                    <a:pt x="15646" y="11269"/>
                    <a:pt x="15992" y="11725"/>
                  </a:cubicBezTo>
                  <a:cubicBezTo>
                    <a:pt x="16338" y="12181"/>
                    <a:pt x="16892" y="12486"/>
                    <a:pt x="17515" y="12638"/>
                  </a:cubicBezTo>
                  <a:cubicBezTo>
                    <a:pt x="18138" y="12790"/>
                    <a:pt x="18831" y="12790"/>
                    <a:pt x="19385" y="12587"/>
                  </a:cubicBezTo>
                  <a:cubicBezTo>
                    <a:pt x="19938" y="12384"/>
                    <a:pt x="20354" y="11979"/>
                    <a:pt x="20631" y="12181"/>
                  </a:cubicBezTo>
                  <a:cubicBezTo>
                    <a:pt x="20908" y="12384"/>
                    <a:pt x="21046" y="13196"/>
                    <a:pt x="21185" y="14463"/>
                  </a:cubicBezTo>
                  <a:cubicBezTo>
                    <a:pt x="21323" y="15731"/>
                    <a:pt x="21462" y="17455"/>
                    <a:pt x="21531" y="18570"/>
                  </a:cubicBezTo>
                  <a:cubicBezTo>
                    <a:pt x="21600" y="19686"/>
                    <a:pt x="21600" y="20193"/>
                    <a:pt x="21323" y="20649"/>
                  </a:cubicBezTo>
                  <a:cubicBezTo>
                    <a:pt x="21046" y="21105"/>
                    <a:pt x="20492" y="21511"/>
                    <a:pt x="19869" y="21511"/>
                  </a:cubicBezTo>
                  <a:cubicBezTo>
                    <a:pt x="19246" y="21511"/>
                    <a:pt x="18554" y="21105"/>
                    <a:pt x="18208" y="20294"/>
                  </a:cubicBezTo>
                  <a:cubicBezTo>
                    <a:pt x="17862" y="19483"/>
                    <a:pt x="17862" y="18266"/>
                    <a:pt x="18346" y="17150"/>
                  </a:cubicBezTo>
                  <a:cubicBezTo>
                    <a:pt x="18831" y="16035"/>
                    <a:pt x="19800" y="15021"/>
                    <a:pt x="20769" y="140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6636189" y="1800753"/>
              <a:ext cx="116851" cy="343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520" fill="norm" stroke="1" extrusionOk="0">
                  <a:moveTo>
                    <a:pt x="0" y="3895"/>
                  </a:moveTo>
                  <a:cubicBezTo>
                    <a:pt x="1929" y="4160"/>
                    <a:pt x="3857" y="4426"/>
                    <a:pt x="4821" y="5751"/>
                  </a:cubicBezTo>
                  <a:cubicBezTo>
                    <a:pt x="5786" y="7076"/>
                    <a:pt x="5786" y="9461"/>
                    <a:pt x="5786" y="12045"/>
                  </a:cubicBezTo>
                  <a:cubicBezTo>
                    <a:pt x="5786" y="14629"/>
                    <a:pt x="5786" y="17412"/>
                    <a:pt x="5400" y="19135"/>
                  </a:cubicBezTo>
                  <a:cubicBezTo>
                    <a:pt x="5014" y="20857"/>
                    <a:pt x="4243" y="21520"/>
                    <a:pt x="3664" y="21520"/>
                  </a:cubicBezTo>
                  <a:cubicBezTo>
                    <a:pt x="3086" y="21520"/>
                    <a:pt x="2700" y="20857"/>
                    <a:pt x="2507" y="18207"/>
                  </a:cubicBezTo>
                  <a:cubicBezTo>
                    <a:pt x="2314" y="15557"/>
                    <a:pt x="2314" y="10919"/>
                    <a:pt x="3086" y="7805"/>
                  </a:cubicBezTo>
                  <a:cubicBezTo>
                    <a:pt x="3857" y="4691"/>
                    <a:pt x="5400" y="3100"/>
                    <a:pt x="6750" y="2040"/>
                  </a:cubicBezTo>
                  <a:cubicBezTo>
                    <a:pt x="8100" y="980"/>
                    <a:pt x="9257" y="450"/>
                    <a:pt x="10993" y="185"/>
                  </a:cubicBezTo>
                  <a:cubicBezTo>
                    <a:pt x="12729" y="-80"/>
                    <a:pt x="15043" y="-80"/>
                    <a:pt x="16971" y="318"/>
                  </a:cubicBezTo>
                  <a:cubicBezTo>
                    <a:pt x="18900" y="715"/>
                    <a:pt x="20443" y="1510"/>
                    <a:pt x="21021" y="2570"/>
                  </a:cubicBezTo>
                  <a:cubicBezTo>
                    <a:pt x="21600" y="3630"/>
                    <a:pt x="21214" y="4956"/>
                    <a:pt x="20250" y="5883"/>
                  </a:cubicBezTo>
                  <a:cubicBezTo>
                    <a:pt x="19286" y="6811"/>
                    <a:pt x="17743" y="7341"/>
                    <a:pt x="16007" y="7606"/>
                  </a:cubicBezTo>
                  <a:cubicBezTo>
                    <a:pt x="14271" y="7871"/>
                    <a:pt x="12343" y="7871"/>
                    <a:pt x="10414" y="78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6820896" y="1774070"/>
              <a:ext cx="81994" cy="152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044" fill="norm" stroke="1" extrusionOk="0">
                  <a:moveTo>
                    <a:pt x="14808" y="7005"/>
                  </a:moveTo>
                  <a:cubicBezTo>
                    <a:pt x="16469" y="4962"/>
                    <a:pt x="18131" y="2919"/>
                    <a:pt x="17577" y="2189"/>
                  </a:cubicBezTo>
                  <a:cubicBezTo>
                    <a:pt x="17023" y="1459"/>
                    <a:pt x="14254" y="2043"/>
                    <a:pt x="11208" y="3941"/>
                  </a:cubicBezTo>
                  <a:cubicBezTo>
                    <a:pt x="8162" y="5838"/>
                    <a:pt x="4839" y="9049"/>
                    <a:pt x="2900" y="11384"/>
                  </a:cubicBezTo>
                  <a:cubicBezTo>
                    <a:pt x="962" y="13719"/>
                    <a:pt x="408" y="15178"/>
                    <a:pt x="131" y="16638"/>
                  </a:cubicBezTo>
                  <a:cubicBezTo>
                    <a:pt x="-146" y="18097"/>
                    <a:pt x="-146" y="19557"/>
                    <a:pt x="1792" y="20432"/>
                  </a:cubicBezTo>
                  <a:cubicBezTo>
                    <a:pt x="3731" y="21308"/>
                    <a:pt x="7608" y="21600"/>
                    <a:pt x="10931" y="18827"/>
                  </a:cubicBezTo>
                  <a:cubicBezTo>
                    <a:pt x="14254" y="16054"/>
                    <a:pt x="17023" y="10216"/>
                    <a:pt x="18685" y="6568"/>
                  </a:cubicBezTo>
                  <a:cubicBezTo>
                    <a:pt x="20346" y="2919"/>
                    <a:pt x="20900" y="1459"/>
                    <a:pt x="2145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6966978" y="1577220"/>
              <a:ext cx="401542" cy="313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77" fill="norm" stroke="1" extrusionOk="0">
                  <a:moveTo>
                    <a:pt x="3006" y="0"/>
                  </a:moveTo>
                  <a:cubicBezTo>
                    <a:pt x="2556" y="4639"/>
                    <a:pt x="2106" y="9278"/>
                    <a:pt x="1881" y="12540"/>
                  </a:cubicBezTo>
                  <a:cubicBezTo>
                    <a:pt x="1656" y="15801"/>
                    <a:pt x="1656" y="17686"/>
                    <a:pt x="1768" y="19063"/>
                  </a:cubicBezTo>
                  <a:cubicBezTo>
                    <a:pt x="1881" y="20440"/>
                    <a:pt x="2106" y="21310"/>
                    <a:pt x="2387" y="21455"/>
                  </a:cubicBezTo>
                  <a:cubicBezTo>
                    <a:pt x="2668" y="21600"/>
                    <a:pt x="3006" y="21020"/>
                    <a:pt x="3062" y="19788"/>
                  </a:cubicBezTo>
                  <a:cubicBezTo>
                    <a:pt x="3118" y="18556"/>
                    <a:pt x="2893" y="16671"/>
                    <a:pt x="2612" y="15366"/>
                  </a:cubicBezTo>
                  <a:cubicBezTo>
                    <a:pt x="2331" y="14062"/>
                    <a:pt x="1993" y="13337"/>
                    <a:pt x="1487" y="12757"/>
                  </a:cubicBezTo>
                  <a:cubicBezTo>
                    <a:pt x="981" y="12177"/>
                    <a:pt x="306" y="11742"/>
                    <a:pt x="81" y="11162"/>
                  </a:cubicBezTo>
                  <a:cubicBezTo>
                    <a:pt x="-144" y="10583"/>
                    <a:pt x="81" y="9858"/>
                    <a:pt x="981" y="8626"/>
                  </a:cubicBezTo>
                  <a:cubicBezTo>
                    <a:pt x="1881" y="7393"/>
                    <a:pt x="3456" y="5654"/>
                    <a:pt x="4637" y="4711"/>
                  </a:cubicBezTo>
                  <a:cubicBezTo>
                    <a:pt x="5818" y="3769"/>
                    <a:pt x="6606" y="3624"/>
                    <a:pt x="7056" y="3987"/>
                  </a:cubicBezTo>
                  <a:cubicBezTo>
                    <a:pt x="7506" y="4349"/>
                    <a:pt x="7618" y="5219"/>
                    <a:pt x="7562" y="7683"/>
                  </a:cubicBezTo>
                  <a:cubicBezTo>
                    <a:pt x="7506" y="10148"/>
                    <a:pt x="7281" y="14207"/>
                    <a:pt x="7056" y="16599"/>
                  </a:cubicBezTo>
                  <a:cubicBezTo>
                    <a:pt x="6831" y="18991"/>
                    <a:pt x="6606" y="19715"/>
                    <a:pt x="6550" y="19715"/>
                  </a:cubicBezTo>
                  <a:cubicBezTo>
                    <a:pt x="6493" y="19715"/>
                    <a:pt x="6606" y="18991"/>
                    <a:pt x="6775" y="18266"/>
                  </a:cubicBezTo>
                  <a:cubicBezTo>
                    <a:pt x="6943" y="17541"/>
                    <a:pt x="7168" y="16816"/>
                    <a:pt x="7450" y="16164"/>
                  </a:cubicBezTo>
                  <a:cubicBezTo>
                    <a:pt x="7731" y="15511"/>
                    <a:pt x="8068" y="14932"/>
                    <a:pt x="8800" y="14714"/>
                  </a:cubicBezTo>
                  <a:cubicBezTo>
                    <a:pt x="9531" y="14497"/>
                    <a:pt x="10656" y="14642"/>
                    <a:pt x="11443" y="14932"/>
                  </a:cubicBezTo>
                  <a:cubicBezTo>
                    <a:pt x="12231" y="15221"/>
                    <a:pt x="12681" y="15656"/>
                    <a:pt x="13187" y="15874"/>
                  </a:cubicBezTo>
                  <a:cubicBezTo>
                    <a:pt x="13694" y="16091"/>
                    <a:pt x="14256" y="16091"/>
                    <a:pt x="14818" y="15584"/>
                  </a:cubicBezTo>
                  <a:cubicBezTo>
                    <a:pt x="15381" y="15077"/>
                    <a:pt x="15943" y="14062"/>
                    <a:pt x="16225" y="13192"/>
                  </a:cubicBezTo>
                  <a:cubicBezTo>
                    <a:pt x="16506" y="12322"/>
                    <a:pt x="16506" y="11597"/>
                    <a:pt x="16225" y="11235"/>
                  </a:cubicBezTo>
                  <a:cubicBezTo>
                    <a:pt x="15943" y="10872"/>
                    <a:pt x="15381" y="10872"/>
                    <a:pt x="14931" y="11162"/>
                  </a:cubicBezTo>
                  <a:cubicBezTo>
                    <a:pt x="14481" y="11452"/>
                    <a:pt x="14143" y="12032"/>
                    <a:pt x="13975" y="12685"/>
                  </a:cubicBezTo>
                  <a:cubicBezTo>
                    <a:pt x="13806" y="13337"/>
                    <a:pt x="13806" y="14062"/>
                    <a:pt x="14087" y="14787"/>
                  </a:cubicBezTo>
                  <a:cubicBezTo>
                    <a:pt x="14369" y="15511"/>
                    <a:pt x="14931" y="16236"/>
                    <a:pt x="15493" y="16526"/>
                  </a:cubicBezTo>
                  <a:cubicBezTo>
                    <a:pt x="16056" y="16816"/>
                    <a:pt x="16618" y="16671"/>
                    <a:pt x="17518" y="16019"/>
                  </a:cubicBezTo>
                  <a:cubicBezTo>
                    <a:pt x="18419" y="15366"/>
                    <a:pt x="19656" y="14207"/>
                    <a:pt x="20331" y="13119"/>
                  </a:cubicBezTo>
                  <a:cubicBezTo>
                    <a:pt x="21006" y="12032"/>
                    <a:pt x="21119" y="11017"/>
                    <a:pt x="20893" y="10655"/>
                  </a:cubicBezTo>
                  <a:cubicBezTo>
                    <a:pt x="20668" y="10293"/>
                    <a:pt x="20106" y="10583"/>
                    <a:pt x="19937" y="11090"/>
                  </a:cubicBezTo>
                  <a:cubicBezTo>
                    <a:pt x="19769" y="11597"/>
                    <a:pt x="19993" y="12322"/>
                    <a:pt x="20275" y="13047"/>
                  </a:cubicBezTo>
                  <a:cubicBezTo>
                    <a:pt x="20556" y="13772"/>
                    <a:pt x="20893" y="14497"/>
                    <a:pt x="21119" y="15439"/>
                  </a:cubicBezTo>
                  <a:cubicBezTo>
                    <a:pt x="21343" y="16381"/>
                    <a:pt x="21456" y="17541"/>
                    <a:pt x="21175" y="18266"/>
                  </a:cubicBezTo>
                  <a:cubicBezTo>
                    <a:pt x="20893" y="18991"/>
                    <a:pt x="20218" y="19281"/>
                    <a:pt x="19881" y="19063"/>
                  </a:cubicBezTo>
                  <a:cubicBezTo>
                    <a:pt x="19543" y="18846"/>
                    <a:pt x="19543" y="18121"/>
                    <a:pt x="19656" y="17396"/>
                  </a:cubicBezTo>
                  <a:cubicBezTo>
                    <a:pt x="19769" y="16671"/>
                    <a:pt x="19993" y="15946"/>
                    <a:pt x="20218" y="152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7404539" y="1755020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7448989" y="1659770"/>
              <a:ext cx="38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5840"/>
                    <a:pt x="2400" y="10080"/>
                    <a:pt x="6000" y="6480"/>
                  </a:cubicBezTo>
                  <a:cubicBezTo>
                    <a:pt x="9600" y="2880"/>
                    <a:pt x="1560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7442639" y="1685170"/>
              <a:ext cx="94308" cy="143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20160" y="0"/>
                  </a:moveTo>
                  <a:cubicBezTo>
                    <a:pt x="17760" y="318"/>
                    <a:pt x="15360" y="635"/>
                    <a:pt x="13200" y="1271"/>
                  </a:cubicBezTo>
                  <a:cubicBezTo>
                    <a:pt x="11040" y="1906"/>
                    <a:pt x="9120" y="2859"/>
                    <a:pt x="9120" y="4765"/>
                  </a:cubicBezTo>
                  <a:cubicBezTo>
                    <a:pt x="9120" y="6671"/>
                    <a:pt x="11040" y="9529"/>
                    <a:pt x="12960" y="11435"/>
                  </a:cubicBezTo>
                  <a:cubicBezTo>
                    <a:pt x="14880" y="13341"/>
                    <a:pt x="16800" y="14294"/>
                    <a:pt x="18480" y="15406"/>
                  </a:cubicBezTo>
                  <a:cubicBezTo>
                    <a:pt x="20160" y="16518"/>
                    <a:pt x="21600" y="17788"/>
                    <a:pt x="21360" y="19059"/>
                  </a:cubicBezTo>
                  <a:cubicBezTo>
                    <a:pt x="21120" y="20329"/>
                    <a:pt x="19200" y="21600"/>
                    <a:pt x="15360" y="21600"/>
                  </a:cubicBezTo>
                  <a:cubicBezTo>
                    <a:pt x="11520" y="21600"/>
                    <a:pt x="5760" y="20329"/>
                    <a:pt x="0" y="19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7747439" y="1882020"/>
              <a:ext cx="63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8382439" y="1596270"/>
              <a:ext cx="508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1409"/>
                    <a:pt x="16200" y="2817"/>
                    <a:pt x="14400" y="5870"/>
                  </a:cubicBezTo>
                  <a:cubicBezTo>
                    <a:pt x="12600" y="8922"/>
                    <a:pt x="11700" y="13617"/>
                    <a:pt x="9450" y="16513"/>
                  </a:cubicBezTo>
                  <a:cubicBezTo>
                    <a:pt x="7200" y="19409"/>
                    <a:pt x="3600" y="2050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8166539" y="1551820"/>
              <a:ext cx="4318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705"/>
                    <a:pt x="0" y="17811"/>
                    <a:pt x="688" y="15916"/>
                  </a:cubicBezTo>
                  <a:cubicBezTo>
                    <a:pt x="1376" y="14021"/>
                    <a:pt x="2753" y="12126"/>
                    <a:pt x="5982" y="9474"/>
                  </a:cubicBezTo>
                  <a:cubicBezTo>
                    <a:pt x="9212" y="6821"/>
                    <a:pt x="14294" y="3411"/>
                    <a:pt x="17206" y="1705"/>
                  </a:cubicBezTo>
                  <a:cubicBezTo>
                    <a:pt x="20118" y="0"/>
                    <a:pt x="2085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8910431" y="1446256"/>
              <a:ext cx="234009" cy="385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62" fill="norm" stroke="1" extrusionOk="0">
                  <a:moveTo>
                    <a:pt x="15675" y="8275"/>
                  </a:moveTo>
                  <a:cubicBezTo>
                    <a:pt x="17037" y="6290"/>
                    <a:pt x="18399" y="4306"/>
                    <a:pt x="19081" y="2963"/>
                  </a:cubicBezTo>
                  <a:cubicBezTo>
                    <a:pt x="19762" y="1620"/>
                    <a:pt x="19762" y="920"/>
                    <a:pt x="19275" y="453"/>
                  </a:cubicBezTo>
                  <a:cubicBezTo>
                    <a:pt x="18789" y="-14"/>
                    <a:pt x="17816" y="-248"/>
                    <a:pt x="16356" y="394"/>
                  </a:cubicBezTo>
                  <a:cubicBezTo>
                    <a:pt x="14897" y="1036"/>
                    <a:pt x="12951" y="2554"/>
                    <a:pt x="11589" y="5240"/>
                  </a:cubicBezTo>
                  <a:cubicBezTo>
                    <a:pt x="10227" y="7925"/>
                    <a:pt x="9448" y="11778"/>
                    <a:pt x="8864" y="14580"/>
                  </a:cubicBezTo>
                  <a:cubicBezTo>
                    <a:pt x="8281" y="17382"/>
                    <a:pt x="7891" y="19134"/>
                    <a:pt x="6918" y="20126"/>
                  </a:cubicBezTo>
                  <a:cubicBezTo>
                    <a:pt x="5945" y="21118"/>
                    <a:pt x="4389" y="21352"/>
                    <a:pt x="3318" y="21235"/>
                  </a:cubicBezTo>
                  <a:cubicBezTo>
                    <a:pt x="2248" y="21118"/>
                    <a:pt x="1664" y="20651"/>
                    <a:pt x="1081" y="20126"/>
                  </a:cubicBezTo>
                  <a:cubicBezTo>
                    <a:pt x="497" y="19601"/>
                    <a:pt x="-87" y="19017"/>
                    <a:pt x="10" y="18550"/>
                  </a:cubicBezTo>
                  <a:cubicBezTo>
                    <a:pt x="108" y="18083"/>
                    <a:pt x="886" y="17733"/>
                    <a:pt x="3416" y="17149"/>
                  </a:cubicBezTo>
                  <a:cubicBezTo>
                    <a:pt x="5945" y="16565"/>
                    <a:pt x="10227" y="15748"/>
                    <a:pt x="13048" y="15164"/>
                  </a:cubicBezTo>
                  <a:cubicBezTo>
                    <a:pt x="15870" y="14580"/>
                    <a:pt x="17232" y="14230"/>
                    <a:pt x="17427" y="14171"/>
                  </a:cubicBezTo>
                  <a:cubicBezTo>
                    <a:pt x="17621" y="14113"/>
                    <a:pt x="16648" y="14347"/>
                    <a:pt x="15967" y="14755"/>
                  </a:cubicBezTo>
                  <a:cubicBezTo>
                    <a:pt x="15286" y="15164"/>
                    <a:pt x="14897" y="15748"/>
                    <a:pt x="14702" y="16331"/>
                  </a:cubicBezTo>
                  <a:cubicBezTo>
                    <a:pt x="14508" y="16915"/>
                    <a:pt x="14508" y="17499"/>
                    <a:pt x="14897" y="17966"/>
                  </a:cubicBezTo>
                  <a:cubicBezTo>
                    <a:pt x="15286" y="18433"/>
                    <a:pt x="16064" y="18783"/>
                    <a:pt x="16940" y="18958"/>
                  </a:cubicBezTo>
                  <a:cubicBezTo>
                    <a:pt x="17816" y="19134"/>
                    <a:pt x="18789" y="19134"/>
                    <a:pt x="19567" y="18316"/>
                  </a:cubicBezTo>
                  <a:cubicBezTo>
                    <a:pt x="20345" y="17499"/>
                    <a:pt x="20929" y="15864"/>
                    <a:pt x="21513" y="142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9226989" y="1549501"/>
              <a:ext cx="18409" cy="26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444" fill="norm" stroke="1" extrusionOk="0">
                  <a:moveTo>
                    <a:pt x="0" y="2263"/>
                  </a:moveTo>
                  <a:cubicBezTo>
                    <a:pt x="7200" y="1054"/>
                    <a:pt x="14400" y="-156"/>
                    <a:pt x="18000" y="17"/>
                  </a:cubicBezTo>
                  <a:cubicBezTo>
                    <a:pt x="21600" y="190"/>
                    <a:pt x="21600" y="1745"/>
                    <a:pt x="19200" y="5114"/>
                  </a:cubicBezTo>
                  <a:cubicBezTo>
                    <a:pt x="16800" y="8484"/>
                    <a:pt x="12000" y="13668"/>
                    <a:pt x="8400" y="16692"/>
                  </a:cubicBezTo>
                  <a:cubicBezTo>
                    <a:pt x="4800" y="19716"/>
                    <a:pt x="2400" y="20580"/>
                    <a:pt x="0" y="21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9322744" y="1551820"/>
              <a:ext cx="120696" cy="237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05" fill="norm" stroke="1" extrusionOk="0">
                  <a:moveTo>
                    <a:pt x="7732" y="0"/>
                  </a:moveTo>
                  <a:cubicBezTo>
                    <a:pt x="5497" y="4396"/>
                    <a:pt x="3263" y="8793"/>
                    <a:pt x="1959" y="11947"/>
                  </a:cubicBezTo>
                  <a:cubicBezTo>
                    <a:pt x="656" y="15101"/>
                    <a:pt x="283" y="17012"/>
                    <a:pt x="97" y="18446"/>
                  </a:cubicBezTo>
                  <a:cubicBezTo>
                    <a:pt x="-89" y="19880"/>
                    <a:pt x="-89" y="20835"/>
                    <a:pt x="842" y="21218"/>
                  </a:cubicBezTo>
                  <a:cubicBezTo>
                    <a:pt x="1773" y="21600"/>
                    <a:pt x="3635" y="21409"/>
                    <a:pt x="5870" y="20549"/>
                  </a:cubicBezTo>
                  <a:cubicBezTo>
                    <a:pt x="8104" y="19688"/>
                    <a:pt x="10711" y="18159"/>
                    <a:pt x="12387" y="16821"/>
                  </a:cubicBezTo>
                  <a:cubicBezTo>
                    <a:pt x="14063" y="15483"/>
                    <a:pt x="14808" y="14336"/>
                    <a:pt x="14621" y="14145"/>
                  </a:cubicBezTo>
                  <a:cubicBezTo>
                    <a:pt x="14435" y="13954"/>
                    <a:pt x="13318" y="14719"/>
                    <a:pt x="12573" y="15674"/>
                  </a:cubicBezTo>
                  <a:cubicBezTo>
                    <a:pt x="11828" y="16630"/>
                    <a:pt x="11456" y="17777"/>
                    <a:pt x="12014" y="18637"/>
                  </a:cubicBezTo>
                  <a:cubicBezTo>
                    <a:pt x="12573" y="19497"/>
                    <a:pt x="14063" y="20071"/>
                    <a:pt x="15552" y="20071"/>
                  </a:cubicBezTo>
                  <a:cubicBezTo>
                    <a:pt x="17042" y="20071"/>
                    <a:pt x="18532" y="19497"/>
                    <a:pt x="19649" y="18733"/>
                  </a:cubicBezTo>
                  <a:cubicBezTo>
                    <a:pt x="20766" y="17968"/>
                    <a:pt x="21511" y="17012"/>
                    <a:pt x="21139" y="16248"/>
                  </a:cubicBezTo>
                  <a:cubicBezTo>
                    <a:pt x="20766" y="15483"/>
                    <a:pt x="19277" y="14910"/>
                    <a:pt x="17787" y="14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9461939" y="1697870"/>
              <a:ext cx="184151" cy="65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9" fill="norm" stroke="1" extrusionOk="0">
                  <a:moveTo>
                    <a:pt x="0" y="0"/>
                  </a:moveTo>
                  <a:cubicBezTo>
                    <a:pt x="248" y="3375"/>
                    <a:pt x="497" y="6750"/>
                    <a:pt x="869" y="10125"/>
                  </a:cubicBezTo>
                  <a:cubicBezTo>
                    <a:pt x="1241" y="13500"/>
                    <a:pt x="1738" y="16875"/>
                    <a:pt x="2607" y="18900"/>
                  </a:cubicBezTo>
                  <a:cubicBezTo>
                    <a:pt x="3476" y="20925"/>
                    <a:pt x="4717" y="21600"/>
                    <a:pt x="6207" y="19912"/>
                  </a:cubicBezTo>
                  <a:cubicBezTo>
                    <a:pt x="7697" y="18225"/>
                    <a:pt x="9434" y="14175"/>
                    <a:pt x="10428" y="14175"/>
                  </a:cubicBezTo>
                  <a:cubicBezTo>
                    <a:pt x="11421" y="14175"/>
                    <a:pt x="11669" y="18225"/>
                    <a:pt x="12414" y="19912"/>
                  </a:cubicBezTo>
                  <a:cubicBezTo>
                    <a:pt x="13159" y="21600"/>
                    <a:pt x="14400" y="20925"/>
                    <a:pt x="16014" y="17550"/>
                  </a:cubicBezTo>
                  <a:cubicBezTo>
                    <a:pt x="17628" y="14175"/>
                    <a:pt x="19614" y="8100"/>
                    <a:pt x="21600" y="20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9671489" y="1656860"/>
              <a:ext cx="65545" cy="142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401" fill="norm" stroke="1" extrusionOk="0">
                  <a:moveTo>
                    <a:pt x="14175" y="5201"/>
                  </a:moveTo>
                  <a:cubicBezTo>
                    <a:pt x="15525" y="3613"/>
                    <a:pt x="16875" y="2025"/>
                    <a:pt x="15862" y="1072"/>
                  </a:cubicBezTo>
                  <a:cubicBezTo>
                    <a:pt x="14850" y="119"/>
                    <a:pt x="11475" y="-199"/>
                    <a:pt x="8437" y="119"/>
                  </a:cubicBezTo>
                  <a:cubicBezTo>
                    <a:pt x="5400" y="436"/>
                    <a:pt x="2700" y="1389"/>
                    <a:pt x="1687" y="2819"/>
                  </a:cubicBezTo>
                  <a:cubicBezTo>
                    <a:pt x="675" y="4248"/>
                    <a:pt x="1350" y="6154"/>
                    <a:pt x="4725" y="8377"/>
                  </a:cubicBezTo>
                  <a:cubicBezTo>
                    <a:pt x="8100" y="10601"/>
                    <a:pt x="14175" y="13142"/>
                    <a:pt x="17550" y="15207"/>
                  </a:cubicBezTo>
                  <a:cubicBezTo>
                    <a:pt x="20925" y="17272"/>
                    <a:pt x="21600" y="18860"/>
                    <a:pt x="20250" y="19813"/>
                  </a:cubicBezTo>
                  <a:cubicBezTo>
                    <a:pt x="18900" y="20766"/>
                    <a:pt x="15525" y="21083"/>
                    <a:pt x="11812" y="21242"/>
                  </a:cubicBezTo>
                  <a:cubicBezTo>
                    <a:pt x="8100" y="21401"/>
                    <a:pt x="4050" y="21401"/>
                    <a:pt x="0" y="21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10263593" y="1655068"/>
              <a:ext cx="195297" cy="112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289" fill="norm" stroke="1" extrusionOk="0">
                  <a:moveTo>
                    <a:pt x="13068" y="18889"/>
                  </a:moveTo>
                  <a:cubicBezTo>
                    <a:pt x="12371" y="14089"/>
                    <a:pt x="11674" y="9289"/>
                    <a:pt x="10977" y="6089"/>
                  </a:cubicBezTo>
                  <a:cubicBezTo>
                    <a:pt x="10281" y="2889"/>
                    <a:pt x="9584" y="1289"/>
                    <a:pt x="8539" y="489"/>
                  </a:cubicBezTo>
                  <a:cubicBezTo>
                    <a:pt x="7494" y="-311"/>
                    <a:pt x="6100" y="-311"/>
                    <a:pt x="4590" y="1889"/>
                  </a:cubicBezTo>
                  <a:cubicBezTo>
                    <a:pt x="3081" y="4089"/>
                    <a:pt x="1455" y="8489"/>
                    <a:pt x="642" y="11689"/>
                  </a:cubicBezTo>
                  <a:cubicBezTo>
                    <a:pt x="-171" y="14889"/>
                    <a:pt x="-171" y="16889"/>
                    <a:pt x="410" y="18089"/>
                  </a:cubicBezTo>
                  <a:cubicBezTo>
                    <a:pt x="990" y="19289"/>
                    <a:pt x="2152" y="19689"/>
                    <a:pt x="4126" y="18689"/>
                  </a:cubicBezTo>
                  <a:cubicBezTo>
                    <a:pt x="6100" y="17689"/>
                    <a:pt x="8887" y="15289"/>
                    <a:pt x="10977" y="12889"/>
                  </a:cubicBezTo>
                  <a:cubicBezTo>
                    <a:pt x="13068" y="10489"/>
                    <a:pt x="14461" y="8089"/>
                    <a:pt x="15042" y="8089"/>
                  </a:cubicBezTo>
                  <a:cubicBezTo>
                    <a:pt x="15623" y="8089"/>
                    <a:pt x="15390" y="10489"/>
                    <a:pt x="15506" y="12689"/>
                  </a:cubicBezTo>
                  <a:cubicBezTo>
                    <a:pt x="15623" y="14889"/>
                    <a:pt x="16087" y="16889"/>
                    <a:pt x="17132" y="18289"/>
                  </a:cubicBezTo>
                  <a:cubicBezTo>
                    <a:pt x="18177" y="19689"/>
                    <a:pt x="19803" y="20489"/>
                    <a:pt x="21429" y="212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10998639" y="1576948"/>
              <a:ext cx="24489" cy="279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458" fill="norm" stroke="1" extrusionOk="0">
                  <a:moveTo>
                    <a:pt x="5400" y="1482"/>
                  </a:moveTo>
                  <a:cubicBezTo>
                    <a:pt x="5400" y="670"/>
                    <a:pt x="5400" y="-142"/>
                    <a:pt x="8100" y="20"/>
                  </a:cubicBezTo>
                  <a:cubicBezTo>
                    <a:pt x="10800" y="183"/>
                    <a:pt x="16200" y="1320"/>
                    <a:pt x="18900" y="3918"/>
                  </a:cubicBezTo>
                  <a:cubicBezTo>
                    <a:pt x="21600" y="6517"/>
                    <a:pt x="21600" y="10577"/>
                    <a:pt x="18000" y="13744"/>
                  </a:cubicBezTo>
                  <a:cubicBezTo>
                    <a:pt x="14400" y="16911"/>
                    <a:pt x="7200" y="19184"/>
                    <a:pt x="0" y="21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10800566" y="1549190"/>
              <a:ext cx="401274" cy="110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0897" fill="norm" stroke="1" extrusionOk="0">
                  <a:moveTo>
                    <a:pt x="407" y="20897"/>
                  </a:moveTo>
                  <a:cubicBezTo>
                    <a:pt x="179" y="18497"/>
                    <a:pt x="-48" y="16097"/>
                    <a:pt x="9" y="14097"/>
                  </a:cubicBezTo>
                  <a:cubicBezTo>
                    <a:pt x="66" y="12097"/>
                    <a:pt x="407" y="10497"/>
                    <a:pt x="2510" y="7897"/>
                  </a:cubicBezTo>
                  <a:cubicBezTo>
                    <a:pt x="4613" y="5297"/>
                    <a:pt x="8478" y="1697"/>
                    <a:pt x="11946" y="497"/>
                  </a:cubicBezTo>
                  <a:cubicBezTo>
                    <a:pt x="15413" y="-703"/>
                    <a:pt x="18483" y="497"/>
                    <a:pt x="21552" y="16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11112939" y="1742320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11266518" y="1520591"/>
              <a:ext cx="151222" cy="323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184" fill="norm" stroke="1" extrusionOk="0">
                  <a:moveTo>
                    <a:pt x="11533" y="15335"/>
                  </a:moveTo>
                  <a:cubicBezTo>
                    <a:pt x="11533" y="14642"/>
                    <a:pt x="11533" y="13950"/>
                    <a:pt x="10783" y="13535"/>
                  </a:cubicBezTo>
                  <a:cubicBezTo>
                    <a:pt x="10033" y="13119"/>
                    <a:pt x="8533" y="12981"/>
                    <a:pt x="7183" y="13189"/>
                  </a:cubicBezTo>
                  <a:cubicBezTo>
                    <a:pt x="5833" y="13396"/>
                    <a:pt x="4633" y="13950"/>
                    <a:pt x="3433" y="14989"/>
                  </a:cubicBezTo>
                  <a:cubicBezTo>
                    <a:pt x="2233" y="16027"/>
                    <a:pt x="1033" y="17550"/>
                    <a:pt x="433" y="18658"/>
                  </a:cubicBezTo>
                  <a:cubicBezTo>
                    <a:pt x="-167" y="19765"/>
                    <a:pt x="-167" y="20458"/>
                    <a:pt x="583" y="20873"/>
                  </a:cubicBezTo>
                  <a:cubicBezTo>
                    <a:pt x="1333" y="21289"/>
                    <a:pt x="2833" y="21427"/>
                    <a:pt x="5083" y="20389"/>
                  </a:cubicBezTo>
                  <a:cubicBezTo>
                    <a:pt x="7333" y="19350"/>
                    <a:pt x="10333" y="17135"/>
                    <a:pt x="12433" y="13950"/>
                  </a:cubicBezTo>
                  <a:cubicBezTo>
                    <a:pt x="14533" y="10765"/>
                    <a:pt x="15733" y="6612"/>
                    <a:pt x="16033" y="3981"/>
                  </a:cubicBezTo>
                  <a:cubicBezTo>
                    <a:pt x="16333" y="1350"/>
                    <a:pt x="15733" y="242"/>
                    <a:pt x="14983" y="35"/>
                  </a:cubicBezTo>
                  <a:cubicBezTo>
                    <a:pt x="14233" y="-173"/>
                    <a:pt x="13333" y="519"/>
                    <a:pt x="12883" y="2665"/>
                  </a:cubicBezTo>
                  <a:cubicBezTo>
                    <a:pt x="12433" y="4812"/>
                    <a:pt x="12433" y="8412"/>
                    <a:pt x="12733" y="11042"/>
                  </a:cubicBezTo>
                  <a:cubicBezTo>
                    <a:pt x="13033" y="13673"/>
                    <a:pt x="13633" y="15335"/>
                    <a:pt x="15133" y="16512"/>
                  </a:cubicBezTo>
                  <a:cubicBezTo>
                    <a:pt x="16633" y="17689"/>
                    <a:pt x="19033" y="18381"/>
                    <a:pt x="21433" y="19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11449489" y="1729620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11449489" y="1658041"/>
              <a:ext cx="82551" cy="52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17" fill="norm" stroke="1" extrusionOk="0">
                  <a:moveTo>
                    <a:pt x="0" y="20617"/>
                  </a:moveTo>
                  <a:cubicBezTo>
                    <a:pt x="1108" y="13140"/>
                    <a:pt x="2215" y="5663"/>
                    <a:pt x="4154" y="2340"/>
                  </a:cubicBezTo>
                  <a:cubicBezTo>
                    <a:pt x="6092" y="-983"/>
                    <a:pt x="8862" y="-152"/>
                    <a:pt x="11908" y="1094"/>
                  </a:cubicBezTo>
                  <a:cubicBezTo>
                    <a:pt x="14954" y="2340"/>
                    <a:pt x="18277" y="4002"/>
                    <a:pt x="21600" y="56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11517222" y="1656340"/>
              <a:ext cx="59268" cy="142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338" fill="norm" stroke="1" extrusionOk="0">
                  <a:moveTo>
                    <a:pt x="20855" y="1468"/>
                  </a:moveTo>
                  <a:cubicBezTo>
                    <a:pt x="17131" y="833"/>
                    <a:pt x="13407" y="198"/>
                    <a:pt x="9683" y="39"/>
                  </a:cubicBezTo>
                  <a:cubicBezTo>
                    <a:pt x="5958" y="-120"/>
                    <a:pt x="2234" y="198"/>
                    <a:pt x="745" y="1309"/>
                  </a:cubicBezTo>
                  <a:cubicBezTo>
                    <a:pt x="-745" y="2421"/>
                    <a:pt x="0" y="4327"/>
                    <a:pt x="2979" y="6551"/>
                  </a:cubicBezTo>
                  <a:cubicBezTo>
                    <a:pt x="5958" y="8774"/>
                    <a:pt x="11172" y="11315"/>
                    <a:pt x="14524" y="13539"/>
                  </a:cubicBezTo>
                  <a:cubicBezTo>
                    <a:pt x="17876" y="15762"/>
                    <a:pt x="19365" y="17668"/>
                    <a:pt x="18621" y="19098"/>
                  </a:cubicBezTo>
                  <a:cubicBezTo>
                    <a:pt x="17876" y="20527"/>
                    <a:pt x="14896" y="21480"/>
                    <a:pt x="12289" y="21321"/>
                  </a:cubicBezTo>
                  <a:cubicBezTo>
                    <a:pt x="9683" y="21162"/>
                    <a:pt x="7448" y="19892"/>
                    <a:pt x="6703" y="16874"/>
                  </a:cubicBezTo>
                  <a:cubicBezTo>
                    <a:pt x="5958" y="13856"/>
                    <a:pt x="6703" y="9092"/>
                    <a:pt x="7448" y="43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11593821" y="1520070"/>
              <a:ext cx="243019" cy="271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86" fill="norm" stroke="1" extrusionOk="0">
                  <a:moveTo>
                    <a:pt x="9089" y="0"/>
                  </a:moveTo>
                  <a:cubicBezTo>
                    <a:pt x="8158" y="3684"/>
                    <a:pt x="7227" y="7367"/>
                    <a:pt x="6669" y="10047"/>
                  </a:cubicBezTo>
                  <a:cubicBezTo>
                    <a:pt x="6110" y="12726"/>
                    <a:pt x="5924" y="14400"/>
                    <a:pt x="5831" y="15740"/>
                  </a:cubicBezTo>
                  <a:cubicBezTo>
                    <a:pt x="5738" y="17079"/>
                    <a:pt x="5738" y="18084"/>
                    <a:pt x="5738" y="19005"/>
                  </a:cubicBezTo>
                  <a:cubicBezTo>
                    <a:pt x="5738" y="19926"/>
                    <a:pt x="5738" y="20763"/>
                    <a:pt x="6203" y="21181"/>
                  </a:cubicBezTo>
                  <a:cubicBezTo>
                    <a:pt x="6669" y="21600"/>
                    <a:pt x="7600" y="21600"/>
                    <a:pt x="8158" y="21098"/>
                  </a:cubicBezTo>
                  <a:cubicBezTo>
                    <a:pt x="8717" y="20595"/>
                    <a:pt x="8903" y="19591"/>
                    <a:pt x="8438" y="18419"/>
                  </a:cubicBezTo>
                  <a:cubicBezTo>
                    <a:pt x="7972" y="17247"/>
                    <a:pt x="6855" y="15907"/>
                    <a:pt x="5831" y="15070"/>
                  </a:cubicBezTo>
                  <a:cubicBezTo>
                    <a:pt x="4807" y="14233"/>
                    <a:pt x="3876" y="13898"/>
                    <a:pt x="2945" y="13563"/>
                  </a:cubicBezTo>
                  <a:cubicBezTo>
                    <a:pt x="2013" y="13228"/>
                    <a:pt x="1082" y="12893"/>
                    <a:pt x="524" y="12307"/>
                  </a:cubicBezTo>
                  <a:cubicBezTo>
                    <a:pt x="-35" y="11721"/>
                    <a:pt x="-221" y="10884"/>
                    <a:pt x="338" y="10214"/>
                  </a:cubicBezTo>
                  <a:cubicBezTo>
                    <a:pt x="896" y="9544"/>
                    <a:pt x="2200" y="9042"/>
                    <a:pt x="3782" y="8707"/>
                  </a:cubicBezTo>
                  <a:cubicBezTo>
                    <a:pt x="5365" y="8372"/>
                    <a:pt x="7227" y="8205"/>
                    <a:pt x="8996" y="8623"/>
                  </a:cubicBezTo>
                  <a:cubicBezTo>
                    <a:pt x="10765" y="9042"/>
                    <a:pt x="12441" y="10047"/>
                    <a:pt x="13558" y="11470"/>
                  </a:cubicBezTo>
                  <a:cubicBezTo>
                    <a:pt x="14676" y="12893"/>
                    <a:pt x="15234" y="14735"/>
                    <a:pt x="15513" y="16158"/>
                  </a:cubicBezTo>
                  <a:cubicBezTo>
                    <a:pt x="15793" y="17581"/>
                    <a:pt x="15793" y="18586"/>
                    <a:pt x="15327" y="19256"/>
                  </a:cubicBezTo>
                  <a:cubicBezTo>
                    <a:pt x="14862" y="19926"/>
                    <a:pt x="13931" y="20260"/>
                    <a:pt x="13279" y="19926"/>
                  </a:cubicBezTo>
                  <a:cubicBezTo>
                    <a:pt x="12627" y="19591"/>
                    <a:pt x="12255" y="18586"/>
                    <a:pt x="12534" y="17163"/>
                  </a:cubicBezTo>
                  <a:cubicBezTo>
                    <a:pt x="12813" y="15740"/>
                    <a:pt x="13745" y="13898"/>
                    <a:pt x="15327" y="12474"/>
                  </a:cubicBezTo>
                  <a:cubicBezTo>
                    <a:pt x="16910" y="11051"/>
                    <a:pt x="19145" y="10047"/>
                    <a:pt x="21379" y="90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11836839" y="1634370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11849539" y="1602620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11916461" y="1501020"/>
              <a:ext cx="91271" cy="291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393" fill="norm" stroke="1" extrusionOk="0">
                  <a:moveTo>
                    <a:pt x="6570" y="0"/>
                  </a:moveTo>
                  <a:cubicBezTo>
                    <a:pt x="6570" y="4662"/>
                    <a:pt x="6570" y="9324"/>
                    <a:pt x="6324" y="12509"/>
                  </a:cubicBezTo>
                  <a:cubicBezTo>
                    <a:pt x="6079" y="15695"/>
                    <a:pt x="5588" y="17404"/>
                    <a:pt x="5097" y="18647"/>
                  </a:cubicBezTo>
                  <a:cubicBezTo>
                    <a:pt x="4606" y="19891"/>
                    <a:pt x="4115" y="20668"/>
                    <a:pt x="3133" y="20745"/>
                  </a:cubicBezTo>
                  <a:cubicBezTo>
                    <a:pt x="2152" y="20823"/>
                    <a:pt x="679" y="20201"/>
                    <a:pt x="188" y="19502"/>
                  </a:cubicBezTo>
                  <a:cubicBezTo>
                    <a:pt x="-303" y="18803"/>
                    <a:pt x="188" y="18026"/>
                    <a:pt x="1415" y="17094"/>
                  </a:cubicBezTo>
                  <a:cubicBezTo>
                    <a:pt x="2642" y="16161"/>
                    <a:pt x="4606" y="15073"/>
                    <a:pt x="6815" y="14296"/>
                  </a:cubicBezTo>
                  <a:cubicBezTo>
                    <a:pt x="9024" y="13519"/>
                    <a:pt x="11479" y="13053"/>
                    <a:pt x="13688" y="13053"/>
                  </a:cubicBezTo>
                  <a:cubicBezTo>
                    <a:pt x="15897" y="13053"/>
                    <a:pt x="17861" y="13519"/>
                    <a:pt x="19088" y="14141"/>
                  </a:cubicBezTo>
                  <a:cubicBezTo>
                    <a:pt x="20315" y="14763"/>
                    <a:pt x="20806" y="15540"/>
                    <a:pt x="21052" y="16317"/>
                  </a:cubicBezTo>
                  <a:cubicBezTo>
                    <a:pt x="21297" y="17094"/>
                    <a:pt x="21297" y="17871"/>
                    <a:pt x="19579" y="18803"/>
                  </a:cubicBezTo>
                  <a:cubicBezTo>
                    <a:pt x="17861" y="19735"/>
                    <a:pt x="14424" y="20823"/>
                    <a:pt x="11479" y="21212"/>
                  </a:cubicBezTo>
                  <a:cubicBezTo>
                    <a:pt x="8533" y="21600"/>
                    <a:pt x="6079" y="21289"/>
                    <a:pt x="3624" y="20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12052739" y="1647070"/>
              <a:ext cx="146051" cy="155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0"/>
                  </a:moveTo>
                  <a:cubicBezTo>
                    <a:pt x="939" y="1168"/>
                    <a:pt x="1878" y="2335"/>
                    <a:pt x="2191" y="4524"/>
                  </a:cubicBezTo>
                  <a:cubicBezTo>
                    <a:pt x="2504" y="6714"/>
                    <a:pt x="2191" y="9924"/>
                    <a:pt x="2035" y="12405"/>
                  </a:cubicBezTo>
                  <a:cubicBezTo>
                    <a:pt x="1878" y="14886"/>
                    <a:pt x="1878" y="16638"/>
                    <a:pt x="2661" y="17514"/>
                  </a:cubicBezTo>
                  <a:cubicBezTo>
                    <a:pt x="3443" y="18389"/>
                    <a:pt x="5009" y="18389"/>
                    <a:pt x="6104" y="17659"/>
                  </a:cubicBezTo>
                  <a:cubicBezTo>
                    <a:pt x="7200" y="16930"/>
                    <a:pt x="7826" y="15470"/>
                    <a:pt x="8452" y="14011"/>
                  </a:cubicBezTo>
                  <a:cubicBezTo>
                    <a:pt x="9078" y="12551"/>
                    <a:pt x="9704" y="11092"/>
                    <a:pt x="10330" y="11092"/>
                  </a:cubicBezTo>
                  <a:cubicBezTo>
                    <a:pt x="10957" y="11092"/>
                    <a:pt x="11583" y="12551"/>
                    <a:pt x="11896" y="14011"/>
                  </a:cubicBezTo>
                  <a:cubicBezTo>
                    <a:pt x="12209" y="15470"/>
                    <a:pt x="12209" y="16930"/>
                    <a:pt x="12678" y="18389"/>
                  </a:cubicBezTo>
                  <a:cubicBezTo>
                    <a:pt x="13148" y="19849"/>
                    <a:pt x="14087" y="21308"/>
                    <a:pt x="15183" y="21454"/>
                  </a:cubicBezTo>
                  <a:cubicBezTo>
                    <a:pt x="16278" y="21600"/>
                    <a:pt x="17530" y="20432"/>
                    <a:pt x="18626" y="18973"/>
                  </a:cubicBezTo>
                  <a:cubicBezTo>
                    <a:pt x="19722" y="17514"/>
                    <a:pt x="20661" y="15762"/>
                    <a:pt x="21600" y="140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12234731" y="1481970"/>
              <a:ext cx="40259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1" h="21600" fill="norm" stroke="1" extrusionOk="0">
                  <a:moveTo>
                    <a:pt x="20541" y="0"/>
                  </a:moveTo>
                  <a:cubicBezTo>
                    <a:pt x="14061" y="3744"/>
                    <a:pt x="7581" y="7488"/>
                    <a:pt x="3801" y="10152"/>
                  </a:cubicBezTo>
                  <a:cubicBezTo>
                    <a:pt x="21" y="12816"/>
                    <a:pt x="-1059" y="14400"/>
                    <a:pt x="1101" y="16128"/>
                  </a:cubicBezTo>
                  <a:cubicBezTo>
                    <a:pt x="3261" y="17856"/>
                    <a:pt x="8661" y="19728"/>
                    <a:pt x="1406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12183645" y="1634370"/>
              <a:ext cx="135795" cy="109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07" fill="norm" stroke="1" extrusionOk="0">
                  <a:moveTo>
                    <a:pt x="384" y="11215"/>
                  </a:moveTo>
                  <a:cubicBezTo>
                    <a:pt x="51" y="9138"/>
                    <a:pt x="-281" y="7062"/>
                    <a:pt x="384" y="5815"/>
                  </a:cubicBezTo>
                  <a:cubicBezTo>
                    <a:pt x="1048" y="4569"/>
                    <a:pt x="2710" y="4154"/>
                    <a:pt x="4371" y="3738"/>
                  </a:cubicBezTo>
                  <a:cubicBezTo>
                    <a:pt x="6033" y="3323"/>
                    <a:pt x="7694" y="2908"/>
                    <a:pt x="9854" y="3531"/>
                  </a:cubicBezTo>
                  <a:cubicBezTo>
                    <a:pt x="12014" y="4154"/>
                    <a:pt x="14673" y="5815"/>
                    <a:pt x="16334" y="8308"/>
                  </a:cubicBezTo>
                  <a:cubicBezTo>
                    <a:pt x="17996" y="10800"/>
                    <a:pt x="18661" y="14123"/>
                    <a:pt x="18827" y="16823"/>
                  </a:cubicBezTo>
                  <a:cubicBezTo>
                    <a:pt x="18993" y="19523"/>
                    <a:pt x="18661" y="21600"/>
                    <a:pt x="18328" y="21392"/>
                  </a:cubicBezTo>
                  <a:cubicBezTo>
                    <a:pt x="17996" y="21185"/>
                    <a:pt x="17664" y="18692"/>
                    <a:pt x="18162" y="14746"/>
                  </a:cubicBezTo>
                  <a:cubicBezTo>
                    <a:pt x="18661" y="10800"/>
                    <a:pt x="19990" y="5400"/>
                    <a:pt x="213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12321555" y="1659770"/>
              <a:ext cx="55035" cy="112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19108" y="0"/>
                  </a:moveTo>
                  <a:cubicBezTo>
                    <a:pt x="13292" y="3200"/>
                    <a:pt x="7477" y="6400"/>
                    <a:pt x="4154" y="9000"/>
                  </a:cubicBezTo>
                  <a:cubicBezTo>
                    <a:pt x="831" y="11600"/>
                    <a:pt x="0" y="13600"/>
                    <a:pt x="0" y="15600"/>
                  </a:cubicBezTo>
                  <a:cubicBezTo>
                    <a:pt x="0" y="17600"/>
                    <a:pt x="831" y="19600"/>
                    <a:pt x="3323" y="20600"/>
                  </a:cubicBezTo>
                  <a:cubicBezTo>
                    <a:pt x="5815" y="21600"/>
                    <a:pt x="9969" y="21600"/>
                    <a:pt x="12462" y="20600"/>
                  </a:cubicBezTo>
                  <a:cubicBezTo>
                    <a:pt x="14954" y="19600"/>
                    <a:pt x="15785" y="17600"/>
                    <a:pt x="17031" y="15000"/>
                  </a:cubicBezTo>
                  <a:cubicBezTo>
                    <a:pt x="18277" y="12400"/>
                    <a:pt x="19938" y="9200"/>
                    <a:pt x="21600" y="6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12396915" y="1647070"/>
              <a:ext cx="104966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600" fill="norm" stroke="1" extrusionOk="0">
                  <a:moveTo>
                    <a:pt x="3557" y="0"/>
                  </a:moveTo>
                  <a:cubicBezTo>
                    <a:pt x="3557" y="5684"/>
                    <a:pt x="3557" y="11368"/>
                    <a:pt x="2921" y="14968"/>
                  </a:cubicBezTo>
                  <a:cubicBezTo>
                    <a:pt x="2286" y="18568"/>
                    <a:pt x="1016" y="20084"/>
                    <a:pt x="380" y="19895"/>
                  </a:cubicBezTo>
                  <a:cubicBezTo>
                    <a:pt x="-255" y="19705"/>
                    <a:pt x="-255" y="17811"/>
                    <a:pt x="1651" y="14400"/>
                  </a:cubicBezTo>
                  <a:cubicBezTo>
                    <a:pt x="3557" y="10989"/>
                    <a:pt x="7369" y="6063"/>
                    <a:pt x="10545" y="3600"/>
                  </a:cubicBezTo>
                  <a:cubicBezTo>
                    <a:pt x="13721" y="1137"/>
                    <a:pt x="16263" y="1137"/>
                    <a:pt x="18169" y="1895"/>
                  </a:cubicBezTo>
                  <a:cubicBezTo>
                    <a:pt x="20074" y="2653"/>
                    <a:pt x="21345" y="4168"/>
                    <a:pt x="20921" y="7579"/>
                  </a:cubicBezTo>
                  <a:cubicBezTo>
                    <a:pt x="20498" y="10989"/>
                    <a:pt x="18380" y="16295"/>
                    <a:pt x="1626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9013205" y="2218570"/>
              <a:ext cx="150285" cy="127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9" fill="norm" stroke="1" extrusionOk="0">
                  <a:moveTo>
                    <a:pt x="608" y="0"/>
                  </a:moveTo>
                  <a:cubicBezTo>
                    <a:pt x="304" y="3484"/>
                    <a:pt x="0" y="6968"/>
                    <a:pt x="0" y="9581"/>
                  </a:cubicBezTo>
                  <a:cubicBezTo>
                    <a:pt x="0" y="12194"/>
                    <a:pt x="304" y="13935"/>
                    <a:pt x="1217" y="14981"/>
                  </a:cubicBezTo>
                  <a:cubicBezTo>
                    <a:pt x="2130" y="16026"/>
                    <a:pt x="3651" y="16374"/>
                    <a:pt x="5020" y="15503"/>
                  </a:cubicBezTo>
                  <a:cubicBezTo>
                    <a:pt x="6389" y="14632"/>
                    <a:pt x="7606" y="12542"/>
                    <a:pt x="8214" y="12368"/>
                  </a:cubicBezTo>
                  <a:cubicBezTo>
                    <a:pt x="8823" y="12194"/>
                    <a:pt x="8823" y="13935"/>
                    <a:pt x="9279" y="15677"/>
                  </a:cubicBezTo>
                  <a:cubicBezTo>
                    <a:pt x="9735" y="17419"/>
                    <a:pt x="10648" y="19161"/>
                    <a:pt x="11865" y="20206"/>
                  </a:cubicBezTo>
                  <a:cubicBezTo>
                    <a:pt x="13082" y="21252"/>
                    <a:pt x="14603" y="21600"/>
                    <a:pt x="16276" y="18465"/>
                  </a:cubicBezTo>
                  <a:cubicBezTo>
                    <a:pt x="17949" y="15329"/>
                    <a:pt x="19775" y="8710"/>
                    <a:pt x="21600" y="20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9188889" y="2218570"/>
              <a:ext cx="31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9201589" y="2161420"/>
              <a:ext cx="381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9326002" y="2053470"/>
              <a:ext cx="34338" cy="21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424" fill="norm" stroke="1" extrusionOk="0">
                  <a:moveTo>
                    <a:pt x="12988" y="0"/>
                  </a:moveTo>
                  <a:cubicBezTo>
                    <a:pt x="7906" y="4985"/>
                    <a:pt x="2824" y="9969"/>
                    <a:pt x="918" y="13085"/>
                  </a:cubicBezTo>
                  <a:cubicBezTo>
                    <a:pt x="-988" y="16200"/>
                    <a:pt x="283" y="17446"/>
                    <a:pt x="2824" y="18588"/>
                  </a:cubicBezTo>
                  <a:cubicBezTo>
                    <a:pt x="5365" y="19731"/>
                    <a:pt x="9177" y="20769"/>
                    <a:pt x="12353" y="21185"/>
                  </a:cubicBezTo>
                  <a:cubicBezTo>
                    <a:pt x="15530" y="21600"/>
                    <a:pt x="18071" y="21392"/>
                    <a:pt x="20612" y="21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9275520" y="2072009"/>
              <a:ext cx="224520" cy="248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61" fill="norm" stroke="1" extrusionOk="0">
                  <a:moveTo>
                    <a:pt x="2034" y="11576"/>
                  </a:moveTo>
                  <a:cubicBezTo>
                    <a:pt x="1226" y="11027"/>
                    <a:pt x="419" y="10478"/>
                    <a:pt x="116" y="9746"/>
                  </a:cubicBezTo>
                  <a:cubicBezTo>
                    <a:pt x="-187" y="9014"/>
                    <a:pt x="15" y="8098"/>
                    <a:pt x="1832" y="6542"/>
                  </a:cubicBezTo>
                  <a:cubicBezTo>
                    <a:pt x="3649" y="4986"/>
                    <a:pt x="7080" y="2790"/>
                    <a:pt x="9301" y="1508"/>
                  </a:cubicBezTo>
                  <a:cubicBezTo>
                    <a:pt x="11521" y="227"/>
                    <a:pt x="12531" y="-139"/>
                    <a:pt x="13338" y="44"/>
                  </a:cubicBezTo>
                  <a:cubicBezTo>
                    <a:pt x="14146" y="227"/>
                    <a:pt x="14751" y="959"/>
                    <a:pt x="14852" y="2881"/>
                  </a:cubicBezTo>
                  <a:cubicBezTo>
                    <a:pt x="14953" y="4803"/>
                    <a:pt x="14549" y="7915"/>
                    <a:pt x="14247" y="10020"/>
                  </a:cubicBezTo>
                  <a:cubicBezTo>
                    <a:pt x="13944" y="12125"/>
                    <a:pt x="13742" y="13224"/>
                    <a:pt x="14348" y="14414"/>
                  </a:cubicBezTo>
                  <a:cubicBezTo>
                    <a:pt x="14953" y="15603"/>
                    <a:pt x="16366" y="16885"/>
                    <a:pt x="17678" y="18075"/>
                  </a:cubicBezTo>
                  <a:cubicBezTo>
                    <a:pt x="18991" y="19264"/>
                    <a:pt x="20202" y="20363"/>
                    <a:pt x="21413" y="21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9826835" y="2037510"/>
              <a:ext cx="79605" cy="308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532" fill="norm" stroke="1" extrusionOk="0">
                  <a:moveTo>
                    <a:pt x="17506" y="1559"/>
                  </a:moveTo>
                  <a:cubicBezTo>
                    <a:pt x="16398" y="820"/>
                    <a:pt x="15291" y="80"/>
                    <a:pt x="13906" y="6"/>
                  </a:cubicBezTo>
                  <a:cubicBezTo>
                    <a:pt x="12521" y="-68"/>
                    <a:pt x="10860" y="524"/>
                    <a:pt x="8091" y="2891"/>
                  </a:cubicBezTo>
                  <a:cubicBezTo>
                    <a:pt x="5321" y="5258"/>
                    <a:pt x="1444" y="9400"/>
                    <a:pt x="337" y="12581"/>
                  </a:cubicBezTo>
                  <a:cubicBezTo>
                    <a:pt x="-771" y="15762"/>
                    <a:pt x="891" y="17981"/>
                    <a:pt x="4767" y="19313"/>
                  </a:cubicBezTo>
                  <a:cubicBezTo>
                    <a:pt x="8644" y="20644"/>
                    <a:pt x="14737" y="21088"/>
                    <a:pt x="20829" y="21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9935166" y="2142151"/>
              <a:ext cx="98274" cy="151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0602" fill="norm" stroke="1" extrusionOk="0">
                  <a:moveTo>
                    <a:pt x="3414" y="6078"/>
                  </a:moveTo>
                  <a:cubicBezTo>
                    <a:pt x="2494" y="8958"/>
                    <a:pt x="1575" y="11838"/>
                    <a:pt x="1116" y="14574"/>
                  </a:cubicBezTo>
                  <a:cubicBezTo>
                    <a:pt x="656" y="17310"/>
                    <a:pt x="656" y="19902"/>
                    <a:pt x="426" y="20478"/>
                  </a:cubicBezTo>
                  <a:cubicBezTo>
                    <a:pt x="197" y="21054"/>
                    <a:pt x="-263" y="19614"/>
                    <a:pt x="197" y="16446"/>
                  </a:cubicBezTo>
                  <a:cubicBezTo>
                    <a:pt x="656" y="13278"/>
                    <a:pt x="2035" y="8382"/>
                    <a:pt x="3414" y="5358"/>
                  </a:cubicBezTo>
                  <a:cubicBezTo>
                    <a:pt x="4792" y="2334"/>
                    <a:pt x="6171" y="1182"/>
                    <a:pt x="8009" y="462"/>
                  </a:cubicBezTo>
                  <a:cubicBezTo>
                    <a:pt x="9848" y="-258"/>
                    <a:pt x="12146" y="-546"/>
                    <a:pt x="14443" y="2766"/>
                  </a:cubicBezTo>
                  <a:cubicBezTo>
                    <a:pt x="16741" y="6078"/>
                    <a:pt x="19039" y="12990"/>
                    <a:pt x="21337" y="199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10058839" y="2205870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10230289" y="2155070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10300139" y="2034420"/>
              <a:ext cx="94576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1600" fill="norm" stroke="1" extrusionOk="0">
                  <a:moveTo>
                    <a:pt x="1379" y="0"/>
                  </a:moveTo>
                  <a:cubicBezTo>
                    <a:pt x="8272" y="2240"/>
                    <a:pt x="15166" y="4480"/>
                    <a:pt x="18383" y="7280"/>
                  </a:cubicBezTo>
                  <a:cubicBezTo>
                    <a:pt x="21600" y="10080"/>
                    <a:pt x="21140" y="13440"/>
                    <a:pt x="17464" y="15920"/>
                  </a:cubicBezTo>
                  <a:cubicBezTo>
                    <a:pt x="13787" y="18400"/>
                    <a:pt x="6894" y="20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10714443" y="2031159"/>
              <a:ext cx="118302" cy="292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306" fill="norm" stroke="1" extrusionOk="0">
                  <a:moveTo>
                    <a:pt x="12227" y="13198"/>
                  </a:moveTo>
                  <a:cubicBezTo>
                    <a:pt x="11090" y="12580"/>
                    <a:pt x="9954" y="11963"/>
                    <a:pt x="8817" y="11963"/>
                  </a:cubicBezTo>
                  <a:cubicBezTo>
                    <a:pt x="7680" y="11963"/>
                    <a:pt x="6543" y="12580"/>
                    <a:pt x="5027" y="13815"/>
                  </a:cubicBezTo>
                  <a:cubicBezTo>
                    <a:pt x="3511" y="15049"/>
                    <a:pt x="1617" y="16900"/>
                    <a:pt x="669" y="18366"/>
                  </a:cubicBezTo>
                  <a:cubicBezTo>
                    <a:pt x="-278" y="19832"/>
                    <a:pt x="-278" y="20912"/>
                    <a:pt x="1048" y="21220"/>
                  </a:cubicBezTo>
                  <a:cubicBezTo>
                    <a:pt x="2375" y="21529"/>
                    <a:pt x="5027" y="21066"/>
                    <a:pt x="8248" y="18829"/>
                  </a:cubicBezTo>
                  <a:cubicBezTo>
                    <a:pt x="11469" y="16592"/>
                    <a:pt x="15259" y="12580"/>
                    <a:pt x="17533" y="9418"/>
                  </a:cubicBezTo>
                  <a:cubicBezTo>
                    <a:pt x="19806" y="6255"/>
                    <a:pt x="20564" y="3940"/>
                    <a:pt x="20943" y="2398"/>
                  </a:cubicBezTo>
                  <a:cubicBezTo>
                    <a:pt x="21322" y="855"/>
                    <a:pt x="21322" y="83"/>
                    <a:pt x="20375" y="6"/>
                  </a:cubicBezTo>
                  <a:cubicBezTo>
                    <a:pt x="19427" y="-71"/>
                    <a:pt x="17533" y="546"/>
                    <a:pt x="16017" y="2552"/>
                  </a:cubicBezTo>
                  <a:cubicBezTo>
                    <a:pt x="14501" y="4558"/>
                    <a:pt x="13364" y="7952"/>
                    <a:pt x="13554" y="10575"/>
                  </a:cubicBezTo>
                  <a:cubicBezTo>
                    <a:pt x="13743" y="13198"/>
                    <a:pt x="15259" y="15049"/>
                    <a:pt x="16775" y="16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10854326" y="2153424"/>
              <a:ext cx="159130" cy="273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149" fill="norm" stroke="1" extrusionOk="0">
                  <a:moveTo>
                    <a:pt x="1472" y="3564"/>
                  </a:moveTo>
                  <a:cubicBezTo>
                    <a:pt x="2893" y="3236"/>
                    <a:pt x="4314" y="2909"/>
                    <a:pt x="5451" y="2255"/>
                  </a:cubicBezTo>
                  <a:cubicBezTo>
                    <a:pt x="6588" y="1600"/>
                    <a:pt x="7441" y="618"/>
                    <a:pt x="7156" y="209"/>
                  </a:cubicBezTo>
                  <a:cubicBezTo>
                    <a:pt x="6872" y="-200"/>
                    <a:pt x="5451" y="-36"/>
                    <a:pt x="4030" y="945"/>
                  </a:cubicBezTo>
                  <a:cubicBezTo>
                    <a:pt x="2609" y="1927"/>
                    <a:pt x="1188" y="3727"/>
                    <a:pt x="478" y="5118"/>
                  </a:cubicBezTo>
                  <a:cubicBezTo>
                    <a:pt x="-233" y="6509"/>
                    <a:pt x="-233" y="7491"/>
                    <a:pt x="1046" y="8309"/>
                  </a:cubicBezTo>
                  <a:cubicBezTo>
                    <a:pt x="2325" y="9127"/>
                    <a:pt x="4883" y="9782"/>
                    <a:pt x="7441" y="9700"/>
                  </a:cubicBezTo>
                  <a:cubicBezTo>
                    <a:pt x="9999" y="9618"/>
                    <a:pt x="12556" y="8800"/>
                    <a:pt x="14546" y="7982"/>
                  </a:cubicBezTo>
                  <a:cubicBezTo>
                    <a:pt x="16535" y="7164"/>
                    <a:pt x="17956" y="6345"/>
                    <a:pt x="18809" y="5527"/>
                  </a:cubicBezTo>
                  <a:cubicBezTo>
                    <a:pt x="19662" y="4709"/>
                    <a:pt x="19946" y="3891"/>
                    <a:pt x="19378" y="3564"/>
                  </a:cubicBezTo>
                  <a:cubicBezTo>
                    <a:pt x="18809" y="3236"/>
                    <a:pt x="17388" y="3400"/>
                    <a:pt x="16251" y="3809"/>
                  </a:cubicBezTo>
                  <a:cubicBezTo>
                    <a:pt x="15114" y="4218"/>
                    <a:pt x="14262" y="4873"/>
                    <a:pt x="14830" y="5118"/>
                  </a:cubicBezTo>
                  <a:cubicBezTo>
                    <a:pt x="15399" y="5364"/>
                    <a:pt x="17388" y="5200"/>
                    <a:pt x="18525" y="5609"/>
                  </a:cubicBezTo>
                  <a:cubicBezTo>
                    <a:pt x="19662" y="6018"/>
                    <a:pt x="19946" y="7000"/>
                    <a:pt x="20372" y="9209"/>
                  </a:cubicBezTo>
                  <a:cubicBezTo>
                    <a:pt x="20799" y="11418"/>
                    <a:pt x="21367" y="14855"/>
                    <a:pt x="21367" y="16982"/>
                  </a:cubicBezTo>
                  <a:cubicBezTo>
                    <a:pt x="21367" y="19109"/>
                    <a:pt x="20799" y="19927"/>
                    <a:pt x="19804" y="20500"/>
                  </a:cubicBezTo>
                  <a:cubicBezTo>
                    <a:pt x="18809" y="21073"/>
                    <a:pt x="17388" y="21400"/>
                    <a:pt x="15683" y="20909"/>
                  </a:cubicBezTo>
                  <a:cubicBezTo>
                    <a:pt x="13978" y="20418"/>
                    <a:pt x="11988" y="19109"/>
                    <a:pt x="10993" y="17800"/>
                  </a:cubicBezTo>
                  <a:cubicBezTo>
                    <a:pt x="9999" y="16491"/>
                    <a:pt x="9999" y="15182"/>
                    <a:pt x="9999" y="138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11055789" y="2174120"/>
              <a:ext cx="95251" cy="105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3" fill="norm" stroke="1" extrusionOk="0">
                  <a:moveTo>
                    <a:pt x="0" y="1271"/>
                  </a:moveTo>
                  <a:cubicBezTo>
                    <a:pt x="1920" y="2541"/>
                    <a:pt x="3840" y="3812"/>
                    <a:pt x="5040" y="5718"/>
                  </a:cubicBezTo>
                  <a:cubicBezTo>
                    <a:pt x="6240" y="7624"/>
                    <a:pt x="6720" y="10165"/>
                    <a:pt x="6960" y="12494"/>
                  </a:cubicBezTo>
                  <a:cubicBezTo>
                    <a:pt x="7200" y="14824"/>
                    <a:pt x="7200" y="16941"/>
                    <a:pt x="6240" y="18635"/>
                  </a:cubicBezTo>
                  <a:cubicBezTo>
                    <a:pt x="5280" y="20329"/>
                    <a:pt x="3360" y="21600"/>
                    <a:pt x="2400" y="20753"/>
                  </a:cubicBezTo>
                  <a:cubicBezTo>
                    <a:pt x="1440" y="19906"/>
                    <a:pt x="1440" y="16941"/>
                    <a:pt x="2400" y="13553"/>
                  </a:cubicBezTo>
                  <a:cubicBezTo>
                    <a:pt x="3360" y="10165"/>
                    <a:pt x="5280" y="6353"/>
                    <a:pt x="8640" y="4024"/>
                  </a:cubicBezTo>
                  <a:cubicBezTo>
                    <a:pt x="12000" y="1694"/>
                    <a:pt x="16800" y="84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11135789" y="2154525"/>
              <a:ext cx="197750" cy="127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337" fill="norm" stroke="1" extrusionOk="0">
                  <a:moveTo>
                    <a:pt x="1638" y="7527"/>
                  </a:moveTo>
                  <a:cubicBezTo>
                    <a:pt x="2320" y="8944"/>
                    <a:pt x="3002" y="10360"/>
                    <a:pt x="3684" y="10360"/>
                  </a:cubicBezTo>
                  <a:cubicBezTo>
                    <a:pt x="4366" y="10360"/>
                    <a:pt x="5048" y="8944"/>
                    <a:pt x="5503" y="7173"/>
                  </a:cubicBezTo>
                  <a:cubicBezTo>
                    <a:pt x="5958" y="5403"/>
                    <a:pt x="6185" y="3278"/>
                    <a:pt x="5731" y="2570"/>
                  </a:cubicBezTo>
                  <a:cubicBezTo>
                    <a:pt x="5276" y="1862"/>
                    <a:pt x="4139" y="2570"/>
                    <a:pt x="3116" y="4694"/>
                  </a:cubicBezTo>
                  <a:cubicBezTo>
                    <a:pt x="2093" y="6819"/>
                    <a:pt x="1183" y="10360"/>
                    <a:pt x="615" y="13016"/>
                  </a:cubicBezTo>
                  <a:cubicBezTo>
                    <a:pt x="46" y="15671"/>
                    <a:pt x="-181" y="17442"/>
                    <a:pt x="160" y="18858"/>
                  </a:cubicBezTo>
                  <a:cubicBezTo>
                    <a:pt x="501" y="20275"/>
                    <a:pt x="1411" y="21337"/>
                    <a:pt x="2320" y="21337"/>
                  </a:cubicBezTo>
                  <a:cubicBezTo>
                    <a:pt x="3230" y="21337"/>
                    <a:pt x="4139" y="20275"/>
                    <a:pt x="5390" y="18504"/>
                  </a:cubicBezTo>
                  <a:cubicBezTo>
                    <a:pt x="6640" y="16734"/>
                    <a:pt x="8232" y="14255"/>
                    <a:pt x="9255" y="11953"/>
                  </a:cubicBezTo>
                  <a:cubicBezTo>
                    <a:pt x="10278" y="9652"/>
                    <a:pt x="10733" y="7527"/>
                    <a:pt x="10505" y="6996"/>
                  </a:cubicBezTo>
                  <a:cubicBezTo>
                    <a:pt x="10278" y="6465"/>
                    <a:pt x="9368" y="7527"/>
                    <a:pt x="8573" y="8767"/>
                  </a:cubicBezTo>
                  <a:cubicBezTo>
                    <a:pt x="7777" y="10006"/>
                    <a:pt x="7095" y="11422"/>
                    <a:pt x="6640" y="13016"/>
                  </a:cubicBezTo>
                  <a:cubicBezTo>
                    <a:pt x="6185" y="14609"/>
                    <a:pt x="5958" y="16380"/>
                    <a:pt x="6413" y="17619"/>
                  </a:cubicBezTo>
                  <a:cubicBezTo>
                    <a:pt x="6867" y="18858"/>
                    <a:pt x="8004" y="19567"/>
                    <a:pt x="9710" y="19567"/>
                  </a:cubicBezTo>
                  <a:cubicBezTo>
                    <a:pt x="11415" y="19567"/>
                    <a:pt x="13688" y="18858"/>
                    <a:pt x="15735" y="16557"/>
                  </a:cubicBezTo>
                  <a:cubicBezTo>
                    <a:pt x="17781" y="14255"/>
                    <a:pt x="19600" y="10360"/>
                    <a:pt x="20510" y="7527"/>
                  </a:cubicBezTo>
                  <a:cubicBezTo>
                    <a:pt x="21419" y="4694"/>
                    <a:pt x="21419" y="2924"/>
                    <a:pt x="20851" y="1685"/>
                  </a:cubicBezTo>
                  <a:cubicBezTo>
                    <a:pt x="20282" y="445"/>
                    <a:pt x="19145" y="-263"/>
                    <a:pt x="18236" y="91"/>
                  </a:cubicBezTo>
                  <a:cubicBezTo>
                    <a:pt x="17326" y="445"/>
                    <a:pt x="16644" y="1862"/>
                    <a:pt x="16531" y="3455"/>
                  </a:cubicBezTo>
                  <a:cubicBezTo>
                    <a:pt x="16417" y="5048"/>
                    <a:pt x="16872" y="6819"/>
                    <a:pt x="17554" y="8412"/>
                  </a:cubicBezTo>
                  <a:cubicBezTo>
                    <a:pt x="18236" y="10006"/>
                    <a:pt x="19145" y="11422"/>
                    <a:pt x="19827" y="13016"/>
                  </a:cubicBezTo>
                  <a:cubicBezTo>
                    <a:pt x="20510" y="14609"/>
                    <a:pt x="20964" y="16380"/>
                    <a:pt x="20623" y="17619"/>
                  </a:cubicBezTo>
                  <a:cubicBezTo>
                    <a:pt x="20282" y="18858"/>
                    <a:pt x="19145" y="19567"/>
                    <a:pt x="18122" y="19921"/>
                  </a:cubicBezTo>
                  <a:cubicBezTo>
                    <a:pt x="17099" y="20275"/>
                    <a:pt x="16190" y="20275"/>
                    <a:pt x="15280" y="202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11500280" y="1977270"/>
              <a:ext cx="298460" cy="43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14" fill="norm" stroke="1" extrusionOk="0">
                  <a:moveTo>
                    <a:pt x="4107" y="10643"/>
                  </a:moveTo>
                  <a:cubicBezTo>
                    <a:pt x="3347" y="10643"/>
                    <a:pt x="2586" y="10643"/>
                    <a:pt x="1825" y="10748"/>
                  </a:cubicBezTo>
                  <a:cubicBezTo>
                    <a:pt x="1065" y="10852"/>
                    <a:pt x="304" y="11061"/>
                    <a:pt x="76" y="11635"/>
                  </a:cubicBezTo>
                  <a:cubicBezTo>
                    <a:pt x="-152" y="12209"/>
                    <a:pt x="152" y="13148"/>
                    <a:pt x="685" y="13617"/>
                  </a:cubicBezTo>
                  <a:cubicBezTo>
                    <a:pt x="1217" y="14087"/>
                    <a:pt x="1978" y="14087"/>
                    <a:pt x="2662" y="13565"/>
                  </a:cubicBezTo>
                  <a:cubicBezTo>
                    <a:pt x="3347" y="13043"/>
                    <a:pt x="3955" y="12000"/>
                    <a:pt x="4487" y="10070"/>
                  </a:cubicBezTo>
                  <a:cubicBezTo>
                    <a:pt x="5020" y="8139"/>
                    <a:pt x="5476" y="5322"/>
                    <a:pt x="5856" y="3600"/>
                  </a:cubicBezTo>
                  <a:cubicBezTo>
                    <a:pt x="6237" y="1878"/>
                    <a:pt x="6541" y="1252"/>
                    <a:pt x="6997" y="783"/>
                  </a:cubicBezTo>
                  <a:cubicBezTo>
                    <a:pt x="7454" y="313"/>
                    <a:pt x="8062" y="0"/>
                    <a:pt x="9279" y="0"/>
                  </a:cubicBezTo>
                  <a:cubicBezTo>
                    <a:pt x="10496" y="0"/>
                    <a:pt x="12321" y="313"/>
                    <a:pt x="13690" y="939"/>
                  </a:cubicBezTo>
                  <a:cubicBezTo>
                    <a:pt x="15059" y="1565"/>
                    <a:pt x="15972" y="2504"/>
                    <a:pt x="16276" y="3861"/>
                  </a:cubicBezTo>
                  <a:cubicBezTo>
                    <a:pt x="16580" y="5217"/>
                    <a:pt x="16276" y="6991"/>
                    <a:pt x="14907" y="8922"/>
                  </a:cubicBezTo>
                  <a:cubicBezTo>
                    <a:pt x="13538" y="10852"/>
                    <a:pt x="11104" y="12939"/>
                    <a:pt x="9279" y="14817"/>
                  </a:cubicBezTo>
                  <a:cubicBezTo>
                    <a:pt x="7454" y="16696"/>
                    <a:pt x="6237" y="18365"/>
                    <a:pt x="5704" y="19461"/>
                  </a:cubicBezTo>
                  <a:cubicBezTo>
                    <a:pt x="5172" y="20557"/>
                    <a:pt x="5324" y="21078"/>
                    <a:pt x="5780" y="21339"/>
                  </a:cubicBezTo>
                  <a:cubicBezTo>
                    <a:pt x="6237" y="21600"/>
                    <a:pt x="6997" y="21600"/>
                    <a:pt x="8366" y="21130"/>
                  </a:cubicBezTo>
                  <a:cubicBezTo>
                    <a:pt x="9735" y="20661"/>
                    <a:pt x="11713" y="19722"/>
                    <a:pt x="13158" y="18730"/>
                  </a:cubicBezTo>
                  <a:cubicBezTo>
                    <a:pt x="14603" y="17739"/>
                    <a:pt x="15516" y="16696"/>
                    <a:pt x="16809" y="15809"/>
                  </a:cubicBezTo>
                  <a:cubicBezTo>
                    <a:pt x="18102" y="14922"/>
                    <a:pt x="19775" y="14191"/>
                    <a:pt x="21448" y="13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11989239" y="1988841"/>
              <a:ext cx="88901" cy="261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21600" y="4796"/>
                  </a:moveTo>
                  <a:cubicBezTo>
                    <a:pt x="21600" y="3925"/>
                    <a:pt x="21600" y="3054"/>
                    <a:pt x="21343" y="2096"/>
                  </a:cubicBezTo>
                  <a:cubicBezTo>
                    <a:pt x="21086" y="1138"/>
                    <a:pt x="20571" y="93"/>
                    <a:pt x="17486" y="6"/>
                  </a:cubicBezTo>
                  <a:cubicBezTo>
                    <a:pt x="14400" y="-81"/>
                    <a:pt x="8743" y="790"/>
                    <a:pt x="5143" y="3490"/>
                  </a:cubicBezTo>
                  <a:cubicBezTo>
                    <a:pt x="1543" y="6190"/>
                    <a:pt x="0" y="10719"/>
                    <a:pt x="257" y="13680"/>
                  </a:cubicBezTo>
                  <a:cubicBezTo>
                    <a:pt x="514" y="16642"/>
                    <a:pt x="2571" y="18035"/>
                    <a:pt x="2829" y="19080"/>
                  </a:cubicBezTo>
                  <a:cubicBezTo>
                    <a:pt x="3086" y="20125"/>
                    <a:pt x="1543" y="20822"/>
                    <a:pt x="0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11922745" y="2136012"/>
              <a:ext cx="218895" cy="76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018" fill="norm" stroke="1" extrusionOk="0">
                  <a:moveTo>
                    <a:pt x="293" y="21018"/>
                  </a:moveTo>
                  <a:cubicBezTo>
                    <a:pt x="86" y="18099"/>
                    <a:pt x="-122" y="15180"/>
                    <a:pt x="86" y="12553"/>
                  </a:cubicBezTo>
                  <a:cubicBezTo>
                    <a:pt x="293" y="9926"/>
                    <a:pt x="916" y="7591"/>
                    <a:pt x="2266" y="7591"/>
                  </a:cubicBezTo>
                  <a:cubicBezTo>
                    <a:pt x="3616" y="7591"/>
                    <a:pt x="5693" y="9926"/>
                    <a:pt x="7251" y="12553"/>
                  </a:cubicBezTo>
                  <a:cubicBezTo>
                    <a:pt x="8809" y="15180"/>
                    <a:pt x="9847" y="18099"/>
                    <a:pt x="10470" y="17807"/>
                  </a:cubicBezTo>
                  <a:cubicBezTo>
                    <a:pt x="11093" y="17515"/>
                    <a:pt x="11301" y="14013"/>
                    <a:pt x="11716" y="10802"/>
                  </a:cubicBezTo>
                  <a:cubicBezTo>
                    <a:pt x="12132" y="7591"/>
                    <a:pt x="12755" y="4672"/>
                    <a:pt x="13586" y="2629"/>
                  </a:cubicBezTo>
                  <a:cubicBezTo>
                    <a:pt x="14416" y="586"/>
                    <a:pt x="15455" y="-582"/>
                    <a:pt x="16078" y="294"/>
                  </a:cubicBezTo>
                  <a:cubicBezTo>
                    <a:pt x="16701" y="1169"/>
                    <a:pt x="16909" y="4088"/>
                    <a:pt x="17740" y="5548"/>
                  </a:cubicBezTo>
                  <a:cubicBezTo>
                    <a:pt x="18570" y="7007"/>
                    <a:pt x="20024" y="7007"/>
                    <a:pt x="21478" y="70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12090839" y="2136962"/>
              <a:ext cx="190501" cy="109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7" fill="norm" stroke="1" extrusionOk="0">
                  <a:moveTo>
                    <a:pt x="7920" y="2264"/>
                  </a:moveTo>
                  <a:cubicBezTo>
                    <a:pt x="6960" y="1042"/>
                    <a:pt x="6000" y="-181"/>
                    <a:pt x="4920" y="23"/>
                  </a:cubicBezTo>
                  <a:cubicBezTo>
                    <a:pt x="3840" y="227"/>
                    <a:pt x="2640" y="1857"/>
                    <a:pt x="1680" y="4913"/>
                  </a:cubicBezTo>
                  <a:cubicBezTo>
                    <a:pt x="720" y="7970"/>
                    <a:pt x="0" y="12453"/>
                    <a:pt x="0" y="15510"/>
                  </a:cubicBezTo>
                  <a:cubicBezTo>
                    <a:pt x="0" y="18566"/>
                    <a:pt x="720" y="20196"/>
                    <a:pt x="2280" y="20808"/>
                  </a:cubicBezTo>
                  <a:cubicBezTo>
                    <a:pt x="3840" y="21419"/>
                    <a:pt x="6240" y="21011"/>
                    <a:pt x="8280" y="19381"/>
                  </a:cubicBezTo>
                  <a:cubicBezTo>
                    <a:pt x="10320" y="17751"/>
                    <a:pt x="12000" y="14898"/>
                    <a:pt x="12960" y="14491"/>
                  </a:cubicBezTo>
                  <a:cubicBezTo>
                    <a:pt x="13920" y="14083"/>
                    <a:pt x="14160" y="16121"/>
                    <a:pt x="14880" y="17140"/>
                  </a:cubicBezTo>
                  <a:cubicBezTo>
                    <a:pt x="15600" y="18159"/>
                    <a:pt x="16800" y="18159"/>
                    <a:pt x="18000" y="17751"/>
                  </a:cubicBezTo>
                  <a:cubicBezTo>
                    <a:pt x="19200" y="17344"/>
                    <a:pt x="20400" y="16528"/>
                    <a:pt x="21600" y="157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12269172" y="2000243"/>
              <a:ext cx="145568" cy="253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226" fill="norm" stroke="1" extrusionOk="0">
                  <a:moveTo>
                    <a:pt x="10105" y="16138"/>
                  </a:moveTo>
                  <a:cubicBezTo>
                    <a:pt x="10105" y="15252"/>
                    <a:pt x="10105" y="14367"/>
                    <a:pt x="10105" y="13216"/>
                  </a:cubicBezTo>
                  <a:cubicBezTo>
                    <a:pt x="10105" y="12065"/>
                    <a:pt x="10105" y="10649"/>
                    <a:pt x="9333" y="10118"/>
                  </a:cubicBezTo>
                  <a:cubicBezTo>
                    <a:pt x="8562" y="9587"/>
                    <a:pt x="7019" y="9941"/>
                    <a:pt x="5322" y="11092"/>
                  </a:cubicBezTo>
                  <a:cubicBezTo>
                    <a:pt x="3625" y="12242"/>
                    <a:pt x="1773" y="14190"/>
                    <a:pt x="848" y="15606"/>
                  </a:cubicBezTo>
                  <a:cubicBezTo>
                    <a:pt x="-78" y="17023"/>
                    <a:pt x="-78" y="17908"/>
                    <a:pt x="76" y="18793"/>
                  </a:cubicBezTo>
                  <a:cubicBezTo>
                    <a:pt x="231" y="19679"/>
                    <a:pt x="539" y="20564"/>
                    <a:pt x="1465" y="21006"/>
                  </a:cubicBezTo>
                  <a:cubicBezTo>
                    <a:pt x="2391" y="21449"/>
                    <a:pt x="3933" y="21449"/>
                    <a:pt x="6865" y="18793"/>
                  </a:cubicBezTo>
                  <a:cubicBezTo>
                    <a:pt x="9796" y="16138"/>
                    <a:pt x="14116" y="10826"/>
                    <a:pt x="16585" y="7639"/>
                  </a:cubicBezTo>
                  <a:cubicBezTo>
                    <a:pt x="19053" y="4452"/>
                    <a:pt x="19671" y="3390"/>
                    <a:pt x="20288" y="2328"/>
                  </a:cubicBezTo>
                  <a:cubicBezTo>
                    <a:pt x="20905" y="1265"/>
                    <a:pt x="21522" y="203"/>
                    <a:pt x="21059" y="26"/>
                  </a:cubicBezTo>
                  <a:cubicBezTo>
                    <a:pt x="20596" y="-151"/>
                    <a:pt x="19053" y="557"/>
                    <a:pt x="16893" y="2770"/>
                  </a:cubicBezTo>
                  <a:cubicBezTo>
                    <a:pt x="14733" y="4983"/>
                    <a:pt x="11956" y="8701"/>
                    <a:pt x="10413" y="11003"/>
                  </a:cubicBezTo>
                  <a:cubicBezTo>
                    <a:pt x="8871" y="13305"/>
                    <a:pt x="8562" y="14190"/>
                    <a:pt x="8562" y="15075"/>
                  </a:cubicBezTo>
                  <a:cubicBezTo>
                    <a:pt x="8562" y="15960"/>
                    <a:pt x="8871" y="16846"/>
                    <a:pt x="9642" y="17377"/>
                  </a:cubicBezTo>
                  <a:cubicBezTo>
                    <a:pt x="10413" y="17908"/>
                    <a:pt x="11648" y="18085"/>
                    <a:pt x="12882" y="182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Shape"/>
            <p:cNvSpPr/>
            <p:nvPr/>
          </p:nvSpPr>
          <p:spPr>
            <a:xfrm>
              <a:off x="12413467" y="2155070"/>
              <a:ext cx="21495" cy="47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40" h="21170" fill="norm" stroke="1" extrusionOk="0">
                  <a:moveTo>
                    <a:pt x="12915" y="0"/>
                  </a:moveTo>
                  <a:cubicBezTo>
                    <a:pt x="7025" y="3757"/>
                    <a:pt x="1134" y="7513"/>
                    <a:pt x="152" y="11739"/>
                  </a:cubicBezTo>
                  <a:cubicBezTo>
                    <a:pt x="-830" y="15965"/>
                    <a:pt x="3097" y="20661"/>
                    <a:pt x="8006" y="21130"/>
                  </a:cubicBezTo>
                  <a:cubicBezTo>
                    <a:pt x="12915" y="21600"/>
                    <a:pt x="18806" y="17843"/>
                    <a:pt x="19788" y="13617"/>
                  </a:cubicBezTo>
                  <a:cubicBezTo>
                    <a:pt x="20770" y="9391"/>
                    <a:pt x="16843" y="4696"/>
                    <a:pt x="1291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12465489" y="2142370"/>
              <a:ext cx="69851" cy="58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4" fill="norm" stroke="1" extrusionOk="0">
                  <a:moveTo>
                    <a:pt x="0" y="0"/>
                  </a:moveTo>
                  <a:cubicBezTo>
                    <a:pt x="1309" y="3724"/>
                    <a:pt x="2618" y="7448"/>
                    <a:pt x="3273" y="11172"/>
                  </a:cubicBezTo>
                  <a:cubicBezTo>
                    <a:pt x="3927" y="14897"/>
                    <a:pt x="3927" y="18621"/>
                    <a:pt x="5564" y="19738"/>
                  </a:cubicBezTo>
                  <a:cubicBezTo>
                    <a:pt x="7200" y="20855"/>
                    <a:pt x="10473" y="19366"/>
                    <a:pt x="13091" y="17131"/>
                  </a:cubicBezTo>
                  <a:cubicBezTo>
                    <a:pt x="15709" y="14897"/>
                    <a:pt x="17673" y="11917"/>
                    <a:pt x="17345" y="13034"/>
                  </a:cubicBezTo>
                  <a:cubicBezTo>
                    <a:pt x="17018" y="14152"/>
                    <a:pt x="14400" y="19366"/>
                    <a:pt x="14073" y="20483"/>
                  </a:cubicBezTo>
                  <a:cubicBezTo>
                    <a:pt x="13745" y="21600"/>
                    <a:pt x="15709" y="18621"/>
                    <a:pt x="17345" y="16014"/>
                  </a:cubicBezTo>
                  <a:cubicBezTo>
                    <a:pt x="18982" y="13407"/>
                    <a:pt x="20291" y="11172"/>
                    <a:pt x="21600" y="8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12152087" y="2188527"/>
              <a:ext cx="116553" cy="99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237" fill="norm" stroke="1" extrusionOk="0">
                  <a:moveTo>
                    <a:pt x="410" y="6387"/>
                  </a:moveTo>
                  <a:cubicBezTo>
                    <a:pt x="2339" y="5937"/>
                    <a:pt x="4268" y="5487"/>
                    <a:pt x="5810" y="4137"/>
                  </a:cubicBezTo>
                  <a:cubicBezTo>
                    <a:pt x="7353" y="2787"/>
                    <a:pt x="8510" y="537"/>
                    <a:pt x="8318" y="87"/>
                  </a:cubicBezTo>
                  <a:cubicBezTo>
                    <a:pt x="8125" y="-363"/>
                    <a:pt x="6582" y="987"/>
                    <a:pt x="5039" y="2787"/>
                  </a:cubicBezTo>
                  <a:cubicBezTo>
                    <a:pt x="3496" y="4587"/>
                    <a:pt x="1953" y="6837"/>
                    <a:pt x="989" y="9087"/>
                  </a:cubicBezTo>
                  <a:cubicBezTo>
                    <a:pt x="25" y="11337"/>
                    <a:pt x="-361" y="13587"/>
                    <a:pt x="410" y="15162"/>
                  </a:cubicBezTo>
                  <a:cubicBezTo>
                    <a:pt x="1182" y="16737"/>
                    <a:pt x="3110" y="17637"/>
                    <a:pt x="6775" y="18537"/>
                  </a:cubicBezTo>
                  <a:cubicBezTo>
                    <a:pt x="10439" y="19437"/>
                    <a:pt x="15839" y="20337"/>
                    <a:pt x="21239" y="21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905025" y="3494920"/>
              <a:ext cx="53901" cy="400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501" fill="norm" stroke="1" extrusionOk="0">
                  <a:moveTo>
                    <a:pt x="1360" y="3069"/>
                  </a:moveTo>
                  <a:cubicBezTo>
                    <a:pt x="1360" y="2501"/>
                    <a:pt x="1360" y="1933"/>
                    <a:pt x="944" y="1307"/>
                  </a:cubicBezTo>
                  <a:cubicBezTo>
                    <a:pt x="529" y="682"/>
                    <a:pt x="-302" y="0"/>
                    <a:pt x="113" y="0"/>
                  </a:cubicBezTo>
                  <a:cubicBezTo>
                    <a:pt x="529" y="0"/>
                    <a:pt x="2190" y="682"/>
                    <a:pt x="5098" y="2842"/>
                  </a:cubicBezTo>
                  <a:cubicBezTo>
                    <a:pt x="8006" y="5002"/>
                    <a:pt x="12160" y="8640"/>
                    <a:pt x="15067" y="11709"/>
                  </a:cubicBezTo>
                  <a:cubicBezTo>
                    <a:pt x="17975" y="14779"/>
                    <a:pt x="19636" y="17280"/>
                    <a:pt x="20467" y="18928"/>
                  </a:cubicBezTo>
                  <a:cubicBezTo>
                    <a:pt x="21298" y="20577"/>
                    <a:pt x="21298" y="21373"/>
                    <a:pt x="20883" y="21486"/>
                  </a:cubicBezTo>
                  <a:cubicBezTo>
                    <a:pt x="20467" y="21600"/>
                    <a:pt x="19636" y="21032"/>
                    <a:pt x="18806" y="2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706231" y="3425070"/>
              <a:ext cx="449909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fill="norm" stroke="1" extrusionOk="0">
                  <a:moveTo>
                    <a:pt x="563" y="21600"/>
                  </a:moveTo>
                  <a:cubicBezTo>
                    <a:pt x="259" y="20492"/>
                    <a:pt x="-45" y="19385"/>
                    <a:pt x="6" y="18277"/>
                  </a:cubicBezTo>
                  <a:cubicBezTo>
                    <a:pt x="56" y="17169"/>
                    <a:pt x="462" y="16062"/>
                    <a:pt x="2287" y="13708"/>
                  </a:cubicBezTo>
                  <a:cubicBezTo>
                    <a:pt x="4113" y="11354"/>
                    <a:pt x="7358" y="7754"/>
                    <a:pt x="10806" y="5262"/>
                  </a:cubicBezTo>
                  <a:cubicBezTo>
                    <a:pt x="14254" y="2769"/>
                    <a:pt x="17904" y="1385"/>
                    <a:pt x="2155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1105339" y="3633954"/>
              <a:ext cx="152401" cy="209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4" fill="norm" stroke="1" extrusionOk="0">
                  <a:moveTo>
                    <a:pt x="0" y="12258"/>
                  </a:moveTo>
                  <a:cubicBezTo>
                    <a:pt x="3600" y="10975"/>
                    <a:pt x="7200" y="9691"/>
                    <a:pt x="9600" y="8301"/>
                  </a:cubicBezTo>
                  <a:cubicBezTo>
                    <a:pt x="12000" y="6911"/>
                    <a:pt x="13200" y="5414"/>
                    <a:pt x="13800" y="4024"/>
                  </a:cubicBezTo>
                  <a:cubicBezTo>
                    <a:pt x="14400" y="2634"/>
                    <a:pt x="14400" y="1351"/>
                    <a:pt x="13500" y="602"/>
                  </a:cubicBezTo>
                  <a:cubicBezTo>
                    <a:pt x="12600" y="-146"/>
                    <a:pt x="10800" y="-360"/>
                    <a:pt x="8550" y="923"/>
                  </a:cubicBezTo>
                  <a:cubicBezTo>
                    <a:pt x="6300" y="2206"/>
                    <a:pt x="3600" y="4987"/>
                    <a:pt x="2550" y="8408"/>
                  </a:cubicBezTo>
                  <a:cubicBezTo>
                    <a:pt x="1500" y="11830"/>
                    <a:pt x="2100" y="15893"/>
                    <a:pt x="4800" y="18246"/>
                  </a:cubicBezTo>
                  <a:cubicBezTo>
                    <a:pt x="7500" y="20598"/>
                    <a:pt x="12300" y="21240"/>
                    <a:pt x="15450" y="21133"/>
                  </a:cubicBezTo>
                  <a:cubicBezTo>
                    <a:pt x="18600" y="21026"/>
                    <a:pt x="20100" y="20171"/>
                    <a:pt x="21600" y="193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1314889" y="3591986"/>
              <a:ext cx="94242" cy="231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089" fill="norm" stroke="1" extrusionOk="0">
                  <a:moveTo>
                    <a:pt x="18720" y="2728"/>
                  </a:moveTo>
                  <a:cubicBezTo>
                    <a:pt x="16800" y="1764"/>
                    <a:pt x="14880" y="799"/>
                    <a:pt x="12720" y="317"/>
                  </a:cubicBezTo>
                  <a:cubicBezTo>
                    <a:pt x="10560" y="-165"/>
                    <a:pt x="8160" y="-165"/>
                    <a:pt x="6000" y="799"/>
                  </a:cubicBezTo>
                  <a:cubicBezTo>
                    <a:pt x="3840" y="1764"/>
                    <a:pt x="1920" y="3692"/>
                    <a:pt x="3840" y="6199"/>
                  </a:cubicBezTo>
                  <a:cubicBezTo>
                    <a:pt x="5760" y="8706"/>
                    <a:pt x="11520" y="11792"/>
                    <a:pt x="15120" y="13817"/>
                  </a:cubicBezTo>
                  <a:cubicBezTo>
                    <a:pt x="18720" y="15842"/>
                    <a:pt x="20160" y="16806"/>
                    <a:pt x="20880" y="17771"/>
                  </a:cubicBezTo>
                  <a:cubicBezTo>
                    <a:pt x="21600" y="18735"/>
                    <a:pt x="21600" y="19699"/>
                    <a:pt x="20400" y="20374"/>
                  </a:cubicBezTo>
                  <a:cubicBezTo>
                    <a:pt x="19200" y="21049"/>
                    <a:pt x="16800" y="21435"/>
                    <a:pt x="13200" y="20664"/>
                  </a:cubicBezTo>
                  <a:cubicBezTo>
                    <a:pt x="9600" y="19892"/>
                    <a:pt x="4800" y="17964"/>
                    <a:pt x="0" y="160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1528239" y="3399670"/>
              <a:ext cx="116851" cy="446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600" fill="norm" stroke="1" extrusionOk="0">
                  <a:moveTo>
                    <a:pt x="13193" y="0"/>
                  </a:moveTo>
                  <a:cubicBezTo>
                    <a:pt x="10107" y="3071"/>
                    <a:pt x="7022" y="6142"/>
                    <a:pt x="4707" y="9162"/>
                  </a:cubicBezTo>
                  <a:cubicBezTo>
                    <a:pt x="2393" y="12182"/>
                    <a:pt x="850" y="15151"/>
                    <a:pt x="272" y="17045"/>
                  </a:cubicBezTo>
                  <a:cubicBezTo>
                    <a:pt x="-307" y="18938"/>
                    <a:pt x="79" y="19757"/>
                    <a:pt x="1043" y="20423"/>
                  </a:cubicBezTo>
                  <a:cubicBezTo>
                    <a:pt x="2007" y="21088"/>
                    <a:pt x="3550" y="21600"/>
                    <a:pt x="6250" y="21600"/>
                  </a:cubicBezTo>
                  <a:cubicBezTo>
                    <a:pt x="8950" y="21600"/>
                    <a:pt x="12807" y="21088"/>
                    <a:pt x="15507" y="20372"/>
                  </a:cubicBezTo>
                  <a:cubicBezTo>
                    <a:pt x="18207" y="19655"/>
                    <a:pt x="19750" y="18734"/>
                    <a:pt x="21293" y="178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1498766" y="3691770"/>
              <a:ext cx="209824" cy="2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1972" y="18514"/>
                  </a:moveTo>
                  <a:cubicBezTo>
                    <a:pt x="892" y="20057"/>
                    <a:pt x="-188" y="21600"/>
                    <a:pt x="28" y="21600"/>
                  </a:cubicBezTo>
                  <a:cubicBezTo>
                    <a:pt x="244" y="21600"/>
                    <a:pt x="1756" y="20057"/>
                    <a:pt x="5536" y="16200"/>
                  </a:cubicBezTo>
                  <a:cubicBezTo>
                    <a:pt x="9316" y="12343"/>
                    <a:pt x="15364" y="6171"/>
                    <a:pt x="2141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1073589" y="3996570"/>
              <a:ext cx="488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25" y="19800"/>
                    <a:pt x="5049" y="18000"/>
                    <a:pt x="7714" y="14400"/>
                  </a:cubicBezTo>
                  <a:cubicBezTo>
                    <a:pt x="10379" y="10800"/>
                    <a:pt x="13184" y="5400"/>
                    <a:pt x="15522" y="2700"/>
                  </a:cubicBezTo>
                  <a:cubicBezTo>
                    <a:pt x="17860" y="0"/>
                    <a:pt x="1973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1326457" y="4002920"/>
              <a:ext cx="299583" cy="7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1450" y="19059"/>
                  </a:moveTo>
                  <a:cubicBezTo>
                    <a:pt x="690" y="20329"/>
                    <a:pt x="-71" y="21600"/>
                    <a:pt x="5" y="21600"/>
                  </a:cubicBezTo>
                  <a:cubicBezTo>
                    <a:pt x="81" y="21600"/>
                    <a:pt x="994" y="20329"/>
                    <a:pt x="3656" y="17471"/>
                  </a:cubicBezTo>
                  <a:cubicBezTo>
                    <a:pt x="6318" y="14612"/>
                    <a:pt x="10729" y="10165"/>
                    <a:pt x="13999" y="6988"/>
                  </a:cubicBezTo>
                  <a:cubicBezTo>
                    <a:pt x="17270" y="3812"/>
                    <a:pt x="19399" y="1906"/>
                    <a:pt x="2152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1994339" y="3736220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2026089" y="3888620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0" y="1063960"/>
              <a:ext cx="3656884" cy="2122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575" fill="norm" stroke="1" extrusionOk="0">
                  <a:moveTo>
                    <a:pt x="8581" y="1796"/>
                  </a:moveTo>
                  <a:cubicBezTo>
                    <a:pt x="8680" y="1495"/>
                    <a:pt x="8780" y="1194"/>
                    <a:pt x="8836" y="979"/>
                  </a:cubicBezTo>
                  <a:cubicBezTo>
                    <a:pt x="8893" y="764"/>
                    <a:pt x="8905" y="634"/>
                    <a:pt x="8874" y="527"/>
                  </a:cubicBezTo>
                  <a:cubicBezTo>
                    <a:pt x="8843" y="419"/>
                    <a:pt x="8768" y="333"/>
                    <a:pt x="8531" y="247"/>
                  </a:cubicBezTo>
                  <a:cubicBezTo>
                    <a:pt x="8293" y="161"/>
                    <a:pt x="7894" y="75"/>
                    <a:pt x="7476" y="64"/>
                  </a:cubicBezTo>
                  <a:cubicBezTo>
                    <a:pt x="7057" y="54"/>
                    <a:pt x="6620" y="118"/>
                    <a:pt x="6190" y="258"/>
                  </a:cubicBezTo>
                  <a:cubicBezTo>
                    <a:pt x="5759" y="398"/>
                    <a:pt x="5334" y="613"/>
                    <a:pt x="4929" y="850"/>
                  </a:cubicBezTo>
                  <a:cubicBezTo>
                    <a:pt x="4523" y="1086"/>
                    <a:pt x="4136" y="1344"/>
                    <a:pt x="3755" y="1646"/>
                  </a:cubicBezTo>
                  <a:cubicBezTo>
                    <a:pt x="3374" y="1947"/>
                    <a:pt x="3000" y="2291"/>
                    <a:pt x="2669" y="2689"/>
                  </a:cubicBezTo>
                  <a:cubicBezTo>
                    <a:pt x="2338" y="3087"/>
                    <a:pt x="2051" y="3539"/>
                    <a:pt x="1782" y="4034"/>
                  </a:cubicBezTo>
                  <a:cubicBezTo>
                    <a:pt x="1514" y="4528"/>
                    <a:pt x="1264" y="5066"/>
                    <a:pt x="1027" y="5679"/>
                  </a:cubicBezTo>
                  <a:cubicBezTo>
                    <a:pt x="790" y="6293"/>
                    <a:pt x="565" y="6981"/>
                    <a:pt x="396" y="7691"/>
                  </a:cubicBezTo>
                  <a:cubicBezTo>
                    <a:pt x="228" y="8401"/>
                    <a:pt x="115" y="9132"/>
                    <a:pt x="53" y="9885"/>
                  </a:cubicBezTo>
                  <a:cubicBezTo>
                    <a:pt x="-10" y="10638"/>
                    <a:pt x="-22" y="11413"/>
                    <a:pt x="47" y="12177"/>
                  </a:cubicBezTo>
                  <a:cubicBezTo>
                    <a:pt x="115" y="12940"/>
                    <a:pt x="265" y="13693"/>
                    <a:pt x="471" y="14371"/>
                  </a:cubicBezTo>
                  <a:cubicBezTo>
                    <a:pt x="677" y="15049"/>
                    <a:pt x="939" y="15651"/>
                    <a:pt x="1252" y="16221"/>
                  </a:cubicBezTo>
                  <a:cubicBezTo>
                    <a:pt x="1564" y="16791"/>
                    <a:pt x="1926" y="17329"/>
                    <a:pt x="2313" y="17803"/>
                  </a:cubicBezTo>
                  <a:cubicBezTo>
                    <a:pt x="2700" y="18276"/>
                    <a:pt x="3112" y="18685"/>
                    <a:pt x="3555" y="19040"/>
                  </a:cubicBezTo>
                  <a:cubicBezTo>
                    <a:pt x="3998" y="19395"/>
                    <a:pt x="4473" y="19696"/>
                    <a:pt x="4922" y="19943"/>
                  </a:cubicBezTo>
                  <a:cubicBezTo>
                    <a:pt x="5372" y="20191"/>
                    <a:pt x="5796" y="20384"/>
                    <a:pt x="6246" y="20546"/>
                  </a:cubicBezTo>
                  <a:cubicBezTo>
                    <a:pt x="6695" y="20707"/>
                    <a:pt x="7170" y="20836"/>
                    <a:pt x="7650" y="20944"/>
                  </a:cubicBezTo>
                  <a:cubicBezTo>
                    <a:pt x="8131" y="21051"/>
                    <a:pt x="8618" y="21137"/>
                    <a:pt x="9080" y="21234"/>
                  </a:cubicBezTo>
                  <a:cubicBezTo>
                    <a:pt x="9542" y="21331"/>
                    <a:pt x="9979" y="21438"/>
                    <a:pt x="10422" y="21503"/>
                  </a:cubicBezTo>
                  <a:cubicBezTo>
                    <a:pt x="10865" y="21567"/>
                    <a:pt x="11315" y="21589"/>
                    <a:pt x="11789" y="21567"/>
                  </a:cubicBezTo>
                  <a:cubicBezTo>
                    <a:pt x="12264" y="21546"/>
                    <a:pt x="12763" y="21481"/>
                    <a:pt x="13225" y="21374"/>
                  </a:cubicBezTo>
                  <a:cubicBezTo>
                    <a:pt x="13687" y="21266"/>
                    <a:pt x="14112" y="21116"/>
                    <a:pt x="14511" y="20954"/>
                  </a:cubicBezTo>
                  <a:cubicBezTo>
                    <a:pt x="14911" y="20793"/>
                    <a:pt x="15285" y="20621"/>
                    <a:pt x="15704" y="20406"/>
                  </a:cubicBezTo>
                  <a:cubicBezTo>
                    <a:pt x="16122" y="20191"/>
                    <a:pt x="16584" y="19932"/>
                    <a:pt x="17015" y="19642"/>
                  </a:cubicBezTo>
                  <a:cubicBezTo>
                    <a:pt x="17445" y="19352"/>
                    <a:pt x="17845" y="19029"/>
                    <a:pt x="18238" y="18642"/>
                  </a:cubicBezTo>
                  <a:cubicBezTo>
                    <a:pt x="18631" y="18254"/>
                    <a:pt x="19018" y="17803"/>
                    <a:pt x="19387" y="17329"/>
                  </a:cubicBezTo>
                  <a:cubicBezTo>
                    <a:pt x="19755" y="16856"/>
                    <a:pt x="20105" y="16361"/>
                    <a:pt x="20411" y="15909"/>
                  </a:cubicBezTo>
                  <a:cubicBezTo>
                    <a:pt x="20716" y="15458"/>
                    <a:pt x="20979" y="15049"/>
                    <a:pt x="21153" y="14565"/>
                  </a:cubicBezTo>
                  <a:cubicBezTo>
                    <a:pt x="21328" y="14081"/>
                    <a:pt x="21416" y="13521"/>
                    <a:pt x="21472" y="12930"/>
                  </a:cubicBezTo>
                  <a:cubicBezTo>
                    <a:pt x="21528" y="12338"/>
                    <a:pt x="21553" y="11714"/>
                    <a:pt x="21566" y="11026"/>
                  </a:cubicBezTo>
                  <a:cubicBezTo>
                    <a:pt x="21578" y="10337"/>
                    <a:pt x="21578" y="9584"/>
                    <a:pt x="21478" y="8885"/>
                  </a:cubicBezTo>
                  <a:cubicBezTo>
                    <a:pt x="21378" y="8186"/>
                    <a:pt x="21178" y="7540"/>
                    <a:pt x="20947" y="6949"/>
                  </a:cubicBezTo>
                  <a:cubicBezTo>
                    <a:pt x="20716" y="6357"/>
                    <a:pt x="20454" y="5819"/>
                    <a:pt x="20130" y="5271"/>
                  </a:cubicBezTo>
                  <a:cubicBezTo>
                    <a:pt x="19805" y="4722"/>
                    <a:pt x="19418" y="4163"/>
                    <a:pt x="19050" y="3689"/>
                  </a:cubicBezTo>
                  <a:cubicBezTo>
                    <a:pt x="18681" y="3216"/>
                    <a:pt x="18332" y="2829"/>
                    <a:pt x="17932" y="2474"/>
                  </a:cubicBezTo>
                  <a:cubicBezTo>
                    <a:pt x="17533" y="2119"/>
                    <a:pt x="17083" y="1796"/>
                    <a:pt x="16652" y="1506"/>
                  </a:cubicBezTo>
                  <a:cubicBezTo>
                    <a:pt x="16222" y="1215"/>
                    <a:pt x="15810" y="957"/>
                    <a:pt x="15379" y="742"/>
                  </a:cubicBezTo>
                  <a:cubicBezTo>
                    <a:pt x="14948" y="527"/>
                    <a:pt x="14499" y="355"/>
                    <a:pt x="14055" y="236"/>
                  </a:cubicBezTo>
                  <a:cubicBezTo>
                    <a:pt x="13612" y="118"/>
                    <a:pt x="13175" y="54"/>
                    <a:pt x="12701" y="21"/>
                  </a:cubicBezTo>
                  <a:cubicBezTo>
                    <a:pt x="12226" y="-11"/>
                    <a:pt x="11714" y="-11"/>
                    <a:pt x="11203" y="54"/>
                  </a:cubicBezTo>
                  <a:cubicBezTo>
                    <a:pt x="10691" y="118"/>
                    <a:pt x="10179" y="247"/>
                    <a:pt x="9623" y="473"/>
                  </a:cubicBezTo>
                  <a:cubicBezTo>
                    <a:pt x="9067" y="699"/>
                    <a:pt x="8468" y="1022"/>
                    <a:pt x="7869" y="1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2999313" y="3543413"/>
              <a:ext cx="417427" cy="800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508" fill="norm" stroke="1" extrusionOk="0">
                  <a:moveTo>
                    <a:pt x="3822" y="3984"/>
                  </a:moveTo>
                  <a:cubicBezTo>
                    <a:pt x="3171" y="4382"/>
                    <a:pt x="2520" y="4780"/>
                    <a:pt x="1923" y="4950"/>
                  </a:cubicBezTo>
                  <a:cubicBezTo>
                    <a:pt x="1326" y="5121"/>
                    <a:pt x="783" y="5064"/>
                    <a:pt x="403" y="4723"/>
                  </a:cubicBezTo>
                  <a:cubicBezTo>
                    <a:pt x="23" y="4382"/>
                    <a:pt x="-194" y="3756"/>
                    <a:pt x="240" y="3017"/>
                  </a:cubicBezTo>
                  <a:cubicBezTo>
                    <a:pt x="674" y="2279"/>
                    <a:pt x="1760" y="1426"/>
                    <a:pt x="2520" y="914"/>
                  </a:cubicBezTo>
                  <a:cubicBezTo>
                    <a:pt x="3279" y="403"/>
                    <a:pt x="3714" y="232"/>
                    <a:pt x="4256" y="119"/>
                  </a:cubicBezTo>
                  <a:cubicBezTo>
                    <a:pt x="4799" y="5"/>
                    <a:pt x="5450" y="-52"/>
                    <a:pt x="5776" y="62"/>
                  </a:cubicBezTo>
                  <a:cubicBezTo>
                    <a:pt x="6101" y="175"/>
                    <a:pt x="6101" y="460"/>
                    <a:pt x="6101" y="1511"/>
                  </a:cubicBezTo>
                  <a:cubicBezTo>
                    <a:pt x="6101" y="2563"/>
                    <a:pt x="6101" y="4382"/>
                    <a:pt x="5830" y="6400"/>
                  </a:cubicBezTo>
                  <a:cubicBezTo>
                    <a:pt x="5559" y="8417"/>
                    <a:pt x="5016" y="10634"/>
                    <a:pt x="4365" y="12283"/>
                  </a:cubicBezTo>
                  <a:cubicBezTo>
                    <a:pt x="3714" y="13931"/>
                    <a:pt x="2954" y="15011"/>
                    <a:pt x="2248" y="15722"/>
                  </a:cubicBezTo>
                  <a:cubicBezTo>
                    <a:pt x="1543" y="16432"/>
                    <a:pt x="891" y="16773"/>
                    <a:pt x="674" y="16802"/>
                  </a:cubicBezTo>
                  <a:cubicBezTo>
                    <a:pt x="457" y="16830"/>
                    <a:pt x="674" y="16546"/>
                    <a:pt x="1760" y="15608"/>
                  </a:cubicBezTo>
                  <a:cubicBezTo>
                    <a:pt x="2845" y="14670"/>
                    <a:pt x="4799" y="13079"/>
                    <a:pt x="6536" y="11544"/>
                  </a:cubicBezTo>
                  <a:cubicBezTo>
                    <a:pt x="8272" y="10009"/>
                    <a:pt x="9792" y="8531"/>
                    <a:pt x="11149" y="7025"/>
                  </a:cubicBezTo>
                  <a:cubicBezTo>
                    <a:pt x="12505" y="5519"/>
                    <a:pt x="13699" y="3984"/>
                    <a:pt x="14351" y="3074"/>
                  </a:cubicBezTo>
                  <a:cubicBezTo>
                    <a:pt x="15002" y="2165"/>
                    <a:pt x="15111" y="1881"/>
                    <a:pt x="14948" y="1824"/>
                  </a:cubicBezTo>
                  <a:cubicBezTo>
                    <a:pt x="14785" y="1767"/>
                    <a:pt x="14351" y="1937"/>
                    <a:pt x="13699" y="2648"/>
                  </a:cubicBezTo>
                  <a:cubicBezTo>
                    <a:pt x="13048" y="3359"/>
                    <a:pt x="12180" y="4609"/>
                    <a:pt x="11312" y="6201"/>
                  </a:cubicBezTo>
                  <a:cubicBezTo>
                    <a:pt x="10443" y="7792"/>
                    <a:pt x="9575" y="9725"/>
                    <a:pt x="9086" y="11487"/>
                  </a:cubicBezTo>
                  <a:cubicBezTo>
                    <a:pt x="8598" y="13249"/>
                    <a:pt x="8489" y="14841"/>
                    <a:pt x="9032" y="16404"/>
                  </a:cubicBezTo>
                  <a:cubicBezTo>
                    <a:pt x="9575" y="17967"/>
                    <a:pt x="10769" y="19502"/>
                    <a:pt x="11583" y="20354"/>
                  </a:cubicBezTo>
                  <a:cubicBezTo>
                    <a:pt x="12397" y="21207"/>
                    <a:pt x="12831" y="21377"/>
                    <a:pt x="13374" y="21463"/>
                  </a:cubicBezTo>
                  <a:cubicBezTo>
                    <a:pt x="13917" y="21548"/>
                    <a:pt x="14568" y="21548"/>
                    <a:pt x="15056" y="21150"/>
                  </a:cubicBezTo>
                  <a:cubicBezTo>
                    <a:pt x="15545" y="20752"/>
                    <a:pt x="15870" y="19956"/>
                    <a:pt x="15925" y="19047"/>
                  </a:cubicBezTo>
                  <a:cubicBezTo>
                    <a:pt x="15979" y="18137"/>
                    <a:pt x="15762" y="17114"/>
                    <a:pt x="15436" y="16461"/>
                  </a:cubicBezTo>
                  <a:cubicBezTo>
                    <a:pt x="15111" y="15807"/>
                    <a:pt x="14676" y="15523"/>
                    <a:pt x="14134" y="15239"/>
                  </a:cubicBezTo>
                  <a:cubicBezTo>
                    <a:pt x="13591" y="14954"/>
                    <a:pt x="12940" y="14670"/>
                    <a:pt x="12831" y="14443"/>
                  </a:cubicBezTo>
                  <a:cubicBezTo>
                    <a:pt x="12723" y="14215"/>
                    <a:pt x="13157" y="14045"/>
                    <a:pt x="14676" y="13647"/>
                  </a:cubicBezTo>
                  <a:cubicBezTo>
                    <a:pt x="16196" y="13249"/>
                    <a:pt x="18801" y="12624"/>
                    <a:pt x="21406" y="119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4527989" y="3507620"/>
              <a:ext cx="3810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456"/>
                    <a:pt x="9600" y="6912"/>
                    <a:pt x="12000" y="10224"/>
                  </a:cubicBezTo>
                  <a:cubicBezTo>
                    <a:pt x="14400" y="13536"/>
                    <a:pt x="14400" y="16704"/>
                    <a:pt x="15600" y="18576"/>
                  </a:cubicBezTo>
                  <a:cubicBezTo>
                    <a:pt x="16800" y="20448"/>
                    <a:pt x="19200" y="2102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4851839" y="3552070"/>
              <a:ext cx="190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009"/>
                    <a:pt x="16800" y="10017"/>
                    <a:pt x="13200" y="13617"/>
                  </a:cubicBezTo>
                  <a:cubicBezTo>
                    <a:pt x="9600" y="17217"/>
                    <a:pt x="4800" y="194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4623239" y="3513970"/>
              <a:ext cx="3683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07" y="16800"/>
                    <a:pt x="5214" y="12000"/>
                    <a:pt x="8503" y="8800"/>
                  </a:cubicBezTo>
                  <a:cubicBezTo>
                    <a:pt x="11793" y="5600"/>
                    <a:pt x="15766" y="4000"/>
                    <a:pt x="18062" y="2800"/>
                  </a:cubicBezTo>
                  <a:cubicBezTo>
                    <a:pt x="20359" y="1600"/>
                    <a:pt x="20979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5207439" y="3367920"/>
              <a:ext cx="50801" cy="45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0"/>
                  </a:moveTo>
                  <a:cubicBezTo>
                    <a:pt x="1800" y="3200"/>
                    <a:pt x="3600" y="6400"/>
                    <a:pt x="4500" y="9700"/>
                  </a:cubicBezTo>
                  <a:cubicBezTo>
                    <a:pt x="5400" y="13000"/>
                    <a:pt x="5400" y="16400"/>
                    <a:pt x="5400" y="18500"/>
                  </a:cubicBezTo>
                  <a:cubicBezTo>
                    <a:pt x="5400" y="20600"/>
                    <a:pt x="5400" y="21400"/>
                    <a:pt x="8100" y="21500"/>
                  </a:cubicBezTo>
                  <a:cubicBezTo>
                    <a:pt x="10800" y="21600"/>
                    <a:pt x="16200" y="21000"/>
                    <a:pt x="21600" y="20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5924989" y="3482220"/>
              <a:ext cx="213793" cy="326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518" fill="norm" stroke="1" extrusionOk="0">
                  <a:moveTo>
                    <a:pt x="0" y="0"/>
                  </a:moveTo>
                  <a:cubicBezTo>
                    <a:pt x="3984" y="1812"/>
                    <a:pt x="7969" y="3623"/>
                    <a:pt x="10905" y="4877"/>
                  </a:cubicBezTo>
                  <a:cubicBezTo>
                    <a:pt x="13841" y="6132"/>
                    <a:pt x="15728" y="6828"/>
                    <a:pt x="17196" y="7316"/>
                  </a:cubicBezTo>
                  <a:cubicBezTo>
                    <a:pt x="18664" y="7804"/>
                    <a:pt x="19713" y="8083"/>
                    <a:pt x="20447" y="8570"/>
                  </a:cubicBezTo>
                  <a:cubicBezTo>
                    <a:pt x="21181" y="9058"/>
                    <a:pt x="21600" y="9755"/>
                    <a:pt x="20551" y="10939"/>
                  </a:cubicBezTo>
                  <a:cubicBezTo>
                    <a:pt x="19503" y="12124"/>
                    <a:pt x="16986" y="13796"/>
                    <a:pt x="14365" y="15259"/>
                  </a:cubicBezTo>
                  <a:cubicBezTo>
                    <a:pt x="11744" y="16723"/>
                    <a:pt x="9017" y="17977"/>
                    <a:pt x="7235" y="18813"/>
                  </a:cubicBezTo>
                  <a:cubicBezTo>
                    <a:pt x="5452" y="19649"/>
                    <a:pt x="4614" y="20067"/>
                    <a:pt x="3775" y="20485"/>
                  </a:cubicBezTo>
                  <a:cubicBezTo>
                    <a:pt x="2936" y="20903"/>
                    <a:pt x="2097" y="21321"/>
                    <a:pt x="2412" y="21461"/>
                  </a:cubicBezTo>
                  <a:cubicBezTo>
                    <a:pt x="2726" y="21600"/>
                    <a:pt x="4194" y="21461"/>
                    <a:pt x="5662" y="213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6706039" y="3304420"/>
              <a:ext cx="120651" cy="515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2" fill="norm" stroke="1" extrusionOk="0">
                  <a:moveTo>
                    <a:pt x="9095" y="0"/>
                  </a:moveTo>
                  <a:cubicBezTo>
                    <a:pt x="8337" y="2479"/>
                    <a:pt x="7579" y="4957"/>
                    <a:pt x="6063" y="7746"/>
                  </a:cubicBezTo>
                  <a:cubicBezTo>
                    <a:pt x="4547" y="10534"/>
                    <a:pt x="2274" y="13633"/>
                    <a:pt x="1137" y="15669"/>
                  </a:cubicBezTo>
                  <a:cubicBezTo>
                    <a:pt x="0" y="17705"/>
                    <a:pt x="0" y="18679"/>
                    <a:pt x="0" y="19387"/>
                  </a:cubicBezTo>
                  <a:cubicBezTo>
                    <a:pt x="0" y="20095"/>
                    <a:pt x="0" y="20538"/>
                    <a:pt x="758" y="20892"/>
                  </a:cubicBezTo>
                  <a:cubicBezTo>
                    <a:pt x="1516" y="21246"/>
                    <a:pt x="3032" y="21511"/>
                    <a:pt x="4737" y="21556"/>
                  </a:cubicBezTo>
                  <a:cubicBezTo>
                    <a:pt x="6442" y="21600"/>
                    <a:pt x="8337" y="21423"/>
                    <a:pt x="11179" y="20759"/>
                  </a:cubicBezTo>
                  <a:cubicBezTo>
                    <a:pt x="14021" y="20095"/>
                    <a:pt x="17811" y="18944"/>
                    <a:pt x="21600" y="177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6585389" y="3583820"/>
              <a:ext cx="2476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54" y="15055"/>
                    <a:pt x="10708" y="8509"/>
                    <a:pt x="14308" y="4909"/>
                  </a:cubicBezTo>
                  <a:cubicBezTo>
                    <a:pt x="17908" y="1309"/>
                    <a:pt x="19754" y="6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6916230" y="3709762"/>
              <a:ext cx="84587" cy="161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185" fill="norm" stroke="1" extrusionOk="0">
                  <a:moveTo>
                    <a:pt x="3001" y="5123"/>
                  </a:moveTo>
                  <a:cubicBezTo>
                    <a:pt x="3001" y="9554"/>
                    <a:pt x="3001" y="13985"/>
                    <a:pt x="2474" y="16893"/>
                  </a:cubicBezTo>
                  <a:cubicBezTo>
                    <a:pt x="1947" y="19800"/>
                    <a:pt x="894" y="21185"/>
                    <a:pt x="367" y="21185"/>
                  </a:cubicBezTo>
                  <a:cubicBezTo>
                    <a:pt x="-160" y="21185"/>
                    <a:pt x="-160" y="19800"/>
                    <a:pt x="630" y="16754"/>
                  </a:cubicBezTo>
                  <a:cubicBezTo>
                    <a:pt x="1420" y="13708"/>
                    <a:pt x="3001" y="9000"/>
                    <a:pt x="4318" y="5954"/>
                  </a:cubicBezTo>
                  <a:cubicBezTo>
                    <a:pt x="5635" y="2908"/>
                    <a:pt x="6689" y="1523"/>
                    <a:pt x="8533" y="693"/>
                  </a:cubicBezTo>
                  <a:cubicBezTo>
                    <a:pt x="10377" y="-138"/>
                    <a:pt x="13011" y="-415"/>
                    <a:pt x="15381" y="970"/>
                  </a:cubicBezTo>
                  <a:cubicBezTo>
                    <a:pt x="17752" y="2354"/>
                    <a:pt x="19860" y="5400"/>
                    <a:pt x="20650" y="8862"/>
                  </a:cubicBezTo>
                  <a:cubicBezTo>
                    <a:pt x="21440" y="12323"/>
                    <a:pt x="20913" y="16200"/>
                    <a:pt x="20386" y="200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7055289" y="3787020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7245789" y="3704470"/>
              <a:ext cx="25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7353739" y="3837820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7516352" y="3672720"/>
              <a:ext cx="116788" cy="105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209" fill="norm" stroke="1" extrusionOk="0">
                  <a:moveTo>
                    <a:pt x="16653" y="0"/>
                  </a:moveTo>
                  <a:cubicBezTo>
                    <a:pt x="17039" y="2118"/>
                    <a:pt x="17425" y="4235"/>
                    <a:pt x="15882" y="7835"/>
                  </a:cubicBezTo>
                  <a:cubicBezTo>
                    <a:pt x="14339" y="11435"/>
                    <a:pt x="10868" y="16518"/>
                    <a:pt x="7975" y="19059"/>
                  </a:cubicBezTo>
                  <a:cubicBezTo>
                    <a:pt x="5082" y="21600"/>
                    <a:pt x="2768" y="21600"/>
                    <a:pt x="1418" y="20541"/>
                  </a:cubicBezTo>
                  <a:cubicBezTo>
                    <a:pt x="68" y="19482"/>
                    <a:pt x="-318" y="17365"/>
                    <a:pt x="261" y="15671"/>
                  </a:cubicBezTo>
                  <a:cubicBezTo>
                    <a:pt x="839" y="13976"/>
                    <a:pt x="2382" y="12706"/>
                    <a:pt x="4118" y="12071"/>
                  </a:cubicBezTo>
                  <a:cubicBezTo>
                    <a:pt x="5853" y="11435"/>
                    <a:pt x="7782" y="11435"/>
                    <a:pt x="10675" y="12918"/>
                  </a:cubicBezTo>
                  <a:cubicBezTo>
                    <a:pt x="13568" y="14400"/>
                    <a:pt x="17425" y="17365"/>
                    <a:pt x="21282" y="20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7652189" y="3653670"/>
              <a:ext cx="571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7690289" y="3762800"/>
              <a:ext cx="120651" cy="105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4846"/>
                  </a:moveTo>
                  <a:cubicBezTo>
                    <a:pt x="1516" y="3152"/>
                    <a:pt x="3032" y="1458"/>
                    <a:pt x="4737" y="611"/>
                  </a:cubicBezTo>
                  <a:cubicBezTo>
                    <a:pt x="6442" y="-236"/>
                    <a:pt x="8337" y="-236"/>
                    <a:pt x="9663" y="823"/>
                  </a:cubicBezTo>
                  <a:cubicBezTo>
                    <a:pt x="10989" y="1882"/>
                    <a:pt x="11747" y="3999"/>
                    <a:pt x="11179" y="6964"/>
                  </a:cubicBezTo>
                  <a:cubicBezTo>
                    <a:pt x="10611" y="9929"/>
                    <a:pt x="8716" y="13740"/>
                    <a:pt x="7011" y="16282"/>
                  </a:cubicBezTo>
                  <a:cubicBezTo>
                    <a:pt x="5305" y="18823"/>
                    <a:pt x="3789" y="20093"/>
                    <a:pt x="4168" y="20729"/>
                  </a:cubicBezTo>
                  <a:cubicBezTo>
                    <a:pt x="4547" y="21364"/>
                    <a:pt x="6821" y="21364"/>
                    <a:pt x="10042" y="20517"/>
                  </a:cubicBezTo>
                  <a:cubicBezTo>
                    <a:pt x="13263" y="19670"/>
                    <a:pt x="17432" y="17976"/>
                    <a:pt x="21600" y="162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2" name="Line"/>
            <p:cNvSpPr/>
            <p:nvPr/>
          </p:nvSpPr>
          <p:spPr>
            <a:xfrm>
              <a:off x="8761432" y="3426659"/>
              <a:ext cx="198858" cy="437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74" fill="norm" stroke="1" extrusionOk="0">
                  <a:moveTo>
                    <a:pt x="4990" y="5841"/>
                  </a:moveTo>
                  <a:cubicBezTo>
                    <a:pt x="4990" y="8957"/>
                    <a:pt x="4990" y="12072"/>
                    <a:pt x="4649" y="14512"/>
                  </a:cubicBezTo>
                  <a:cubicBezTo>
                    <a:pt x="4308" y="16953"/>
                    <a:pt x="3626" y="18718"/>
                    <a:pt x="2830" y="19860"/>
                  </a:cubicBezTo>
                  <a:cubicBezTo>
                    <a:pt x="2035" y="21003"/>
                    <a:pt x="1125" y="21522"/>
                    <a:pt x="557" y="21470"/>
                  </a:cubicBezTo>
                  <a:cubicBezTo>
                    <a:pt x="-12" y="21418"/>
                    <a:pt x="-239" y="20795"/>
                    <a:pt x="329" y="18718"/>
                  </a:cubicBezTo>
                  <a:cubicBezTo>
                    <a:pt x="898" y="16641"/>
                    <a:pt x="2262" y="13110"/>
                    <a:pt x="4308" y="9943"/>
                  </a:cubicBezTo>
                  <a:cubicBezTo>
                    <a:pt x="6355" y="6776"/>
                    <a:pt x="9083" y="3972"/>
                    <a:pt x="10902" y="2362"/>
                  </a:cubicBezTo>
                  <a:cubicBezTo>
                    <a:pt x="12721" y="753"/>
                    <a:pt x="13630" y="337"/>
                    <a:pt x="14654" y="130"/>
                  </a:cubicBezTo>
                  <a:cubicBezTo>
                    <a:pt x="15677" y="-78"/>
                    <a:pt x="16814" y="-78"/>
                    <a:pt x="18064" y="441"/>
                  </a:cubicBezTo>
                  <a:cubicBezTo>
                    <a:pt x="19315" y="960"/>
                    <a:pt x="20679" y="1999"/>
                    <a:pt x="20793" y="3712"/>
                  </a:cubicBezTo>
                  <a:cubicBezTo>
                    <a:pt x="20906" y="5426"/>
                    <a:pt x="19769" y="7814"/>
                    <a:pt x="18292" y="9424"/>
                  </a:cubicBezTo>
                  <a:cubicBezTo>
                    <a:pt x="16814" y="11034"/>
                    <a:pt x="14995" y="11864"/>
                    <a:pt x="13517" y="12332"/>
                  </a:cubicBezTo>
                  <a:cubicBezTo>
                    <a:pt x="12039" y="12799"/>
                    <a:pt x="10902" y="12903"/>
                    <a:pt x="9765" y="12799"/>
                  </a:cubicBezTo>
                  <a:cubicBezTo>
                    <a:pt x="8628" y="12695"/>
                    <a:pt x="7492" y="12384"/>
                    <a:pt x="7378" y="12384"/>
                  </a:cubicBezTo>
                  <a:cubicBezTo>
                    <a:pt x="7264" y="12384"/>
                    <a:pt x="8174" y="12695"/>
                    <a:pt x="9424" y="13266"/>
                  </a:cubicBezTo>
                  <a:cubicBezTo>
                    <a:pt x="10675" y="13837"/>
                    <a:pt x="12266" y="14668"/>
                    <a:pt x="14313" y="15343"/>
                  </a:cubicBezTo>
                  <a:cubicBezTo>
                    <a:pt x="16359" y="16018"/>
                    <a:pt x="18860" y="16537"/>
                    <a:pt x="21361" y="17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3" name="Line"/>
            <p:cNvSpPr/>
            <p:nvPr/>
          </p:nvSpPr>
          <p:spPr>
            <a:xfrm>
              <a:off x="8991223" y="3649412"/>
              <a:ext cx="196755" cy="36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379" fill="norm" stroke="1" extrusionOk="0">
                  <a:moveTo>
                    <a:pt x="88" y="5150"/>
                  </a:moveTo>
                  <a:cubicBezTo>
                    <a:pt x="2589" y="4271"/>
                    <a:pt x="5090" y="3392"/>
                    <a:pt x="6454" y="2513"/>
                  </a:cubicBezTo>
                  <a:cubicBezTo>
                    <a:pt x="7818" y="1634"/>
                    <a:pt x="8046" y="755"/>
                    <a:pt x="7591" y="316"/>
                  </a:cubicBezTo>
                  <a:cubicBezTo>
                    <a:pt x="7136" y="-124"/>
                    <a:pt x="5999" y="-124"/>
                    <a:pt x="4635" y="441"/>
                  </a:cubicBezTo>
                  <a:cubicBezTo>
                    <a:pt x="3271" y="1006"/>
                    <a:pt x="1679" y="2136"/>
                    <a:pt x="770" y="3455"/>
                  </a:cubicBezTo>
                  <a:cubicBezTo>
                    <a:pt x="-140" y="4774"/>
                    <a:pt x="-367" y="6281"/>
                    <a:pt x="770" y="7348"/>
                  </a:cubicBezTo>
                  <a:cubicBezTo>
                    <a:pt x="1907" y="8416"/>
                    <a:pt x="4408" y="9043"/>
                    <a:pt x="7136" y="8729"/>
                  </a:cubicBezTo>
                  <a:cubicBezTo>
                    <a:pt x="9865" y="8416"/>
                    <a:pt x="12820" y="7160"/>
                    <a:pt x="14639" y="6218"/>
                  </a:cubicBezTo>
                  <a:cubicBezTo>
                    <a:pt x="16458" y="5276"/>
                    <a:pt x="17140" y="4648"/>
                    <a:pt x="17595" y="4020"/>
                  </a:cubicBezTo>
                  <a:cubicBezTo>
                    <a:pt x="18050" y="3392"/>
                    <a:pt x="18277" y="2764"/>
                    <a:pt x="18505" y="2890"/>
                  </a:cubicBezTo>
                  <a:cubicBezTo>
                    <a:pt x="18732" y="3016"/>
                    <a:pt x="18959" y="3895"/>
                    <a:pt x="19414" y="6092"/>
                  </a:cubicBezTo>
                  <a:cubicBezTo>
                    <a:pt x="19869" y="8290"/>
                    <a:pt x="20551" y="11806"/>
                    <a:pt x="20892" y="14381"/>
                  </a:cubicBezTo>
                  <a:cubicBezTo>
                    <a:pt x="21233" y="16955"/>
                    <a:pt x="21233" y="18588"/>
                    <a:pt x="20778" y="19655"/>
                  </a:cubicBezTo>
                  <a:cubicBezTo>
                    <a:pt x="20324" y="20723"/>
                    <a:pt x="19414" y="21225"/>
                    <a:pt x="18391" y="21350"/>
                  </a:cubicBezTo>
                  <a:cubicBezTo>
                    <a:pt x="17368" y="21476"/>
                    <a:pt x="16231" y="21225"/>
                    <a:pt x="15208" y="19781"/>
                  </a:cubicBezTo>
                  <a:cubicBezTo>
                    <a:pt x="14185" y="18336"/>
                    <a:pt x="13275" y="15699"/>
                    <a:pt x="12366" y="130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4" name="Line"/>
            <p:cNvSpPr/>
            <p:nvPr/>
          </p:nvSpPr>
          <p:spPr>
            <a:xfrm>
              <a:off x="9163489" y="3583820"/>
              <a:ext cx="44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5" name="Line"/>
            <p:cNvSpPr/>
            <p:nvPr/>
          </p:nvSpPr>
          <p:spPr>
            <a:xfrm>
              <a:off x="9233899" y="3622890"/>
              <a:ext cx="126441" cy="150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0807" fill="norm" stroke="1" extrusionOk="0">
                  <a:moveTo>
                    <a:pt x="5218" y="8623"/>
                  </a:moveTo>
                  <a:cubicBezTo>
                    <a:pt x="6280" y="7455"/>
                    <a:pt x="7342" y="6288"/>
                    <a:pt x="8227" y="4682"/>
                  </a:cubicBezTo>
                  <a:cubicBezTo>
                    <a:pt x="9113" y="3077"/>
                    <a:pt x="9821" y="1033"/>
                    <a:pt x="9290" y="304"/>
                  </a:cubicBezTo>
                  <a:cubicBezTo>
                    <a:pt x="8759" y="-426"/>
                    <a:pt x="6988" y="158"/>
                    <a:pt x="5041" y="2055"/>
                  </a:cubicBezTo>
                  <a:cubicBezTo>
                    <a:pt x="3093" y="3952"/>
                    <a:pt x="968" y="7163"/>
                    <a:pt x="260" y="10374"/>
                  </a:cubicBezTo>
                  <a:cubicBezTo>
                    <a:pt x="-448" y="13585"/>
                    <a:pt x="260" y="16796"/>
                    <a:pt x="2739" y="18693"/>
                  </a:cubicBezTo>
                  <a:cubicBezTo>
                    <a:pt x="5218" y="20590"/>
                    <a:pt x="9467" y="21174"/>
                    <a:pt x="12831" y="20590"/>
                  </a:cubicBezTo>
                  <a:cubicBezTo>
                    <a:pt x="16195" y="20006"/>
                    <a:pt x="18673" y="18255"/>
                    <a:pt x="21152" y="16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6" name="Line"/>
            <p:cNvSpPr/>
            <p:nvPr/>
          </p:nvSpPr>
          <p:spPr>
            <a:xfrm>
              <a:off x="9371463" y="3618657"/>
              <a:ext cx="147627" cy="162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0930" fill="norm" stroke="1" extrusionOk="0">
                  <a:moveTo>
                    <a:pt x="3877" y="10265"/>
                  </a:moveTo>
                  <a:cubicBezTo>
                    <a:pt x="6007" y="7804"/>
                    <a:pt x="8136" y="5343"/>
                    <a:pt x="9353" y="3429"/>
                  </a:cubicBezTo>
                  <a:cubicBezTo>
                    <a:pt x="10570" y="1516"/>
                    <a:pt x="10874" y="148"/>
                    <a:pt x="10266" y="12"/>
                  </a:cubicBezTo>
                  <a:cubicBezTo>
                    <a:pt x="9657" y="-125"/>
                    <a:pt x="8136" y="969"/>
                    <a:pt x="6311" y="3566"/>
                  </a:cubicBezTo>
                  <a:cubicBezTo>
                    <a:pt x="4486" y="6164"/>
                    <a:pt x="2356" y="10265"/>
                    <a:pt x="1139" y="13409"/>
                  </a:cubicBezTo>
                  <a:cubicBezTo>
                    <a:pt x="-78" y="16553"/>
                    <a:pt x="-382" y="18741"/>
                    <a:pt x="531" y="19971"/>
                  </a:cubicBezTo>
                  <a:cubicBezTo>
                    <a:pt x="1443" y="21202"/>
                    <a:pt x="3573" y="21475"/>
                    <a:pt x="7224" y="19424"/>
                  </a:cubicBezTo>
                  <a:cubicBezTo>
                    <a:pt x="10874" y="17374"/>
                    <a:pt x="16046" y="12999"/>
                    <a:pt x="21218" y="86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9526722" y="3377314"/>
              <a:ext cx="122045" cy="401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437" fill="norm" stroke="1" extrusionOk="0">
                  <a:moveTo>
                    <a:pt x="20646" y="1873"/>
                  </a:moveTo>
                  <a:cubicBezTo>
                    <a:pt x="21012" y="1081"/>
                    <a:pt x="21378" y="289"/>
                    <a:pt x="20829" y="63"/>
                  </a:cubicBezTo>
                  <a:cubicBezTo>
                    <a:pt x="20280" y="-163"/>
                    <a:pt x="18815" y="176"/>
                    <a:pt x="16253" y="1703"/>
                  </a:cubicBezTo>
                  <a:cubicBezTo>
                    <a:pt x="13690" y="3230"/>
                    <a:pt x="10029" y="5944"/>
                    <a:pt x="7100" y="8997"/>
                  </a:cubicBezTo>
                  <a:cubicBezTo>
                    <a:pt x="4171" y="12051"/>
                    <a:pt x="1975" y="15443"/>
                    <a:pt x="876" y="17422"/>
                  </a:cubicBezTo>
                  <a:cubicBezTo>
                    <a:pt x="-222" y="19401"/>
                    <a:pt x="-222" y="19967"/>
                    <a:pt x="510" y="20476"/>
                  </a:cubicBezTo>
                  <a:cubicBezTo>
                    <a:pt x="1242" y="20985"/>
                    <a:pt x="2707" y="21437"/>
                    <a:pt x="5086" y="21437"/>
                  </a:cubicBezTo>
                  <a:cubicBezTo>
                    <a:pt x="7466" y="21437"/>
                    <a:pt x="10761" y="20985"/>
                    <a:pt x="14056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9500039" y="3596520"/>
              <a:ext cx="260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17" y="16200"/>
                    <a:pt x="9834" y="10800"/>
                    <a:pt x="13434" y="7200"/>
                  </a:cubicBezTo>
                  <a:cubicBezTo>
                    <a:pt x="17034" y="3600"/>
                    <a:pt x="19317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9" name="Line"/>
            <p:cNvSpPr/>
            <p:nvPr/>
          </p:nvSpPr>
          <p:spPr>
            <a:xfrm>
              <a:off x="10307215" y="3457818"/>
              <a:ext cx="340255" cy="417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524" fill="norm" stroke="1" extrusionOk="0">
                  <a:moveTo>
                    <a:pt x="3554" y="1585"/>
                  </a:moveTo>
                  <a:cubicBezTo>
                    <a:pt x="3954" y="822"/>
                    <a:pt x="4354" y="58"/>
                    <a:pt x="4621" y="4"/>
                  </a:cubicBezTo>
                  <a:cubicBezTo>
                    <a:pt x="4887" y="-51"/>
                    <a:pt x="5021" y="604"/>
                    <a:pt x="5021" y="2567"/>
                  </a:cubicBezTo>
                  <a:cubicBezTo>
                    <a:pt x="5021" y="4531"/>
                    <a:pt x="4887" y="7804"/>
                    <a:pt x="4554" y="10640"/>
                  </a:cubicBezTo>
                  <a:cubicBezTo>
                    <a:pt x="4221" y="13476"/>
                    <a:pt x="3687" y="15876"/>
                    <a:pt x="3221" y="17349"/>
                  </a:cubicBezTo>
                  <a:cubicBezTo>
                    <a:pt x="2754" y="18822"/>
                    <a:pt x="2354" y="19367"/>
                    <a:pt x="1954" y="19422"/>
                  </a:cubicBezTo>
                  <a:cubicBezTo>
                    <a:pt x="1554" y="19476"/>
                    <a:pt x="1154" y="19040"/>
                    <a:pt x="821" y="18549"/>
                  </a:cubicBezTo>
                  <a:cubicBezTo>
                    <a:pt x="487" y="18058"/>
                    <a:pt x="221" y="17513"/>
                    <a:pt x="87" y="16858"/>
                  </a:cubicBezTo>
                  <a:cubicBezTo>
                    <a:pt x="-46" y="16204"/>
                    <a:pt x="-46" y="15440"/>
                    <a:pt x="221" y="14894"/>
                  </a:cubicBezTo>
                  <a:cubicBezTo>
                    <a:pt x="487" y="14349"/>
                    <a:pt x="1021" y="14022"/>
                    <a:pt x="2887" y="13149"/>
                  </a:cubicBezTo>
                  <a:cubicBezTo>
                    <a:pt x="4754" y="12276"/>
                    <a:pt x="7954" y="10858"/>
                    <a:pt x="10554" y="8840"/>
                  </a:cubicBezTo>
                  <a:cubicBezTo>
                    <a:pt x="13154" y="6822"/>
                    <a:pt x="15154" y="4204"/>
                    <a:pt x="16421" y="2622"/>
                  </a:cubicBezTo>
                  <a:cubicBezTo>
                    <a:pt x="17687" y="1040"/>
                    <a:pt x="18221" y="494"/>
                    <a:pt x="18354" y="549"/>
                  </a:cubicBezTo>
                  <a:cubicBezTo>
                    <a:pt x="18487" y="604"/>
                    <a:pt x="18221" y="1258"/>
                    <a:pt x="17487" y="3658"/>
                  </a:cubicBezTo>
                  <a:cubicBezTo>
                    <a:pt x="16754" y="6058"/>
                    <a:pt x="15554" y="10204"/>
                    <a:pt x="14887" y="12767"/>
                  </a:cubicBezTo>
                  <a:cubicBezTo>
                    <a:pt x="14221" y="15331"/>
                    <a:pt x="14087" y="16313"/>
                    <a:pt x="14021" y="17076"/>
                  </a:cubicBezTo>
                  <a:cubicBezTo>
                    <a:pt x="13954" y="17840"/>
                    <a:pt x="13954" y="18385"/>
                    <a:pt x="14287" y="18604"/>
                  </a:cubicBezTo>
                  <a:cubicBezTo>
                    <a:pt x="14621" y="18822"/>
                    <a:pt x="15287" y="18713"/>
                    <a:pt x="15487" y="18385"/>
                  </a:cubicBezTo>
                  <a:cubicBezTo>
                    <a:pt x="15687" y="18058"/>
                    <a:pt x="15421" y="17513"/>
                    <a:pt x="15087" y="17513"/>
                  </a:cubicBezTo>
                  <a:cubicBezTo>
                    <a:pt x="14754" y="17513"/>
                    <a:pt x="14354" y="18058"/>
                    <a:pt x="14154" y="18604"/>
                  </a:cubicBezTo>
                  <a:cubicBezTo>
                    <a:pt x="13954" y="19149"/>
                    <a:pt x="13954" y="19694"/>
                    <a:pt x="14154" y="20185"/>
                  </a:cubicBezTo>
                  <a:cubicBezTo>
                    <a:pt x="14354" y="20676"/>
                    <a:pt x="14754" y="21113"/>
                    <a:pt x="15287" y="21331"/>
                  </a:cubicBezTo>
                  <a:cubicBezTo>
                    <a:pt x="15821" y="21549"/>
                    <a:pt x="16487" y="21549"/>
                    <a:pt x="17287" y="21494"/>
                  </a:cubicBezTo>
                  <a:cubicBezTo>
                    <a:pt x="18087" y="21440"/>
                    <a:pt x="19021" y="21331"/>
                    <a:pt x="19754" y="21004"/>
                  </a:cubicBezTo>
                  <a:cubicBezTo>
                    <a:pt x="20487" y="20676"/>
                    <a:pt x="21021" y="20131"/>
                    <a:pt x="21287" y="19585"/>
                  </a:cubicBezTo>
                  <a:cubicBezTo>
                    <a:pt x="21554" y="19040"/>
                    <a:pt x="21554" y="18494"/>
                    <a:pt x="20421" y="18113"/>
                  </a:cubicBezTo>
                  <a:cubicBezTo>
                    <a:pt x="19287" y="17731"/>
                    <a:pt x="17021" y="17513"/>
                    <a:pt x="14754" y="172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0" name="Line"/>
            <p:cNvSpPr/>
            <p:nvPr/>
          </p:nvSpPr>
          <p:spPr>
            <a:xfrm>
              <a:off x="6617671" y="4074887"/>
              <a:ext cx="1244069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fill="norm" stroke="1" extrusionOk="0">
                  <a:moveTo>
                    <a:pt x="761" y="12000"/>
                  </a:moveTo>
                  <a:cubicBezTo>
                    <a:pt x="467" y="10800"/>
                    <a:pt x="174" y="9600"/>
                    <a:pt x="119" y="9000"/>
                  </a:cubicBezTo>
                  <a:cubicBezTo>
                    <a:pt x="64" y="8400"/>
                    <a:pt x="247" y="8400"/>
                    <a:pt x="816" y="8700"/>
                  </a:cubicBezTo>
                  <a:cubicBezTo>
                    <a:pt x="1384" y="9000"/>
                    <a:pt x="2338" y="9600"/>
                    <a:pt x="3438" y="8700"/>
                  </a:cubicBezTo>
                  <a:cubicBezTo>
                    <a:pt x="4538" y="7800"/>
                    <a:pt x="5785" y="5400"/>
                    <a:pt x="7068" y="3900"/>
                  </a:cubicBezTo>
                  <a:cubicBezTo>
                    <a:pt x="8352" y="2400"/>
                    <a:pt x="9672" y="1800"/>
                    <a:pt x="11011" y="1200"/>
                  </a:cubicBezTo>
                  <a:cubicBezTo>
                    <a:pt x="12349" y="600"/>
                    <a:pt x="13706" y="0"/>
                    <a:pt x="14971" y="0"/>
                  </a:cubicBezTo>
                  <a:cubicBezTo>
                    <a:pt x="16237" y="0"/>
                    <a:pt x="17410" y="600"/>
                    <a:pt x="18107" y="900"/>
                  </a:cubicBezTo>
                  <a:cubicBezTo>
                    <a:pt x="18804" y="1200"/>
                    <a:pt x="19024" y="1200"/>
                    <a:pt x="19079" y="2400"/>
                  </a:cubicBezTo>
                  <a:cubicBezTo>
                    <a:pt x="19134" y="3600"/>
                    <a:pt x="19024" y="6000"/>
                    <a:pt x="18492" y="7200"/>
                  </a:cubicBezTo>
                  <a:cubicBezTo>
                    <a:pt x="17960" y="8400"/>
                    <a:pt x="17007" y="8400"/>
                    <a:pt x="15778" y="8400"/>
                  </a:cubicBezTo>
                  <a:cubicBezTo>
                    <a:pt x="14550" y="8400"/>
                    <a:pt x="13046" y="8400"/>
                    <a:pt x="11634" y="9000"/>
                  </a:cubicBezTo>
                  <a:cubicBezTo>
                    <a:pt x="10222" y="9600"/>
                    <a:pt x="8902" y="10800"/>
                    <a:pt x="7564" y="11700"/>
                  </a:cubicBezTo>
                  <a:cubicBezTo>
                    <a:pt x="6225" y="12600"/>
                    <a:pt x="4868" y="13200"/>
                    <a:pt x="3713" y="14100"/>
                  </a:cubicBezTo>
                  <a:cubicBezTo>
                    <a:pt x="2558" y="15000"/>
                    <a:pt x="1604" y="16200"/>
                    <a:pt x="981" y="17100"/>
                  </a:cubicBezTo>
                  <a:cubicBezTo>
                    <a:pt x="357" y="18000"/>
                    <a:pt x="64" y="18600"/>
                    <a:pt x="9" y="18900"/>
                  </a:cubicBezTo>
                  <a:cubicBezTo>
                    <a:pt x="-46" y="19200"/>
                    <a:pt x="137" y="19200"/>
                    <a:pt x="852" y="19800"/>
                  </a:cubicBezTo>
                  <a:cubicBezTo>
                    <a:pt x="1568" y="20400"/>
                    <a:pt x="2814" y="21600"/>
                    <a:pt x="4061" y="21600"/>
                  </a:cubicBezTo>
                  <a:cubicBezTo>
                    <a:pt x="5308" y="21600"/>
                    <a:pt x="6555" y="20400"/>
                    <a:pt x="7985" y="18900"/>
                  </a:cubicBezTo>
                  <a:cubicBezTo>
                    <a:pt x="9415" y="17400"/>
                    <a:pt x="11029" y="15600"/>
                    <a:pt x="12551" y="14400"/>
                  </a:cubicBezTo>
                  <a:cubicBezTo>
                    <a:pt x="14073" y="13200"/>
                    <a:pt x="15503" y="12600"/>
                    <a:pt x="16988" y="12300"/>
                  </a:cubicBezTo>
                  <a:cubicBezTo>
                    <a:pt x="18474" y="12000"/>
                    <a:pt x="20014" y="12000"/>
                    <a:pt x="21554" y="12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1" name="Line"/>
            <p:cNvSpPr/>
            <p:nvPr/>
          </p:nvSpPr>
          <p:spPr>
            <a:xfrm>
              <a:off x="4254955" y="4697187"/>
              <a:ext cx="239550" cy="348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23" fill="norm" stroke="1" extrusionOk="0">
                  <a:moveTo>
                    <a:pt x="3943" y="6116"/>
                  </a:moveTo>
                  <a:cubicBezTo>
                    <a:pt x="5821" y="5465"/>
                    <a:pt x="7700" y="4814"/>
                    <a:pt x="10423" y="3969"/>
                  </a:cubicBezTo>
                  <a:cubicBezTo>
                    <a:pt x="13147" y="3123"/>
                    <a:pt x="16715" y="2082"/>
                    <a:pt x="18781" y="1301"/>
                  </a:cubicBezTo>
                  <a:cubicBezTo>
                    <a:pt x="20848" y="520"/>
                    <a:pt x="21411" y="0"/>
                    <a:pt x="21223" y="0"/>
                  </a:cubicBezTo>
                  <a:cubicBezTo>
                    <a:pt x="21035" y="0"/>
                    <a:pt x="20096" y="520"/>
                    <a:pt x="17561" y="1822"/>
                  </a:cubicBezTo>
                  <a:cubicBezTo>
                    <a:pt x="15025" y="3123"/>
                    <a:pt x="10893" y="5205"/>
                    <a:pt x="8545" y="6506"/>
                  </a:cubicBezTo>
                  <a:cubicBezTo>
                    <a:pt x="6197" y="7807"/>
                    <a:pt x="5634" y="8328"/>
                    <a:pt x="5540" y="8913"/>
                  </a:cubicBezTo>
                  <a:cubicBezTo>
                    <a:pt x="5446" y="9499"/>
                    <a:pt x="5821" y="10149"/>
                    <a:pt x="6385" y="10670"/>
                  </a:cubicBezTo>
                  <a:cubicBezTo>
                    <a:pt x="6948" y="11190"/>
                    <a:pt x="7700" y="11581"/>
                    <a:pt x="8263" y="12101"/>
                  </a:cubicBezTo>
                  <a:cubicBezTo>
                    <a:pt x="8827" y="12622"/>
                    <a:pt x="9202" y="13272"/>
                    <a:pt x="8545" y="14183"/>
                  </a:cubicBezTo>
                  <a:cubicBezTo>
                    <a:pt x="7888" y="15094"/>
                    <a:pt x="6197" y="16265"/>
                    <a:pt x="4694" y="17176"/>
                  </a:cubicBezTo>
                  <a:cubicBezTo>
                    <a:pt x="3192" y="18087"/>
                    <a:pt x="1877" y="18737"/>
                    <a:pt x="1032" y="19388"/>
                  </a:cubicBezTo>
                  <a:cubicBezTo>
                    <a:pt x="187" y="20039"/>
                    <a:pt x="-189" y="20689"/>
                    <a:pt x="93" y="21080"/>
                  </a:cubicBezTo>
                  <a:cubicBezTo>
                    <a:pt x="374" y="21470"/>
                    <a:pt x="1314" y="21600"/>
                    <a:pt x="4413" y="21080"/>
                  </a:cubicBezTo>
                  <a:cubicBezTo>
                    <a:pt x="7512" y="20559"/>
                    <a:pt x="12771" y="19388"/>
                    <a:pt x="18030" y="182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2" name="Line"/>
            <p:cNvSpPr/>
            <p:nvPr/>
          </p:nvSpPr>
          <p:spPr>
            <a:xfrm>
              <a:off x="4489889" y="4900387"/>
              <a:ext cx="317501" cy="145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0" y="2469"/>
                  </a:moveTo>
                  <a:cubicBezTo>
                    <a:pt x="432" y="1234"/>
                    <a:pt x="864" y="0"/>
                    <a:pt x="1872" y="0"/>
                  </a:cubicBezTo>
                  <a:cubicBezTo>
                    <a:pt x="2880" y="0"/>
                    <a:pt x="4464" y="1234"/>
                    <a:pt x="5544" y="3394"/>
                  </a:cubicBezTo>
                  <a:cubicBezTo>
                    <a:pt x="6624" y="5554"/>
                    <a:pt x="7200" y="8640"/>
                    <a:pt x="7056" y="11726"/>
                  </a:cubicBezTo>
                  <a:cubicBezTo>
                    <a:pt x="6912" y="14811"/>
                    <a:pt x="6048" y="17897"/>
                    <a:pt x="5256" y="19594"/>
                  </a:cubicBezTo>
                  <a:cubicBezTo>
                    <a:pt x="4464" y="21291"/>
                    <a:pt x="3744" y="21600"/>
                    <a:pt x="3528" y="20829"/>
                  </a:cubicBezTo>
                  <a:cubicBezTo>
                    <a:pt x="3312" y="20057"/>
                    <a:pt x="3600" y="18206"/>
                    <a:pt x="5112" y="15274"/>
                  </a:cubicBezTo>
                  <a:cubicBezTo>
                    <a:pt x="6624" y="12343"/>
                    <a:pt x="9360" y="8331"/>
                    <a:pt x="11232" y="5554"/>
                  </a:cubicBezTo>
                  <a:cubicBezTo>
                    <a:pt x="13104" y="2777"/>
                    <a:pt x="14112" y="1234"/>
                    <a:pt x="14400" y="1080"/>
                  </a:cubicBezTo>
                  <a:cubicBezTo>
                    <a:pt x="14688" y="926"/>
                    <a:pt x="14256" y="2160"/>
                    <a:pt x="13392" y="4474"/>
                  </a:cubicBezTo>
                  <a:cubicBezTo>
                    <a:pt x="12528" y="6789"/>
                    <a:pt x="11232" y="10183"/>
                    <a:pt x="10656" y="12651"/>
                  </a:cubicBezTo>
                  <a:cubicBezTo>
                    <a:pt x="10080" y="15120"/>
                    <a:pt x="10224" y="16663"/>
                    <a:pt x="11232" y="17743"/>
                  </a:cubicBezTo>
                  <a:cubicBezTo>
                    <a:pt x="12240" y="18823"/>
                    <a:pt x="14112" y="19440"/>
                    <a:pt x="15984" y="19749"/>
                  </a:cubicBezTo>
                  <a:cubicBezTo>
                    <a:pt x="17856" y="20057"/>
                    <a:pt x="19728" y="20057"/>
                    <a:pt x="21600" y="20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3" name="Line"/>
            <p:cNvSpPr/>
            <p:nvPr/>
          </p:nvSpPr>
          <p:spPr>
            <a:xfrm>
              <a:off x="4331139" y="5152270"/>
              <a:ext cx="317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4" y="14400"/>
                    <a:pt x="8928" y="7200"/>
                    <a:pt x="12528" y="3600"/>
                  </a:cubicBezTo>
                  <a:cubicBezTo>
                    <a:pt x="16128" y="0"/>
                    <a:pt x="1886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4" name="Line"/>
            <p:cNvSpPr/>
            <p:nvPr/>
          </p:nvSpPr>
          <p:spPr>
            <a:xfrm>
              <a:off x="4585139" y="5145920"/>
              <a:ext cx="234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38" y="15429"/>
                    <a:pt x="11676" y="9257"/>
                    <a:pt x="15276" y="5657"/>
                  </a:cubicBezTo>
                  <a:cubicBezTo>
                    <a:pt x="18876" y="2057"/>
                    <a:pt x="20238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5" name="Line"/>
            <p:cNvSpPr/>
            <p:nvPr/>
          </p:nvSpPr>
          <p:spPr>
            <a:xfrm>
              <a:off x="5055039" y="4923670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6" name="Line"/>
            <p:cNvSpPr/>
            <p:nvPr/>
          </p:nvSpPr>
          <p:spPr>
            <a:xfrm>
              <a:off x="5105839" y="506972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7" name="Line"/>
            <p:cNvSpPr/>
            <p:nvPr/>
          </p:nvSpPr>
          <p:spPr>
            <a:xfrm>
              <a:off x="5568457" y="4702958"/>
              <a:ext cx="445433" cy="745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42" fill="norm" stroke="1" extrusionOk="0">
                  <a:moveTo>
                    <a:pt x="7992" y="4884"/>
                  </a:moveTo>
                  <a:cubicBezTo>
                    <a:pt x="6566" y="4763"/>
                    <a:pt x="5139" y="4641"/>
                    <a:pt x="4375" y="4367"/>
                  </a:cubicBezTo>
                  <a:cubicBezTo>
                    <a:pt x="3611" y="4093"/>
                    <a:pt x="3509" y="3667"/>
                    <a:pt x="4171" y="3029"/>
                  </a:cubicBezTo>
                  <a:cubicBezTo>
                    <a:pt x="4833" y="2390"/>
                    <a:pt x="6260" y="1538"/>
                    <a:pt x="7177" y="1021"/>
                  </a:cubicBezTo>
                  <a:cubicBezTo>
                    <a:pt x="8094" y="503"/>
                    <a:pt x="8501" y="321"/>
                    <a:pt x="8960" y="169"/>
                  </a:cubicBezTo>
                  <a:cubicBezTo>
                    <a:pt x="9418" y="17"/>
                    <a:pt x="9928" y="-105"/>
                    <a:pt x="10183" y="138"/>
                  </a:cubicBezTo>
                  <a:cubicBezTo>
                    <a:pt x="10437" y="382"/>
                    <a:pt x="10437" y="990"/>
                    <a:pt x="10030" y="2268"/>
                  </a:cubicBezTo>
                  <a:cubicBezTo>
                    <a:pt x="9622" y="3546"/>
                    <a:pt x="8807" y="5493"/>
                    <a:pt x="7737" y="7440"/>
                  </a:cubicBezTo>
                  <a:cubicBezTo>
                    <a:pt x="6667" y="9387"/>
                    <a:pt x="5343" y="11334"/>
                    <a:pt x="4273" y="12520"/>
                  </a:cubicBezTo>
                  <a:cubicBezTo>
                    <a:pt x="3203" y="13707"/>
                    <a:pt x="2388" y="14133"/>
                    <a:pt x="1726" y="14346"/>
                  </a:cubicBezTo>
                  <a:cubicBezTo>
                    <a:pt x="1064" y="14559"/>
                    <a:pt x="554" y="14559"/>
                    <a:pt x="249" y="14315"/>
                  </a:cubicBezTo>
                  <a:cubicBezTo>
                    <a:pt x="-57" y="14072"/>
                    <a:pt x="-159" y="13585"/>
                    <a:pt x="401" y="12977"/>
                  </a:cubicBezTo>
                  <a:cubicBezTo>
                    <a:pt x="962" y="12368"/>
                    <a:pt x="2184" y="11638"/>
                    <a:pt x="4273" y="10604"/>
                  </a:cubicBezTo>
                  <a:cubicBezTo>
                    <a:pt x="6362" y="9569"/>
                    <a:pt x="9316" y="8231"/>
                    <a:pt x="11915" y="6923"/>
                  </a:cubicBezTo>
                  <a:cubicBezTo>
                    <a:pt x="14513" y="5614"/>
                    <a:pt x="16754" y="4337"/>
                    <a:pt x="18079" y="3515"/>
                  </a:cubicBezTo>
                  <a:cubicBezTo>
                    <a:pt x="19403" y="2694"/>
                    <a:pt x="19811" y="2329"/>
                    <a:pt x="19709" y="2177"/>
                  </a:cubicBezTo>
                  <a:cubicBezTo>
                    <a:pt x="19607" y="2025"/>
                    <a:pt x="18996" y="2085"/>
                    <a:pt x="17926" y="2694"/>
                  </a:cubicBezTo>
                  <a:cubicBezTo>
                    <a:pt x="16856" y="3302"/>
                    <a:pt x="15328" y="4458"/>
                    <a:pt x="14054" y="6071"/>
                  </a:cubicBezTo>
                  <a:cubicBezTo>
                    <a:pt x="12781" y="7683"/>
                    <a:pt x="11762" y="9752"/>
                    <a:pt x="11049" y="11881"/>
                  </a:cubicBezTo>
                  <a:cubicBezTo>
                    <a:pt x="10335" y="14011"/>
                    <a:pt x="9928" y="16201"/>
                    <a:pt x="9877" y="17692"/>
                  </a:cubicBezTo>
                  <a:cubicBezTo>
                    <a:pt x="9826" y="19183"/>
                    <a:pt x="10132" y="19974"/>
                    <a:pt x="10488" y="20491"/>
                  </a:cubicBezTo>
                  <a:cubicBezTo>
                    <a:pt x="10845" y="21008"/>
                    <a:pt x="11252" y="21252"/>
                    <a:pt x="11762" y="21373"/>
                  </a:cubicBezTo>
                  <a:cubicBezTo>
                    <a:pt x="12271" y="21495"/>
                    <a:pt x="12883" y="21495"/>
                    <a:pt x="13494" y="21039"/>
                  </a:cubicBezTo>
                  <a:cubicBezTo>
                    <a:pt x="14105" y="20582"/>
                    <a:pt x="14716" y="19670"/>
                    <a:pt x="14869" y="18696"/>
                  </a:cubicBezTo>
                  <a:cubicBezTo>
                    <a:pt x="15022" y="17723"/>
                    <a:pt x="14716" y="16688"/>
                    <a:pt x="14309" y="16019"/>
                  </a:cubicBezTo>
                  <a:cubicBezTo>
                    <a:pt x="13901" y="15350"/>
                    <a:pt x="13392" y="15045"/>
                    <a:pt x="13035" y="14741"/>
                  </a:cubicBezTo>
                  <a:cubicBezTo>
                    <a:pt x="12679" y="14437"/>
                    <a:pt x="12475" y="14133"/>
                    <a:pt x="12730" y="13889"/>
                  </a:cubicBezTo>
                  <a:cubicBezTo>
                    <a:pt x="12984" y="13646"/>
                    <a:pt x="13698" y="13463"/>
                    <a:pt x="15226" y="13250"/>
                  </a:cubicBezTo>
                  <a:cubicBezTo>
                    <a:pt x="16754" y="13038"/>
                    <a:pt x="19098" y="12794"/>
                    <a:pt x="21441" y="12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8" name="Line"/>
            <p:cNvSpPr/>
            <p:nvPr/>
          </p:nvSpPr>
          <p:spPr>
            <a:xfrm>
              <a:off x="6442249" y="4894171"/>
              <a:ext cx="168541" cy="191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057" fill="norm" stroke="1" extrusionOk="0">
                  <a:moveTo>
                    <a:pt x="3679" y="9508"/>
                  </a:moveTo>
                  <a:cubicBezTo>
                    <a:pt x="2599" y="11830"/>
                    <a:pt x="1519" y="14153"/>
                    <a:pt x="844" y="16359"/>
                  </a:cubicBezTo>
                  <a:cubicBezTo>
                    <a:pt x="169" y="18566"/>
                    <a:pt x="-101" y="20656"/>
                    <a:pt x="34" y="21005"/>
                  </a:cubicBezTo>
                  <a:cubicBezTo>
                    <a:pt x="169" y="21353"/>
                    <a:pt x="709" y="19959"/>
                    <a:pt x="2734" y="16592"/>
                  </a:cubicBezTo>
                  <a:cubicBezTo>
                    <a:pt x="4759" y="13224"/>
                    <a:pt x="8269" y="7882"/>
                    <a:pt x="10564" y="4747"/>
                  </a:cubicBezTo>
                  <a:cubicBezTo>
                    <a:pt x="12859" y="1611"/>
                    <a:pt x="13939" y="682"/>
                    <a:pt x="15154" y="218"/>
                  </a:cubicBezTo>
                  <a:cubicBezTo>
                    <a:pt x="16369" y="-247"/>
                    <a:pt x="17719" y="-247"/>
                    <a:pt x="18799" y="3121"/>
                  </a:cubicBezTo>
                  <a:cubicBezTo>
                    <a:pt x="19879" y="6488"/>
                    <a:pt x="20689" y="13224"/>
                    <a:pt x="21499" y="199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9" name="Line"/>
            <p:cNvSpPr/>
            <p:nvPr/>
          </p:nvSpPr>
          <p:spPr>
            <a:xfrm>
              <a:off x="6731439" y="4956362"/>
              <a:ext cx="762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2400" y="6132"/>
                    <a:pt x="4800" y="-1068"/>
                    <a:pt x="8400" y="132"/>
                  </a:cubicBezTo>
                  <a:cubicBezTo>
                    <a:pt x="12000" y="1332"/>
                    <a:pt x="16800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0" name="Line"/>
            <p:cNvSpPr/>
            <p:nvPr/>
          </p:nvSpPr>
          <p:spPr>
            <a:xfrm>
              <a:off x="6731439" y="5018920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1" name="Line"/>
            <p:cNvSpPr/>
            <p:nvPr/>
          </p:nvSpPr>
          <p:spPr>
            <a:xfrm>
              <a:off x="7046479" y="4930020"/>
              <a:ext cx="4691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600" fill="norm" stroke="1" extrusionOk="0">
                  <a:moveTo>
                    <a:pt x="9543" y="0"/>
                  </a:moveTo>
                  <a:cubicBezTo>
                    <a:pt x="5787" y="5600"/>
                    <a:pt x="2030" y="11200"/>
                    <a:pt x="622" y="14667"/>
                  </a:cubicBezTo>
                  <a:cubicBezTo>
                    <a:pt x="-787" y="18133"/>
                    <a:pt x="152" y="19467"/>
                    <a:pt x="3909" y="20267"/>
                  </a:cubicBezTo>
                  <a:cubicBezTo>
                    <a:pt x="7665" y="21067"/>
                    <a:pt x="14239" y="21333"/>
                    <a:pt x="2081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2" name="Line"/>
            <p:cNvSpPr/>
            <p:nvPr/>
          </p:nvSpPr>
          <p:spPr>
            <a:xfrm>
              <a:off x="7135076" y="4930020"/>
              <a:ext cx="147088" cy="138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061" fill="norm" stroke="1" extrusionOk="0">
                  <a:moveTo>
                    <a:pt x="10437" y="0"/>
                  </a:moveTo>
                  <a:cubicBezTo>
                    <a:pt x="7699" y="1612"/>
                    <a:pt x="4961" y="3224"/>
                    <a:pt x="3135" y="5803"/>
                  </a:cubicBezTo>
                  <a:cubicBezTo>
                    <a:pt x="1310" y="8382"/>
                    <a:pt x="397" y="11928"/>
                    <a:pt x="93" y="14507"/>
                  </a:cubicBezTo>
                  <a:cubicBezTo>
                    <a:pt x="-211" y="17087"/>
                    <a:pt x="93" y="18699"/>
                    <a:pt x="3135" y="19827"/>
                  </a:cubicBezTo>
                  <a:cubicBezTo>
                    <a:pt x="6178" y="20955"/>
                    <a:pt x="11958" y="21600"/>
                    <a:pt x="15609" y="20472"/>
                  </a:cubicBezTo>
                  <a:cubicBezTo>
                    <a:pt x="19259" y="19343"/>
                    <a:pt x="20781" y="16442"/>
                    <a:pt x="21085" y="13379"/>
                  </a:cubicBezTo>
                  <a:cubicBezTo>
                    <a:pt x="21389" y="10316"/>
                    <a:pt x="20476" y="7093"/>
                    <a:pt x="17890" y="5158"/>
                  </a:cubicBezTo>
                  <a:cubicBezTo>
                    <a:pt x="15304" y="3224"/>
                    <a:pt x="11045" y="2579"/>
                    <a:pt x="6786" y="19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3" name="Line"/>
            <p:cNvSpPr/>
            <p:nvPr/>
          </p:nvSpPr>
          <p:spPr>
            <a:xfrm>
              <a:off x="7788625" y="4807640"/>
              <a:ext cx="193765" cy="312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29" fill="norm" stroke="1" extrusionOk="0">
                  <a:moveTo>
                    <a:pt x="21492" y="13166"/>
                  </a:moveTo>
                  <a:cubicBezTo>
                    <a:pt x="19614" y="12296"/>
                    <a:pt x="17735" y="11426"/>
                    <a:pt x="16562" y="9904"/>
                  </a:cubicBezTo>
                  <a:cubicBezTo>
                    <a:pt x="15388" y="8382"/>
                    <a:pt x="14918" y="6208"/>
                    <a:pt x="15270" y="4468"/>
                  </a:cubicBezTo>
                  <a:cubicBezTo>
                    <a:pt x="15622" y="2728"/>
                    <a:pt x="16796" y="1424"/>
                    <a:pt x="17970" y="699"/>
                  </a:cubicBezTo>
                  <a:cubicBezTo>
                    <a:pt x="19144" y="-26"/>
                    <a:pt x="20318" y="-171"/>
                    <a:pt x="20905" y="191"/>
                  </a:cubicBezTo>
                  <a:cubicBezTo>
                    <a:pt x="21492" y="554"/>
                    <a:pt x="21492" y="1424"/>
                    <a:pt x="19144" y="3961"/>
                  </a:cubicBezTo>
                  <a:cubicBezTo>
                    <a:pt x="16796" y="6497"/>
                    <a:pt x="12101" y="10701"/>
                    <a:pt x="8814" y="13311"/>
                  </a:cubicBezTo>
                  <a:cubicBezTo>
                    <a:pt x="5527" y="15920"/>
                    <a:pt x="3649" y="16935"/>
                    <a:pt x="2240" y="17660"/>
                  </a:cubicBezTo>
                  <a:cubicBezTo>
                    <a:pt x="831" y="18385"/>
                    <a:pt x="-108" y="18820"/>
                    <a:pt x="9" y="19037"/>
                  </a:cubicBezTo>
                  <a:cubicBezTo>
                    <a:pt x="127" y="19255"/>
                    <a:pt x="1301" y="19255"/>
                    <a:pt x="3766" y="19617"/>
                  </a:cubicBezTo>
                  <a:cubicBezTo>
                    <a:pt x="6231" y="19979"/>
                    <a:pt x="9988" y="20704"/>
                    <a:pt x="13744" y="21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4" name="Line"/>
            <p:cNvSpPr/>
            <p:nvPr/>
          </p:nvSpPr>
          <p:spPr>
            <a:xfrm>
              <a:off x="8516847" y="4885570"/>
              <a:ext cx="208493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21491" y="0"/>
                  </a:moveTo>
                  <a:cubicBezTo>
                    <a:pt x="19309" y="3812"/>
                    <a:pt x="17127" y="7624"/>
                    <a:pt x="14509" y="10588"/>
                  </a:cubicBezTo>
                  <a:cubicBezTo>
                    <a:pt x="11891" y="13553"/>
                    <a:pt x="8836" y="15671"/>
                    <a:pt x="6764" y="16729"/>
                  </a:cubicBezTo>
                  <a:cubicBezTo>
                    <a:pt x="4691" y="17788"/>
                    <a:pt x="3600" y="17788"/>
                    <a:pt x="2618" y="17471"/>
                  </a:cubicBezTo>
                  <a:cubicBezTo>
                    <a:pt x="1636" y="17153"/>
                    <a:pt x="764" y="16518"/>
                    <a:pt x="327" y="15459"/>
                  </a:cubicBezTo>
                  <a:cubicBezTo>
                    <a:pt x="-109" y="14400"/>
                    <a:pt x="-109" y="12918"/>
                    <a:pt x="327" y="11753"/>
                  </a:cubicBezTo>
                  <a:cubicBezTo>
                    <a:pt x="764" y="10588"/>
                    <a:pt x="1636" y="9741"/>
                    <a:pt x="2618" y="9000"/>
                  </a:cubicBezTo>
                  <a:cubicBezTo>
                    <a:pt x="3600" y="8259"/>
                    <a:pt x="4691" y="7624"/>
                    <a:pt x="5782" y="7412"/>
                  </a:cubicBezTo>
                  <a:cubicBezTo>
                    <a:pt x="6873" y="7200"/>
                    <a:pt x="7964" y="7412"/>
                    <a:pt x="9491" y="8894"/>
                  </a:cubicBezTo>
                  <a:cubicBezTo>
                    <a:pt x="11018" y="10376"/>
                    <a:pt x="12982" y="13129"/>
                    <a:pt x="14727" y="15459"/>
                  </a:cubicBezTo>
                  <a:cubicBezTo>
                    <a:pt x="16473" y="17788"/>
                    <a:pt x="18000" y="19694"/>
                    <a:pt x="1952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5" name="Line"/>
            <p:cNvSpPr/>
            <p:nvPr/>
          </p:nvSpPr>
          <p:spPr>
            <a:xfrm>
              <a:off x="8833289" y="4963472"/>
              <a:ext cx="13335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4457" y="3953"/>
                    <a:pt x="8914" y="-1447"/>
                    <a:pt x="12514" y="353"/>
                  </a:cubicBezTo>
                  <a:cubicBezTo>
                    <a:pt x="16114" y="2153"/>
                    <a:pt x="18857" y="11153"/>
                    <a:pt x="21600" y="20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6" name="Line"/>
            <p:cNvSpPr/>
            <p:nvPr/>
          </p:nvSpPr>
          <p:spPr>
            <a:xfrm>
              <a:off x="8871389" y="5044320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7" name="Line"/>
            <p:cNvSpPr/>
            <p:nvPr/>
          </p:nvSpPr>
          <p:spPr>
            <a:xfrm>
              <a:off x="9238558" y="4908989"/>
              <a:ext cx="118810" cy="155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171" fill="norm" stroke="1" extrusionOk="0">
                  <a:moveTo>
                    <a:pt x="20310" y="9774"/>
                  </a:moveTo>
                  <a:cubicBezTo>
                    <a:pt x="16586" y="8622"/>
                    <a:pt x="12861" y="7470"/>
                    <a:pt x="10255" y="7326"/>
                  </a:cubicBezTo>
                  <a:cubicBezTo>
                    <a:pt x="7648" y="7182"/>
                    <a:pt x="6158" y="8046"/>
                    <a:pt x="4296" y="10206"/>
                  </a:cubicBezTo>
                  <a:cubicBezTo>
                    <a:pt x="2434" y="12366"/>
                    <a:pt x="199" y="15822"/>
                    <a:pt x="13" y="17982"/>
                  </a:cubicBezTo>
                  <a:cubicBezTo>
                    <a:pt x="-173" y="20142"/>
                    <a:pt x="1689" y="21006"/>
                    <a:pt x="5227" y="21150"/>
                  </a:cubicBezTo>
                  <a:cubicBezTo>
                    <a:pt x="8765" y="21294"/>
                    <a:pt x="13979" y="20718"/>
                    <a:pt x="17144" y="18702"/>
                  </a:cubicBezTo>
                  <a:cubicBezTo>
                    <a:pt x="20310" y="16686"/>
                    <a:pt x="21427" y="13230"/>
                    <a:pt x="20682" y="9918"/>
                  </a:cubicBezTo>
                  <a:cubicBezTo>
                    <a:pt x="19937" y="6606"/>
                    <a:pt x="17330" y="3438"/>
                    <a:pt x="15096" y="1710"/>
                  </a:cubicBezTo>
                  <a:cubicBezTo>
                    <a:pt x="12861" y="-18"/>
                    <a:pt x="10999" y="-306"/>
                    <a:pt x="9696" y="270"/>
                  </a:cubicBezTo>
                  <a:cubicBezTo>
                    <a:pt x="8393" y="846"/>
                    <a:pt x="7648" y="2286"/>
                    <a:pt x="6903" y="37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8" name="Line"/>
            <p:cNvSpPr/>
            <p:nvPr/>
          </p:nvSpPr>
          <p:spPr>
            <a:xfrm>
              <a:off x="9449239" y="505702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9" name="Line"/>
            <p:cNvSpPr/>
            <p:nvPr/>
          </p:nvSpPr>
          <p:spPr>
            <a:xfrm>
              <a:off x="9570243" y="4971014"/>
              <a:ext cx="115078" cy="85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258" fill="norm" stroke="1" extrusionOk="0">
                  <a:moveTo>
                    <a:pt x="13579" y="861"/>
                  </a:moveTo>
                  <a:cubicBezTo>
                    <a:pt x="11684" y="334"/>
                    <a:pt x="9790" y="-193"/>
                    <a:pt x="7895" y="70"/>
                  </a:cubicBezTo>
                  <a:cubicBezTo>
                    <a:pt x="6000" y="334"/>
                    <a:pt x="4105" y="1387"/>
                    <a:pt x="2400" y="2705"/>
                  </a:cubicBezTo>
                  <a:cubicBezTo>
                    <a:pt x="695" y="4022"/>
                    <a:pt x="-821" y="5602"/>
                    <a:pt x="505" y="8763"/>
                  </a:cubicBezTo>
                  <a:cubicBezTo>
                    <a:pt x="1832" y="11924"/>
                    <a:pt x="6000" y="16666"/>
                    <a:pt x="9221" y="19036"/>
                  </a:cubicBezTo>
                  <a:cubicBezTo>
                    <a:pt x="12442" y="21407"/>
                    <a:pt x="14716" y="21407"/>
                    <a:pt x="16800" y="21144"/>
                  </a:cubicBezTo>
                  <a:cubicBezTo>
                    <a:pt x="18884" y="20880"/>
                    <a:pt x="20779" y="20353"/>
                    <a:pt x="20590" y="17192"/>
                  </a:cubicBezTo>
                  <a:cubicBezTo>
                    <a:pt x="20400" y="14031"/>
                    <a:pt x="18126" y="8236"/>
                    <a:pt x="16042" y="5075"/>
                  </a:cubicBezTo>
                  <a:cubicBezTo>
                    <a:pt x="13958" y="1914"/>
                    <a:pt x="12063" y="1387"/>
                    <a:pt x="10168" y="8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0" name="Line"/>
            <p:cNvSpPr/>
            <p:nvPr/>
          </p:nvSpPr>
          <p:spPr>
            <a:xfrm>
              <a:off x="9747689" y="4912150"/>
              <a:ext cx="133351" cy="199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21600" y="2575"/>
                  </a:moveTo>
                  <a:cubicBezTo>
                    <a:pt x="17829" y="1675"/>
                    <a:pt x="14057" y="775"/>
                    <a:pt x="10971" y="325"/>
                  </a:cubicBezTo>
                  <a:cubicBezTo>
                    <a:pt x="7886" y="-125"/>
                    <a:pt x="5486" y="-125"/>
                    <a:pt x="4114" y="438"/>
                  </a:cubicBezTo>
                  <a:cubicBezTo>
                    <a:pt x="2743" y="1000"/>
                    <a:pt x="2400" y="2125"/>
                    <a:pt x="4286" y="4375"/>
                  </a:cubicBezTo>
                  <a:cubicBezTo>
                    <a:pt x="6171" y="6625"/>
                    <a:pt x="10286" y="10000"/>
                    <a:pt x="13029" y="12362"/>
                  </a:cubicBezTo>
                  <a:cubicBezTo>
                    <a:pt x="15771" y="14725"/>
                    <a:pt x="17143" y="16075"/>
                    <a:pt x="18000" y="17537"/>
                  </a:cubicBezTo>
                  <a:cubicBezTo>
                    <a:pt x="18857" y="19000"/>
                    <a:pt x="19200" y="20575"/>
                    <a:pt x="16114" y="21025"/>
                  </a:cubicBezTo>
                  <a:cubicBezTo>
                    <a:pt x="13029" y="21475"/>
                    <a:pt x="6514" y="20800"/>
                    <a:pt x="0" y="201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1" name="Line"/>
            <p:cNvSpPr/>
            <p:nvPr/>
          </p:nvSpPr>
          <p:spPr>
            <a:xfrm>
              <a:off x="9734989" y="4936370"/>
              <a:ext cx="323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71" y="10800"/>
                    <a:pt x="7341" y="0"/>
                    <a:pt x="10941" y="0"/>
                  </a:cubicBezTo>
                  <a:cubicBezTo>
                    <a:pt x="14541" y="0"/>
                    <a:pt x="18071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2" name="Line"/>
            <p:cNvSpPr/>
            <p:nvPr/>
          </p:nvSpPr>
          <p:spPr>
            <a:xfrm>
              <a:off x="9830239" y="5158620"/>
              <a:ext cx="2476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85" y="5635"/>
                    <a:pt x="12369" y="11270"/>
                    <a:pt x="8769" y="14870"/>
                  </a:cubicBezTo>
                  <a:cubicBezTo>
                    <a:pt x="5169" y="18470"/>
                    <a:pt x="2585" y="200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3" name="Line"/>
            <p:cNvSpPr/>
            <p:nvPr/>
          </p:nvSpPr>
          <p:spPr>
            <a:xfrm>
              <a:off x="6993968" y="5488820"/>
              <a:ext cx="175622" cy="400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501" fill="norm" stroke="1" extrusionOk="0">
                  <a:moveTo>
                    <a:pt x="6678" y="0"/>
                  </a:moveTo>
                  <a:cubicBezTo>
                    <a:pt x="5906" y="2274"/>
                    <a:pt x="5135" y="4547"/>
                    <a:pt x="3978" y="7162"/>
                  </a:cubicBezTo>
                  <a:cubicBezTo>
                    <a:pt x="2821" y="9777"/>
                    <a:pt x="1278" y="12733"/>
                    <a:pt x="506" y="15006"/>
                  </a:cubicBezTo>
                  <a:cubicBezTo>
                    <a:pt x="-265" y="17280"/>
                    <a:pt x="-265" y="18872"/>
                    <a:pt x="1278" y="19952"/>
                  </a:cubicBezTo>
                  <a:cubicBezTo>
                    <a:pt x="2821" y="21032"/>
                    <a:pt x="5906" y="21600"/>
                    <a:pt x="9506" y="21486"/>
                  </a:cubicBezTo>
                  <a:cubicBezTo>
                    <a:pt x="13106" y="21373"/>
                    <a:pt x="17221" y="20577"/>
                    <a:pt x="21335" y="197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4" name="Line"/>
            <p:cNvSpPr/>
            <p:nvPr/>
          </p:nvSpPr>
          <p:spPr>
            <a:xfrm>
              <a:off x="6915589" y="5692020"/>
              <a:ext cx="222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91" y="16560"/>
                    <a:pt x="6583" y="11520"/>
                    <a:pt x="10183" y="7920"/>
                  </a:cubicBezTo>
                  <a:cubicBezTo>
                    <a:pt x="13783" y="4320"/>
                    <a:pt x="17691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5" name="Line"/>
            <p:cNvSpPr/>
            <p:nvPr/>
          </p:nvSpPr>
          <p:spPr>
            <a:xfrm>
              <a:off x="7241327" y="5829518"/>
              <a:ext cx="122996" cy="20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389" fill="norm" stroke="1" extrusionOk="0">
                  <a:moveTo>
                    <a:pt x="20541" y="3536"/>
                  </a:moveTo>
                  <a:cubicBezTo>
                    <a:pt x="19809" y="2434"/>
                    <a:pt x="19076" y="1332"/>
                    <a:pt x="17612" y="671"/>
                  </a:cubicBezTo>
                  <a:cubicBezTo>
                    <a:pt x="16148" y="9"/>
                    <a:pt x="13951" y="-211"/>
                    <a:pt x="10839" y="230"/>
                  </a:cubicBezTo>
                  <a:cubicBezTo>
                    <a:pt x="7727" y="671"/>
                    <a:pt x="3700" y="1773"/>
                    <a:pt x="1687" y="2875"/>
                  </a:cubicBezTo>
                  <a:cubicBezTo>
                    <a:pt x="-327" y="3977"/>
                    <a:pt x="-327" y="5079"/>
                    <a:pt x="588" y="5850"/>
                  </a:cubicBezTo>
                  <a:cubicBezTo>
                    <a:pt x="1504" y="6622"/>
                    <a:pt x="3334" y="7062"/>
                    <a:pt x="5897" y="6842"/>
                  </a:cubicBezTo>
                  <a:cubicBezTo>
                    <a:pt x="8459" y="6622"/>
                    <a:pt x="11754" y="5740"/>
                    <a:pt x="14317" y="4748"/>
                  </a:cubicBezTo>
                  <a:cubicBezTo>
                    <a:pt x="16880" y="3756"/>
                    <a:pt x="18710" y="2654"/>
                    <a:pt x="19809" y="2875"/>
                  </a:cubicBezTo>
                  <a:cubicBezTo>
                    <a:pt x="20907" y="3095"/>
                    <a:pt x="21273" y="4638"/>
                    <a:pt x="21273" y="7944"/>
                  </a:cubicBezTo>
                  <a:cubicBezTo>
                    <a:pt x="21273" y="11250"/>
                    <a:pt x="20907" y="16320"/>
                    <a:pt x="20541" y="21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6" name="Line"/>
            <p:cNvSpPr/>
            <p:nvPr/>
          </p:nvSpPr>
          <p:spPr>
            <a:xfrm>
              <a:off x="7436289" y="6022220"/>
              <a:ext cx="43509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15429" y="0"/>
                  </a:moveTo>
                  <a:cubicBezTo>
                    <a:pt x="18514" y="1800"/>
                    <a:pt x="21600" y="3600"/>
                    <a:pt x="21086" y="6525"/>
                  </a:cubicBezTo>
                  <a:cubicBezTo>
                    <a:pt x="20571" y="9450"/>
                    <a:pt x="16457" y="13500"/>
                    <a:pt x="12343" y="16200"/>
                  </a:cubicBezTo>
                  <a:cubicBezTo>
                    <a:pt x="8229" y="18900"/>
                    <a:pt x="4114" y="202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7" name="Line"/>
            <p:cNvSpPr/>
            <p:nvPr/>
          </p:nvSpPr>
          <p:spPr>
            <a:xfrm>
              <a:off x="7694122" y="5860576"/>
              <a:ext cx="91947" cy="136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067" fill="norm" stroke="1" extrusionOk="0">
                  <a:moveTo>
                    <a:pt x="12091" y="2411"/>
                  </a:moveTo>
                  <a:cubicBezTo>
                    <a:pt x="9691" y="3066"/>
                    <a:pt x="7291" y="3720"/>
                    <a:pt x="5131" y="5848"/>
                  </a:cubicBezTo>
                  <a:cubicBezTo>
                    <a:pt x="2971" y="7975"/>
                    <a:pt x="1051" y="11575"/>
                    <a:pt x="331" y="14193"/>
                  </a:cubicBezTo>
                  <a:cubicBezTo>
                    <a:pt x="-389" y="16811"/>
                    <a:pt x="91" y="18448"/>
                    <a:pt x="1531" y="19593"/>
                  </a:cubicBezTo>
                  <a:cubicBezTo>
                    <a:pt x="2971" y="20738"/>
                    <a:pt x="5371" y="21393"/>
                    <a:pt x="8491" y="20902"/>
                  </a:cubicBezTo>
                  <a:cubicBezTo>
                    <a:pt x="11611" y="20411"/>
                    <a:pt x="15451" y="18775"/>
                    <a:pt x="17851" y="15502"/>
                  </a:cubicBezTo>
                  <a:cubicBezTo>
                    <a:pt x="20251" y="12229"/>
                    <a:pt x="21211" y="7320"/>
                    <a:pt x="20731" y="4375"/>
                  </a:cubicBezTo>
                  <a:cubicBezTo>
                    <a:pt x="20251" y="1429"/>
                    <a:pt x="18331" y="448"/>
                    <a:pt x="15931" y="120"/>
                  </a:cubicBezTo>
                  <a:cubicBezTo>
                    <a:pt x="13531" y="-207"/>
                    <a:pt x="10651" y="120"/>
                    <a:pt x="9451" y="1266"/>
                  </a:cubicBezTo>
                  <a:cubicBezTo>
                    <a:pt x="8251" y="2411"/>
                    <a:pt x="8731" y="4375"/>
                    <a:pt x="9211" y="63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8" name="Line"/>
            <p:cNvSpPr/>
            <p:nvPr/>
          </p:nvSpPr>
          <p:spPr>
            <a:xfrm>
              <a:off x="7842689" y="5952370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9" name="Line"/>
            <p:cNvSpPr/>
            <p:nvPr/>
          </p:nvSpPr>
          <p:spPr>
            <a:xfrm>
              <a:off x="7948910" y="5898893"/>
              <a:ext cx="96037" cy="92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042" fill="norm" stroke="1" extrusionOk="0">
                  <a:moveTo>
                    <a:pt x="15541" y="2047"/>
                  </a:moveTo>
                  <a:cubicBezTo>
                    <a:pt x="13243" y="1087"/>
                    <a:pt x="10945" y="127"/>
                    <a:pt x="8877" y="367"/>
                  </a:cubicBezTo>
                  <a:cubicBezTo>
                    <a:pt x="6809" y="607"/>
                    <a:pt x="4971" y="2047"/>
                    <a:pt x="3592" y="3967"/>
                  </a:cubicBezTo>
                  <a:cubicBezTo>
                    <a:pt x="2213" y="5887"/>
                    <a:pt x="1294" y="8287"/>
                    <a:pt x="605" y="10687"/>
                  </a:cubicBezTo>
                  <a:cubicBezTo>
                    <a:pt x="-84" y="13087"/>
                    <a:pt x="-544" y="15487"/>
                    <a:pt x="1294" y="17407"/>
                  </a:cubicBezTo>
                  <a:cubicBezTo>
                    <a:pt x="3133" y="19327"/>
                    <a:pt x="7269" y="20767"/>
                    <a:pt x="10486" y="21007"/>
                  </a:cubicBezTo>
                  <a:cubicBezTo>
                    <a:pt x="13703" y="21247"/>
                    <a:pt x="16001" y="20287"/>
                    <a:pt x="17839" y="17407"/>
                  </a:cubicBezTo>
                  <a:cubicBezTo>
                    <a:pt x="19677" y="14527"/>
                    <a:pt x="21056" y="9727"/>
                    <a:pt x="20826" y="6367"/>
                  </a:cubicBezTo>
                  <a:cubicBezTo>
                    <a:pt x="20596" y="3007"/>
                    <a:pt x="18758" y="1087"/>
                    <a:pt x="16690" y="367"/>
                  </a:cubicBezTo>
                  <a:cubicBezTo>
                    <a:pt x="14622" y="-353"/>
                    <a:pt x="12324" y="127"/>
                    <a:pt x="10026" y="6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0" name="Line"/>
            <p:cNvSpPr/>
            <p:nvPr/>
          </p:nvSpPr>
          <p:spPr>
            <a:xfrm>
              <a:off x="8109389" y="5876170"/>
              <a:ext cx="120651" cy="132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2057"/>
                  </a:moveTo>
                  <a:cubicBezTo>
                    <a:pt x="1516" y="1029"/>
                    <a:pt x="3032" y="0"/>
                    <a:pt x="5874" y="0"/>
                  </a:cubicBezTo>
                  <a:cubicBezTo>
                    <a:pt x="8716" y="0"/>
                    <a:pt x="12884" y="1029"/>
                    <a:pt x="14968" y="2571"/>
                  </a:cubicBezTo>
                  <a:cubicBezTo>
                    <a:pt x="17053" y="4114"/>
                    <a:pt x="17053" y="6171"/>
                    <a:pt x="14968" y="8571"/>
                  </a:cubicBezTo>
                  <a:cubicBezTo>
                    <a:pt x="12884" y="10971"/>
                    <a:pt x="8716" y="13714"/>
                    <a:pt x="5684" y="15943"/>
                  </a:cubicBezTo>
                  <a:cubicBezTo>
                    <a:pt x="2653" y="18171"/>
                    <a:pt x="758" y="19886"/>
                    <a:pt x="1137" y="20743"/>
                  </a:cubicBezTo>
                  <a:cubicBezTo>
                    <a:pt x="1516" y="21600"/>
                    <a:pt x="4168" y="21600"/>
                    <a:pt x="7958" y="21257"/>
                  </a:cubicBezTo>
                  <a:cubicBezTo>
                    <a:pt x="11747" y="20914"/>
                    <a:pt x="16674" y="20229"/>
                    <a:pt x="21600" y="19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1" name="Line"/>
            <p:cNvSpPr/>
            <p:nvPr/>
          </p:nvSpPr>
          <p:spPr>
            <a:xfrm>
              <a:off x="8324936" y="5866555"/>
              <a:ext cx="119696" cy="163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7" h="21356" fill="norm" stroke="1" extrusionOk="0">
                  <a:moveTo>
                    <a:pt x="9780" y="2088"/>
                  </a:moveTo>
                  <a:cubicBezTo>
                    <a:pt x="6180" y="981"/>
                    <a:pt x="2580" y="-127"/>
                    <a:pt x="960" y="11"/>
                  </a:cubicBezTo>
                  <a:cubicBezTo>
                    <a:pt x="-660" y="150"/>
                    <a:pt x="-300" y="1535"/>
                    <a:pt x="2580" y="3888"/>
                  </a:cubicBezTo>
                  <a:cubicBezTo>
                    <a:pt x="5460" y="6242"/>
                    <a:pt x="10860" y="9565"/>
                    <a:pt x="14100" y="11781"/>
                  </a:cubicBezTo>
                  <a:cubicBezTo>
                    <a:pt x="17340" y="13996"/>
                    <a:pt x="18420" y="15104"/>
                    <a:pt x="19320" y="16350"/>
                  </a:cubicBezTo>
                  <a:cubicBezTo>
                    <a:pt x="20220" y="17596"/>
                    <a:pt x="20940" y="18981"/>
                    <a:pt x="19680" y="19950"/>
                  </a:cubicBezTo>
                  <a:cubicBezTo>
                    <a:pt x="18420" y="20919"/>
                    <a:pt x="15180" y="21473"/>
                    <a:pt x="12840" y="21335"/>
                  </a:cubicBezTo>
                  <a:cubicBezTo>
                    <a:pt x="10500" y="21196"/>
                    <a:pt x="9060" y="20365"/>
                    <a:pt x="7620" y="19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2" name="Line"/>
            <p:cNvSpPr/>
            <p:nvPr/>
          </p:nvSpPr>
          <p:spPr>
            <a:xfrm>
              <a:off x="8350689" y="5838020"/>
              <a:ext cx="2286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600" y="11670"/>
                    <a:pt x="9200" y="3363"/>
                    <a:pt x="12800" y="870"/>
                  </a:cubicBezTo>
                  <a:cubicBezTo>
                    <a:pt x="16400" y="-1622"/>
                    <a:pt x="19000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3" name="Line"/>
            <p:cNvSpPr/>
            <p:nvPr/>
          </p:nvSpPr>
          <p:spPr>
            <a:xfrm>
              <a:off x="6788589" y="5336420"/>
              <a:ext cx="127001" cy="704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130"/>
                    <a:pt x="18000" y="259"/>
                    <a:pt x="17100" y="778"/>
                  </a:cubicBezTo>
                  <a:cubicBezTo>
                    <a:pt x="16200" y="1297"/>
                    <a:pt x="16200" y="2205"/>
                    <a:pt x="16020" y="3762"/>
                  </a:cubicBezTo>
                  <a:cubicBezTo>
                    <a:pt x="15840" y="5319"/>
                    <a:pt x="15480" y="7524"/>
                    <a:pt x="13860" y="9892"/>
                  </a:cubicBezTo>
                  <a:cubicBezTo>
                    <a:pt x="12240" y="12259"/>
                    <a:pt x="9360" y="14789"/>
                    <a:pt x="6840" y="16768"/>
                  </a:cubicBezTo>
                  <a:cubicBezTo>
                    <a:pt x="4320" y="18746"/>
                    <a:pt x="2160" y="201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4" name="Line"/>
            <p:cNvSpPr/>
            <p:nvPr/>
          </p:nvSpPr>
          <p:spPr>
            <a:xfrm>
              <a:off x="6458389" y="5362183"/>
              <a:ext cx="2694527" cy="1000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48" fill="norm" stroke="1" extrusionOk="0">
                  <a:moveTo>
                    <a:pt x="2336" y="1496"/>
                  </a:moveTo>
                  <a:cubicBezTo>
                    <a:pt x="2539" y="1222"/>
                    <a:pt x="2742" y="949"/>
                    <a:pt x="3157" y="721"/>
                  </a:cubicBezTo>
                  <a:cubicBezTo>
                    <a:pt x="3572" y="493"/>
                    <a:pt x="4198" y="311"/>
                    <a:pt x="4808" y="197"/>
                  </a:cubicBezTo>
                  <a:cubicBezTo>
                    <a:pt x="5417" y="83"/>
                    <a:pt x="6009" y="38"/>
                    <a:pt x="6593" y="15"/>
                  </a:cubicBezTo>
                  <a:cubicBezTo>
                    <a:pt x="7177" y="-8"/>
                    <a:pt x="7753" y="-8"/>
                    <a:pt x="8345" y="38"/>
                  </a:cubicBezTo>
                  <a:cubicBezTo>
                    <a:pt x="8938" y="83"/>
                    <a:pt x="9547" y="174"/>
                    <a:pt x="10157" y="288"/>
                  </a:cubicBezTo>
                  <a:cubicBezTo>
                    <a:pt x="10766" y="402"/>
                    <a:pt x="11376" y="539"/>
                    <a:pt x="11968" y="698"/>
                  </a:cubicBezTo>
                  <a:cubicBezTo>
                    <a:pt x="12561" y="858"/>
                    <a:pt x="13136" y="1040"/>
                    <a:pt x="13788" y="1245"/>
                  </a:cubicBezTo>
                  <a:cubicBezTo>
                    <a:pt x="14439" y="1450"/>
                    <a:pt x="15167" y="1678"/>
                    <a:pt x="15870" y="1906"/>
                  </a:cubicBezTo>
                  <a:cubicBezTo>
                    <a:pt x="16572" y="2134"/>
                    <a:pt x="17250" y="2362"/>
                    <a:pt x="17901" y="2658"/>
                  </a:cubicBezTo>
                  <a:cubicBezTo>
                    <a:pt x="18553" y="2954"/>
                    <a:pt x="19179" y="3319"/>
                    <a:pt x="19746" y="3751"/>
                  </a:cubicBezTo>
                  <a:cubicBezTo>
                    <a:pt x="20313" y="4184"/>
                    <a:pt x="20821" y="4686"/>
                    <a:pt x="21143" y="5324"/>
                  </a:cubicBezTo>
                  <a:cubicBezTo>
                    <a:pt x="21465" y="5962"/>
                    <a:pt x="21600" y="6736"/>
                    <a:pt x="21532" y="7807"/>
                  </a:cubicBezTo>
                  <a:cubicBezTo>
                    <a:pt x="21465" y="8878"/>
                    <a:pt x="21194" y="10245"/>
                    <a:pt x="20872" y="11658"/>
                  </a:cubicBezTo>
                  <a:cubicBezTo>
                    <a:pt x="20550" y="13070"/>
                    <a:pt x="20178" y="14529"/>
                    <a:pt x="19814" y="15873"/>
                  </a:cubicBezTo>
                  <a:cubicBezTo>
                    <a:pt x="19450" y="17217"/>
                    <a:pt x="19095" y="18448"/>
                    <a:pt x="18807" y="19382"/>
                  </a:cubicBezTo>
                  <a:cubicBezTo>
                    <a:pt x="18519" y="20316"/>
                    <a:pt x="18299" y="20954"/>
                    <a:pt x="17961" y="21273"/>
                  </a:cubicBezTo>
                  <a:cubicBezTo>
                    <a:pt x="17622" y="21592"/>
                    <a:pt x="17165" y="21592"/>
                    <a:pt x="16640" y="21478"/>
                  </a:cubicBezTo>
                  <a:cubicBezTo>
                    <a:pt x="16115" y="21364"/>
                    <a:pt x="15523" y="21136"/>
                    <a:pt x="14871" y="20886"/>
                  </a:cubicBezTo>
                  <a:cubicBezTo>
                    <a:pt x="14219" y="20635"/>
                    <a:pt x="13508" y="20362"/>
                    <a:pt x="12874" y="20111"/>
                  </a:cubicBezTo>
                  <a:cubicBezTo>
                    <a:pt x="12239" y="19860"/>
                    <a:pt x="11680" y="19633"/>
                    <a:pt x="11096" y="19427"/>
                  </a:cubicBezTo>
                  <a:cubicBezTo>
                    <a:pt x="10512" y="19222"/>
                    <a:pt x="9903" y="19040"/>
                    <a:pt x="9285" y="18881"/>
                  </a:cubicBezTo>
                  <a:cubicBezTo>
                    <a:pt x="8667" y="18721"/>
                    <a:pt x="8041" y="18584"/>
                    <a:pt x="7406" y="18448"/>
                  </a:cubicBezTo>
                  <a:cubicBezTo>
                    <a:pt x="6771" y="18311"/>
                    <a:pt x="6128" y="18174"/>
                    <a:pt x="5502" y="18106"/>
                  </a:cubicBezTo>
                  <a:cubicBezTo>
                    <a:pt x="4875" y="18038"/>
                    <a:pt x="4266" y="18038"/>
                    <a:pt x="3538" y="18038"/>
                  </a:cubicBezTo>
                  <a:cubicBezTo>
                    <a:pt x="2810" y="18038"/>
                    <a:pt x="1964" y="18038"/>
                    <a:pt x="1354" y="17992"/>
                  </a:cubicBezTo>
                  <a:cubicBezTo>
                    <a:pt x="745" y="17946"/>
                    <a:pt x="372" y="17855"/>
                    <a:pt x="0" y="177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5" name="Line"/>
            <p:cNvSpPr/>
            <p:nvPr/>
          </p:nvSpPr>
          <p:spPr>
            <a:xfrm>
              <a:off x="9711041" y="5711556"/>
              <a:ext cx="150949" cy="484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85" fill="norm" stroke="1" extrusionOk="0">
                  <a:moveTo>
                    <a:pt x="12394" y="824"/>
                  </a:moveTo>
                  <a:cubicBezTo>
                    <a:pt x="12094" y="355"/>
                    <a:pt x="11794" y="-115"/>
                    <a:pt x="11644" y="26"/>
                  </a:cubicBezTo>
                  <a:cubicBezTo>
                    <a:pt x="11494" y="167"/>
                    <a:pt x="11494" y="918"/>
                    <a:pt x="10744" y="2608"/>
                  </a:cubicBezTo>
                  <a:cubicBezTo>
                    <a:pt x="9994" y="4299"/>
                    <a:pt x="8494" y="6928"/>
                    <a:pt x="6544" y="9793"/>
                  </a:cubicBezTo>
                  <a:cubicBezTo>
                    <a:pt x="4594" y="12657"/>
                    <a:pt x="2194" y="15756"/>
                    <a:pt x="994" y="17588"/>
                  </a:cubicBezTo>
                  <a:cubicBezTo>
                    <a:pt x="-206" y="19419"/>
                    <a:pt x="-206" y="19982"/>
                    <a:pt x="394" y="20499"/>
                  </a:cubicBezTo>
                  <a:cubicBezTo>
                    <a:pt x="994" y="21015"/>
                    <a:pt x="2194" y="21485"/>
                    <a:pt x="5794" y="21485"/>
                  </a:cubicBezTo>
                  <a:cubicBezTo>
                    <a:pt x="9394" y="21485"/>
                    <a:pt x="15394" y="21015"/>
                    <a:pt x="21394" y="20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6" name="Line"/>
            <p:cNvSpPr/>
            <p:nvPr/>
          </p:nvSpPr>
          <p:spPr>
            <a:xfrm>
              <a:off x="9671489" y="5969304"/>
              <a:ext cx="317501" cy="46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52" y="15709"/>
                    <a:pt x="2304" y="9818"/>
                    <a:pt x="4536" y="5891"/>
                  </a:cubicBezTo>
                  <a:cubicBezTo>
                    <a:pt x="6768" y="1964"/>
                    <a:pt x="10080" y="0"/>
                    <a:pt x="13104" y="0"/>
                  </a:cubicBezTo>
                  <a:cubicBezTo>
                    <a:pt x="16128" y="0"/>
                    <a:pt x="18864" y="1964"/>
                    <a:pt x="21600" y="3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7" name="Line"/>
            <p:cNvSpPr/>
            <p:nvPr/>
          </p:nvSpPr>
          <p:spPr>
            <a:xfrm>
              <a:off x="9871778" y="5967048"/>
              <a:ext cx="237862" cy="207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0802" fill="norm" stroke="1" extrusionOk="0">
                  <a:moveTo>
                    <a:pt x="12306" y="437"/>
                  </a:moveTo>
                  <a:cubicBezTo>
                    <a:pt x="11350" y="14"/>
                    <a:pt x="10394" y="-410"/>
                    <a:pt x="8578" y="755"/>
                  </a:cubicBezTo>
                  <a:cubicBezTo>
                    <a:pt x="6762" y="1919"/>
                    <a:pt x="4086" y="4672"/>
                    <a:pt x="2462" y="7743"/>
                  </a:cubicBezTo>
                  <a:cubicBezTo>
                    <a:pt x="837" y="10814"/>
                    <a:pt x="263" y="14202"/>
                    <a:pt x="72" y="16425"/>
                  </a:cubicBezTo>
                  <a:cubicBezTo>
                    <a:pt x="-119" y="18649"/>
                    <a:pt x="72" y="19708"/>
                    <a:pt x="646" y="20343"/>
                  </a:cubicBezTo>
                  <a:cubicBezTo>
                    <a:pt x="1219" y="20978"/>
                    <a:pt x="2175" y="21190"/>
                    <a:pt x="3800" y="19390"/>
                  </a:cubicBezTo>
                  <a:cubicBezTo>
                    <a:pt x="5424" y="17590"/>
                    <a:pt x="7718" y="13778"/>
                    <a:pt x="9056" y="11131"/>
                  </a:cubicBezTo>
                  <a:cubicBezTo>
                    <a:pt x="10394" y="8484"/>
                    <a:pt x="10777" y="7002"/>
                    <a:pt x="10968" y="6790"/>
                  </a:cubicBezTo>
                  <a:cubicBezTo>
                    <a:pt x="11159" y="6578"/>
                    <a:pt x="11159" y="7637"/>
                    <a:pt x="11254" y="9225"/>
                  </a:cubicBezTo>
                  <a:cubicBezTo>
                    <a:pt x="11350" y="10814"/>
                    <a:pt x="11541" y="12931"/>
                    <a:pt x="12115" y="14414"/>
                  </a:cubicBezTo>
                  <a:cubicBezTo>
                    <a:pt x="12688" y="15896"/>
                    <a:pt x="13644" y="16743"/>
                    <a:pt x="15269" y="16637"/>
                  </a:cubicBezTo>
                  <a:cubicBezTo>
                    <a:pt x="16893" y="16531"/>
                    <a:pt x="19187" y="15472"/>
                    <a:pt x="21481" y="14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8" name="Line"/>
            <p:cNvSpPr/>
            <p:nvPr/>
          </p:nvSpPr>
          <p:spPr>
            <a:xfrm>
              <a:off x="10157906" y="5692020"/>
              <a:ext cx="109475" cy="413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397" fill="norm" stroke="1" extrusionOk="0">
                  <a:moveTo>
                    <a:pt x="13937" y="0"/>
                  </a:moveTo>
                  <a:cubicBezTo>
                    <a:pt x="10677" y="1864"/>
                    <a:pt x="7416" y="3728"/>
                    <a:pt x="5175" y="5921"/>
                  </a:cubicBezTo>
                  <a:cubicBezTo>
                    <a:pt x="2933" y="8114"/>
                    <a:pt x="1711" y="10636"/>
                    <a:pt x="1099" y="12225"/>
                  </a:cubicBezTo>
                  <a:cubicBezTo>
                    <a:pt x="488" y="13815"/>
                    <a:pt x="488" y="14473"/>
                    <a:pt x="284" y="15131"/>
                  </a:cubicBezTo>
                  <a:cubicBezTo>
                    <a:pt x="81" y="15789"/>
                    <a:pt x="-327" y="16447"/>
                    <a:pt x="488" y="16611"/>
                  </a:cubicBezTo>
                  <a:cubicBezTo>
                    <a:pt x="1303" y="16776"/>
                    <a:pt x="3341" y="16447"/>
                    <a:pt x="5175" y="16118"/>
                  </a:cubicBezTo>
                  <a:cubicBezTo>
                    <a:pt x="7009" y="15789"/>
                    <a:pt x="8639" y="15460"/>
                    <a:pt x="10677" y="15241"/>
                  </a:cubicBezTo>
                  <a:cubicBezTo>
                    <a:pt x="12715" y="15021"/>
                    <a:pt x="15160" y="14912"/>
                    <a:pt x="16994" y="15076"/>
                  </a:cubicBezTo>
                  <a:cubicBezTo>
                    <a:pt x="18828" y="15241"/>
                    <a:pt x="20050" y="15679"/>
                    <a:pt x="20662" y="16556"/>
                  </a:cubicBezTo>
                  <a:cubicBezTo>
                    <a:pt x="21273" y="17434"/>
                    <a:pt x="21273" y="18749"/>
                    <a:pt x="20254" y="19626"/>
                  </a:cubicBezTo>
                  <a:cubicBezTo>
                    <a:pt x="19235" y="20504"/>
                    <a:pt x="17198" y="20942"/>
                    <a:pt x="14548" y="21216"/>
                  </a:cubicBezTo>
                  <a:cubicBezTo>
                    <a:pt x="11899" y="21490"/>
                    <a:pt x="8639" y="21600"/>
                    <a:pt x="5786" y="20449"/>
                  </a:cubicBezTo>
                  <a:cubicBezTo>
                    <a:pt x="2933" y="19297"/>
                    <a:pt x="488" y="16885"/>
                    <a:pt x="81" y="15295"/>
                  </a:cubicBezTo>
                  <a:cubicBezTo>
                    <a:pt x="-327" y="13706"/>
                    <a:pt x="1303" y="12938"/>
                    <a:pt x="2933" y="12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9" name="Line"/>
            <p:cNvSpPr/>
            <p:nvPr/>
          </p:nvSpPr>
          <p:spPr>
            <a:xfrm>
              <a:off x="10339089" y="5679320"/>
              <a:ext cx="3166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600" fill="norm" stroke="1" extrusionOk="0">
                  <a:moveTo>
                    <a:pt x="6854" y="0"/>
                  </a:moveTo>
                  <a:cubicBezTo>
                    <a:pt x="5414" y="2836"/>
                    <a:pt x="3974" y="5673"/>
                    <a:pt x="2822" y="8509"/>
                  </a:cubicBezTo>
                  <a:cubicBezTo>
                    <a:pt x="1670" y="11345"/>
                    <a:pt x="806" y="14182"/>
                    <a:pt x="374" y="15982"/>
                  </a:cubicBezTo>
                  <a:cubicBezTo>
                    <a:pt x="-58" y="17782"/>
                    <a:pt x="-58" y="18545"/>
                    <a:pt x="86" y="19200"/>
                  </a:cubicBezTo>
                  <a:cubicBezTo>
                    <a:pt x="230" y="19855"/>
                    <a:pt x="518" y="20400"/>
                    <a:pt x="1022" y="20727"/>
                  </a:cubicBezTo>
                  <a:cubicBezTo>
                    <a:pt x="1526" y="21055"/>
                    <a:pt x="2246" y="21164"/>
                    <a:pt x="3182" y="20891"/>
                  </a:cubicBezTo>
                  <a:cubicBezTo>
                    <a:pt x="4118" y="20618"/>
                    <a:pt x="5270" y="19964"/>
                    <a:pt x="6710" y="18709"/>
                  </a:cubicBezTo>
                  <a:cubicBezTo>
                    <a:pt x="8150" y="17455"/>
                    <a:pt x="9878" y="15600"/>
                    <a:pt x="10742" y="14345"/>
                  </a:cubicBezTo>
                  <a:cubicBezTo>
                    <a:pt x="11606" y="13091"/>
                    <a:pt x="11606" y="12436"/>
                    <a:pt x="11174" y="12109"/>
                  </a:cubicBezTo>
                  <a:cubicBezTo>
                    <a:pt x="10742" y="11782"/>
                    <a:pt x="9878" y="11782"/>
                    <a:pt x="8942" y="12218"/>
                  </a:cubicBezTo>
                  <a:cubicBezTo>
                    <a:pt x="8006" y="12655"/>
                    <a:pt x="6998" y="13527"/>
                    <a:pt x="6206" y="14891"/>
                  </a:cubicBezTo>
                  <a:cubicBezTo>
                    <a:pt x="5414" y="16255"/>
                    <a:pt x="4838" y="18109"/>
                    <a:pt x="4838" y="19200"/>
                  </a:cubicBezTo>
                  <a:cubicBezTo>
                    <a:pt x="4838" y="20291"/>
                    <a:pt x="5414" y="20618"/>
                    <a:pt x="8294" y="20891"/>
                  </a:cubicBezTo>
                  <a:cubicBezTo>
                    <a:pt x="11174" y="21164"/>
                    <a:pt x="16358" y="21382"/>
                    <a:pt x="215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0" name="Line"/>
            <p:cNvSpPr/>
            <p:nvPr/>
          </p:nvSpPr>
          <p:spPr>
            <a:xfrm>
              <a:off x="10939331" y="5697241"/>
              <a:ext cx="97409" cy="388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409" fill="norm" stroke="1" extrusionOk="0">
                  <a:moveTo>
                    <a:pt x="21149" y="1464"/>
                  </a:moveTo>
                  <a:cubicBezTo>
                    <a:pt x="21149" y="763"/>
                    <a:pt x="21149" y="63"/>
                    <a:pt x="20230" y="4"/>
                  </a:cubicBezTo>
                  <a:cubicBezTo>
                    <a:pt x="19311" y="-54"/>
                    <a:pt x="17472" y="530"/>
                    <a:pt x="14945" y="2340"/>
                  </a:cubicBezTo>
                  <a:cubicBezTo>
                    <a:pt x="12417" y="4149"/>
                    <a:pt x="9200" y="7185"/>
                    <a:pt x="6443" y="10279"/>
                  </a:cubicBezTo>
                  <a:cubicBezTo>
                    <a:pt x="3685" y="13373"/>
                    <a:pt x="1387" y="16525"/>
                    <a:pt x="468" y="18452"/>
                  </a:cubicBezTo>
                  <a:cubicBezTo>
                    <a:pt x="-451" y="20378"/>
                    <a:pt x="9" y="21079"/>
                    <a:pt x="1617" y="21312"/>
                  </a:cubicBezTo>
                  <a:cubicBezTo>
                    <a:pt x="3226" y="21546"/>
                    <a:pt x="5983" y="21312"/>
                    <a:pt x="8740" y="21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1" name="Line"/>
            <p:cNvSpPr/>
            <p:nvPr/>
          </p:nvSpPr>
          <p:spPr>
            <a:xfrm>
              <a:off x="11019276" y="5948137"/>
              <a:ext cx="130040" cy="136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085" fill="norm" stroke="1" extrusionOk="0">
                  <a:moveTo>
                    <a:pt x="5914" y="3600"/>
                  </a:moveTo>
                  <a:cubicBezTo>
                    <a:pt x="3857" y="6873"/>
                    <a:pt x="1800" y="10145"/>
                    <a:pt x="772" y="12927"/>
                  </a:cubicBezTo>
                  <a:cubicBezTo>
                    <a:pt x="-257" y="15709"/>
                    <a:pt x="-257" y="18000"/>
                    <a:pt x="772" y="19473"/>
                  </a:cubicBezTo>
                  <a:cubicBezTo>
                    <a:pt x="1800" y="20945"/>
                    <a:pt x="3857" y="21600"/>
                    <a:pt x="7114" y="20618"/>
                  </a:cubicBezTo>
                  <a:cubicBezTo>
                    <a:pt x="10372" y="19636"/>
                    <a:pt x="14829" y="17018"/>
                    <a:pt x="17572" y="13745"/>
                  </a:cubicBezTo>
                  <a:cubicBezTo>
                    <a:pt x="20314" y="10473"/>
                    <a:pt x="21343" y="6545"/>
                    <a:pt x="21000" y="3927"/>
                  </a:cubicBezTo>
                  <a:cubicBezTo>
                    <a:pt x="20657" y="1309"/>
                    <a:pt x="18943" y="0"/>
                    <a:pt x="16714" y="0"/>
                  </a:cubicBezTo>
                  <a:cubicBezTo>
                    <a:pt x="14486" y="0"/>
                    <a:pt x="11743" y="1309"/>
                    <a:pt x="9000" y="2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2" name="Line"/>
            <p:cNvSpPr/>
            <p:nvPr/>
          </p:nvSpPr>
          <p:spPr>
            <a:xfrm>
              <a:off x="11191027" y="5926970"/>
              <a:ext cx="166549" cy="153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474" fill="norm" stroke="1" extrusionOk="0">
                  <a:moveTo>
                    <a:pt x="11619" y="10652"/>
                  </a:moveTo>
                  <a:cubicBezTo>
                    <a:pt x="8985" y="10652"/>
                    <a:pt x="6350" y="10652"/>
                    <a:pt x="4375" y="11392"/>
                  </a:cubicBezTo>
                  <a:cubicBezTo>
                    <a:pt x="2399" y="12132"/>
                    <a:pt x="1082" y="13611"/>
                    <a:pt x="424" y="15090"/>
                  </a:cubicBezTo>
                  <a:cubicBezTo>
                    <a:pt x="-235" y="16570"/>
                    <a:pt x="-235" y="18049"/>
                    <a:pt x="1214" y="19233"/>
                  </a:cubicBezTo>
                  <a:cubicBezTo>
                    <a:pt x="2663" y="20416"/>
                    <a:pt x="5560" y="21304"/>
                    <a:pt x="8985" y="21452"/>
                  </a:cubicBezTo>
                  <a:cubicBezTo>
                    <a:pt x="12409" y="21600"/>
                    <a:pt x="16360" y="21008"/>
                    <a:pt x="18599" y="18937"/>
                  </a:cubicBezTo>
                  <a:cubicBezTo>
                    <a:pt x="20838" y="16866"/>
                    <a:pt x="21365" y="13315"/>
                    <a:pt x="19916" y="9912"/>
                  </a:cubicBezTo>
                  <a:cubicBezTo>
                    <a:pt x="18467" y="6510"/>
                    <a:pt x="15043" y="3255"/>
                    <a:pt x="116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3" name="Line"/>
            <p:cNvSpPr/>
            <p:nvPr/>
          </p:nvSpPr>
          <p:spPr>
            <a:xfrm>
              <a:off x="11409876" y="5730120"/>
              <a:ext cx="96764" cy="360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401" fill="norm" stroke="1" extrusionOk="0">
                  <a:moveTo>
                    <a:pt x="21009" y="0"/>
                  </a:moveTo>
                  <a:cubicBezTo>
                    <a:pt x="17792" y="2888"/>
                    <a:pt x="14575" y="5777"/>
                    <a:pt x="11128" y="8853"/>
                  </a:cubicBezTo>
                  <a:cubicBezTo>
                    <a:pt x="7681" y="11930"/>
                    <a:pt x="4005" y="15195"/>
                    <a:pt x="1937" y="17393"/>
                  </a:cubicBezTo>
                  <a:cubicBezTo>
                    <a:pt x="-131" y="19591"/>
                    <a:pt x="-591" y="20721"/>
                    <a:pt x="788" y="21160"/>
                  </a:cubicBezTo>
                  <a:cubicBezTo>
                    <a:pt x="2166" y="21600"/>
                    <a:pt x="5383" y="21349"/>
                    <a:pt x="8600" y="21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4" name="Line"/>
            <p:cNvSpPr/>
            <p:nvPr/>
          </p:nvSpPr>
          <p:spPr>
            <a:xfrm>
              <a:off x="11420490" y="5917355"/>
              <a:ext cx="168700" cy="142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455" fill="norm" stroke="1" extrusionOk="0">
                  <a:moveTo>
                    <a:pt x="20994" y="2396"/>
                  </a:moveTo>
                  <a:cubicBezTo>
                    <a:pt x="20204" y="1126"/>
                    <a:pt x="19414" y="-145"/>
                    <a:pt x="17043" y="14"/>
                  </a:cubicBezTo>
                  <a:cubicBezTo>
                    <a:pt x="14672" y="173"/>
                    <a:pt x="10721" y="1761"/>
                    <a:pt x="7692" y="3984"/>
                  </a:cubicBezTo>
                  <a:cubicBezTo>
                    <a:pt x="4662" y="6208"/>
                    <a:pt x="2555" y="9067"/>
                    <a:pt x="1238" y="11290"/>
                  </a:cubicBezTo>
                  <a:cubicBezTo>
                    <a:pt x="-79" y="13514"/>
                    <a:pt x="-606" y="15102"/>
                    <a:pt x="974" y="16690"/>
                  </a:cubicBezTo>
                  <a:cubicBezTo>
                    <a:pt x="2555" y="18279"/>
                    <a:pt x="6243" y="19867"/>
                    <a:pt x="8877" y="20661"/>
                  </a:cubicBezTo>
                  <a:cubicBezTo>
                    <a:pt x="11511" y="21455"/>
                    <a:pt x="13092" y="21455"/>
                    <a:pt x="14672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5" name="Line"/>
            <p:cNvSpPr/>
            <p:nvPr/>
          </p:nvSpPr>
          <p:spPr>
            <a:xfrm>
              <a:off x="11608239" y="6028570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6" name="Line"/>
            <p:cNvSpPr/>
            <p:nvPr/>
          </p:nvSpPr>
          <p:spPr>
            <a:xfrm>
              <a:off x="11798739" y="5952370"/>
              <a:ext cx="95251" cy="133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2880" y="0"/>
                  </a:moveTo>
                  <a:cubicBezTo>
                    <a:pt x="1440" y="6075"/>
                    <a:pt x="0" y="12150"/>
                    <a:pt x="0" y="15862"/>
                  </a:cubicBezTo>
                  <a:cubicBezTo>
                    <a:pt x="0" y="19575"/>
                    <a:pt x="1440" y="20925"/>
                    <a:pt x="4320" y="21262"/>
                  </a:cubicBezTo>
                  <a:cubicBezTo>
                    <a:pt x="7200" y="21600"/>
                    <a:pt x="11520" y="20925"/>
                    <a:pt x="14640" y="19912"/>
                  </a:cubicBezTo>
                  <a:cubicBezTo>
                    <a:pt x="17760" y="18900"/>
                    <a:pt x="19680" y="17550"/>
                    <a:pt x="2160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7" name="Line"/>
            <p:cNvSpPr/>
            <p:nvPr/>
          </p:nvSpPr>
          <p:spPr>
            <a:xfrm>
              <a:off x="11868589" y="5899318"/>
              <a:ext cx="254701" cy="357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0950" fill="norm" stroke="1" extrusionOk="0">
                  <a:moveTo>
                    <a:pt x="3688" y="6463"/>
                  </a:moveTo>
                  <a:cubicBezTo>
                    <a:pt x="2985" y="6836"/>
                    <a:pt x="2283" y="7208"/>
                    <a:pt x="1844" y="7767"/>
                  </a:cubicBezTo>
                  <a:cubicBezTo>
                    <a:pt x="1405" y="8325"/>
                    <a:pt x="1229" y="9070"/>
                    <a:pt x="1580" y="9567"/>
                  </a:cubicBezTo>
                  <a:cubicBezTo>
                    <a:pt x="1932" y="10063"/>
                    <a:pt x="2810" y="10312"/>
                    <a:pt x="4039" y="10125"/>
                  </a:cubicBezTo>
                  <a:cubicBezTo>
                    <a:pt x="5268" y="9939"/>
                    <a:pt x="6849" y="9318"/>
                    <a:pt x="7902" y="8760"/>
                  </a:cubicBezTo>
                  <a:cubicBezTo>
                    <a:pt x="8956" y="8201"/>
                    <a:pt x="9483" y="7705"/>
                    <a:pt x="9395" y="7829"/>
                  </a:cubicBezTo>
                  <a:cubicBezTo>
                    <a:pt x="9307" y="7953"/>
                    <a:pt x="8605" y="8698"/>
                    <a:pt x="7288" y="10436"/>
                  </a:cubicBezTo>
                  <a:cubicBezTo>
                    <a:pt x="5971" y="12174"/>
                    <a:pt x="4039" y="14905"/>
                    <a:pt x="2810" y="16705"/>
                  </a:cubicBezTo>
                  <a:cubicBezTo>
                    <a:pt x="1580" y="18505"/>
                    <a:pt x="1054" y="19374"/>
                    <a:pt x="702" y="20118"/>
                  </a:cubicBezTo>
                  <a:cubicBezTo>
                    <a:pt x="351" y="20863"/>
                    <a:pt x="176" y="21484"/>
                    <a:pt x="966" y="20243"/>
                  </a:cubicBezTo>
                  <a:cubicBezTo>
                    <a:pt x="1756" y="19001"/>
                    <a:pt x="3512" y="15898"/>
                    <a:pt x="5883" y="12484"/>
                  </a:cubicBezTo>
                  <a:cubicBezTo>
                    <a:pt x="8254" y="9070"/>
                    <a:pt x="11239" y="5346"/>
                    <a:pt x="12995" y="3236"/>
                  </a:cubicBezTo>
                  <a:cubicBezTo>
                    <a:pt x="14751" y="1125"/>
                    <a:pt x="15278" y="629"/>
                    <a:pt x="15980" y="318"/>
                  </a:cubicBezTo>
                  <a:cubicBezTo>
                    <a:pt x="16683" y="8"/>
                    <a:pt x="17561" y="-116"/>
                    <a:pt x="18351" y="132"/>
                  </a:cubicBezTo>
                  <a:cubicBezTo>
                    <a:pt x="19141" y="381"/>
                    <a:pt x="19844" y="1001"/>
                    <a:pt x="20459" y="2181"/>
                  </a:cubicBezTo>
                  <a:cubicBezTo>
                    <a:pt x="21073" y="3360"/>
                    <a:pt x="21600" y="5098"/>
                    <a:pt x="20459" y="6525"/>
                  </a:cubicBezTo>
                  <a:cubicBezTo>
                    <a:pt x="19317" y="7953"/>
                    <a:pt x="16507" y="9070"/>
                    <a:pt x="12820" y="9877"/>
                  </a:cubicBezTo>
                  <a:cubicBezTo>
                    <a:pt x="9132" y="10684"/>
                    <a:pt x="4566" y="11181"/>
                    <a:pt x="0" y="116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07" name="Drawing"/>
          <p:cNvGrpSpPr/>
          <p:nvPr/>
        </p:nvGrpSpPr>
        <p:grpSpPr>
          <a:xfrm>
            <a:off x="1612899" y="2104940"/>
            <a:ext cx="9847313" cy="3536348"/>
            <a:chOff x="0" y="0"/>
            <a:chExt cx="9847311" cy="3536346"/>
          </a:xfrm>
        </p:grpSpPr>
        <p:sp>
          <p:nvSpPr>
            <p:cNvPr id="3230" name="Line"/>
            <p:cNvSpPr/>
            <p:nvPr/>
          </p:nvSpPr>
          <p:spPr>
            <a:xfrm>
              <a:off x="70213" y="188356"/>
              <a:ext cx="207071" cy="592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529" fill="norm" stroke="1" extrusionOk="0">
                  <a:moveTo>
                    <a:pt x="2607" y="8037"/>
                  </a:moveTo>
                  <a:cubicBezTo>
                    <a:pt x="2386" y="10958"/>
                    <a:pt x="2166" y="13879"/>
                    <a:pt x="1946" y="15916"/>
                  </a:cubicBezTo>
                  <a:cubicBezTo>
                    <a:pt x="1725" y="17953"/>
                    <a:pt x="1505" y="19106"/>
                    <a:pt x="1174" y="19990"/>
                  </a:cubicBezTo>
                  <a:cubicBezTo>
                    <a:pt x="844" y="20874"/>
                    <a:pt x="403" y="21489"/>
                    <a:pt x="182" y="21528"/>
                  </a:cubicBezTo>
                  <a:cubicBezTo>
                    <a:pt x="-38" y="21566"/>
                    <a:pt x="-38" y="21028"/>
                    <a:pt x="72" y="19452"/>
                  </a:cubicBezTo>
                  <a:cubicBezTo>
                    <a:pt x="182" y="17876"/>
                    <a:pt x="403" y="15263"/>
                    <a:pt x="1284" y="12534"/>
                  </a:cubicBezTo>
                  <a:cubicBezTo>
                    <a:pt x="2166" y="9805"/>
                    <a:pt x="3709" y="6961"/>
                    <a:pt x="5142" y="4924"/>
                  </a:cubicBezTo>
                  <a:cubicBezTo>
                    <a:pt x="6574" y="2887"/>
                    <a:pt x="7897" y="1657"/>
                    <a:pt x="8999" y="927"/>
                  </a:cubicBezTo>
                  <a:cubicBezTo>
                    <a:pt x="10101" y="197"/>
                    <a:pt x="10982" y="-34"/>
                    <a:pt x="11754" y="4"/>
                  </a:cubicBezTo>
                  <a:cubicBezTo>
                    <a:pt x="12525" y="43"/>
                    <a:pt x="13186" y="350"/>
                    <a:pt x="14068" y="1772"/>
                  </a:cubicBezTo>
                  <a:cubicBezTo>
                    <a:pt x="14950" y="3194"/>
                    <a:pt x="16052" y="5731"/>
                    <a:pt x="16933" y="8306"/>
                  </a:cubicBezTo>
                  <a:cubicBezTo>
                    <a:pt x="17815" y="10881"/>
                    <a:pt x="18476" y="13495"/>
                    <a:pt x="19138" y="15378"/>
                  </a:cubicBezTo>
                  <a:cubicBezTo>
                    <a:pt x="19799" y="17261"/>
                    <a:pt x="20460" y="18414"/>
                    <a:pt x="20901" y="19222"/>
                  </a:cubicBezTo>
                  <a:cubicBezTo>
                    <a:pt x="21342" y="20029"/>
                    <a:pt x="21562" y="20490"/>
                    <a:pt x="21562" y="20605"/>
                  </a:cubicBezTo>
                  <a:cubicBezTo>
                    <a:pt x="21562" y="20720"/>
                    <a:pt x="21342" y="20490"/>
                    <a:pt x="21121" y="202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1" name="Line"/>
            <p:cNvSpPr/>
            <p:nvPr/>
          </p:nvSpPr>
          <p:spPr>
            <a:xfrm>
              <a:off x="120650" y="549359"/>
              <a:ext cx="1714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" y="18831"/>
                    <a:pt x="533" y="16062"/>
                    <a:pt x="4133" y="12462"/>
                  </a:cubicBezTo>
                  <a:cubicBezTo>
                    <a:pt x="7733" y="8862"/>
                    <a:pt x="14667" y="443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2" name="Line"/>
            <p:cNvSpPr/>
            <p:nvPr/>
          </p:nvSpPr>
          <p:spPr>
            <a:xfrm>
              <a:off x="389023" y="454109"/>
              <a:ext cx="101754" cy="240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0" h="21494" fill="norm" stroke="1" extrusionOk="0">
                  <a:moveTo>
                    <a:pt x="12371" y="3979"/>
                  </a:moveTo>
                  <a:cubicBezTo>
                    <a:pt x="12795" y="3032"/>
                    <a:pt x="13218" y="2084"/>
                    <a:pt x="12371" y="1326"/>
                  </a:cubicBezTo>
                  <a:cubicBezTo>
                    <a:pt x="11524" y="568"/>
                    <a:pt x="9407" y="0"/>
                    <a:pt x="7289" y="0"/>
                  </a:cubicBezTo>
                  <a:cubicBezTo>
                    <a:pt x="5171" y="0"/>
                    <a:pt x="3054" y="568"/>
                    <a:pt x="1571" y="1421"/>
                  </a:cubicBezTo>
                  <a:cubicBezTo>
                    <a:pt x="89" y="2274"/>
                    <a:pt x="-758" y="3411"/>
                    <a:pt x="936" y="5211"/>
                  </a:cubicBezTo>
                  <a:cubicBezTo>
                    <a:pt x="2630" y="7011"/>
                    <a:pt x="6866" y="9474"/>
                    <a:pt x="10466" y="11368"/>
                  </a:cubicBezTo>
                  <a:cubicBezTo>
                    <a:pt x="14066" y="13263"/>
                    <a:pt x="17030" y="14589"/>
                    <a:pt x="18724" y="15821"/>
                  </a:cubicBezTo>
                  <a:cubicBezTo>
                    <a:pt x="20418" y="17053"/>
                    <a:pt x="20842" y="18189"/>
                    <a:pt x="19783" y="19137"/>
                  </a:cubicBezTo>
                  <a:cubicBezTo>
                    <a:pt x="18724" y="20084"/>
                    <a:pt x="16183" y="20842"/>
                    <a:pt x="13854" y="21221"/>
                  </a:cubicBezTo>
                  <a:cubicBezTo>
                    <a:pt x="11524" y="21600"/>
                    <a:pt x="9407" y="21600"/>
                    <a:pt x="8348" y="21126"/>
                  </a:cubicBezTo>
                  <a:cubicBezTo>
                    <a:pt x="7289" y="20653"/>
                    <a:pt x="7289" y="19705"/>
                    <a:pt x="7501" y="19137"/>
                  </a:cubicBezTo>
                  <a:cubicBezTo>
                    <a:pt x="7713" y="18568"/>
                    <a:pt x="8136" y="18379"/>
                    <a:pt x="8560" y="181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3" name="Line"/>
            <p:cNvSpPr/>
            <p:nvPr/>
          </p:nvSpPr>
          <p:spPr>
            <a:xfrm>
              <a:off x="561149" y="422359"/>
              <a:ext cx="91086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1600" fill="norm" stroke="1" extrusionOk="0">
                  <a:moveTo>
                    <a:pt x="15307" y="3688"/>
                  </a:moveTo>
                  <a:cubicBezTo>
                    <a:pt x="15787" y="2810"/>
                    <a:pt x="16267" y="1932"/>
                    <a:pt x="15547" y="1229"/>
                  </a:cubicBezTo>
                  <a:cubicBezTo>
                    <a:pt x="14827" y="527"/>
                    <a:pt x="12907" y="0"/>
                    <a:pt x="10507" y="0"/>
                  </a:cubicBezTo>
                  <a:cubicBezTo>
                    <a:pt x="8107" y="0"/>
                    <a:pt x="5227" y="527"/>
                    <a:pt x="3067" y="1756"/>
                  </a:cubicBezTo>
                  <a:cubicBezTo>
                    <a:pt x="907" y="2985"/>
                    <a:pt x="-533" y="4917"/>
                    <a:pt x="187" y="6585"/>
                  </a:cubicBezTo>
                  <a:cubicBezTo>
                    <a:pt x="907" y="8254"/>
                    <a:pt x="3787" y="9659"/>
                    <a:pt x="7627" y="11327"/>
                  </a:cubicBezTo>
                  <a:cubicBezTo>
                    <a:pt x="11467" y="12995"/>
                    <a:pt x="16267" y="14927"/>
                    <a:pt x="18667" y="16507"/>
                  </a:cubicBezTo>
                  <a:cubicBezTo>
                    <a:pt x="21067" y="18088"/>
                    <a:pt x="21067" y="19317"/>
                    <a:pt x="19867" y="20195"/>
                  </a:cubicBezTo>
                  <a:cubicBezTo>
                    <a:pt x="18667" y="21073"/>
                    <a:pt x="16267" y="21600"/>
                    <a:pt x="14107" y="21600"/>
                  </a:cubicBezTo>
                  <a:cubicBezTo>
                    <a:pt x="11947" y="21600"/>
                    <a:pt x="10027" y="21073"/>
                    <a:pt x="8107" y="20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4" name="Line"/>
            <p:cNvSpPr/>
            <p:nvPr/>
          </p:nvSpPr>
          <p:spPr>
            <a:xfrm>
              <a:off x="723336" y="504909"/>
              <a:ext cx="184714" cy="209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147" fill="norm" stroke="1" extrusionOk="0">
                  <a:moveTo>
                    <a:pt x="802" y="0"/>
                  </a:moveTo>
                  <a:cubicBezTo>
                    <a:pt x="311" y="4705"/>
                    <a:pt x="-180" y="9410"/>
                    <a:pt x="65" y="12939"/>
                  </a:cubicBezTo>
                  <a:cubicBezTo>
                    <a:pt x="311" y="16467"/>
                    <a:pt x="1293" y="18820"/>
                    <a:pt x="2397" y="20103"/>
                  </a:cubicBezTo>
                  <a:cubicBezTo>
                    <a:pt x="3502" y="21386"/>
                    <a:pt x="4729" y="21600"/>
                    <a:pt x="6325" y="20103"/>
                  </a:cubicBezTo>
                  <a:cubicBezTo>
                    <a:pt x="7920" y="18606"/>
                    <a:pt x="9884" y="15398"/>
                    <a:pt x="10988" y="12618"/>
                  </a:cubicBezTo>
                  <a:cubicBezTo>
                    <a:pt x="12093" y="9838"/>
                    <a:pt x="12338" y="7485"/>
                    <a:pt x="12461" y="5667"/>
                  </a:cubicBezTo>
                  <a:cubicBezTo>
                    <a:pt x="12584" y="3850"/>
                    <a:pt x="12584" y="2566"/>
                    <a:pt x="12706" y="2673"/>
                  </a:cubicBezTo>
                  <a:cubicBezTo>
                    <a:pt x="12829" y="2780"/>
                    <a:pt x="13075" y="4277"/>
                    <a:pt x="14056" y="6950"/>
                  </a:cubicBezTo>
                  <a:cubicBezTo>
                    <a:pt x="15038" y="9624"/>
                    <a:pt x="16756" y="13473"/>
                    <a:pt x="18106" y="15719"/>
                  </a:cubicBezTo>
                  <a:cubicBezTo>
                    <a:pt x="19456" y="17964"/>
                    <a:pt x="20438" y="18606"/>
                    <a:pt x="21420" y="192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5" name="Line"/>
            <p:cNvSpPr/>
            <p:nvPr/>
          </p:nvSpPr>
          <p:spPr>
            <a:xfrm>
              <a:off x="939800" y="527792"/>
              <a:ext cx="203201" cy="186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7" fill="norm" stroke="1" extrusionOk="0">
                  <a:moveTo>
                    <a:pt x="0" y="1005"/>
                  </a:moveTo>
                  <a:cubicBezTo>
                    <a:pt x="900" y="6285"/>
                    <a:pt x="1800" y="11565"/>
                    <a:pt x="2362" y="15165"/>
                  </a:cubicBezTo>
                  <a:cubicBezTo>
                    <a:pt x="2925" y="18765"/>
                    <a:pt x="3150" y="20685"/>
                    <a:pt x="3263" y="21045"/>
                  </a:cubicBezTo>
                  <a:cubicBezTo>
                    <a:pt x="3375" y="21405"/>
                    <a:pt x="3375" y="20205"/>
                    <a:pt x="3825" y="16965"/>
                  </a:cubicBezTo>
                  <a:cubicBezTo>
                    <a:pt x="4275" y="13725"/>
                    <a:pt x="5175" y="8445"/>
                    <a:pt x="5962" y="5205"/>
                  </a:cubicBezTo>
                  <a:cubicBezTo>
                    <a:pt x="6750" y="1965"/>
                    <a:pt x="7425" y="765"/>
                    <a:pt x="8100" y="645"/>
                  </a:cubicBezTo>
                  <a:cubicBezTo>
                    <a:pt x="8775" y="525"/>
                    <a:pt x="9450" y="1485"/>
                    <a:pt x="10012" y="3645"/>
                  </a:cubicBezTo>
                  <a:cubicBezTo>
                    <a:pt x="10575" y="5805"/>
                    <a:pt x="11025" y="9165"/>
                    <a:pt x="11138" y="11445"/>
                  </a:cubicBezTo>
                  <a:cubicBezTo>
                    <a:pt x="11250" y="13725"/>
                    <a:pt x="11025" y="14925"/>
                    <a:pt x="10800" y="14925"/>
                  </a:cubicBezTo>
                  <a:cubicBezTo>
                    <a:pt x="10575" y="14925"/>
                    <a:pt x="10350" y="13725"/>
                    <a:pt x="10462" y="11685"/>
                  </a:cubicBezTo>
                  <a:cubicBezTo>
                    <a:pt x="10575" y="9645"/>
                    <a:pt x="11025" y="6765"/>
                    <a:pt x="11587" y="4725"/>
                  </a:cubicBezTo>
                  <a:cubicBezTo>
                    <a:pt x="12150" y="2685"/>
                    <a:pt x="12825" y="1485"/>
                    <a:pt x="13725" y="765"/>
                  </a:cubicBezTo>
                  <a:cubicBezTo>
                    <a:pt x="14625" y="45"/>
                    <a:pt x="15750" y="-195"/>
                    <a:pt x="16650" y="165"/>
                  </a:cubicBezTo>
                  <a:cubicBezTo>
                    <a:pt x="17550" y="525"/>
                    <a:pt x="18225" y="1485"/>
                    <a:pt x="19012" y="4605"/>
                  </a:cubicBezTo>
                  <a:cubicBezTo>
                    <a:pt x="19800" y="7725"/>
                    <a:pt x="20700" y="13005"/>
                    <a:pt x="21600" y="18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6" name="Line"/>
            <p:cNvSpPr/>
            <p:nvPr/>
          </p:nvSpPr>
          <p:spPr>
            <a:xfrm>
              <a:off x="1200150" y="415300"/>
              <a:ext cx="112477" cy="461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0832" fill="norm" stroke="1" extrusionOk="0">
                  <a:moveTo>
                    <a:pt x="8400" y="6914"/>
                  </a:moveTo>
                  <a:cubicBezTo>
                    <a:pt x="7600" y="9112"/>
                    <a:pt x="6800" y="11310"/>
                    <a:pt x="6200" y="13938"/>
                  </a:cubicBezTo>
                  <a:cubicBezTo>
                    <a:pt x="5600" y="16567"/>
                    <a:pt x="5200" y="19625"/>
                    <a:pt x="5200" y="20533"/>
                  </a:cubicBezTo>
                  <a:cubicBezTo>
                    <a:pt x="5200" y="21441"/>
                    <a:pt x="5600" y="20199"/>
                    <a:pt x="5400" y="17905"/>
                  </a:cubicBezTo>
                  <a:cubicBezTo>
                    <a:pt x="5200" y="15611"/>
                    <a:pt x="4400" y="12266"/>
                    <a:pt x="4200" y="9351"/>
                  </a:cubicBezTo>
                  <a:cubicBezTo>
                    <a:pt x="4000" y="6436"/>
                    <a:pt x="4400" y="3951"/>
                    <a:pt x="5200" y="2469"/>
                  </a:cubicBezTo>
                  <a:cubicBezTo>
                    <a:pt x="6000" y="988"/>
                    <a:pt x="7200" y="510"/>
                    <a:pt x="8800" y="223"/>
                  </a:cubicBezTo>
                  <a:cubicBezTo>
                    <a:pt x="10400" y="-63"/>
                    <a:pt x="12400" y="-159"/>
                    <a:pt x="14600" y="462"/>
                  </a:cubicBezTo>
                  <a:cubicBezTo>
                    <a:pt x="16800" y="1083"/>
                    <a:pt x="19200" y="2422"/>
                    <a:pt x="20400" y="4190"/>
                  </a:cubicBezTo>
                  <a:cubicBezTo>
                    <a:pt x="21600" y="5958"/>
                    <a:pt x="21600" y="8156"/>
                    <a:pt x="20000" y="9637"/>
                  </a:cubicBezTo>
                  <a:cubicBezTo>
                    <a:pt x="18400" y="11119"/>
                    <a:pt x="15200" y="11883"/>
                    <a:pt x="11600" y="12075"/>
                  </a:cubicBezTo>
                  <a:cubicBezTo>
                    <a:pt x="8000" y="12266"/>
                    <a:pt x="4000" y="11883"/>
                    <a:pt x="0" y="11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7" name="Line"/>
            <p:cNvSpPr/>
            <p:nvPr/>
          </p:nvSpPr>
          <p:spPr>
            <a:xfrm>
              <a:off x="1391444" y="187409"/>
              <a:ext cx="56357" cy="436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01" fill="norm" stroke="1" extrusionOk="0">
                  <a:moveTo>
                    <a:pt x="9300" y="0"/>
                  </a:moveTo>
                  <a:cubicBezTo>
                    <a:pt x="7700" y="2504"/>
                    <a:pt x="6100" y="5009"/>
                    <a:pt x="4500" y="8296"/>
                  </a:cubicBezTo>
                  <a:cubicBezTo>
                    <a:pt x="2900" y="11583"/>
                    <a:pt x="1300" y="15652"/>
                    <a:pt x="500" y="18000"/>
                  </a:cubicBezTo>
                  <a:cubicBezTo>
                    <a:pt x="-300" y="20348"/>
                    <a:pt x="-300" y="20974"/>
                    <a:pt x="1700" y="21287"/>
                  </a:cubicBezTo>
                  <a:cubicBezTo>
                    <a:pt x="3700" y="21600"/>
                    <a:pt x="7700" y="21600"/>
                    <a:pt x="11300" y="21078"/>
                  </a:cubicBezTo>
                  <a:cubicBezTo>
                    <a:pt x="14900" y="20557"/>
                    <a:pt x="18100" y="19513"/>
                    <a:pt x="21300" y="18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8" name="Line"/>
            <p:cNvSpPr/>
            <p:nvPr/>
          </p:nvSpPr>
          <p:spPr>
            <a:xfrm>
              <a:off x="1320536" y="411776"/>
              <a:ext cx="209815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3267" y="4270"/>
                  </a:moveTo>
                  <a:cubicBezTo>
                    <a:pt x="1755" y="4019"/>
                    <a:pt x="243" y="3767"/>
                    <a:pt x="27" y="3391"/>
                  </a:cubicBezTo>
                  <a:cubicBezTo>
                    <a:pt x="-189" y="3014"/>
                    <a:pt x="891" y="2512"/>
                    <a:pt x="3483" y="2009"/>
                  </a:cubicBezTo>
                  <a:cubicBezTo>
                    <a:pt x="6075" y="1507"/>
                    <a:pt x="10179" y="1005"/>
                    <a:pt x="12771" y="628"/>
                  </a:cubicBezTo>
                  <a:cubicBezTo>
                    <a:pt x="15363" y="251"/>
                    <a:pt x="16443" y="0"/>
                    <a:pt x="17523" y="0"/>
                  </a:cubicBezTo>
                  <a:cubicBezTo>
                    <a:pt x="18603" y="0"/>
                    <a:pt x="19683" y="251"/>
                    <a:pt x="20223" y="3265"/>
                  </a:cubicBezTo>
                  <a:cubicBezTo>
                    <a:pt x="20763" y="6279"/>
                    <a:pt x="20763" y="12056"/>
                    <a:pt x="20871" y="15572"/>
                  </a:cubicBezTo>
                  <a:cubicBezTo>
                    <a:pt x="20979" y="19088"/>
                    <a:pt x="21195" y="20344"/>
                    <a:pt x="214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9" name="Line"/>
            <p:cNvSpPr/>
            <p:nvPr/>
          </p:nvSpPr>
          <p:spPr>
            <a:xfrm>
              <a:off x="1511249" y="296451"/>
              <a:ext cx="57201" cy="43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0112" fill="norm" stroke="1" extrusionOk="0">
                  <a:moveTo>
                    <a:pt x="2333" y="20112"/>
                  </a:moveTo>
                  <a:cubicBezTo>
                    <a:pt x="790" y="12257"/>
                    <a:pt x="-753" y="4403"/>
                    <a:pt x="404" y="1457"/>
                  </a:cubicBezTo>
                  <a:cubicBezTo>
                    <a:pt x="1561" y="-1488"/>
                    <a:pt x="5418" y="476"/>
                    <a:pt x="9276" y="3421"/>
                  </a:cubicBezTo>
                  <a:cubicBezTo>
                    <a:pt x="13133" y="6367"/>
                    <a:pt x="16990" y="10294"/>
                    <a:pt x="20847" y="142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0" name="Line"/>
            <p:cNvSpPr/>
            <p:nvPr/>
          </p:nvSpPr>
          <p:spPr>
            <a:xfrm>
              <a:off x="1614424" y="384259"/>
              <a:ext cx="92011" cy="150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358" fill="norm" stroke="1" extrusionOk="0">
                  <a:moveTo>
                    <a:pt x="12614" y="0"/>
                  </a:moveTo>
                  <a:cubicBezTo>
                    <a:pt x="8294" y="5100"/>
                    <a:pt x="3974" y="10200"/>
                    <a:pt x="1814" y="13500"/>
                  </a:cubicBezTo>
                  <a:cubicBezTo>
                    <a:pt x="-346" y="16800"/>
                    <a:pt x="-346" y="18300"/>
                    <a:pt x="614" y="19500"/>
                  </a:cubicBezTo>
                  <a:cubicBezTo>
                    <a:pt x="1574" y="20700"/>
                    <a:pt x="3494" y="21600"/>
                    <a:pt x="6614" y="21300"/>
                  </a:cubicBezTo>
                  <a:cubicBezTo>
                    <a:pt x="9734" y="21000"/>
                    <a:pt x="14054" y="19500"/>
                    <a:pt x="16934" y="16950"/>
                  </a:cubicBezTo>
                  <a:cubicBezTo>
                    <a:pt x="19814" y="14400"/>
                    <a:pt x="21254" y="10800"/>
                    <a:pt x="20774" y="7950"/>
                  </a:cubicBezTo>
                  <a:cubicBezTo>
                    <a:pt x="20294" y="5100"/>
                    <a:pt x="17894" y="3000"/>
                    <a:pt x="15494" y="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1" name="Line"/>
            <p:cNvSpPr/>
            <p:nvPr/>
          </p:nvSpPr>
          <p:spPr>
            <a:xfrm>
              <a:off x="1701800" y="367061"/>
              <a:ext cx="120651" cy="170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8" fill="norm" stroke="1" extrusionOk="0">
                  <a:moveTo>
                    <a:pt x="0" y="2114"/>
                  </a:moveTo>
                  <a:cubicBezTo>
                    <a:pt x="1895" y="2895"/>
                    <a:pt x="3789" y="3676"/>
                    <a:pt x="5305" y="6148"/>
                  </a:cubicBezTo>
                  <a:cubicBezTo>
                    <a:pt x="6821" y="8620"/>
                    <a:pt x="7958" y="12784"/>
                    <a:pt x="8526" y="15907"/>
                  </a:cubicBezTo>
                  <a:cubicBezTo>
                    <a:pt x="9095" y="19030"/>
                    <a:pt x="9095" y="21112"/>
                    <a:pt x="8905" y="20982"/>
                  </a:cubicBezTo>
                  <a:cubicBezTo>
                    <a:pt x="8716" y="20852"/>
                    <a:pt x="8337" y="18510"/>
                    <a:pt x="8147" y="15647"/>
                  </a:cubicBezTo>
                  <a:cubicBezTo>
                    <a:pt x="7958" y="12784"/>
                    <a:pt x="7958" y="9401"/>
                    <a:pt x="8526" y="6539"/>
                  </a:cubicBezTo>
                  <a:cubicBezTo>
                    <a:pt x="9095" y="3676"/>
                    <a:pt x="10232" y="1334"/>
                    <a:pt x="11747" y="423"/>
                  </a:cubicBezTo>
                  <a:cubicBezTo>
                    <a:pt x="13263" y="-488"/>
                    <a:pt x="15158" y="32"/>
                    <a:pt x="16674" y="2375"/>
                  </a:cubicBezTo>
                  <a:cubicBezTo>
                    <a:pt x="18189" y="4717"/>
                    <a:pt x="19326" y="8881"/>
                    <a:pt x="19895" y="11743"/>
                  </a:cubicBezTo>
                  <a:cubicBezTo>
                    <a:pt x="20463" y="14606"/>
                    <a:pt x="20463" y="16167"/>
                    <a:pt x="20653" y="17078"/>
                  </a:cubicBezTo>
                  <a:cubicBezTo>
                    <a:pt x="20842" y="17989"/>
                    <a:pt x="21221" y="18249"/>
                    <a:pt x="21600" y="18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2" name="Line"/>
            <p:cNvSpPr/>
            <p:nvPr/>
          </p:nvSpPr>
          <p:spPr>
            <a:xfrm>
              <a:off x="1828800" y="344584"/>
              <a:ext cx="102731" cy="23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53" fill="norm" stroke="1" extrusionOk="0">
                  <a:moveTo>
                    <a:pt x="18514" y="4269"/>
                  </a:moveTo>
                  <a:cubicBezTo>
                    <a:pt x="18514" y="2895"/>
                    <a:pt x="18514" y="1520"/>
                    <a:pt x="17192" y="735"/>
                  </a:cubicBezTo>
                  <a:cubicBezTo>
                    <a:pt x="15869" y="-51"/>
                    <a:pt x="13224" y="-247"/>
                    <a:pt x="10359" y="342"/>
                  </a:cubicBezTo>
                  <a:cubicBezTo>
                    <a:pt x="7494" y="931"/>
                    <a:pt x="4408" y="2306"/>
                    <a:pt x="2865" y="3484"/>
                  </a:cubicBezTo>
                  <a:cubicBezTo>
                    <a:pt x="1322" y="4662"/>
                    <a:pt x="1322" y="5644"/>
                    <a:pt x="3967" y="7117"/>
                  </a:cubicBezTo>
                  <a:cubicBezTo>
                    <a:pt x="6612" y="8589"/>
                    <a:pt x="11902" y="10553"/>
                    <a:pt x="15649" y="12026"/>
                  </a:cubicBezTo>
                  <a:cubicBezTo>
                    <a:pt x="19396" y="13498"/>
                    <a:pt x="21600" y="14480"/>
                    <a:pt x="21380" y="15855"/>
                  </a:cubicBezTo>
                  <a:cubicBezTo>
                    <a:pt x="21159" y="17229"/>
                    <a:pt x="18514" y="18997"/>
                    <a:pt x="14547" y="19978"/>
                  </a:cubicBezTo>
                  <a:cubicBezTo>
                    <a:pt x="10580" y="20960"/>
                    <a:pt x="5290" y="21157"/>
                    <a:pt x="0" y="21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3" name="Line"/>
            <p:cNvSpPr/>
            <p:nvPr/>
          </p:nvSpPr>
          <p:spPr>
            <a:xfrm>
              <a:off x="12700" y="746209"/>
              <a:ext cx="1841501" cy="176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19286"/>
                  </a:moveTo>
                  <a:cubicBezTo>
                    <a:pt x="298" y="20314"/>
                    <a:pt x="596" y="21343"/>
                    <a:pt x="1241" y="21471"/>
                  </a:cubicBezTo>
                  <a:cubicBezTo>
                    <a:pt x="1887" y="21600"/>
                    <a:pt x="2880" y="20829"/>
                    <a:pt x="3836" y="19800"/>
                  </a:cubicBezTo>
                  <a:cubicBezTo>
                    <a:pt x="4792" y="18771"/>
                    <a:pt x="5710" y="17486"/>
                    <a:pt x="6567" y="16200"/>
                  </a:cubicBezTo>
                  <a:cubicBezTo>
                    <a:pt x="7423" y="14914"/>
                    <a:pt x="8218" y="13629"/>
                    <a:pt x="9037" y="12471"/>
                  </a:cubicBezTo>
                  <a:cubicBezTo>
                    <a:pt x="9857" y="11314"/>
                    <a:pt x="10701" y="10286"/>
                    <a:pt x="11520" y="9257"/>
                  </a:cubicBezTo>
                  <a:cubicBezTo>
                    <a:pt x="12339" y="8229"/>
                    <a:pt x="13134" y="7200"/>
                    <a:pt x="14015" y="6171"/>
                  </a:cubicBezTo>
                  <a:cubicBezTo>
                    <a:pt x="14897" y="5143"/>
                    <a:pt x="15865" y="4114"/>
                    <a:pt x="16821" y="3343"/>
                  </a:cubicBezTo>
                  <a:cubicBezTo>
                    <a:pt x="17777" y="2571"/>
                    <a:pt x="18720" y="2057"/>
                    <a:pt x="19514" y="1543"/>
                  </a:cubicBezTo>
                  <a:cubicBezTo>
                    <a:pt x="20309" y="1029"/>
                    <a:pt x="20954" y="5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4" name="Line"/>
            <p:cNvSpPr/>
            <p:nvPr/>
          </p:nvSpPr>
          <p:spPr>
            <a:xfrm>
              <a:off x="412750" y="816059"/>
              <a:ext cx="1282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48" y="20400"/>
                    <a:pt x="2495" y="19200"/>
                    <a:pt x="3867" y="18000"/>
                  </a:cubicBezTo>
                  <a:cubicBezTo>
                    <a:pt x="5240" y="16800"/>
                    <a:pt x="6737" y="15600"/>
                    <a:pt x="8091" y="14280"/>
                  </a:cubicBezTo>
                  <a:cubicBezTo>
                    <a:pt x="9446" y="12960"/>
                    <a:pt x="10657" y="11520"/>
                    <a:pt x="12065" y="10080"/>
                  </a:cubicBezTo>
                  <a:cubicBezTo>
                    <a:pt x="13473" y="8640"/>
                    <a:pt x="15077" y="7200"/>
                    <a:pt x="16699" y="5520"/>
                  </a:cubicBezTo>
                  <a:cubicBezTo>
                    <a:pt x="18321" y="3840"/>
                    <a:pt x="19960" y="19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5" name="Line"/>
            <p:cNvSpPr/>
            <p:nvPr/>
          </p:nvSpPr>
          <p:spPr>
            <a:xfrm>
              <a:off x="2266950" y="428709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6" name="Line"/>
            <p:cNvSpPr/>
            <p:nvPr/>
          </p:nvSpPr>
          <p:spPr>
            <a:xfrm>
              <a:off x="2324100" y="587459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7" name="Line"/>
            <p:cNvSpPr/>
            <p:nvPr/>
          </p:nvSpPr>
          <p:spPr>
            <a:xfrm>
              <a:off x="3428999" y="384259"/>
              <a:ext cx="2032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25" y="1920"/>
                    <a:pt x="4050" y="3840"/>
                    <a:pt x="6750" y="6960"/>
                  </a:cubicBezTo>
                  <a:cubicBezTo>
                    <a:pt x="9450" y="10080"/>
                    <a:pt x="12825" y="14400"/>
                    <a:pt x="15413" y="17040"/>
                  </a:cubicBezTo>
                  <a:cubicBezTo>
                    <a:pt x="18000" y="19680"/>
                    <a:pt x="19800" y="206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8" name="Line"/>
            <p:cNvSpPr/>
            <p:nvPr/>
          </p:nvSpPr>
          <p:spPr>
            <a:xfrm>
              <a:off x="3524613" y="346159"/>
              <a:ext cx="9488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fill="norm" stroke="1" extrusionOk="0">
                  <a:moveTo>
                    <a:pt x="21050" y="0"/>
                  </a:moveTo>
                  <a:cubicBezTo>
                    <a:pt x="16354" y="2717"/>
                    <a:pt x="11659" y="5434"/>
                    <a:pt x="7902" y="8355"/>
                  </a:cubicBezTo>
                  <a:cubicBezTo>
                    <a:pt x="4146" y="11275"/>
                    <a:pt x="1328" y="14400"/>
                    <a:pt x="389" y="16642"/>
                  </a:cubicBezTo>
                  <a:cubicBezTo>
                    <a:pt x="-550" y="18883"/>
                    <a:pt x="389" y="20242"/>
                    <a:pt x="132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9" name="Line"/>
            <p:cNvSpPr/>
            <p:nvPr/>
          </p:nvSpPr>
          <p:spPr>
            <a:xfrm>
              <a:off x="3746500" y="543009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0" name="Line"/>
            <p:cNvSpPr/>
            <p:nvPr/>
          </p:nvSpPr>
          <p:spPr>
            <a:xfrm>
              <a:off x="3873500" y="631909"/>
              <a:ext cx="317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1" name="Line"/>
            <p:cNvSpPr/>
            <p:nvPr/>
          </p:nvSpPr>
          <p:spPr>
            <a:xfrm>
              <a:off x="4108450" y="409659"/>
              <a:ext cx="1714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33" y="1200"/>
                    <a:pt x="4267" y="2400"/>
                    <a:pt x="7067" y="4971"/>
                  </a:cubicBezTo>
                  <a:cubicBezTo>
                    <a:pt x="9867" y="7543"/>
                    <a:pt x="13333" y="11486"/>
                    <a:pt x="15867" y="14486"/>
                  </a:cubicBezTo>
                  <a:cubicBezTo>
                    <a:pt x="18400" y="17486"/>
                    <a:pt x="20000" y="195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2" name="Line"/>
            <p:cNvSpPr/>
            <p:nvPr/>
          </p:nvSpPr>
          <p:spPr>
            <a:xfrm>
              <a:off x="4191000" y="384622"/>
              <a:ext cx="127000" cy="336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21600" y="382"/>
                  </a:moveTo>
                  <a:cubicBezTo>
                    <a:pt x="19800" y="112"/>
                    <a:pt x="18000" y="-158"/>
                    <a:pt x="16740" y="112"/>
                  </a:cubicBezTo>
                  <a:cubicBezTo>
                    <a:pt x="15480" y="382"/>
                    <a:pt x="14760" y="1192"/>
                    <a:pt x="12780" y="3622"/>
                  </a:cubicBezTo>
                  <a:cubicBezTo>
                    <a:pt x="10800" y="6052"/>
                    <a:pt x="7560" y="10102"/>
                    <a:pt x="5220" y="13342"/>
                  </a:cubicBezTo>
                  <a:cubicBezTo>
                    <a:pt x="2880" y="16582"/>
                    <a:pt x="1440" y="19012"/>
                    <a:pt x="0" y="21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3" name="Line"/>
            <p:cNvSpPr/>
            <p:nvPr/>
          </p:nvSpPr>
          <p:spPr>
            <a:xfrm>
              <a:off x="4324350" y="553552"/>
              <a:ext cx="139700" cy="159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fill="norm" stroke="1" extrusionOk="0">
                  <a:moveTo>
                    <a:pt x="0" y="5335"/>
                  </a:moveTo>
                  <a:cubicBezTo>
                    <a:pt x="2618" y="3652"/>
                    <a:pt x="5236" y="1969"/>
                    <a:pt x="7364" y="987"/>
                  </a:cubicBezTo>
                  <a:cubicBezTo>
                    <a:pt x="9491" y="6"/>
                    <a:pt x="11127" y="-275"/>
                    <a:pt x="12109" y="286"/>
                  </a:cubicBezTo>
                  <a:cubicBezTo>
                    <a:pt x="13091" y="847"/>
                    <a:pt x="13418" y="2250"/>
                    <a:pt x="12764" y="4915"/>
                  </a:cubicBezTo>
                  <a:cubicBezTo>
                    <a:pt x="12109" y="7580"/>
                    <a:pt x="10473" y="11507"/>
                    <a:pt x="9000" y="14452"/>
                  </a:cubicBezTo>
                  <a:cubicBezTo>
                    <a:pt x="7527" y="17398"/>
                    <a:pt x="6218" y="19361"/>
                    <a:pt x="6545" y="20343"/>
                  </a:cubicBezTo>
                  <a:cubicBezTo>
                    <a:pt x="6873" y="21325"/>
                    <a:pt x="8836" y="21325"/>
                    <a:pt x="11618" y="20764"/>
                  </a:cubicBezTo>
                  <a:cubicBezTo>
                    <a:pt x="14400" y="20203"/>
                    <a:pt x="18000" y="19081"/>
                    <a:pt x="21600" y="179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4" name="Line"/>
            <p:cNvSpPr/>
            <p:nvPr/>
          </p:nvSpPr>
          <p:spPr>
            <a:xfrm>
              <a:off x="4540250" y="676359"/>
              <a:ext cx="762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5" name="Line"/>
            <p:cNvSpPr/>
            <p:nvPr/>
          </p:nvSpPr>
          <p:spPr>
            <a:xfrm>
              <a:off x="4775200" y="714459"/>
              <a:ext cx="1016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6" name="Line"/>
            <p:cNvSpPr/>
            <p:nvPr/>
          </p:nvSpPr>
          <p:spPr>
            <a:xfrm>
              <a:off x="4921250" y="708109"/>
              <a:ext cx="38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7" name="Line"/>
            <p:cNvSpPr/>
            <p:nvPr/>
          </p:nvSpPr>
          <p:spPr>
            <a:xfrm>
              <a:off x="5086349" y="689059"/>
              <a:ext cx="93135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673" y="0"/>
                  </a:moveTo>
                  <a:cubicBezTo>
                    <a:pt x="19636" y="1137"/>
                    <a:pt x="21600" y="2274"/>
                    <a:pt x="21600" y="3600"/>
                  </a:cubicBezTo>
                  <a:cubicBezTo>
                    <a:pt x="21600" y="4926"/>
                    <a:pt x="19636" y="6442"/>
                    <a:pt x="15709" y="9474"/>
                  </a:cubicBezTo>
                  <a:cubicBezTo>
                    <a:pt x="11782" y="12505"/>
                    <a:pt x="5891" y="170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8" name="Line"/>
            <p:cNvSpPr/>
            <p:nvPr/>
          </p:nvSpPr>
          <p:spPr>
            <a:xfrm>
              <a:off x="5441950" y="322936"/>
              <a:ext cx="285750" cy="340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3863"/>
                  </a:moveTo>
                  <a:cubicBezTo>
                    <a:pt x="0" y="3196"/>
                    <a:pt x="0" y="2530"/>
                    <a:pt x="400" y="1863"/>
                  </a:cubicBezTo>
                  <a:cubicBezTo>
                    <a:pt x="800" y="1196"/>
                    <a:pt x="1600" y="530"/>
                    <a:pt x="2400" y="196"/>
                  </a:cubicBezTo>
                  <a:cubicBezTo>
                    <a:pt x="3200" y="-137"/>
                    <a:pt x="4000" y="-137"/>
                    <a:pt x="5120" y="930"/>
                  </a:cubicBezTo>
                  <a:cubicBezTo>
                    <a:pt x="6240" y="1996"/>
                    <a:pt x="7680" y="4130"/>
                    <a:pt x="9200" y="6796"/>
                  </a:cubicBezTo>
                  <a:cubicBezTo>
                    <a:pt x="10720" y="9463"/>
                    <a:pt x="12320" y="12663"/>
                    <a:pt x="14400" y="15196"/>
                  </a:cubicBezTo>
                  <a:cubicBezTo>
                    <a:pt x="16480" y="17730"/>
                    <a:pt x="19040" y="19596"/>
                    <a:pt x="21600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9" name="Line"/>
            <p:cNvSpPr/>
            <p:nvPr/>
          </p:nvSpPr>
          <p:spPr>
            <a:xfrm>
              <a:off x="5530850" y="339809"/>
              <a:ext cx="19685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39" y="0"/>
                    <a:pt x="19277" y="0"/>
                    <a:pt x="17652" y="755"/>
                  </a:cubicBezTo>
                  <a:cubicBezTo>
                    <a:pt x="16026" y="1510"/>
                    <a:pt x="13935" y="3019"/>
                    <a:pt x="11265" y="5400"/>
                  </a:cubicBezTo>
                  <a:cubicBezTo>
                    <a:pt x="8594" y="7781"/>
                    <a:pt x="5342" y="11032"/>
                    <a:pt x="3368" y="13877"/>
                  </a:cubicBezTo>
                  <a:cubicBezTo>
                    <a:pt x="1394" y="16723"/>
                    <a:pt x="697" y="1916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0" name="Line"/>
            <p:cNvSpPr/>
            <p:nvPr/>
          </p:nvSpPr>
          <p:spPr>
            <a:xfrm>
              <a:off x="5782685" y="603247"/>
              <a:ext cx="115221" cy="155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466" fill="norm" stroke="1" extrusionOk="0">
                  <a:moveTo>
                    <a:pt x="2662" y="4828"/>
                  </a:moveTo>
                  <a:cubicBezTo>
                    <a:pt x="2662" y="7747"/>
                    <a:pt x="2662" y="10666"/>
                    <a:pt x="2283" y="13439"/>
                  </a:cubicBezTo>
                  <a:cubicBezTo>
                    <a:pt x="1904" y="16212"/>
                    <a:pt x="1146" y="18839"/>
                    <a:pt x="577" y="19277"/>
                  </a:cubicBezTo>
                  <a:cubicBezTo>
                    <a:pt x="9" y="19715"/>
                    <a:pt x="-370" y="17963"/>
                    <a:pt x="577" y="14752"/>
                  </a:cubicBezTo>
                  <a:cubicBezTo>
                    <a:pt x="1525" y="11542"/>
                    <a:pt x="3798" y="6871"/>
                    <a:pt x="5883" y="3952"/>
                  </a:cubicBezTo>
                  <a:cubicBezTo>
                    <a:pt x="7967" y="1034"/>
                    <a:pt x="9862" y="-134"/>
                    <a:pt x="12514" y="12"/>
                  </a:cubicBezTo>
                  <a:cubicBezTo>
                    <a:pt x="15167" y="158"/>
                    <a:pt x="18577" y="1617"/>
                    <a:pt x="19904" y="5412"/>
                  </a:cubicBezTo>
                  <a:cubicBezTo>
                    <a:pt x="21230" y="9207"/>
                    <a:pt x="20472" y="15336"/>
                    <a:pt x="19714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1" name="Line"/>
            <p:cNvSpPr/>
            <p:nvPr/>
          </p:nvSpPr>
          <p:spPr>
            <a:xfrm>
              <a:off x="5994400" y="265346"/>
              <a:ext cx="74492" cy="538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530" fill="norm" stroke="1" extrusionOk="0">
                  <a:moveTo>
                    <a:pt x="0" y="1201"/>
                  </a:moveTo>
                  <a:cubicBezTo>
                    <a:pt x="1800" y="777"/>
                    <a:pt x="3600" y="354"/>
                    <a:pt x="6000" y="142"/>
                  </a:cubicBezTo>
                  <a:cubicBezTo>
                    <a:pt x="8400" y="-70"/>
                    <a:pt x="11400" y="-70"/>
                    <a:pt x="14400" y="311"/>
                  </a:cubicBezTo>
                  <a:cubicBezTo>
                    <a:pt x="17400" y="692"/>
                    <a:pt x="20400" y="1455"/>
                    <a:pt x="21000" y="2302"/>
                  </a:cubicBezTo>
                  <a:cubicBezTo>
                    <a:pt x="21600" y="3149"/>
                    <a:pt x="19800" y="4081"/>
                    <a:pt x="17100" y="5224"/>
                  </a:cubicBezTo>
                  <a:cubicBezTo>
                    <a:pt x="14400" y="6368"/>
                    <a:pt x="10800" y="7723"/>
                    <a:pt x="10800" y="9375"/>
                  </a:cubicBezTo>
                  <a:cubicBezTo>
                    <a:pt x="10800" y="11026"/>
                    <a:pt x="14400" y="12975"/>
                    <a:pt x="16800" y="14669"/>
                  </a:cubicBezTo>
                  <a:cubicBezTo>
                    <a:pt x="19200" y="16363"/>
                    <a:pt x="20400" y="17803"/>
                    <a:pt x="19500" y="18862"/>
                  </a:cubicBezTo>
                  <a:cubicBezTo>
                    <a:pt x="18600" y="19921"/>
                    <a:pt x="15600" y="20598"/>
                    <a:pt x="12000" y="20979"/>
                  </a:cubicBezTo>
                  <a:cubicBezTo>
                    <a:pt x="8400" y="21361"/>
                    <a:pt x="4200" y="21445"/>
                    <a:pt x="0" y="21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2" name="Line"/>
            <p:cNvSpPr/>
            <p:nvPr/>
          </p:nvSpPr>
          <p:spPr>
            <a:xfrm>
              <a:off x="6593316" y="485859"/>
              <a:ext cx="404384" cy="143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1918" y="12388"/>
                  </a:moveTo>
                  <a:cubicBezTo>
                    <a:pt x="1243" y="13976"/>
                    <a:pt x="568" y="15565"/>
                    <a:pt x="231" y="15406"/>
                  </a:cubicBezTo>
                  <a:cubicBezTo>
                    <a:pt x="-107" y="15247"/>
                    <a:pt x="-107" y="13341"/>
                    <a:pt x="456" y="10800"/>
                  </a:cubicBezTo>
                  <a:cubicBezTo>
                    <a:pt x="1018" y="8259"/>
                    <a:pt x="2143" y="5082"/>
                    <a:pt x="3324" y="3176"/>
                  </a:cubicBezTo>
                  <a:cubicBezTo>
                    <a:pt x="4506" y="1271"/>
                    <a:pt x="5743" y="635"/>
                    <a:pt x="6981" y="1429"/>
                  </a:cubicBezTo>
                  <a:cubicBezTo>
                    <a:pt x="8218" y="2224"/>
                    <a:pt x="9455" y="4447"/>
                    <a:pt x="10806" y="7941"/>
                  </a:cubicBezTo>
                  <a:cubicBezTo>
                    <a:pt x="12156" y="11435"/>
                    <a:pt x="13618" y="16200"/>
                    <a:pt x="14631" y="18741"/>
                  </a:cubicBezTo>
                  <a:cubicBezTo>
                    <a:pt x="15643" y="21282"/>
                    <a:pt x="16206" y="21600"/>
                    <a:pt x="16768" y="21600"/>
                  </a:cubicBezTo>
                  <a:cubicBezTo>
                    <a:pt x="17331" y="21600"/>
                    <a:pt x="17893" y="21282"/>
                    <a:pt x="18681" y="18424"/>
                  </a:cubicBezTo>
                  <a:cubicBezTo>
                    <a:pt x="19468" y="15565"/>
                    <a:pt x="20480" y="10165"/>
                    <a:pt x="20987" y="6671"/>
                  </a:cubicBezTo>
                  <a:cubicBezTo>
                    <a:pt x="21493" y="3176"/>
                    <a:pt x="21493" y="1588"/>
                    <a:pt x="214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3" name="Line"/>
            <p:cNvSpPr/>
            <p:nvPr/>
          </p:nvSpPr>
          <p:spPr>
            <a:xfrm>
              <a:off x="6826250" y="269959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4" name="Line"/>
            <p:cNvSpPr/>
            <p:nvPr/>
          </p:nvSpPr>
          <p:spPr>
            <a:xfrm>
              <a:off x="6807200" y="174709"/>
              <a:ext cx="31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5" name="Line"/>
            <p:cNvSpPr/>
            <p:nvPr/>
          </p:nvSpPr>
          <p:spPr>
            <a:xfrm>
              <a:off x="6934200" y="257259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6" name="Line"/>
            <p:cNvSpPr/>
            <p:nvPr/>
          </p:nvSpPr>
          <p:spPr>
            <a:xfrm>
              <a:off x="6927850" y="200109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7" name="Line"/>
            <p:cNvSpPr/>
            <p:nvPr/>
          </p:nvSpPr>
          <p:spPr>
            <a:xfrm>
              <a:off x="6995655" y="-1"/>
              <a:ext cx="158679" cy="394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87" fill="norm" stroke="1" extrusionOk="0">
                  <a:moveTo>
                    <a:pt x="13917" y="13964"/>
                  </a:moveTo>
                  <a:cubicBezTo>
                    <a:pt x="10506" y="13849"/>
                    <a:pt x="7095" y="13734"/>
                    <a:pt x="4680" y="14251"/>
                  </a:cubicBezTo>
                  <a:cubicBezTo>
                    <a:pt x="2264" y="14768"/>
                    <a:pt x="843" y="15917"/>
                    <a:pt x="274" y="17124"/>
                  </a:cubicBezTo>
                  <a:cubicBezTo>
                    <a:pt x="-294" y="18330"/>
                    <a:pt x="-10" y="19594"/>
                    <a:pt x="1411" y="20398"/>
                  </a:cubicBezTo>
                  <a:cubicBezTo>
                    <a:pt x="2832" y="21202"/>
                    <a:pt x="5390" y="21547"/>
                    <a:pt x="7664" y="21317"/>
                  </a:cubicBezTo>
                  <a:cubicBezTo>
                    <a:pt x="9938" y="21087"/>
                    <a:pt x="11927" y="20283"/>
                    <a:pt x="14059" y="17985"/>
                  </a:cubicBezTo>
                  <a:cubicBezTo>
                    <a:pt x="16190" y="15687"/>
                    <a:pt x="18464" y="11896"/>
                    <a:pt x="19743" y="8851"/>
                  </a:cubicBezTo>
                  <a:cubicBezTo>
                    <a:pt x="21022" y="5807"/>
                    <a:pt x="21306" y="3509"/>
                    <a:pt x="21306" y="2073"/>
                  </a:cubicBezTo>
                  <a:cubicBezTo>
                    <a:pt x="21306" y="636"/>
                    <a:pt x="21022" y="62"/>
                    <a:pt x="20453" y="4"/>
                  </a:cubicBezTo>
                  <a:cubicBezTo>
                    <a:pt x="19885" y="-53"/>
                    <a:pt x="19032" y="407"/>
                    <a:pt x="18038" y="2590"/>
                  </a:cubicBezTo>
                  <a:cubicBezTo>
                    <a:pt x="17043" y="4773"/>
                    <a:pt x="15906" y="8679"/>
                    <a:pt x="15906" y="11609"/>
                  </a:cubicBezTo>
                  <a:cubicBezTo>
                    <a:pt x="15906" y="14538"/>
                    <a:pt x="17043" y="16492"/>
                    <a:pt x="18180" y="18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8" name="Line"/>
            <p:cNvSpPr/>
            <p:nvPr/>
          </p:nvSpPr>
          <p:spPr>
            <a:xfrm>
              <a:off x="7537920" y="223393"/>
              <a:ext cx="259881" cy="501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484" fill="norm" stroke="1" extrusionOk="0">
                  <a:moveTo>
                    <a:pt x="3649" y="8803"/>
                  </a:moveTo>
                  <a:cubicBezTo>
                    <a:pt x="3298" y="11435"/>
                    <a:pt x="2946" y="14067"/>
                    <a:pt x="2683" y="15882"/>
                  </a:cubicBezTo>
                  <a:cubicBezTo>
                    <a:pt x="2420" y="17697"/>
                    <a:pt x="2244" y="18696"/>
                    <a:pt x="1893" y="19603"/>
                  </a:cubicBezTo>
                  <a:cubicBezTo>
                    <a:pt x="1541" y="20511"/>
                    <a:pt x="1015" y="21328"/>
                    <a:pt x="663" y="21464"/>
                  </a:cubicBezTo>
                  <a:cubicBezTo>
                    <a:pt x="312" y="21600"/>
                    <a:pt x="137" y="21055"/>
                    <a:pt x="49" y="19104"/>
                  </a:cubicBezTo>
                  <a:cubicBezTo>
                    <a:pt x="-39" y="17153"/>
                    <a:pt x="-39" y="13795"/>
                    <a:pt x="312" y="11072"/>
                  </a:cubicBezTo>
                  <a:cubicBezTo>
                    <a:pt x="663" y="8350"/>
                    <a:pt x="1366" y="6262"/>
                    <a:pt x="1981" y="4992"/>
                  </a:cubicBezTo>
                  <a:cubicBezTo>
                    <a:pt x="2595" y="3721"/>
                    <a:pt x="3122" y="3267"/>
                    <a:pt x="3824" y="2995"/>
                  </a:cubicBezTo>
                  <a:cubicBezTo>
                    <a:pt x="4527" y="2723"/>
                    <a:pt x="5405" y="2632"/>
                    <a:pt x="6371" y="3313"/>
                  </a:cubicBezTo>
                  <a:cubicBezTo>
                    <a:pt x="7337" y="3993"/>
                    <a:pt x="8390" y="5445"/>
                    <a:pt x="9181" y="7487"/>
                  </a:cubicBezTo>
                  <a:cubicBezTo>
                    <a:pt x="9971" y="9529"/>
                    <a:pt x="10498" y="12161"/>
                    <a:pt x="10849" y="14430"/>
                  </a:cubicBezTo>
                  <a:cubicBezTo>
                    <a:pt x="11200" y="16699"/>
                    <a:pt x="11376" y="18605"/>
                    <a:pt x="11727" y="19785"/>
                  </a:cubicBezTo>
                  <a:cubicBezTo>
                    <a:pt x="12078" y="20965"/>
                    <a:pt x="12605" y="21418"/>
                    <a:pt x="13220" y="21464"/>
                  </a:cubicBezTo>
                  <a:cubicBezTo>
                    <a:pt x="13834" y="21509"/>
                    <a:pt x="14537" y="21146"/>
                    <a:pt x="15678" y="19649"/>
                  </a:cubicBezTo>
                  <a:cubicBezTo>
                    <a:pt x="16820" y="18151"/>
                    <a:pt x="18400" y="15519"/>
                    <a:pt x="19366" y="12933"/>
                  </a:cubicBezTo>
                  <a:cubicBezTo>
                    <a:pt x="20332" y="10346"/>
                    <a:pt x="20683" y="7805"/>
                    <a:pt x="20859" y="5808"/>
                  </a:cubicBezTo>
                  <a:cubicBezTo>
                    <a:pt x="21034" y="3812"/>
                    <a:pt x="21034" y="2360"/>
                    <a:pt x="21034" y="1407"/>
                  </a:cubicBezTo>
                  <a:cubicBezTo>
                    <a:pt x="21034" y="454"/>
                    <a:pt x="21034" y="0"/>
                    <a:pt x="21034" y="0"/>
                  </a:cubicBezTo>
                  <a:cubicBezTo>
                    <a:pt x="21034" y="0"/>
                    <a:pt x="21034" y="454"/>
                    <a:pt x="21122" y="1271"/>
                  </a:cubicBezTo>
                  <a:cubicBezTo>
                    <a:pt x="21210" y="2087"/>
                    <a:pt x="21385" y="3267"/>
                    <a:pt x="21561" y="4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9" name="Line"/>
            <p:cNvSpPr/>
            <p:nvPr/>
          </p:nvSpPr>
          <p:spPr>
            <a:xfrm>
              <a:off x="7833455" y="403309"/>
              <a:ext cx="338996" cy="277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68" fill="norm" stroke="1" extrusionOk="0">
                  <a:moveTo>
                    <a:pt x="4583" y="8345"/>
                  </a:moveTo>
                  <a:cubicBezTo>
                    <a:pt x="4046" y="7855"/>
                    <a:pt x="3509" y="7364"/>
                    <a:pt x="2906" y="7118"/>
                  </a:cubicBezTo>
                  <a:cubicBezTo>
                    <a:pt x="2302" y="6873"/>
                    <a:pt x="1631" y="6873"/>
                    <a:pt x="1027" y="8345"/>
                  </a:cubicBezTo>
                  <a:cubicBezTo>
                    <a:pt x="424" y="9818"/>
                    <a:pt x="-113" y="12764"/>
                    <a:pt x="21" y="14973"/>
                  </a:cubicBezTo>
                  <a:cubicBezTo>
                    <a:pt x="155" y="17182"/>
                    <a:pt x="960" y="18655"/>
                    <a:pt x="1967" y="19145"/>
                  </a:cubicBezTo>
                  <a:cubicBezTo>
                    <a:pt x="2973" y="19636"/>
                    <a:pt x="4180" y="19145"/>
                    <a:pt x="4985" y="17918"/>
                  </a:cubicBezTo>
                  <a:cubicBezTo>
                    <a:pt x="5790" y="16691"/>
                    <a:pt x="6193" y="14727"/>
                    <a:pt x="6394" y="13255"/>
                  </a:cubicBezTo>
                  <a:cubicBezTo>
                    <a:pt x="6595" y="11782"/>
                    <a:pt x="6595" y="10800"/>
                    <a:pt x="6327" y="9982"/>
                  </a:cubicBezTo>
                  <a:cubicBezTo>
                    <a:pt x="6058" y="9164"/>
                    <a:pt x="5522" y="8509"/>
                    <a:pt x="5589" y="8018"/>
                  </a:cubicBezTo>
                  <a:cubicBezTo>
                    <a:pt x="5656" y="7527"/>
                    <a:pt x="6327" y="7200"/>
                    <a:pt x="7333" y="7036"/>
                  </a:cubicBezTo>
                  <a:cubicBezTo>
                    <a:pt x="8339" y="6873"/>
                    <a:pt x="9681" y="6873"/>
                    <a:pt x="11022" y="8673"/>
                  </a:cubicBezTo>
                  <a:cubicBezTo>
                    <a:pt x="12364" y="10473"/>
                    <a:pt x="13706" y="14073"/>
                    <a:pt x="14309" y="16364"/>
                  </a:cubicBezTo>
                  <a:cubicBezTo>
                    <a:pt x="14913" y="18655"/>
                    <a:pt x="14779" y="19636"/>
                    <a:pt x="14444" y="20373"/>
                  </a:cubicBezTo>
                  <a:cubicBezTo>
                    <a:pt x="14108" y="21109"/>
                    <a:pt x="13571" y="21600"/>
                    <a:pt x="13169" y="21436"/>
                  </a:cubicBezTo>
                  <a:cubicBezTo>
                    <a:pt x="12767" y="21273"/>
                    <a:pt x="12498" y="20455"/>
                    <a:pt x="12901" y="17836"/>
                  </a:cubicBezTo>
                  <a:cubicBezTo>
                    <a:pt x="13303" y="15218"/>
                    <a:pt x="14376" y="10800"/>
                    <a:pt x="15919" y="7527"/>
                  </a:cubicBezTo>
                  <a:cubicBezTo>
                    <a:pt x="17462" y="4255"/>
                    <a:pt x="19475" y="2127"/>
                    <a:pt x="2148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0" name="Line"/>
            <p:cNvSpPr/>
            <p:nvPr/>
          </p:nvSpPr>
          <p:spPr>
            <a:xfrm>
              <a:off x="8338221" y="246667"/>
              <a:ext cx="164430" cy="436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93" fill="norm" stroke="1" extrusionOk="0">
                  <a:moveTo>
                    <a:pt x="21240" y="1766"/>
                  </a:moveTo>
                  <a:cubicBezTo>
                    <a:pt x="20420" y="1247"/>
                    <a:pt x="19599" y="728"/>
                    <a:pt x="18506" y="364"/>
                  </a:cubicBezTo>
                  <a:cubicBezTo>
                    <a:pt x="17412" y="1"/>
                    <a:pt x="16045" y="-207"/>
                    <a:pt x="13994" y="312"/>
                  </a:cubicBezTo>
                  <a:cubicBezTo>
                    <a:pt x="11944" y="831"/>
                    <a:pt x="9210" y="2078"/>
                    <a:pt x="6339" y="4466"/>
                  </a:cubicBezTo>
                  <a:cubicBezTo>
                    <a:pt x="3468" y="6855"/>
                    <a:pt x="460" y="10385"/>
                    <a:pt x="50" y="13397"/>
                  </a:cubicBezTo>
                  <a:cubicBezTo>
                    <a:pt x="-360" y="16408"/>
                    <a:pt x="1827" y="18901"/>
                    <a:pt x="4015" y="21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1" name="Line"/>
            <p:cNvSpPr/>
            <p:nvPr/>
          </p:nvSpPr>
          <p:spPr>
            <a:xfrm>
              <a:off x="8464550" y="342898"/>
              <a:ext cx="279400" cy="269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0" y="21522"/>
                  </a:moveTo>
                  <a:cubicBezTo>
                    <a:pt x="3109" y="17978"/>
                    <a:pt x="6218" y="14435"/>
                    <a:pt x="8264" y="11144"/>
                  </a:cubicBezTo>
                  <a:cubicBezTo>
                    <a:pt x="10309" y="7853"/>
                    <a:pt x="11291" y="4816"/>
                    <a:pt x="11700" y="2875"/>
                  </a:cubicBezTo>
                  <a:cubicBezTo>
                    <a:pt x="12109" y="934"/>
                    <a:pt x="11945" y="91"/>
                    <a:pt x="11618" y="6"/>
                  </a:cubicBezTo>
                  <a:cubicBezTo>
                    <a:pt x="11291" y="-78"/>
                    <a:pt x="10800" y="597"/>
                    <a:pt x="10309" y="3213"/>
                  </a:cubicBezTo>
                  <a:cubicBezTo>
                    <a:pt x="9818" y="5828"/>
                    <a:pt x="9327" y="10385"/>
                    <a:pt x="9082" y="13085"/>
                  </a:cubicBezTo>
                  <a:cubicBezTo>
                    <a:pt x="8836" y="15785"/>
                    <a:pt x="8836" y="16628"/>
                    <a:pt x="9245" y="17219"/>
                  </a:cubicBezTo>
                  <a:cubicBezTo>
                    <a:pt x="9655" y="17810"/>
                    <a:pt x="10473" y="18147"/>
                    <a:pt x="11536" y="17641"/>
                  </a:cubicBezTo>
                  <a:cubicBezTo>
                    <a:pt x="12600" y="17135"/>
                    <a:pt x="13909" y="15785"/>
                    <a:pt x="15055" y="13844"/>
                  </a:cubicBezTo>
                  <a:cubicBezTo>
                    <a:pt x="16200" y="11903"/>
                    <a:pt x="17182" y="9372"/>
                    <a:pt x="17836" y="7685"/>
                  </a:cubicBezTo>
                  <a:cubicBezTo>
                    <a:pt x="18491" y="5997"/>
                    <a:pt x="18818" y="5153"/>
                    <a:pt x="18900" y="5238"/>
                  </a:cubicBezTo>
                  <a:cubicBezTo>
                    <a:pt x="18982" y="5322"/>
                    <a:pt x="18818" y="6334"/>
                    <a:pt x="18982" y="8360"/>
                  </a:cubicBezTo>
                  <a:cubicBezTo>
                    <a:pt x="19145" y="10385"/>
                    <a:pt x="19636" y="13422"/>
                    <a:pt x="20127" y="15531"/>
                  </a:cubicBezTo>
                  <a:cubicBezTo>
                    <a:pt x="20618" y="17641"/>
                    <a:pt x="21109" y="18822"/>
                    <a:pt x="21600" y="200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2" name="Line"/>
            <p:cNvSpPr/>
            <p:nvPr/>
          </p:nvSpPr>
          <p:spPr>
            <a:xfrm>
              <a:off x="8839200" y="568409"/>
              <a:ext cx="698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3" name="Line"/>
            <p:cNvSpPr/>
            <p:nvPr/>
          </p:nvSpPr>
          <p:spPr>
            <a:xfrm>
              <a:off x="9115337" y="412587"/>
              <a:ext cx="428713" cy="240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155" fill="norm" stroke="1" extrusionOk="0">
                  <a:moveTo>
                    <a:pt x="2718" y="4212"/>
                  </a:moveTo>
                  <a:cubicBezTo>
                    <a:pt x="2930" y="7936"/>
                    <a:pt x="3143" y="11660"/>
                    <a:pt x="3090" y="14360"/>
                  </a:cubicBezTo>
                  <a:cubicBezTo>
                    <a:pt x="3037" y="17060"/>
                    <a:pt x="2718" y="18736"/>
                    <a:pt x="2345" y="19853"/>
                  </a:cubicBezTo>
                  <a:cubicBezTo>
                    <a:pt x="1973" y="20970"/>
                    <a:pt x="1547" y="21529"/>
                    <a:pt x="1068" y="20877"/>
                  </a:cubicBezTo>
                  <a:cubicBezTo>
                    <a:pt x="589" y="20226"/>
                    <a:pt x="57" y="18363"/>
                    <a:pt x="4" y="15477"/>
                  </a:cubicBezTo>
                  <a:cubicBezTo>
                    <a:pt x="-49" y="12591"/>
                    <a:pt x="377" y="8681"/>
                    <a:pt x="1547" y="5981"/>
                  </a:cubicBezTo>
                  <a:cubicBezTo>
                    <a:pt x="2718" y="3281"/>
                    <a:pt x="4633" y="1791"/>
                    <a:pt x="7506" y="953"/>
                  </a:cubicBezTo>
                  <a:cubicBezTo>
                    <a:pt x="10379" y="115"/>
                    <a:pt x="14209" y="-71"/>
                    <a:pt x="16710" y="22"/>
                  </a:cubicBezTo>
                  <a:cubicBezTo>
                    <a:pt x="19210" y="115"/>
                    <a:pt x="20381" y="488"/>
                    <a:pt x="21551" y="8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4" name="Line"/>
            <p:cNvSpPr/>
            <p:nvPr/>
          </p:nvSpPr>
          <p:spPr>
            <a:xfrm>
              <a:off x="9563100" y="191557"/>
              <a:ext cx="209550" cy="122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0" y="5873"/>
                  </a:moveTo>
                  <a:cubicBezTo>
                    <a:pt x="436" y="4042"/>
                    <a:pt x="873" y="2212"/>
                    <a:pt x="2400" y="1113"/>
                  </a:cubicBezTo>
                  <a:cubicBezTo>
                    <a:pt x="3927" y="15"/>
                    <a:pt x="6545" y="-351"/>
                    <a:pt x="8182" y="381"/>
                  </a:cubicBezTo>
                  <a:cubicBezTo>
                    <a:pt x="9818" y="1113"/>
                    <a:pt x="10473" y="2944"/>
                    <a:pt x="9927" y="5690"/>
                  </a:cubicBezTo>
                  <a:cubicBezTo>
                    <a:pt x="9382" y="8435"/>
                    <a:pt x="7636" y="12096"/>
                    <a:pt x="6218" y="14659"/>
                  </a:cubicBezTo>
                  <a:cubicBezTo>
                    <a:pt x="4800" y="17222"/>
                    <a:pt x="3709" y="18686"/>
                    <a:pt x="3818" y="19602"/>
                  </a:cubicBezTo>
                  <a:cubicBezTo>
                    <a:pt x="3927" y="20517"/>
                    <a:pt x="5236" y="20883"/>
                    <a:pt x="8400" y="21066"/>
                  </a:cubicBezTo>
                  <a:cubicBezTo>
                    <a:pt x="11564" y="21249"/>
                    <a:pt x="16582" y="21249"/>
                    <a:pt x="21600" y="212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5" name="Line"/>
            <p:cNvSpPr/>
            <p:nvPr/>
          </p:nvSpPr>
          <p:spPr>
            <a:xfrm>
              <a:off x="9613899" y="174709"/>
              <a:ext cx="233413" cy="6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600" fill="norm" stroke="1" extrusionOk="0">
                  <a:moveTo>
                    <a:pt x="19093" y="0"/>
                  </a:moveTo>
                  <a:cubicBezTo>
                    <a:pt x="19671" y="2255"/>
                    <a:pt x="20250" y="4509"/>
                    <a:pt x="20732" y="7018"/>
                  </a:cubicBezTo>
                  <a:cubicBezTo>
                    <a:pt x="21214" y="9527"/>
                    <a:pt x="21600" y="12291"/>
                    <a:pt x="20829" y="14691"/>
                  </a:cubicBezTo>
                  <a:cubicBezTo>
                    <a:pt x="20057" y="17091"/>
                    <a:pt x="18129" y="19127"/>
                    <a:pt x="14464" y="20218"/>
                  </a:cubicBezTo>
                  <a:cubicBezTo>
                    <a:pt x="10800" y="21309"/>
                    <a:pt x="5400" y="214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6" name="Line"/>
            <p:cNvSpPr/>
            <p:nvPr/>
          </p:nvSpPr>
          <p:spPr>
            <a:xfrm>
              <a:off x="3122979" y="276309"/>
              <a:ext cx="153621" cy="491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532" fill="norm" stroke="1" extrusionOk="0">
                  <a:moveTo>
                    <a:pt x="13486" y="0"/>
                  </a:moveTo>
                  <a:cubicBezTo>
                    <a:pt x="10527" y="278"/>
                    <a:pt x="7568" y="556"/>
                    <a:pt x="5497" y="834"/>
                  </a:cubicBezTo>
                  <a:cubicBezTo>
                    <a:pt x="3426" y="1112"/>
                    <a:pt x="2242" y="1391"/>
                    <a:pt x="1354" y="1761"/>
                  </a:cubicBezTo>
                  <a:cubicBezTo>
                    <a:pt x="467" y="2132"/>
                    <a:pt x="-125" y="2596"/>
                    <a:pt x="23" y="3013"/>
                  </a:cubicBezTo>
                  <a:cubicBezTo>
                    <a:pt x="171" y="3430"/>
                    <a:pt x="1059" y="3801"/>
                    <a:pt x="2390" y="4357"/>
                  </a:cubicBezTo>
                  <a:cubicBezTo>
                    <a:pt x="3722" y="4913"/>
                    <a:pt x="5497" y="5655"/>
                    <a:pt x="6680" y="6767"/>
                  </a:cubicBezTo>
                  <a:cubicBezTo>
                    <a:pt x="7864" y="7880"/>
                    <a:pt x="8456" y="9363"/>
                    <a:pt x="8604" y="10336"/>
                  </a:cubicBezTo>
                  <a:cubicBezTo>
                    <a:pt x="8752" y="11310"/>
                    <a:pt x="8456" y="11773"/>
                    <a:pt x="7124" y="12191"/>
                  </a:cubicBezTo>
                  <a:cubicBezTo>
                    <a:pt x="5793" y="12608"/>
                    <a:pt x="3426" y="12979"/>
                    <a:pt x="2982" y="13118"/>
                  </a:cubicBezTo>
                  <a:cubicBezTo>
                    <a:pt x="2538" y="13257"/>
                    <a:pt x="4017" y="13164"/>
                    <a:pt x="5497" y="13118"/>
                  </a:cubicBezTo>
                  <a:cubicBezTo>
                    <a:pt x="6976" y="13071"/>
                    <a:pt x="8456" y="13071"/>
                    <a:pt x="9491" y="13303"/>
                  </a:cubicBezTo>
                  <a:cubicBezTo>
                    <a:pt x="10527" y="13535"/>
                    <a:pt x="11119" y="13998"/>
                    <a:pt x="11119" y="14972"/>
                  </a:cubicBezTo>
                  <a:cubicBezTo>
                    <a:pt x="11119" y="15945"/>
                    <a:pt x="10527" y="17428"/>
                    <a:pt x="10083" y="18448"/>
                  </a:cubicBezTo>
                  <a:cubicBezTo>
                    <a:pt x="9639" y="19468"/>
                    <a:pt x="9343" y="20024"/>
                    <a:pt x="9639" y="20488"/>
                  </a:cubicBezTo>
                  <a:cubicBezTo>
                    <a:pt x="9935" y="20951"/>
                    <a:pt x="10823" y="21322"/>
                    <a:pt x="12894" y="21461"/>
                  </a:cubicBezTo>
                  <a:cubicBezTo>
                    <a:pt x="14965" y="21600"/>
                    <a:pt x="18220" y="21507"/>
                    <a:pt x="21475" y="21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7" name="Line"/>
            <p:cNvSpPr/>
            <p:nvPr/>
          </p:nvSpPr>
          <p:spPr>
            <a:xfrm>
              <a:off x="94686" y="1641559"/>
              <a:ext cx="233133" cy="520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398" fill="norm" stroke="1" extrusionOk="0">
                  <a:moveTo>
                    <a:pt x="629" y="0"/>
                  </a:moveTo>
                  <a:cubicBezTo>
                    <a:pt x="244" y="2439"/>
                    <a:pt x="-142" y="4877"/>
                    <a:pt x="51" y="7795"/>
                  </a:cubicBezTo>
                  <a:cubicBezTo>
                    <a:pt x="244" y="10713"/>
                    <a:pt x="1015" y="14110"/>
                    <a:pt x="2076" y="16461"/>
                  </a:cubicBezTo>
                  <a:cubicBezTo>
                    <a:pt x="3137" y="18813"/>
                    <a:pt x="4487" y="20119"/>
                    <a:pt x="6415" y="20816"/>
                  </a:cubicBezTo>
                  <a:cubicBezTo>
                    <a:pt x="8344" y="21513"/>
                    <a:pt x="10851" y="21600"/>
                    <a:pt x="13262" y="20990"/>
                  </a:cubicBezTo>
                  <a:cubicBezTo>
                    <a:pt x="15672" y="20381"/>
                    <a:pt x="17987" y="19074"/>
                    <a:pt x="19433" y="16984"/>
                  </a:cubicBezTo>
                  <a:cubicBezTo>
                    <a:pt x="20879" y="14894"/>
                    <a:pt x="21458" y="12019"/>
                    <a:pt x="21169" y="9406"/>
                  </a:cubicBezTo>
                  <a:cubicBezTo>
                    <a:pt x="20879" y="6794"/>
                    <a:pt x="19722" y="4442"/>
                    <a:pt x="18854" y="3005"/>
                  </a:cubicBezTo>
                  <a:cubicBezTo>
                    <a:pt x="17987" y="1568"/>
                    <a:pt x="17408" y="1045"/>
                    <a:pt x="17119" y="1045"/>
                  </a:cubicBezTo>
                  <a:cubicBezTo>
                    <a:pt x="16829" y="1045"/>
                    <a:pt x="16829" y="1568"/>
                    <a:pt x="17215" y="2177"/>
                  </a:cubicBezTo>
                  <a:cubicBezTo>
                    <a:pt x="17601" y="2787"/>
                    <a:pt x="18372" y="3484"/>
                    <a:pt x="19144" y="41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8" name="Line"/>
            <p:cNvSpPr/>
            <p:nvPr/>
          </p:nvSpPr>
          <p:spPr>
            <a:xfrm>
              <a:off x="444500" y="1814430"/>
              <a:ext cx="92413" cy="290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340" fill="norm" stroke="1" extrusionOk="0">
                  <a:moveTo>
                    <a:pt x="17280" y="2693"/>
                  </a:moveTo>
                  <a:cubicBezTo>
                    <a:pt x="16320" y="1916"/>
                    <a:pt x="15360" y="1139"/>
                    <a:pt x="13680" y="595"/>
                  </a:cubicBezTo>
                  <a:cubicBezTo>
                    <a:pt x="12000" y="51"/>
                    <a:pt x="9600" y="-260"/>
                    <a:pt x="6960" y="284"/>
                  </a:cubicBezTo>
                  <a:cubicBezTo>
                    <a:pt x="4320" y="828"/>
                    <a:pt x="1440" y="2226"/>
                    <a:pt x="720" y="3703"/>
                  </a:cubicBezTo>
                  <a:cubicBezTo>
                    <a:pt x="0" y="5179"/>
                    <a:pt x="1440" y="6733"/>
                    <a:pt x="5280" y="8986"/>
                  </a:cubicBezTo>
                  <a:cubicBezTo>
                    <a:pt x="9120" y="11239"/>
                    <a:pt x="15360" y="14192"/>
                    <a:pt x="18480" y="16057"/>
                  </a:cubicBezTo>
                  <a:cubicBezTo>
                    <a:pt x="21600" y="17921"/>
                    <a:pt x="21600" y="18698"/>
                    <a:pt x="19440" y="19553"/>
                  </a:cubicBezTo>
                  <a:cubicBezTo>
                    <a:pt x="17280" y="20408"/>
                    <a:pt x="12960" y="21340"/>
                    <a:pt x="9360" y="21340"/>
                  </a:cubicBezTo>
                  <a:cubicBezTo>
                    <a:pt x="5760" y="21340"/>
                    <a:pt x="2880" y="20408"/>
                    <a:pt x="0" y="19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9" name="Line"/>
            <p:cNvSpPr/>
            <p:nvPr/>
          </p:nvSpPr>
          <p:spPr>
            <a:xfrm>
              <a:off x="599988" y="1849953"/>
              <a:ext cx="174712" cy="225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085" fill="norm" stroke="1" extrusionOk="0">
                  <a:moveTo>
                    <a:pt x="2743" y="7837"/>
                  </a:moveTo>
                  <a:cubicBezTo>
                    <a:pt x="4044" y="8233"/>
                    <a:pt x="5345" y="8629"/>
                    <a:pt x="7037" y="8035"/>
                  </a:cubicBezTo>
                  <a:cubicBezTo>
                    <a:pt x="8728" y="7440"/>
                    <a:pt x="10810" y="5855"/>
                    <a:pt x="11851" y="4369"/>
                  </a:cubicBezTo>
                  <a:cubicBezTo>
                    <a:pt x="12892" y="2883"/>
                    <a:pt x="12892" y="1495"/>
                    <a:pt x="12241" y="703"/>
                  </a:cubicBezTo>
                  <a:cubicBezTo>
                    <a:pt x="11591" y="-90"/>
                    <a:pt x="10290" y="-288"/>
                    <a:pt x="8598" y="505"/>
                  </a:cubicBezTo>
                  <a:cubicBezTo>
                    <a:pt x="6907" y="1297"/>
                    <a:pt x="4825" y="3081"/>
                    <a:pt x="3133" y="5756"/>
                  </a:cubicBezTo>
                  <a:cubicBezTo>
                    <a:pt x="1441" y="8431"/>
                    <a:pt x="140" y="11998"/>
                    <a:pt x="10" y="14773"/>
                  </a:cubicBezTo>
                  <a:cubicBezTo>
                    <a:pt x="-120" y="17547"/>
                    <a:pt x="921" y="19529"/>
                    <a:pt x="4694" y="20420"/>
                  </a:cubicBezTo>
                  <a:cubicBezTo>
                    <a:pt x="8468" y="21312"/>
                    <a:pt x="14974" y="21114"/>
                    <a:pt x="21480" y="209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0" name="Line"/>
            <p:cNvSpPr/>
            <p:nvPr/>
          </p:nvSpPr>
          <p:spPr>
            <a:xfrm>
              <a:off x="800100" y="1601025"/>
              <a:ext cx="209550" cy="505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21600" y="2254"/>
                  </a:moveTo>
                  <a:cubicBezTo>
                    <a:pt x="19636" y="1537"/>
                    <a:pt x="17673" y="820"/>
                    <a:pt x="16145" y="417"/>
                  </a:cubicBezTo>
                  <a:cubicBezTo>
                    <a:pt x="14618" y="14"/>
                    <a:pt x="13527" y="-76"/>
                    <a:pt x="12545" y="58"/>
                  </a:cubicBezTo>
                  <a:cubicBezTo>
                    <a:pt x="11564" y="193"/>
                    <a:pt x="10691" y="551"/>
                    <a:pt x="9709" y="1985"/>
                  </a:cubicBezTo>
                  <a:cubicBezTo>
                    <a:pt x="8727" y="3419"/>
                    <a:pt x="7636" y="5929"/>
                    <a:pt x="7527" y="8663"/>
                  </a:cubicBezTo>
                  <a:cubicBezTo>
                    <a:pt x="7418" y="11396"/>
                    <a:pt x="8291" y="14354"/>
                    <a:pt x="8836" y="16281"/>
                  </a:cubicBezTo>
                  <a:cubicBezTo>
                    <a:pt x="9382" y="18208"/>
                    <a:pt x="9600" y="19104"/>
                    <a:pt x="9709" y="19821"/>
                  </a:cubicBezTo>
                  <a:cubicBezTo>
                    <a:pt x="9818" y="20538"/>
                    <a:pt x="9818" y="21076"/>
                    <a:pt x="8836" y="21300"/>
                  </a:cubicBezTo>
                  <a:cubicBezTo>
                    <a:pt x="7855" y="21524"/>
                    <a:pt x="5891" y="21434"/>
                    <a:pt x="4255" y="20897"/>
                  </a:cubicBezTo>
                  <a:cubicBezTo>
                    <a:pt x="2618" y="20359"/>
                    <a:pt x="1309" y="19373"/>
                    <a:pt x="0" y="183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1" name="Line"/>
            <p:cNvSpPr/>
            <p:nvPr/>
          </p:nvSpPr>
          <p:spPr>
            <a:xfrm>
              <a:off x="800100" y="1652143"/>
              <a:ext cx="552451" cy="416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16473"/>
                  </a:moveTo>
                  <a:cubicBezTo>
                    <a:pt x="1324" y="16473"/>
                    <a:pt x="2648" y="16473"/>
                    <a:pt x="3517" y="16473"/>
                  </a:cubicBezTo>
                  <a:cubicBezTo>
                    <a:pt x="4386" y="16473"/>
                    <a:pt x="4800" y="16473"/>
                    <a:pt x="5214" y="16473"/>
                  </a:cubicBezTo>
                  <a:cubicBezTo>
                    <a:pt x="5628" y="16473"/>
                    <a:pt x="6041" y="16473"/>
                    <a:pt x="6290" y="16745"/>
                  </a:cubicBezTo>
                  <a:cubicBezTo>
                    <a:pt x="6538" y="17018"/>
                    <a:pt x="6621" y="17564"/>
                    <a:pt x="6952" y="18273"/>
                  </a:cubicBezTo>
                  <a:cubicBezTo>
                    <a:pt x="7283" y="18982"/>
                    <a:pt x="7862" y="19855"/>
                    <a:pt x="8359" y="20291"/>
                  </a:cubicBezTo>
                  <a:cubicBezTo>
                    <a:pt x="8855" y="20727"/>
                    <a:pt x="9269" y="20727"/>
                    <a:pt x="9641" y="20182"/>
                  </a:cubicBezTo>
                  <a:cubicBezTo>
                    <a:pt x="10014" y="19636"/>
                    <a:pt x="10345" y="18545"/>
                    <a:pt x="10593" y="17673"/>
                  </a:cubicBezTo>
                  <a:cubicBezTo>
                    <a:pt x="10841" y="16800"/>
                    <a:pt x="11007" y="16145"/>
                    <a:pt x="11090" y="15491"/>
                  </a:cubicBezTo>
                  <a:cubicBezTo>
                    <a:pt x="11172" y="14836"/>
                    <a:pt x="11172" y="14182"/>
                    <a:pt x="11214" y="14673"/>
                  </a:cubicBezTo>
                  <a:cubicBezTo>
                    <a:pt x="11255" y="15164"/>
                    <a:pt x="11338" y="16800"/>
                    <a:pt x="11462" y="17891"/>
                  </a:cubicBezTo>
                  <a:cubicBezTo>
                    <a:pt x="11586" y="18982"/>
                    <a:pt x="11752" y="19527"/>
                    <a:pt x="11959" y="20018"/>
                  </a:cubicBezTo>
                  <a:cubicBezTo>
                    <a:pt x="12166" y="20509"/>
                    <a:pt x="12414" y="20945"/>
                    <a:pt x="12703" y="20836"/>
                  </a:cubicBezTo>
                  <a:cubicBezTo>
                    <a:pt x="12993" y="20727"/>
                    <a:pt x="13324" y="20073"/>
                    <a:pt x="13779" y="19309"/>
                  </a:cubicBezTo>
                  <a:cubicBezTo>
                    <a:pt x="14234" y="18545"/>
                    <a:pt x="14814" y="17673"/>
                    <a:pt x="15434" y="16473"/>
                  </a:cubicBezTo>
                  <a:cubicBezTo>
                    <a:pt x="16055" y="15273"/>
                    <a:pt x="16717" y="13745"/>
                    <a:pt x="17214" y="11891"/>
                  </a:cubicBezTo>
                  <a:cubicBezTo>
                    <a:pt x="17710" y="10036"/>
                    <a:pt x="18041" y="7855"/>
                    <a:pt x="18248" y="6109"/>
                  </a:cubicBezTo>
                  <a:cubicBezTo>
                    <a:pt x="18455" y="4364"/>
                    <a:pt x="18538" y="3055"/>
                    <a:pt x="18621" y="1964"/>
                  </a:cubicBezTo>
                  <a:cubicBezTo>
                    <a:pt x="18703" y="873"/>
                    <a:pt x="18786" y="0"/>
                    <a:pt x="18703" y="0"/>
                  </a:cubicBezTo>
                  <a:cubicBezTo>
                    <a:pt x="18621" y="0"/>
                    <a:pt x="18372" y="873"/>
                    <a:pt x="18041" y="3109"/>
                  </a:cubicBezTo>
                  <a:cubicBezTo>
                    <a:pt x="17710" y="5345"/>
                    <a:pt x="17297" y="8945"/>
                    <a:pt x="17172" y="11782"/>
                  </a:cubicBezTo>
                  <a:cubicBezTo>
                    <a:pt x="17048" y="14618"/>
                    <a:pt x="17214" y="16691"/>
                    <a:pt x="17876" y="18218"/>
                  </a:cubicBezTo>
                  <a:cubicBezTo>
                    <a:pt x="18538" y="19745"/>
                    <a:pt x="19697" y="20727"/>
                    <a:pt x="20400" y="21164"/>
                  </a:cubicBezTo>
                  <a:cubicBezTo>
                    <a:pt x="21103" y="21600"/>
                    <a:pt x="21352" y="21491"/>
                    <a:pt x="21600" y="21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2" name="Line"/>
            <p:cNvSpPr/>
            <p:nvPr/>
          </p:nvSpPr>
          <p:spPr>
            <a:xfrm>
              <a:off x="1930400" y="1870159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3" name="Line"/>
            <p:cNvSpPr/>
            <p:nvPr/>
          </p:nvSpPr>
          <p:spPr>
            <a:xfrm>
              <a:off x="1924050" y="1762209"/>
              <a:ext cx="19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4" name="Line"/>
            <p:cNvSpPr/>
            <p:nvPr/>
          </p:nvSpPr>
          <p:spPr>
            <a:xfrm>
              <a:off x="2065274" y="1512913"/>
              <a:ext cx="81027" cy="535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496" fill="norm" stroke="1" extrusionOk="0">
                  <a:moveTo>
                    <a:pt x="21201" y="4913"/>
                  </a:moveTo>
                  <a:cubicBezTo>
                    <a:pt x="20647" y="3723"/>
                    <a:pt x="20093" y="2532"/>
                    <a:pt x="18986" y="1682"/>
                  </a:cubicBezTo>
                  <a:cubicBezTo>
                    <a:pt x="17878" y="831"/>
                    <a:pt x="16216" y="321"/>
                    <a:pt x="14001" y="109"/>
                  </a:cubicBezTo>
                  <a:cubicBezTo>
                    <a:pt x="11786" y="-104"/>
                    <a:pt x="9016" y="-19"/>
                    <a:pt x="6524" y="491"/>
                  </a:cubicBezTo>
                  <a:cubicBezTo>
                    <a:pt x="4032" y="1002"/>
                    <a:pt x="1816" y="1937"/>
                    <a:pt x="709" y="3553"/>
                  </a:cubicBezTo>
                  <a:cubicBezTo>
                    <a:pt x="-399" y="5168"/>
                    <a:pt x="-399" y="7465"/>
                    <a:pt x="2093" y="10101"/>
                  </a:cubicBezTo>
                  <a:cubicBezTo>
                    <a:pt x="4586" y="12737"/>
                    <a:pt x="9570" y="15713"/>
                    <a:pt x="12893" y="17669"/>
                  </a:cubicBezTo>
                  <a:cubicBezTo>
                    <a:pt x="16216" y="19625"/>
                    <a:pt x="17878" y="20561"/>
                    <a:pt x="19539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5" name="Line"/>
            <p:cNvSpPr/>
            <p:nvPr/>
          </p:nvSpPr>
          <p:spPr>
            <a:xfrm>
              <a:off x="2025650" y="1844759"/>
              <a:ext cx="2413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8" y="15055"/>
                    <a:pt x="8716" y="8509"/>
                    <a:pt x="12316" y="4909"/>
                  </a:cubicBezTo>
                  <a:cubicBezTo>
                    <a:pt x="15916" y="1309"/>
                    <a:pt x="18758" y="6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6" name="Line"/>
            <p:cNvSpPr/>
            <p:nvPr/>
          </p:nvSpPr>
          <p:spPr>
            <a:xfrm>
              <a:off x="0" y="2092409"/>
              <a:ext cx="24574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81" y="20000"/>
                    <a:pt x="1563" y="18400"/>
                    <a:pt x="2316" y="17280"/>
                  </a:cubicBezTo>
                  <a:cubicBezTo>
                    <a:pt x="3070" y="16160"/>
                    <a:pt x="3795" y="15520"/>
                    <a:pt x="4549" y="14800"/>
                  </a:cubicBezTo>
                  <a:cubicBezTo>
                    <a:pt x="5302" y="14080"/>
                    <a:pt x="6084" y="13280"/>
                    <a:pt x="6800" y="12640"/>
                  </a:cubicBezTo>
                  <a:cubicBezTo>
                    <a:pt x="7516" y="12000"/>
                    <a:pt x="8167" y="11520"/>
                    <a:pt x="8828" y="10960"/>
                  </a:cubicBezTo>
                  <a:cubicBezTo>
                    <a:pt x="9488" y="10400"/>
                    <a:pt x="10158" y="9760"/>
                    <a:pt x="10847" y="9120"/>
                  </a:cubicBezTo>
                  <a:cubicBezTo>
                    <a:pt x="11535" y="8480"/>
                    <a:pt x="12242" y="7840"/>
                    <a:pt x="12949" y="7200"/>
                  </a:cubicBezTo>
                  <a:cubicBezTo>
                    <a:pt x="13656" y="6560"/>
                    <a:pt x="14363" y="5920"/>
                    <a:pt x="15070" y="5280"/>
                  </a:cubicBezTo>
                  <a:cubicBezTo>
                    <a:pt x="15777" y="4640"/>
                    <a:pt x="16484" y="4000"/>
                    <a:pt x="17200" y="3280"/>
                  </a:cubicBezTo>
                  <a:cubicBezTo>
                    <a:pt x="17916" y="2560"/>
                    <a:pt x="18642" y="1760"/>
                    <a:pt x="19377" y="1200"/>
                  </a:cubicBezTo>
                  <a:cubicBezTo>
                    <a:pt x="20112" y="640"/>
                    <a:pt x="20856" y="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7" name="Line"/>
            <p:cNvSpPr/>
            <p:nvPr/>
          </p:nvSpPr>
          <p:spPr>
            <a:xfrm>
              <a:off x="698500" y="2244809"/>
              <a:ext cx="11366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1" y="20509"/>
                    <a:pt x="322" y="19418"/>
                    <a:pt x="925" y="18764"/>
                  </a:cubicBezTo>
                  <a:cubicBezTo>
                    <a:pt x="1528" y="18109"/>
                    <a:pt x="2574" y="17891"/>
                    <a:pt x="3861" y="17345"/>
                  </a:cubicBezTo>
                  <a:cubicBezTo>
                    <a:pt x="5149" y="16800"/>
                    <a:pt x="6677" y="15927"/>
                    <a:pt x="8105" y="15055"/>
                  </a:cubicBezTo>
                  <a:cubicBezTo>
                    <a:pt x="9533" y="14182"/>
                    <a:pt x="10860" y="13309"/>
                    <a:pt x="12228" y="12109"/>
                  </a:cubicBezTo>
                  <a:cubicBezTo>
                    <a:pt x="13596" y="10909"/>
                    <a:pt x="15003" y="9382"/>
                    <a:pt x="16572" y="7309"/>
                  </a:cubicBezTo>
                  <a:cubicBezTo>
                    <a:pt x="18141" y="5236"/>
                    <a:pt x="19870" y="26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8" name="Line"/>
            <p:cNvSpPr/>
            <p:nvPr/>
          </p:nvSpPr>
          <p:spPr>
            <a:xfrm>
              <a:off x="2419350" y="1825709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9" name="Line"/>
            <p:cNvSpPr/>
            <p:nvPr/>
          </p:nvSpPr>
          <p:spPr>
            <a:xfrm>
              <a:off x="2451100" y="193365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0" name="Line"/>
            <p:cNvSpPr/>
            <p:nvPr/>
          </p:nvSpPr>
          <p:spPr>
            <a:xfrm>
              <a:off x="3763433" y="1811795"/>
              <a:ext cx="414868" cy="237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7" fill="norm" stroke="1" extrusionOk="0">
                  <a:moveTo>
                    <a:pt x="3086" y="5743"/>
                  </a:moveTo>
                  <a:cubicBezTo>
                    <a:pt x="3306" y="9687"/>
                    <a:pt x="3527" y="13631"/>
                    <a:pt x="3527" y="16073"/>
                  </a:cubicBezTo>
                  <a:cubicBezTo>
                    <a:pt x="3527" y="18515"/>
                    <a:pt x="3306" y="19454"/>
                    <a:pt x="2976" y="20205"/>
                  </a:cubicBezTo>
                  <a:cubicBezTo>
                    <a:pt x="2645" y="20957"/>
                    <a:pt x="2204" y="21520"/>
                    <a:pt x="1543" y="20675"/>
                  </a:cubicBezTo>
                  <a:cubicBezTo>
                    <a:pt x="882" y="19830"/>
                    <a:pt x="0" y="17576"/>
                    <a:pt x="0" y="14946"/>
                  </a:cubicBezTo>
                  <a:cubicBezTo>
                    <a:pt x="0" y="12317"/>
                    <a:pt x="882" y="9311"/>
                    <a:pt x="2535" y="6870"/>
                  </a:cubicBezTo>
                  <a:cubicBezTo>
                    <a:pt x="4188" y="4428"/>
                    <a:pt x="6612" y="2550"/>
                    <a:pt x="9478" y="1423"/>
                  </a:cubicBezTo>
                  <a:cubicBezTo>
                    <a:pt x="12343" y="296"/>
                    <a:pt x="15649" y="-80"/>
                    <a:pt x="17743" y="14"/>
                  </a:cubicBezTo>
                  <a:cubicBezTo>
                    <a:pt x="19837" y="108"/>
                    <a:pt x="20718" y="671"/>
                    <a:pt x="21600" y="1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1" name="Line"/>
            <p:cNvSpPr/>
            <p:nvPr/>
          </p:nvSpPr>
          <p:spPr>
            <a:xfrm>
              <a:off x="4756150" y="1895559"/>
              <a:ext cx="1" cy="5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4629"/>
                    <a:pt x="21600" y="9257"/>
                    <a:pt x="0" y="13500"/>
                  </a:cubicBezTo>
                  <a:cubicBezTo>
                    <a:pt x="21600" y="17743"/>
                    <a:pt x="21600" y="21600"/>
                    <a:pt x="0" y="21600"/>
                  </a:cubicBezTo>
                  <a:cubicBezTo>
                    <a:pt x="21600" y="21600"/>
                    <a:pt x="21600" y="17743"/>
                    <a:pt x="0" y="13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2" name="Line"/>
            <p:cNvSpPr/>
            <p:nvPr/>
          </p:nvSpPr>
          <p:spPr>
            <a:xfrm>
              <a:off x="4877610" y="1769649"/>
              <a:ext cx="62690" cy="49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1137" fill="norm" stroke="1" extrusionOk="0">
                  <a:moveTo>
                    <a:pt x="20636" y="7637"/>
                  </a:moveTo>
                  <a:cubicBezTo>
                    <a:pt x="17849" y="4937"/>
                    <a:pt x="15062" y="2237"/>
                    <a:pt x="11926" y="887"/>
                  </a:cubicBezTo>
                  <a:cubicBezTo>
                    <a:pt x="8791" y="-463"/>
                    <a:pt x="5307" y="-463"/>
                    <a:pt x="2868" y="2237"/>
                  </a:cubicBezTo>
                  <a:cubicBezTo>
                    <a:pt x="430" y="4937"/>
                    <a:pt x="-964" y="10337"/>
                    <a:pt x="778" y="13937"/>
                  </a:cubicBezTo>
                  <a:cubicBezTo>
                    <a:pt x="2520" y="17537"/>
                    <a:pt x="7397" y="19337"/>
                    <a:pt x="12275" y="21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3" name="Line"/>
            <p:cNvSpPr/>
            <p:nvPr/>
          </p:nvSpPr>
          <p:spPr>
            <a:xfrm>
              <a:off x="4737100" y="1781259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4" name="Line"/>
            <p:cNvSpPr/>
            <p:nvPr/>
          </p:nvSpPr>
          <p:spPr>
            <a:xfrm>
              <a:off x="4851400" y="1799764"/>
              <a:ext cx="135780" cy="241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61" fill="norm" stroke="1" extrusionOk="0">
                  <a:moveTo>
                    <a:pt x="15951" y="3430"/>
                  </a:moveTo>
                  <a:cubicBezTo>
                    <a:pt x="15951" y="2491"/>
                    <a:pt x="15951" y="1551"/>
                    <a:pt x="14954" y="894"/>
                  </a:cubicBezTo>
                  <a:cubicBezTo>
                    <a:pt x="13957" y="237"/>
                    <a:pt x="11963" y="-139"/>
                    <a:pt x="9969" y="49"/>
                  </a:cubicBezTo>
                  <a:cubicBezTo>
                    <a:pt x="7975" y="237"/>
                    <a:pt x="5982" y="988"/>
                    <a:pt x="4154" y="2303"/>
                  </a:cubicBezTo>
                  <a:cubicBezTo>
                    <a:pt x="2326" y="3618"/>
                    <a:pt x="665" y="5496"/>
                    <a:pt x="1495" y="7468"/>
                  </a:cubicBezTo>
                  <a:cubicBezTo>
                    <a:pt x="2326" y="9440"/>
                    <a:pt x="5649" y="11506"/>
                    <a:pt x="8640" y="12821"/>
                  </a:cubicBezTo>
                  <a:cubicBezTo>
                    <a:pt x="11631" y="14136"/>
                    <a:pt x="14289" y="14699"/>
                    <a:pt x="16615" y="15451"/>
                  </a:cubicBezTo>
                  <a:cubicBezTo>
                    <a:pt x="18942" y="16202"/>
                    <a:pt x="20935" y="17141"/>
                    <a:pt x="21268" y="17892"/>
                  </a:cubicBezTo>
                  <a:cubicBezTo>
                    <a:pt x="21600" y="18644"/>
                    <a:pt x="20271" y="19207"/>
                    <a:pt x="16449" y="19771"/>
                  </a:cubicBezTo>
                  <a:cubicBezTo>
                    <a:pt x="12628" y="20334"/>
                    <a:pt x="6314" y="20898"/>
                    <a:pt x="0" y="21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5" name="Line"/>
            <p:cNvSpPr/>
            <p:nvPr/>
          </p:nvSpPr>
          <p:spPr>
            <a:xfrm>
              <a:off x="5597249" y="1834390"/>
              <a:ext cx="276501" cy="20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251" fill="norm" stroke="1" extrusionOk="0">
                  <a:moveTo>
                    <a:pt x="3237" y="1091"/>
                  </a:moveTo>
                  <a:cubicBezTo>
                    <a:pt x="2577" y="423"/>
                    <a:pt x="1918" y="-245"/>
                    <a:pt x="1423" y="89"/>
                  </a:cubicBezTo>
                  <a:cubicBezTo>
                    <a:pt x="928" y="423"/>
                    <a:pt x="599" y="1759"/>
                    <a:pt x="351" y="4765"/>
                  </a:cubicBezTo>
                  <a:cubicBezTo>
                    <a:pt x="104" y="7771"/>
                    <a:pt x="-61" y="12448"/>
                    <a:pt x="21" y="15343"/>
                  </a:cubicBezTo>
                  <a:cubicBezTo>
                    <a:pt x="104" y="18237"/>
                    <a:pt x="434" y="19351"/>
                    <a:pt x="1093" y="19908"/>
                  </a:cubicBezTo>
                  <a:cubicBezTo>
                    <a:pt x="1753" y="20464"/>
                    <a:pt x="2742" y="20464"/>
                    <a:pt x="4061" y="19017"/>
                  </a:cubicBezTo>
                  <a:cubicBezTo>
                    <a:pt x="5380" y="17569"/>
                    <a:pt x="7029" y="14675"/>
                    <a:pt x="8018" y="12448"/>
                  </a:cubicBezTo>
                  <a:cubicBezTo>
                    <a:pt x="9008" y="10221"/>
                    <a:pt x="9337" y="8662"/>
                    <a:pt x="9337" y="8551"/>
                  </a:cubicBezTo>
                  <a:cubicBezTo>
                    <a:pt x="9337" y="8440"/>
                    <a:pt x="9008" y="9776"/>
                    <a:pt x="8760" y="11112"/>
                  </a:cubicBezTo>
                  <a:cubicBezTo>
                    <a:pt x="8513" y="12448"/>
                    <a:pt x="8348" y="13784"/>
                    <a:pt x="8431" y="15009"/>
                  </a:cubicBezTo>
                  <a:cubicBezTo>
                    <a:pt x="8513" y="16233"/>
                    <a:pt x="8843" y="17347"/>
                    <a:pt x="9832" y="17681"/>
                  </a:cubicBezTo>
                  <a:cubicBezTo>
                    <a:pt x="10821" y="18015"/>
                    <a:pt x="12470" y="17569"/>
                    <a:pt x="13707" y="16011"/>
                  </a:cubicBezTo>
                  <a:cubicBezTo>
                    <a:pt x="14944" y="14452"/>
                    <a:pt x="15768" y="11780"/>
                    <a:pt x="16180" y="9887"/>
                  </a:cubicBezTo>
                  <a:cubicBezTo>
                    <a:pt x="16592" y="7994"/>
                    <a:pt x="16592" y="6881"/>
                    <a:pt x="16345" y="6769"/>
                  </a:cubicBezTo>
                  <a:cubicBezTo>
                    <a:pt x="16098" y="6658"/>
                    <a:pt x="15603" y="7549"/>
                    <a:pt x="15191" y="9776"/>
                  </a:cubicBezTo>
                  <a:cubicBezTo>
                    <a:pt x="14779" y="12002"/>
                    <a:pt x="14449" y="15565"/>
                    <a:pt x="14284" y="17903"/>
                  </a:cubicBezTo>
                  <a:cubicBezTo>
                    <a:pt x="14119" y="20242"/>
                    <a:pt x="14119" y="21355"/>
                    <a:pt x="14037" y="21244"/>
                  </a:cubicBezTo>
                  <a:cubicBezTo>
                    <a:pt x="13954" y="21132"/>
                    <a:pt x="13789" y="19796"/>
                    <a:pt x="14119" y="17124"/>
                  </a:cubicBezTo>
                  <a:cubicBezTo>
                    <a:pt x="14449" y="14452"/>
                    <a:pt x="15273" y="10444"/>
                    <a:pt x="15933" y="7883"/>
                  </a:cubicBezTo>
                  <a:cubicBezTo>
                    <a:pt x="16592" y="5322"/>
                    <a:pt x="17087" y="4209"/>
                    <a:pt x="17747" y="3652"/>
                  </a:cubicBezTo>
                  <a:cubicBezTo>
                    <a:pt x="18406" y="3095"/>
                    <a:pt x="19231" y="3095"/>
                    <a:pt x="19808" y="3763"/>
                  </a:cubicBezTo>
                  <a:cubicBezTo>
                    <a:pt x="20385" y="4431"/>
                    <a:pt x="20715" y="5767"/>
                    <a:pt x="20962" y="8662"/>
                  </a:cubicBezTo>
                  <a:cubicBezTo>
                    <a:pt x="21209" y="11557"/>
                    <a:pt x="21374" y="16011"/>
                    <a:pt x="21539" y="20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6" name="Line"/>
            <p:cNvSpPr/>
            <p:nvPr/>
          </p:nvSpPr>
          <p:spPr>
            <a:xfrm>
              <a:off x="5994957" y="1635209"/>
              <a:ext cx="145493" cy="389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6492" y="0"/>
                  </a:moveTo>
                  <a:cubicBezTo>
                    <a:pt x="5240" y="3991"/>
                    <a:pt x="3988" y="7983"/>
                    <a:pt x="3048" y="11387"/>
                  </a:cubicBezTo>
                  <a:cubicBezTo>
                    <a:pt x="2109" y="14791"/>
                    <a:pt x="1483" y="17609"/>
                    <a:pt x="1014" y="19311"/>
                  </a:cubicBezTo>
                  <a:cubicBezTo>
                    <a:pt x="544" y="21013"/>
                    <a:pt x="231" y="21600"/>
                    <a:pt x="75" y="21600"/>
                  </a:cubicBezTo>
                  <a:cubicBezTo>
                    <a:pt x="-82" y="21600"/>
                    <a:pt x="-82" y="21013"/>
                    <a:pt x="1014" y="19311"/>
                  </a:cubicBezTo>
                  <a:cubicBezTo>
                    <a:pt x="2109" y="17609"/>
                    <a:pt x="4301" y="14791"/>
                    <a:pt x="6335" y="12972"/>
                  </a:cubicBezTo>
                  <a:cubicBezTo>
                    <a:pt x="8370" y="11152"/>
                    <a:pt x="10248" y="10330"/>
                    <a:pt x="11814" y="10096"/>
                  </a:cubicBezTo>
                  <a:cubicBezTo>
                    <a:pt x="13379" y="9861"/>
                    <a:pt x="14631" y="10213"/>
                    <a:pt x="15570" y="11093"/>
                  </a:cubicBezTo>
                  <a:cubicBezTo>
                    <a:pt x="16509" y="11974"/>
                    <a:pt x="17135" y="13383"/>
                    <a:pt x="17292" y="14380"/>
                  </a:cubicBezTo>
                  <a:cubicBezTo>
                    <a:pt x="17448" y="15378"/>
                    <a:pt x="17135" y="15965"/>
                    <a:pt x="16196" y="16435"/>
                  </a:cubicBezTo>
                  <a:cubicBezTo>
                    <a:pt x="15257" y="16904"/>
                    <a:pt x="13692" y="17257"/>
                    <a:pt x="12127" y="17374"/>
                  </a:cubicBezTo>
                  <a:cubicBezTo>
                    <a:pt x="10561" y="17491"/>
                    <a:pt x="8996" y="17374"/>
                    <a:pt x="7431" y="16963"/>
                  </a:cubicBezTo>
                  <a:cubicBezTo>
                    <a:pt x="5866" y="16552"/>
                    <a:pt x="4301" y="15848"/>
                    <a:pt x="3988" y="15730"/>
                  </a:cubicBezTo>
                  <a:cubicBezTo>
                    <a:pt x="3675" y="15613"/>
                    <a:pt x="4614" y="16083"/>
                    <a:pt x="6335" y="16904"/>
                  </a:cubicBezTo>
                  <a:cubicBezTo>
                    <a:pt x="8057" y="17726"/>
                    <a:pt x="10561" y="18900"/>
                    <a:pt x="13222" y="19487"/>
                  </a:cubicBezTo>
                  <a:cubicBezTo>
                    <a:pt x="15883" y="20074"/>
                    <a:pt x="18701" y="20074"/>
                    <a:pt x="21518" y="200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7" name="Line"/>
            <p:cNvSpPr/>
            <p:nvPr/>
          </p:nvSpPr>
          <p:spPr>
            <a:xfrm>
              <a:off x="6223505" y="1806659"/>
              <a:ext cx="120145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5594" y="0"/>
                  </a:moveTo>
                  <a:cubicBezTo>
                    <a:pt x="4078" y="5850"/>
                    <a:pt x="2563" y="11700"/>
                    <a:pt x="1615" y="15188"/>
                  </a:cubicBezTo>
                  <a:cubicBezTo>
                    <a:pt x="668" y="18675"/>
                    <a:pt x="289" y="19800"/>
                    <a:pt x="99" y="19687"/>
                  </a:cubicBezTo>
                  <a:cubicBezTo>
                    <a:pt x="-90" y="19575"/>
                    <a:pt x="-90" y="18225"/>
                    <a:pt x="857" y="15525"/>
                  </a:cubicBezTo>
                  <a:cubicBezTo>
                    <a:pt x="1805" y="12825"/>
                    <a:pt x="3699" y="8775"/>
                    <a:pt x="5594" y="6188"/>
                  </a:cubicBezTo>
                  <a:cubicBezTo>
                    <a:pt x="7489" y="3600"/>
                    <a:pt x="9384" y="2475"/>
                    <a:pt x="11089" y="2475"/>
                  </a:cubicBezTo>
                  <a:cubicBezTo>
                    <a:pt x="12794" y="2475"/>
                    <a:pt x="14310" y="3600"/>
                    <a:pt x="15068" y="5625"/>
                  </a:cubicBezTo>
                  <a:cubicBezTo>
                    <a:pt x="15826" y="7650"/>
                    <a:pt x="15826" y="10575"/>
                    <a:pt x="16773" y="13388"/>
                  </a:cubicBezTo>
                  <a:cubicBezTo>
                    <a:pt x="17721" y="16200"/>
                    <a:pt x="19615" y="18900"/>
                    <a:pt x="2151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8" name="Line"/>
            <p:cNvSpPr/>
            <p:nvPr/>
          </p:nvSpPr>
          <p:spPr>
            <a:xfrm>
              <a:off x="6383487" y="1840225"/>
              <a:ext cx="524838" cy="20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07" fill="norm" stroke="1" extrusionOk="0">
                  <a:moveTo>
                    <a:pt x="2003" y="3857"/>
                  </a:moveTo>
                  <a:cubicBezTo>
                    <a:pt x="2089" y="2282"/>
                    <a:pt x="2175" y="707"/>
                    <a:pt x="2046" y="482"/>
                  </a:cubicBezTo>
                  <a:cubicBezTo>
                    <a:pt x="1916" y="257"/>
                    <a:pt x="1571" y="1382"/>
                    <a:pt x="1182" y="3857"/>
                  </a:cubicBezTo>
                  <a:cubicBezTo>
                    <a:pt x="793" y="6332"/>
                    <a:pt x="361" y="10157"/>
                    <a:pt x="145" y="12632"/>
                  </a:cubicBezTo>
                  <a:cubicBezTo>
                    <a:pt x="-71" y="15107"/>
                    <a:pt x="-71" y="16232"/>
                    <a:pt x="318" y="17019"/>
                  </a:cubicBezTo>
                  <a:cubicBezTo>
                    <a:pt x="707" y="17807"/>
                    <a:pt x="1484" y="18257"/>
                    <a:pt x="2175" y="16682"/>
                  </a:cubicBezTo>
                  <a:cubicBezTo>
                    <a:pt x="2867" y="15107"/>
                    <a:pt x="3471" y="11507"/>
                    <a:pt x="3731" y="8920"/>
                  </a:cubicBezTo>
                  <a:cubicBezTo>
                    <a:pt x="3990" y="6332"/>
                    <a:pt x="3903" y="4757"/>
                    <a:pt x="3687" y="3520"/>
                  </a:cubicBezTo>
                  <a:cubicBezTo>
                    <a:pt x="3471" y="2282"/>
                    <a:pt x="3126" y="1382"/>
                    <a:pt x="3083" y="1382"/>
                  </a:cubicBezTo>
                  <a:cubicBezTo>
                    <a:pt x="3039" y="1382"/>
                    <a:pt x="3299" y="2282"/>
                    <a:pt x="3644" y="2620"/>
                  </a:cubicBezTo>
                  <a:cubicBezTo>
                    <a:pt x="3990" y="2957"/>
                    <a:pt x="4422" y="2732"/>
                    <a:pt x="4724" y="3182"/>
                  </a:cubicBezTo>
                  <a:cubicBezTo>
                    <a:pt x="5027" y="3632"/>
                    <a:pt x="5199" y="4757"/>
                    <a:pt x="5286" y="7232"/>
                  </a:cubicBezTo>
                  <a:cubicBezTo>
                    <a:pt x="5372" y="9707"/>
                    <a:pt x="5372" y="13532"/>
                    <a:pt x="5502" y="15895"/>
                  </a:cubicBezTo>
                  <a:cubicBezTo>
                    <a:pt x="5631" y="18257"/>
                    <a:pt x="5891" y="19157"/>
                    <a:pt x="6193" y="19157"/>
                  </a:cubicBezTo>
                  <a:cubicBezTo>
                    <a:pt x="6495" y="19157"/>
                    <a:pt x="6841" y="18257"/>
                    <a:pt x="7100" y="17245"/>
                  </a:cubicBezTo>
                  <a:cubicBezTo>
                    <a:pt x="7359" y="16232"/>
                    <a:pt x="7532" y="15107"/>
                    <a:pt x="7705" y="13982"/>
                  </a:cubicBezTo>
                  <a:cubicBezTo>
                    <a:pt x="7878" y="12857"/>
                    <a:pt x="8051" y="11732"/>
                    <a:pt x="8353" y="11507"/>
                  </a:cubicBezTo>
                  <a:cubicBezTo>
                    <a:pt x="8655" y="11282"/>
                    <a:pt x="9087" y="11957"/>
                    <a:pt x="9433" y="12969"/>
                  </a:cubicBezTo>
                  <a:cubicBezTo>
                    <a:pt x="9779" y="13982"/>
                    <a:pt x="10038" y="15332"/>
                    <a:pt x="10383" y="16232"/>
                  </a:cubicBezTo>
                  <a:cubicBezTo>
                    <a:pt x="10729" y="17132"/>
                    <a:pt x="11161" y="17582"/>
                    <a:pt x="11550" y="17470"/>
                  </a:cubicBezTo>
                  <a:cubicBezTo>
                    <a:pt x="11939" y="17357"/>
                    <a:pt x="12284" y="16682"/>
                    <a:pt x="12673" y="14432"/>
                  </a:cubicBezTo>
                  <a:cubicBezTo>
                    <a:pt x="13062" y="12182"/>
                    <a:pt x="13494" y="8357"/>
                    <a:pt x="13710" y="5882"/>
                  </a:cubicBezTo>
                  <a:cubicBezTo>
                    <a:pt x="13926" y="3407"/>
                    <a:pt x="13926" y="2282"/>
                    <a:pt x="13883" y="2282"/>
                  </a:cubicBezTo>
                  <a:cubicBezTo>
                    <a:pt x="13839" y="2282"/>
                    <a:pt x="13753" y="3407"/>
                    <a:pt x="13926" y="4195"/>
                  </a:cubicBezTo>
                  <a:cubicBezTo>
                    <a:pt x="14099" y="4982"/>
                    <a:pt x="14531" y="5432"/>
                    <a:pt x="14790" y="6220"/>
                  </a:cubicBezTo>
                  <a:cubicBezTo>
                    <a:pt x="15049" y="7007"/>
                    <a:pt x="15135" y="8132"/>
                    <a:pt x="15179" y="9257"/>
                  </a:cubicBezTo>
                  <a:cubicBezTo>
                    <a:pt x="15222" y="10382"/>
                    <a:pt x="15222" y="11507"/>
                    <a:pt x="15222" y="12632"/>
                  </a:cubicBezTo>
                  <a:cubicBezTo>
                    <a:pt x="15222" y="13757"/>
                    <a:pt x="15222" y="14882"/>
                    <a:pt x="15179" y="14882"/>
                  </a:cubicBezTo>
                  <a:cubicBezTo>
                    <a:pt x="15135" y="14882"/>
                    <a:pt x="15049" y="13757"/>
                    <a:pt x="15222" y="11619"/>
                  </a:cubicBezTo>
                  <a:cubicBezTo>
                    <a:pt x="15395" y="9482"/>
                    <a:pt x="15827" y="6332"/>
                    <a:pt x="16259" y="4195"/>
                  </a:cubicBezTo>
                  <a:cubicBezTo>
                    <a:pt x="16691" y="2057"/>
                    <a:pt x="17123" y="932"/>
                    <a:pt x="17641" y="370"/>
                  </a:cubicBezTo>
                  <a:cubicBezTo>
                    <a:pt x="18159" y="-193"/>
                    <a:pt x="18764" y="-193"/>
                    <a:pt x="19369" y="932"/>
                  </a:cubicBezTo>
                  <a:cubicBezTo>
                    <a:pt x="19974" y="2057"/>
                    <a:pt x="20579" y="4307"/>
                    <a:pt x="20967" y="7007"/>
                  </a:cubicBezTo>
                  <a:cubicBezTo>
                    <a:pt x="21356" y="9707"/>
                    <a:pt x="21529" y="12857"/>
                    <a:pt x="21356" y="15332"/>
                  </a:cubicBezTo>
                  <a:cubicBezTo>
                    <a:pt x="21183" y="17807"/>
                    <a:pt x="20665" y="19607"/>
                    <a:pt x="20147" y="21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9" name="Line"/>
            <p:cNvSpPr/>
            <p:nvPr/>
          </p:nvSpPr>
          <p:spPr>
            <a:xfrm>
              <a:off x="4664621" y="2476499"/>
              <a:ext cx="504279" cy="460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62" fill="norm" stroke="1" extrusionOk="0">
                  <a:moveTo>
                    <a:pt x="5534" y="16351"/>
                  </a:moveTo>
                  <a:cubicBezTo>
                    <a:pt x="5534" y="15860"/>
                    <a:pt x="5534" y="15370"/>
                    <a:pt x="5128" y="14731"/>
                  </a:cubicBezTo>
                  <a:cubicBezTo>
                    <a:pt x="4721" y="14093"/>
                    <a:pt x="3908" y="13308"/>
                    <a:pt x="3094" y="13553"/>
                  </a:cubicBezTo>
                  <a:cubicBezTo>
                    <a:pt x="2281" y="13799"/>
                    <a:pt x="1467" y="15075"/>
                    <a:pt x="970" y="16204"/>
                  </a:cubicBezTo>
                  <a:cubicBezTo>
                    <a:pt x="473" y="17333"/>
                    <a:pt x="293" y="18315"/>
                    <a:pt x="157" y="19051"/>
                  </a:cubicBezTo>
                  <a:cubicBezTo>
                    <a:pt x="21" y="19788"/>
                    <a:pt x="-69" y="20279"/>
                    <a:pt x="67" y="20720"/>
                  </a:cubicBezTo>
                  <a:cubicBezTo>
                    <a:pt x="202" y="21162"/>
                    <a:pt x="564" y="21555"/>
                    <a:pt x="1106" y="21260"/>
                  </a:cubicBezTo>
                  <a:cubicBezTo>
                    <a:pt x="1648" y="20966"/>
                    <a:pt x="2371" y="19984"/>
                    <a:pt x="2823" y="19199"/>
                  </a:cubicBezTo>
                  <a:cubicBezTo>
                    <a:pt x="3275" y="18413"/>
                    <a:pt x="3456" y="17824"/>
                    <a:pt x="3727" y="17284"/>
                  </a:cubicBezTo>
                  <a:cubicBezTo>
                    <a:pt x="3998" y="16744"/>
                    <a:pt x="4359" y="16253"/>
                    <a:pt x="4585" y="16253"/>
                  </a:cubicBezTo>
                  <a:cubicBezTo>
                    <a:pt x="4811" y="16253"/>
                    <a:pt x="4902" y="16744"/>
                    <a:pt x="5037" y="17235"/>
                  </a:cubicBezTo>
                  <a:cubicBezTo>
                    <a:pt x="5173" y="17726"/>
                    <a:pt x="5354" y="18217"/>
                    <a:pt x="5670" y="18511"/>
                  </a:cubicBezTo>
                  <a:cubicBezTo>
                    <a:pt x="5986" y="18806"/>
                    <a:pt x="6438" y="18904"/>
                    <a:pt x="6800" y="18708"/>
                  </a:cubicBezTo>
                  <a:cubicBezTo>
                    <a:pt x="7161" y="18511"/>
                    <a:pt x="7432" y="18020"/>
                    <a:pt x="7749" y="17382"/>
                  </a:cubicBezTo>
                  <a:cubicBezTo>
                    <a:pt x="8065" y="16744"/>
                    <a:pt x="8426" y="15959"/>
                    <a:pt x="8607" y="16008"/>
                  </a:cubicBezTo>
                  <a:cubicBezTo>
                    <a:pt x="8788" y="16057"/>
                    <a:pt x="8788" y="16940"/>
                    <a:pt x="8788" y="17628"/>
                  </a:cubicBezTo>
                  <a:cubicBezTo>
                    <a:pt x="8788" y="18315"/>
                    <a:pt x="8788" y="18806"/>
                    <a:pt x="8788" y="19297"/>
                  </a:cubicBezTo>
                  <a:cubicBezTo>
                    <a:pt x="8788" y="19788"/>
                    <a:pt x="8788" y="20279"/>
                    <a:pt x="8743" y="20230"/>
                  </a:cubicBezTo>
                  <a:cubicBezTo>
                    <a:pt x="8698" y="20180"/>
                    <a:pt x="8607" y="19591"/>
                    <a:pt x="8652" y="18659"/>
                  </a:cubicBezTo>
                  <a:cubicBezTo>
                    <a:pt x="8698" y="17726"/>
                    <a:pt x="8878" y="16450"/>
                    <a:pt x="9104" y="15517"/>
                  </a:cubicBezTo>
                  <a:cubicBezTo>
                    <a:pt x="9330" y="14584"/>
                    <a:pt x="9601" y="13995"/>
                    <a:pt x="9963" y="13602"/>
                  </a:cubicBezTo>
                  <a:cubicBezTo>
                    <a:pt x="10324" y="13210"/>
                    <a:pt x="10776" y="13013"/>
                    <a:pt x="11047" y="13210"/>
                  </a:cubicBezTo>
                  <a:cubicBezTo>
                    <a:pt x="11318" y="13406"/>
                    <a:pt x="11409" y="13995"/>
                    <a:pt x="11544" y="14830"/>
                  </a:cubicBezTo>
                  <a:cubicBezTo>
                    <a:pt x="11680" y="15664"/>
                    <a:pt x="11861" y="16744"/>
                    <a:pt x="12132" y="17431"/>
                  </a:cubicBezTo>
                  <a:cubicBezTo>
                    <a:pt x="12403" y="18119"/>
                    <a:pt x="12764" y="18413"/>
                    <a:pt x="13216" y="18462"/>
                  </a:cubicBezTo>
                  <a:cubicBezTo>
                    <a:pt x="13668" y="18511"/>
                    <a:pt x="14210" y="18315"/>
                    <a:pt x="14843" y="17726"/>
                  </a:cubicBezTo>
                  <a:cubicBezTo>
                    <a:pt x="15476" y="17137"/>
                    <a:pt x="16199" y="16155"/>
                    <a:pt x="16696" y="15370"/>
                  </a:cubicBezTo>
                  <a:cubicBezTo>
                    <a:pt x="17193" y="14584"/>
                    <a:pt x="17464" y="13995"/>
                    <a:pt x="17690" y="13455"/>
                  </a:cubicBezTo>
                  <a:cubicBezTo>
                    <a:pt x="17916" y="12915"/>
                    <a:pt x="18097" y="12424"/>
                    <a:pt x="17916" y="12228"/>
                  </a:cubicBezTo>
                  <a:cubicBezTo>
                    <a:pt x="17735" y="12031"/>
                    <a:pt x="17193" y="12130"/>
                    <a:pt x="16696" y="12768"/>
                  </a:cubicBezTo>
                  <a:cubicBezTo>
                    <a:pt x="16199" y="13406"/>
                    <a:pt x="15747" y="14584"/>
                    <a:pt x="15476" y="15566"/>
                  </a:cubicBezTo>
                  <a:cubicBezTo>
                    <a:pt x="15205" y="16548"/>
                    <a:pt x="15114" y="17333"/>
                    <a:pt x="15114" y="17971"/>
                  </a:cubicBezTo>
                  <a:cubicBezTo>
                    <a:pt x="15114" y="18610"/>
                    <a:pt x="15205" y="19100"/>
                    <a:pt x="15476" y="19395"/>
                  </a:cubicBezTo>
                  <a:cubicBezTo>
                    <a:pt x="15747" y="19690"/>
                    <a:pt x="16199" y="19788"/>
                    <a:pt x="16877" y="19444"/>
                  </a:cubicBezTo>
                  <a:cubicBezTo>
                    <a:pt x="17554" y="19100"/>
                    <a:pt x="18458" y="18315"/>
                    <a:pt x="19181" y="16351"/>
                  </a:cubicBezTo>
                  <a:cubicBezTo>
                    <a:pt x="19904" y="14388"/>
                    <a:pt x="20446" y="11246"/>
                    <a:pt x="20627" y="8497"/>
                  </a:cubicBezTo>
                  <a:cubicBezTo>
                    <a:pt x="20808" y="5748"/>
                    <a:pt x="20627" y="3391"/>
                    <a:pt x="20401" y="1968"/>
                  </a:cubicBezTo>
                  <a:cubicBezTo>
                    <a:pt x="20175" y="544"/>
                    <a:pt x="19904" y="53"/>
                    <a:pt x="19633" y="4"/>
                  </a:cubicBezTo>
                  <a:cubicBezTo>
                    <a:pt x="19362" y="-45"/>
                    <a:pt x="19091" y="348"/>
                    <a:pt x="18729" y="1919"/>
                  </a:cubicBezTo>
                  <a:cubicBezTo>
                    <a:pt x="18368" y="3490"/>
                    <a:pt x="17916" y="6239"/>
                    <a:pt x="18097" y="8791"/>
                  </a:cubicBezTo>
                  <a:cubicBezTo>
                    <a:pt x="18277" y="11344"/>
                    <a:pt x="19091" y="13700"/>
                    <a:pt x="19769" y="15026"/>
                  </a:cubicBezTo>
                  <a:cubicBezTo>
                    <a:pt x="20446" y="16351"/>
                    <a:pt x="20989" y="16646"/>
                    <a:pt x="21531" y="169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0" name="Line"/>
            <p:cNvSpPr/>
            <p:nvPr/>
          </p:nvSpPr>
          <p:spPr>
            <a:xfrm>
              <a:off x="3911599" y="3298732"/>
              <a:ext cx="203201" cy="217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5002"/>
                  </a:moveTo>
                  <a:cubicBezTo>
                    <a:pt x="900" y="9572"/>
                    <a:pt x="1800" y="14141"/>
                    <a:pt x="2138" y="17048"/>
                  </a:cubicBezTo>
                  <a:cubicBezTo>
                    <a:pt x="2475" y="19956"/>
                    <a:pt x="2250" y="21202"/>
                    <a:pt x="2025" y="21306"/>
                  </a:cubicBezTo>
                  <a:cubicBezTo>
                    <a:pt x="1800" y="21410"/>
                    <a:pt x="1575" y="20372"/>
                    <a:pt x="1800" y="17360"/>
                  </a:cubicBezTo>
                  <a:cubicBezTo>
                    <a:pt x="2025" y="14348"/>
                    <a:pt x="2700" y="9364"/>
                    <a:pt x="4050" y="5833"/>
                  </a:cubicBezTo>
                  <a:cubicBezTo>
                    <a:pt x="5400" y="2302"/>
                    <a:pt x="7425" y="225"/>
                    <a:pt x="10125" y="18"/>
                  </a:cubicBezTo>
                  <a:cubicBezTo>
                    <a:pt x="12825" y="-190"/>
                    <a:pt x="16200" y="1472"/>
                    <a:pt x="18225" y="4691"/>
                  </a:cubicBezTo>
                  <a:cubicBezTo>
                    <a:pt x="20250" y="7910"/>
                    <a:pt x="20925" y="12687"/>
                    <a:pt x="21600" y="17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1" name="Line"/>
            <p:cNvSpPr/>
            <p:nvPr/>
          </p:nvSpPr>
          <p:spPr>
            <a:xfrm>
              <a:off x="4826000" y="3413209"/>
              <a:ext cx="1" cy="952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2" name="Line"/>
            <p:cNvSpPr/>
            <p:nvPr/>
          </p:nvSpPr>
          <p:spPr>
            <a:xfrm>
              <a:off x="4838699" y="3292559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3" name="Line"/>
            <p:cNvSpPr/>
            <p:nvPr/>
          </p:nvSpPr>
          <p:spPr>
            <a:xfrm>
              <a:off x="4861128" y="3319661"/>
              <a:ext cx="109980" cy="206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1255" fill="norm" stroke="1" extrusionOk="0">
                  <a:moveTo>
                    <a:pt x="18562" y="1134"/>
                  </a:moveTo>
                  <a:cubicBezTo>
                    <a:pt x="16562" y="480"/>
                    <a:pt x="14562" y="-175"/>
                    <a:pt x="11362" y="43"/>
                  </a:cubicBezTo>
                  <a:cubicBezTo>
                    <a:pt x="8162" y="261"/>
                    <a:pt x="3762" y="1352"/>
                    <a:pt x="1562" y="2552"/>
                  </a:cubicBezTo>
                  <a:cubicBezTo>
                    <a:pt x="-638" y="3752"/>
                    <a:pt x="-638" y="5061"/>
                    <a:pt x="2362" y="6698"/>
                  </a:cubicBezTo>
                  <a:cubicBezTo>
                    <a:pt x="5362" y="8334"/>
                    <a:pt x="11362" y="10298"/>
                    <a:pt x="15162" y="11607"/>
                  </a:cubicBezTo>
                  <a:cubicBezTo>
                    <a:pt x="18962" y="12916"/>
                    <a:pt x="20562" y="13570"/>
                    <a:pt x="20762" y="15098"/>
                  </a:cubicBezTo>
                  <a:cubicBezTo>
                    <a:pt x="20962" y="16625"/>
                    <a:pt x="19762" y="19025"/>
                    <a:pt x="18162" y="20225"/>
                  </a:cubicBezTo>
                  <a:cubicBezTo>
                    <a:pt x="16562" y="21425"/>
                    <a:pt x="14562" y="21425"/>
                    <a:pt x="12762" y="20989"/>
                  </a:cubicBezTo>
                  <a:cubicBezTo>
                    <a:pt x="10962" y="20552"/>
                    <a:pt x="9362" y="19680"/>
                    <a:pt x="7762" y="188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4" name="Line"/>
            <p:cNvSpPr/>
            <p:nvPr/>
          </p:nvSpPr>
          <p:spPr>
            <a:xfrm>
              <a:off x="5562600" y="3294233"/>
              <a:ext cx="95250" cy="242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7" fill="norm" stroke="1" extrusionOk="0">
                  <a:moveTo>
                    <a:pt x="21600" y="3177"/>
                  </a:moveTo>
                  <a:cubicBezTo>
                    <a:pt x="20640" y="2254"/>
                    <a:pt x="19680" y="1331"/>
                    <a:pt x="17040" y="684"/>
                  </a:cubicBezTo>
                  <a:cubicBezTo>
                    <a:pt x="14400" y="38"/>
                    <a:pt x="10080" y="-331"/>
                    <a:pt x="6720" y="407"/>
                  </a:cubicBezTo>
                  <a:cubicBezTo>
                    <a:pt x="3360" y="1146"/>
                    <a:pt x="960" y="2992"/>
                    <a:pt x="480" y="4931"/>
                  </a:cubicBezTo>
                  <a:cubicBezTo>
                    <a:pt x="0" y="6869"/>
                    <a:pt x="1440" y="8900"/>
                    <a:pt x="4320" y="11023"/>
                  </a:cubicBezTo>
                  <a:cubicBezTo>
                    <a:pt x="7200" y="13146"/>
                    <a:pt x="11520" y="15361"/>
                    <a:pt x="13680" y="17023"/>
                  </a:cubicBezTo>
                  <a:cubicBezTo>
                    <a:pt x="15840" y="18684"/>
                    <a:pt x="15840" y="19792"/>
                    <a:pt x="14400" y="20438"/>
                  </a:cubicBezTo>
                  <a:cubicBezTo>
                    <a:pt x="12960" y="21084"/>
                    <a:pt x="10080" y="21269"/>
                    <a:pt x="7440" y="20992"/>
                  </a:cubicBezTo>
                  <a:cubicBezTo>
                    <a:pt x="4800" y="20715"/>
                    <a:pt x="2400" y="19977"/>
                    <a:pt x="1200" y="18500"/>
                  </a:cubicBezTo>
                  <a:cubicBezTo>
                    <a:pt x="0" y="17023"/>
                    <a:pt x="0" y="14807"/>
                    <a:pt x="0" y="125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5" name="Line"/>
            <p:cNvSpPr/>
            <p:nvPr/>
          </p:nvSpPr>
          <p:spPr>
            <a:xfrm>
              <a:off x="5737771" y="3358430"/>
              <a:ext cx="148679" cy="144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111" fill="norm" stroke="1" extrusionOk="0">
                  <a:moveTo>
                    <a:pt x="3115" y="2431"/>
                  </a:moveTo>
                  <a:cubicBezTo>
                    <a:pt x="2811" y="7368"/>
                    <a:pt x="2507" y="12305"/>
                    <a:pt x="2051" y="15700"/>
                  </a:cubicBezTo>
                  <a:cubicBezTo>
                    <a:pt x="1594" y="19094"/>
                    <a:pt x="986" y="20945"/>
                    <a:pt x="530" y="21100"/>
                  </a:cubicBezTo>
                  <a:cubicBezTo>
                    <a:pt x="73" y="21254"/>
                    <a:pt x="-231" y="19711"/>
                    <a:pt x="225" y="16625"/>
                  </a:cubicBezTo>
                  <a:cubicBezTo>
                    <a:pt x="682" y="13540"/>
                    <a:pt x="1899" y="8911"/>
                    <a:pt x="2963" y="5980"/>
                  </a:cubicBezTo>
                  <a:cubicBezTo>
                    <a:pt x="4028" y="3048"/>
                    <a:pt x="4941" y="1814"/>
                    <a:pt x="5854" y="1814"/>
                  </a:cubicBezTo>
                  <a:cubicBezTo>
                    <a:pt x="6766" y="1814"/>
                    <a:pt x="7679" y="3048"/>
                    <a:pt x="8135" y="4900"/>
                  </a:cubicBezTo>
                  <a:cubicBezTo>
                    <a:pt x="8592" y="6751"/>
                    <a:pt x="8592" y="9220"/>
                    <a:pt x="8592" y="11225"/>
                  </a:cubicBezTo>
                  <a:cubicBezTo>
                    <a:pt x="8592" y="13231"/>
                    <a:pt x="8592" y="14774"/>
                    <a:pt x="8744" y="14620"/>
                  </a:cubicBezTo>
                  <a:cubicBezTo>
                    <a:pt x="8896" y="14465"/>
                    <a:pt x="9200" y="12614"/>
                    <a:pt x="9961" y="10145"/>
                  </a:cubicBezTo>
                  <a:cubicBezTo>
                    <a:pt x="10721" y="7677"/>
                    <a:pt x="11938" y="4591"/>
                    <a:pt x="13155" y="2585"/>
                  </a:cubicBezTo>
                  <a:cubicBezTo>
                    <a:pt x="14372" y="580"/>
                    <a:pt x="15589" y="-346"/>
                    <a:pt x="16349" y="117"/>
                  </a:cubicBezTo>
                  <a:cubicBezTo>
                    <a:pt x="17110" y="580"/>
                    <a:pt x="17414" y="2431"/>
                    <a:pt x="17566" y="4745"/>
                  </a:cubicBezTo>
                  <a:cubicBezTo>
                    <a:pt x="17718" y="7060"/>
                    <a:pt x="17718" y="9837"/>
                    <a:pt x="18327" y="11688"/>
                  </a:cubicBezTo>
                  <a:cubicBezTo>
                    <a:pt x="18935" y="13540"/>
                    <a:pt x="20152" y="14465"/>
                    <a:pt x="21369" y="15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6" name="Line"/>
            <p:cNvSpPr/>
            <p:nvPr/>
          </p:nvSpPr>
          <p:spPr>
            <a:xfrm>
              <a:off x="5921669" y="3113076"/>
              <a:ext cx="485481" cy="357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354" fill="norm" stroke="1" extrusionOk="0">
                  <a:moveTo>
                    <a:pt x="4354" y="14501"/>
                  </a:moveTo>
                  <a:cubicBezTo>
                    <a:pt x="4072" y="13995"/>
                    <a:pt x="3790" y="13490"/>
                    <a:pt x="3415" y="13301"/>
                  </a:cubicBezTo>
                  <a:cubicBezTo>
                    <a:pt x="3039" y="13111"/>
                    <a:pt x="2570" y="13237"/>
                    <a:pt x="2006" y="13869"/>
                  </a:cubicBezTo>
                  <a:cubicBezTo>
                    <a:pt x="1443" y="14501"/>
                    <a:pt x="785" y="15637"/>
                    <a:pt x="410" y="16522"/>
                  </a:cubicBezTo>
                  <a:cubicBezTo>
                    <a:pt x="34" y="17406"/>
                    <a:pt x="-60" y="18037"/>
                    <a:pt x="34" y="18606"/>
                  </a:cubicBezTo>
                  <a:cubicBezTo>
                    <a:pt x="128" y="19174"/>
                    <a:pt x="410" y="19680"/>
                    <a:pt x="738" y="19743"/>
                  </a:cubicBezTo>
                  <a:cubicBezTo>
                    <a:pt x="1067" y="19806"/>
                    <a:pt x="1443" y="19427"/>
                    <a:pt x="1818" y="18985"/>
                  </a:cubicBezTo>
                  <a:cubicBezTo>
                    <a:pt x="2194" y="18543"/>
                    <a:pt x="2570" y="18037"/>
                    <a:pt x="2945" y="18037"/>
                  </a:cubicBezTo>
                  <a:cubicBezTo>
                    <a:pt x="3321" y="18037"/>
                    <a:pt x="3697" y="18543"/>
                    <a:pt x="3931" y="19111"/>
                  </a:cubicBezTo>
                  <a:cubicBezTo>
                    <a:pt x="4166" y="19680"/>
                    <a:pt x="4260" y="20311"/>
                    <a:pt x="4542" y="20564"/>
                  </a:cubicBezTo>
                  <a:cubicBezTo>
                    <a:pt x="4823" y="20816"/>
                    <a:pt x="5293" y="20690"/>
                    <a:pt x="5997" y="19427"/>
                  </a:cubicBezTo>
                  <a:cubicBezTo>
                    <a:pt x="6702" y="18164"/>
                    <a:pt x="7641" y="15764"/>
                    <a:pt x="8580" y="12669"/>
                  </a:cubicBezTo>
                  <a:cubicBezTo>
                    <a:pt x="9519" y="9574"/>
                    <a:pt x="10458" y="5785"/>
                    <a:pt x="10975" y="3511"/>
                  </a:cubicBezTo>
                  <a:cubicBezTo>
                    <a:pt x="11491" y="1237"/>
                    <a:pt x="11585" y="480"/>
                    <a:pt x="11538" y="416"/>
                  </a:cubicBezTo>
                  <a:cubicBezTo>
                    <a:pt x="11491" y="353"/>
                    <a:pt x="11303" y="985"/>
                    <a:pt x="10787" y="3511"/>
                  </a:cubicBezTo>
                  <a:cubicBezTo>
                    <a:pt x="10270" y="6037"/>
                    <a:pt x="9425" y="10459"/>
                    <a:pt x="9003" y="13364"/>
                  </a:cubicBezTo>
                  <a:cubicBezTo>
                    <a:pt x="8580" y="16269"/>
                    <a:pt x="8580" y="17659"/>
                    <a:pt x="8721" y="18669"/>
                  </a:cubicBezTo>
                  <a:cubicBezTo>
                    <a:pt x="8862" y="19680"/>
                    <a:pt x="9143" y="20311"/>
                    <a:pt x="9519" y="20753"/>
                  </a:cubicBezTo>
                  <a:cubicBezTo>
                    <a:pt x="9895" y="21195"/>
                    <a:pt x="10364" y="21448"/>
                    <a:pt x="11069" y="21322"/>
                  </a:cubicBezTo>
                  <a:cubicBezTo>
                    <a:pt x="11773" y="21195"/>
                    <a:pt x="12712" y="20690"/>
                    <a:pt x="14074" y="18543"/>
                  </a:cubicBezTo>
                  <a:cubicBezTo>
                    <a:pt x="15436" y="16395"/>
                    <a:pt x="17220" y="12606"/>
                    <a:pt x="18300" y="9574"/>
                  </a:cubicBezTo>
                  <a:cubicBezTo>
                    <a:pt x="19380" y="6543"/>
                    <a:pt x="19756" y="4269"/>
                    <a:pt x="19943" y="2690"/>
                  </a:cubicBezTo>
                  <a:cubicBezTo>
                    <a:pt x="20131" y="1111"/>
                    <a:pt x="20131" y="227"/>
                    <a:pt x="19897" y="37"/>
                  </a:cubicBezTo>
                  <a:cubicBezTo>
                    <a:pt x="19662" y="-152"/>
                    <a:pt x="19192" y="353"/>
                    <a:pt x="18629" y="2185"/>
                  </a:cubicBezTo>
                  <a:cubicBezTo>
                    <a:pt x="18065" y="4016"/>
                    <a:pt x="17408" y="7174"/>
                    <a:pt x="17549" y="9953"/>
                  </a:cubicBezTo>
                  <a:cubicBezTo>
                    <a:pt x="17690" y="12732"/>
                    <a:pt x="18629" y="15132"/>
                    <a:pt x="19427" y="16585"/>
                  </a:cubicBezTo>
                  <a:cubicBezTo>
                    <a:pt x="20225" y="18037"/>
                    <a:pt x="20883" y="18543"/>
                    <a:pt x="21540" y="190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49" name="Drawing"/>
          <p:cNvGrpSpPr/>
          <p:nvPr/>
        </p:nvGrpSpPr>
        <p:grpSpPr>
          <a:xfrm>
            <a:off x="1267089" y="1943100"/>
            <a:ext cx="9693012" cy="7695631"/>
            <a:chOff x="0" y="0"/>
            <a:chExt cx="9693010" cy="7695630"/>
          </a:xfrm>
        </p:grpSpPr>
        <p:sp>
          <p:nvSpPr>
            <p:cNvPr id="3309" name="Line"/>
            <p:cNvSpPr/>
            <p:nvPr/>
          </p:nvSpPr>
          <p:spPr>
            <a:xfrm>
              <a:off x="865291" y="262645"/>
              <a:ext cx="175813" cy="612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411" fill="norm" stroke="1" extrusionOk="0">
                  <a:moveTo>
                    <a:pt x="8532" y="9019"/>
                  </a:moveTo>
                  <a:cubicBezTo>
                    <a:pt x="8532" y="10276"/>
                    <a:pt x="8532" y="11534"/>
                    <a:pt x="9421" y="13013"/>
                  </a:cubicBezTo>
                  <a:cubicBezTo>
                    <a:pt x="10311" y="14493"/>
                    <a:pt x="12090" y="16194"/>
                    <a:pt x="13233" y="17488"/>
                  </a:cubicBezTo>
                  <a:cubicBezTo>
                    <a:pt x="14377" y="18783"/>
                    <a:pt x="14885" y="19671"/>
                    <a:pt x="15139" y="20336"/>
                  </a:cubicBezTo>
                  <a:cubicBezTo>
                    <a:pt x="15393" y="21002"/>
                    <a:pt x="15393" y="21446"/>
                    <a:pt x="15012" y="21409"/>
                  </a:cubicBezTo>
                  <a:cubicBezTo>
                    <a:pt x="14631" y="21372"/>
                    <a:pt x="13868" y="20854"/>
                    <a:pt x="12090" y="19412"/>
                  </a:cubicBezTo>
                  <a:cubicBezTo>
                    <a:pt x="10311" y="17969"/>
                    <a:pt x="7516" y="15602"/>
                    <a:pt x="5483" y="13457"/>
                  </a:cubicBezTo>
                  <a:cubicBezTo>
                    <a:pt x="3450" y="11312"/>
                    <a:pt x="2179" y="9388"/>
                    <a:pt x="1290" y="7391"/>
                  </a:cubicBezTo>
                  <a:cubicBezTo>
                    <a:pt x="400" y="5394"/>
                    <a:pt x="-108" y="3323"/>
                    <a:pt x="19" y="2102"/>
                  </a:cubicBezTo>
                  <a:cubicBezTo>
                    <a:pt x="146" y="882"/>
                    <a:pt x="908" y="512"/>
                    <a:pt x="2687" y="253"/>
                  </a:cubicBezTo>
                  <a:cubicBezTo>
                    <a:pt x="4466" y="-6"/>
                    <a:pt x="7261" y="-154"/>
                    <a:pt x="10565" y="253"/>
                  </a:cubicBezTo>
                  <a:cubicBezTo>
                    <a:pt x="13868" y="660"/>
                    <a:pt x="17680" y="1621"/>
                    <a:pt x="19586" y="2990"/>
                  </a:cubicBezTo>
                  <a:cubicBezTo>
                    <a:pt x="21492" y="4358"/>
                    <a:pt x="21492" y="6134"/>
                    <a:pt x="20221" y="7502"/>
                  </a:cubicBezTo>
                  <a:cubicBezTo>
                    <a:pt x="18951" y="8871"/>
                    <a:pt x="16410" y="9832"/>
                    <a:pt x="14504" y="10350"/>
                  </a:cubicBezTo>
                  <a:cubicBezTo>
                    <a:pt x="12598" y="10868"/>
                    <a:pt x="11327" y="10942"/>
                    <a:pt x="10057" y="11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0" name="Line"/>
            <p:cNvSpPr/>
            <p:nvPr/>
          </p:nvSpPr>
          <p:spPr>
            <a:xfrm>
              <a:off x="1111250" y="575692"/>
              <a:ext cx="174361" cy="194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121" fill="norm" stroke="1" extrusionOk="0">
                  <a:moveTo>
                    <a:pt x="12068" y="4371"/>
                  </a:moveTo>
                  <a:cubicBezTo>
                    <a:pt x="10507" y="2992"/>
                    <a:pt x="8945" y="1613"/>
                    <a:pt x="7514" y="809"/>
                  </a:cubicBezTo>
                  <a:cubicBezTo>
                    <a:pt x="6083" y="5"/>
                    <a:pt x="4782" y="-225"/>
                    <a:pt x="3871" y="235"/>
                  </a:cubicBezTo>
                  <a:cubicBezTo>
                    <a:pt x="2960" y="694"/>
                    <a:pt x="2439" y="1843"/>
                    <a:pt x="1789" y="4945"/>
                  </a:cubicBezTo>
                  <a:cubicBezTo>
                    <a:pt x="1138" y="8047"/>
                    <a:pt x="357" y="13103"/>
                    <a:pt x="97" y="16205"/>
                  </a:cubicBezTo>
                  <a:cubicBezTo>
                    <a:pt x="-163" y="19307"/>
                    <a:pt x="97" y="20456"/>
                    <a:pt x="878" y="20915"/>
                  </a:cubicBezTo>
                  <a:cubicBezTo>
                    <a:pt x="1659" y="21375"/>
                    <a:pt x="2960" y="21145"/>
                    <a:pt x="4261" y="19422"/>
                  </a:cubicBezTo>
                  <a:cubicBezTo>
                    <a:pt x="5562" y="17698"/>
                    <a:pt x="6864" y="14481"/>
                    <a:pt x="7774" y="11839"/>
                  </a:cubicBezTo>
                  <a:cubicBezTo>
                    <a:pt x="8685" y="9196"/>
                    <a:pt x="9206" y="7128"/>
                    <a:pt x="9726" y="6784"/>
                  </a:cubicBezTo>
                  <a:cubicBezTo>
                    <a:pt x="10247" y="6439"/>
                    <a:pt x="10767" y="7818"/>
                    <a:pt x="11678" y="9541"/>
                  </a:cubicBezTo>
                  <a:cubicBezTo>
                    <a:pt x="12589" y="11264"/>
                    <a:pt x="13890" y="13332"/>
                    <a:pt x="15191" y="14596"/>
                  </a:cubicBezTo>
                  <a:cubicBezTo>
                    <a:pt x="16492" y="15860"/>
                    <a:pt x="17794" y="16320"/>
                    <a:pt x="18704" y="15975"/>
                  </a:cubicBezTo>
                  <a:cubicBezTo>
                    <a:pt x="19615" y="15630"/>
                    <a:pt x="20136" y="14481"/>
                    <a:pt x="20526" y="12988"/>
                  </a:cubicBezTo>
                  <a:cubicBezTo>
                    <a:pt x="20917" y="11494"/>
                    <a:pt x="21177" y="9656"/>
                    <a:pt x="21437" y="7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1" name="Line"/>
            <p:cNvSpPr/>
            <p:nvPr/>
          </p:nvSpPr>
          <p:spPr>
            <a:xfrm>
              <a:off x="1285610" y="603250"/>
              <a:ext cx="444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2" name="Line"/>
            <p:cNvSpPr/>
            <p:nvPr/>
          </p:nvSpPr>
          <p:spPr>
            <a:xfrm>
              <a:off x="1266560" y="482600"/>
              <a:ext cx="12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3" name="Line"/>
            <p:cNvSpPr/>
            <p:nvPr/>
          </p:nvSpPr>
          <p:spPr>
            <a:xfrm>
              <a:off x="1380860" y="175683"/>
              <a:ext cx="412751" cy="47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14431"/>
                  </a:moveTo>
                  <a:cubicBezTo>
                    <a:pt x="775" y="15961"/>
                    <a:pt x="1551" y="17490"/>
                    <a:pt x="2049" y="18493"/>
                  </a:cubicBezTo>
                  <a:cubicBezTo>
                    <a:pt x="2548" y="19497"/>
                    <a:pt x="2769" y="19975"/>
                    <a:pt x="2935" y="20453"/>
                  </a:cubicBezTo>
                  <a:cubicBezTo>
                    <a:pt x="3102" y="20931"/>
                    <a:pt x="3212" y="21408"/>
                    <a:pt x="3046" y="21456"/>
                  </a:cubicBezTo>
                  <a:cubicBezTo>
                    <a:pt x="2880" y="21504"/>
                    <a:pt x="2437" y="21122"/>
                    <a:pt x="2049" y="20118"/>
                  </a:cubicBezTo>
                  <a:cubicBezTo>
                    <a:pt x="1662" y="19115"/>
                    <a:pt x="1329" y="17490"/>
                    <a:pt x="1495" y="16295"/>
                  </a:cubicBezTo>
                  <a:cubicBezTo>
                    <a:pt x="1662" y="15100"/>
                    <a:pt x="2326" y="14336"/>
                    <a:pt x="2935" y="14001"/>
                  </a:cubicBezTo>
                  <a:cubicBezTo>
                    <a:pt x="3545" y="13667"/>
                    <a:pt x="4098" y="13762"/>
                    <a:pt x="4542" y="14097"/>
                  </a:cubicBezTo>
                  <a:cubicBezTo>
                    <a:pt x="4985" y="14431"/>
                    <a:pt x="5317" y="15005"/>
                    <a:pt x="5815" y="15244"/>
                  </a:cubicBezTo>
                  <a:cubicBezTo>
                    <a:pt x="6314" y="15483"/>
                    <a:pt x="6978" y="15387"/>
                    <a:pt x="7532" y="14909"/>
                  </a:cubicBezTo>
                  <a:cubicBezTo>
                    <a:pt x="8086" y="14431"/>
                    <a:pt x="8529" y="13571"/>
                    <a:pt x="8695" y="12854"/>
                  </a:cubicBezTo>
                  <a:cubicBezTo>
                    <a:pt x="8862" y="12138"/>
                    <a:pt x="8751" y="11564"/>
                    <a:pt x="8418" y="11277"/>
                  </a:cubicBezTo>
                  <a:cubicBezTo>
                    <a:pt x="8086" y="10991"/>
                    <a:pt x="7532" y="10991"/>
                    <a:pt x="7145" y="11230"/>
                  </a:cubicBezTo>
                  <a:cubicBezTo>
                    <a:pt x="6757" y="11469"/>
                    <a:pt x="6535" y="11946"/>
                    <a:pt x="6314" y="12998"/>
                  </a:cubicBezTo>
                  <a:cubicBezTo>
                    <a:pt x="6092" y="14049"/>
                    <a:pt x="5871" y="15674"/>
                    <a:pt x="6203" y="17012"/>
                  </a:cubicBezTo>
                  <a:cubicBezTo>
                    <a:pt x="6535" y="18350"/>
                    <a:pt x="7422" y="19401"/>
                    <a:pt x="8529" y="19784"/>
                  </a:cubicBezTo>
                  <a:cubicBezTo>
                    <a:pt x="9637" y="20166"/>
                    <a:pt x="10966" y="19879"/>
                    <a:pt x="12351" y="18971"/>
                  </a:cubicBezTo>
                  <a:cubicBezTo>
                    <a:pt x="13735" y="18063"/>
                    <a:pt x="15175" y="16534"/>
                    <a:pt x="15951" y="15339"/>
                  </a:cubicBezTo>
                  <a:cubicBezTo>
                    <a:pt x="16726" y="14145"/>
                    <a:pt x="16837" y="13285"/>
                    <a:pt x="16615" y="12950"/>
                  </a:cubicBezTo>
                  <a:cubicBezTo>
                    <a:pt x="16394" y="12616"/>
                    <a:pt x="15840" y="12807"/>
                    <a:pt x="15231" y="13380"/>
                  </a:cubicBezTo>
                  <a:cubicBezTo>
                    <a:pt x="14622" y="13954"/>
                    <a:pt x="13957" y="14909"/>
                    <a:pt x="13625" y="15865"/>
                  </a:cubicBezTo>
                  <a:cubicBezTo>
                    <a:pt x="13292" y="16821"/>
                    <a:pt x="13292" y="17777"/>
                    <a:pt x="13514" y="18493"/>
                  </a:cubicBezTo>
                  <a:cubicBezTo>
                    <a:pt x="13735" y="19210"/>
                    <a:pt x="14178" y="19688"/>
                    <a:pt x="14677" y="19927"/>
                  </a:cubicBezTo>
                  <a:cubicBezTo>
                    <a:pt x="15175" y="20166"/>
                    <a:pt x="15729" y="20166"/>
                    <a:pt x="16338" y="19688"/>
                  </a:cubicBezTo>
                  <a:cubicBezTo>
                    <a:pt x="16948" y="19210"/>
                    <a:pt x="17612" y="18254"/>
                    <a:pt x="18055" y="16152"/>
                  </a:cubicBezTo>
                  <a:cubicBezTo>
                    <a:pt x="18498" y="14049"/>
                    <a:pt x="18720" y="10800"/>
                    <a:pt x="18554" y="8267"/>
                  </a:cubicBezTo>
                  <a:cubicBezTo>
                    <a:pt x="18388" y="5734"/>
                    <a:pt x="17834" y="3918"/>
                    <a:pt x="17391" y="2676"/>
                  </a:cubicBezTo>
                  <a:cubicBezTo>
                    <a:pt x="16948" y="1433"/>
                    <a:pt x="16615" y="764"/>
                    <a:pt x="16172" y="382"/>
                  </a:cubicBezTo>
                  <a:cubicBezTo>
                    <a:pt x="15729" y="0"/>
                    <a:pt x="15175" y="-96"/>
                    <a:pt x="14898" y="95"/>
                  </a:cubicBezTo>
                  <a:cubicBezTo>
                    <a:pt x="14622" y="286"/>
                    <a:pt x="14622" y="764"/>
                    <a:pt x="14788" y="2293"/>
                  </a:cubicBezTo>
                  <a:cubicBezTo>
                    <a:pt x="14954" y="3823"/>
                    <a:pt x="15286" y="6403"/>
                    <a:pt x="16449" y="8888"/>
                  </a:cubicBezTo>
                  <a:cubicBezTo>
                    <a:pt x="17612" y="11373"/>
                    <a:pt x="19606" y="13762"/>
                    <a:pt x="21600" y="161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4" name="Line"/>
            <p:cNvSpPr/>
            <p:nvPr/>
          </p:nvSpPr>
          <p:spPr>
            <a:xfrm>
              <a:off x="2377810" y="177800"/>
              <a:ext cx="127001" cy="347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0"/>
                  </a:moveTo>
                  <a:cubicBezTo>
                    <a:pt x="360" y="1440"/>
                    <a:pt x="720" y="2880"/>
                    <a:pt x="1800" y="5760"/>
                  </a:cubicBezTo>
                  <a:cubicBezTo>
                    <a:pt x="2880" y="8640"/>
                    <a:pt x="4680" y="12960"/>
                    <a:pt x="5760" y="15578"/>
                  </a:cubicBezTo>
                  <a:cubicBezTo>
                    <a:pt x="6840" y="18196"/>
                    <a:pt x="7200" y="19113"/>
                    <a:pt x="7920" y="19833"/>
                  </a:cubicBezTo>
                  <a:cubicBezTo>
                    <a:pt x="8640" y="20553"/>
                    <a:pt x="9720" y="21076"/>
                    <a:pt x="11160" y="21338"/>
                  </a:cubicBezTo>
                  <a:cubicBezTo>
                    <a:pt x="12600" y="21600"/>
                    <a:pt x="14400" y="21600"/>
                    <a:pt x="16200" y="20553"/>
                  </a:cubicBezTo>
                  <a:cubicBezTo>
                    <a:pt x="18000" y="19505"/>
                    <a:pt x="19800" y="17411"/>
                    <a:pt x="21600" y="15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5" name="Line"/>
            <p:cNvSpPr/>
            <p:nvPr/>
          </p:nvSpPr>
          <p:spPr>
            <a:xfrm>
              <a:off x="2297377" y="285750"/>
              <a:ext cx="169334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780" y="21600"/>
                  </a:moveTo>
                  <a:cubicBezTo>
                    <a:pt x="1890" y="21600"/>
                    <a:pt x="0" y="21600"/>
                    <a:pt x="0" y="19600"/>
                  </a:cubicBezTo>
                  <a:cubicBezTo>
                    <a:pt x="0" y="17600"/>
                    <a:pt x="1890" y="13600"/>
                    <a:pt x="5805" y="10000"/>
                  </a:cubicBezTo>
                  <a:cubicBezTo>
                    <a:pt x="9720" y="6400"/>
                    <a:pt x="15660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6" name="Line"/>
            <p:cNvSpPr/>
            <p:nvPr/>
          </p:nvSpPr>
          <p:spPr>
            <a:xfrm>
              <a:off x="2517510" y="265349"/>
              <a:ext cx="120651" cy="179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258" fill="norm" stroke="1" extrusionOk="0">
                  <a:moveTo>
                    <a:pt x="0" y="9956"/>
                  </a:moveTo>
                  <a:cubicBezTo>
                    <a:pt x="1862" y="9956"/>
                    <a:pt x="3725" y="9956"/>
                    <a:pt x="5773" y="9077"/>
                  </a:cubicBezTo>
                  <a:cubicBezTo>
                    <a:pt x="7821" y="8198"/>
                    <a:pt x="10056" y="6439"/>
                    <a:pt x="11173" y="4681"/>
                  </a:cubicBezTo>
                  <a:cubicBezTo>
                    <a:pt x="12290" y="2923"/>
                    <a:pt x="12290" y="1165"/>
                    <a:pt x="11359" y="411"/>
                  </a:cubicBezTo>
                  <a:cubicBezTo>
                    <a:pt x="10428" y="-342"/>
                    <a:pt x="8566" y="-91"/>
                    <a:pt x="6331" y="1416"/>
                  </a:cubicBezTo>
                  <a:cubicBezTo>
                    <a:pt x="4097" y="2923"/>
                    <a:pt x="1490" y="5686"/>
                    <a:pt x="559" y="8825"/>
                  </a:cubicBezTo>
                  <a:cubicBezTo>
                    <a:pt x="-372" y="11965"/>
                    <a:pt x="373" y="15481"/>
                    <a:pt x="4097" y="17616"/>
                  </a:cubicBezTo>
                  <a:cubicBezTo>
                    <a:pt x="7821" y="19751"/>
                    <a:pt x="14525" y="20505"/>
                    <a:pt x="21228" y="21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7" name="Line"/>
            <p:cNvSpPr/>
            <p:nvPr/>
          </p:nvSpPr>
          <p:spPr>
            <a:xfrm>
              <a:off x="2684789" y="250573"/>
              <a:ext cx="80883" cy="190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1356" fill="norm" stroke="1" extrusionOk="0">
                  <a:moveTo>
                    <a:pt x="17264" y="1097"/>
                  </a:moveTo>
                  <a:cubicBezTo>
                    <a:pt x="14564" y="622"/>
                    <a:pt x="11864" y="147"/>
                    <a:pt x="8894" y="29"/>
                  </a:cubicBezTo>
                  <a:cubicBezTo>
                    <a:pt x="5924" y="-90"/>
                    <a:pt x="2684" y="147"/>
                    <a:pt x="1064" y="1097"/>
                  </a:cubicBezTo>
                  <a:cubicBezTo>
                    <a:pt x="-556" y="2046"/>
                    <a:pt x="-556" y="3708"/>
                    <a:pt x="2684" y="6319"/>
                  </a:cubicBezTo>
                  <a:cubicBezTo>
                    <a:pt x="5924" y="8930"/>
                    <a:pt x="12404" y="12490"/>
                    <a:pt x="16184" y="14864"/>
                  </a:cubicBezTo>
                  <a:cubicBezTo>
                    <a:pt x="19964" y="17237"/>
                    <a:pt x="21044" y="18424"/>
                    <a:pt x="20504" y="19374"/>
                  </a:cubicBezTo>
                  <a:cubicBezTo>
                    <a:pt x="19964" y="20323"/>
                    <a:pt x="17804" y="21035"/>
                    <a:pt x="15374" y="21273"/>
                  </a:cubicBezTo>
                  <a:cubicBezTo>
                    <a:pt x="12944" y="21510"/>
                    <a:pt x="10244" y="21273"/>
                    <a:pt x="8354" y="20205"/>
                  </a:cubicBezTo>
                  <a:cubicBezTo>
                    <a:pt x="6464" y="19136"/>
                    <a:pt x="5384" y="17237"/>
                    <a:pt x="4304" y="15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8" name="Line"/>
            <p:cNvSpPr/>
            <p:nvPr/>
          </p:nvSpPr>
          <p:spPr>
            <a:xfrm>
              <a:off x="2895960" y="0"/>
              <a:ext cx="110501" cy="41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92" fill="norm" stroke="1" extrusionOk="0">
                  <a:moveTo>
                    <a:pt x="4159" y="0"/>
                  </a:moveTo>
                  <a:cubicBezTo>
                    <a:pt x="2529" y="3709"/>
                    <a:pt x="899" y="7418"/>
                    <a:pt x="287" y="10691"/>
                  </a:cubicBezTo>
                  <a:cubicBezTo>
                    <a:pt x="-324" y="13964"/>
                    <a:pt x="84" y="16800"/>
                    <a:pt x="1102" y="18545"/>
                  </a:cubicBezTo>
                  <a:cubicBezTo>
                    <a:pt x="2121" y="20291"/>
                    <a:pt x="3751" y="20945"/>
                    <a:pt x="5993" y="21273"/>
                  </a:cubicBezTo>
                  <a:cubicBezTo>
                    <a:pt x="8234" y="21600"/>
                    <a:pt x="11087" y="21600"/>
                    <a:pt x="13736" y="21000"/>
                  </a:cubicBezTo>
                  <a:cubicBezTo>
                    <a:pt x="16385" y="20400"/>
                    <a:pt x="18831" y="19200"/>
                    <a:pt x="21276" y="18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9" name="Line"/>
            <p:cNvSpPr/>
            <p:nvPr/>
          </p:nvSpPr>
          <p:spPr>
            <a:xfrm>
              <a:off x="2882780" y="190500"/>
              <a:ext cx="13638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600" fill="norm" stroke="1" extrusionOk="0">
                  <a:moveTo>
                    <a:pt x="1451" y="21600"/>
                  </a:moveTo>
                  <a:cubicBezTo>
                    <a:pt x="469" y="19680"/>
                    <a:pt x="-513" y="17760"/>
                    <a:pt x="305" y="15600"/>
                  </a:cubicBezTo>
                  <a:cubicBezTo>
                    <a:pt x="1123" y="13440"/>
                    <a:pt x="3742" y="11040"/>
                    <a:pt x="7505" y="8400"/>
                  </a:cubicBezTo>
                  <a:cubicBezTo>
                    <a:pt x="11269" y="5760"/>
                    <a:pt x="16178" y="2880"/>
                    <a:pt x="2108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0" name="Line"/>
            <p:cNvSpPr/>
            <p:nvPr/>
          </p:nvSpPr>
          <p:spPr>
            <a:xfrm>
              <a:off x="2143802" y="209550"/>
              <a:ext cx="18109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1414"/>
                    <a:pt x="-1068" y="2829"/>
                    <a:pt x="132" y="5657"/>
                  </a:cubicBezTo>
                  <a:cubicBezTo>
                    <a:pt x="1332" y="8486"/>
                    <a:pt x="10932" y="12729"/>
                    <a:pt x="15732" y="15621"/>
                  </a:cubicBezTo>
                  <a:cubicBezTo>
                    <a:pt x="20532" y="18514"/>
                    <a:pt x="20532" y="20057"/>
                    <a:pt x="205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1" name="Line"/>
            <p:cNvSpPr/>
            <p:nvPr/>
          </p:nvSpPr>
          <p:spPr>
            <a:xfrm>
              <a:off x="2005277" y="228600"/>
              <a:ext cx="182034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600" fill="norm" stroke="1" extrusionOk="0">
                  <a:moveTo>
                    <a:pt x="491" y="21600"/>
                  </a:moveTo>
                  <a:cubicBezTo>
                    <a:pt x="0" y="18831"/>
                    <a:pt x="-491" y="16062"/>
                    <a:pt x="982" y="12738"/>
                  </a:cubicBezTo>
                  <a:cubicBezTo>
                    <a:pt x="2454" y="9415"/>
                    <a:pt x="5891" y="5538"/>
                    <a:pt x="9573" y="3323"/>
                  </a:cubicBezTo>
                  <a:cubicBezTo>
                    <a:pt x="13254" y="1108"/>
                    <a:pt x="17182" y="554"/>
                    <a:pt x="2110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2" name="Line"/>
            <p:cNvSpPr/>
            <p:nvPr/>
          </p:nvSpPr>
          <p:spPr>
            <a:xfrm>
              <a:off x="2200010" y="463550"/>
              <a:ext cx="952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3" name="Line"/>
            <p:cNvSpPr/>
            <p:nvPr/>
          </p:nvSpPr>
          <p:spPr>
            <a:xfrm>
              <a:off x="891910" y="543837"/>
              <a:ext cx="2305051" cy="611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21531"/>
                  </a:moveTo>
                  <a:cubicBezTo>
                    <a:pt x="595" y="20786"/>
                    <a:pt x="1190" y="20041"/>
                    <a:pt x="1815" y="19334"/>
                  </a:cubicBezTo>
                  <a:cubicBezTo>
                    <a:pt x="2440" y="18626"/>
                    <a:pt x="3094" y="17956"/>
                    <a:pt x="3858" y="17099"/>
                  </a:cubicBezTo>
                  <a:cubicBezTo>
                    <a:pt x="4621" y="16243"/>
                    <a:pt x="5494" y="15200"/>
                    <a:pt x="6327" y="14232"/>
                  </a:cubicBezTo>
                  <a:cubicBezTo>
                    <a:pt x="7160" y="13263"/>
                    <a:pt x="7954" y="12370"/>
                    <a:pt x="8628" y="11588"/>
                  </a:cubicBezTo>
                  <a:cubicBezTo>
                    <a:pt x="9302" y="10805"/>
                    <a:pt x="9858" y="10135"/>
                    <a:pt x="10443" y="9465"/>
                  </a:cubicBezTo>
                  <a:cubicBezTo>
                    <a:pt x="11028" y="8794"/>
                    <a:pt x="11643" y="8124"/>
                    <a:pt x="12248" y="7454"/>
                  </a:cubicBezTo>
                  <a:cubicBezTo>
                    <a:pt x="12853" y="6783"/>
                    <a:pt x="13448" y="6113"/>
                    <a:pt x="14162" y="5368"/>
                  </a:cubicBezTo>
                  <a:cubicBezTo>
                    <a:pt x="14876" y="4623"/>
                    <a:pt x="15709" y="3804"/>
                    <a:pt x="16473" y="3097"/>
                  </a:cubicBezTo>
                  <a:cubicBezTo>
                    <a:pt x="17236" y="2389"/>
                    <a:pt x="17931" y="1793"/>
                    <a:pt x="18704" y="1272"/>
                  </a:cubicBezTo>
                  <a:cubicBezTo>
                    <a:pt x="19478" y="750"/>
                    <a:pt x="20331" y="303"/>
                    <a:pt x="20826" y="117"/>
                  </a:cubicBezTo>
                  <a:cubicBezTo>
                    <a:pt x="21322" y="-69"/>
                    <a:pt x="21461" y="5"/>
                    <a:pt x="21600" y="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4" name="Line"/>
            <p:cNvSpPr/>
            <p:nvPr/>
          </p:nvSpPr>
          <p:spPr>
            <a:xfrm>
              <a:off x="1012560" y="660400"/>
              <a:ext cx="2190751" cy="62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6" y="21159"/>
                    <a:pt x="1252" y="20718"/>
                    <a:pt x="1962" y="20131"/>
                  </a:cubicBezTo>
                  <a:cubicBezTo>
                    <a:pt x="2671" y="19543"/>
                    <a:pt x="3464" y="18808"/>
                    <a:pt x="4257" y="18000"/>
                  </a:cubicBezTo>
                  <a:cubicBezTo>
                    <a:pt x="5050" y="17192"/>
                    <a:pt x="5843" y="16310"/>
                    <a:pt x="6543" y="15502"/>
                  </a:cubicBezTo>
                  <a:cubicBezTo>
                    <a:pt x="7242" y="14694"/>
                    <a:pt x="7847" y="13959"/>
                    <a:pt x="8483" y="13151"/>
                  </a:cubicBezTo>
                  <a:cubicBezTo>
                    <a:pt x="9120" y="12343"/>
                    <a:pt x="9788" y="11461"/>
                    <a:pt x="10508" y="10580"/>
                  </a:cubicBezTo>
                  <a:cubicBezTo>
                    <a:pt x="11228" y="9698"/>
                    <a:pt x="12000" y="8816"/>
                    <a:pt x="12751" y="8008"/>
                  </a:cubicBezTo>
                  <a:cubicBezTo>
                    <a:pt x="13503" y="7200"/>
                    <a:pt x="14233" y="6465"/>
                    <a:pt x="15089" y="5584"/>
                  </a:cubicBezTo>
                  <a:cubicBezTo>
                    <a:pt x="15944" y="4702"/>
                    <a:pt x="16925" y="3673"/>
                    <a:pt x="17927" y="2792"/>
                  </a:cubicBezTo>
                  <a:cubicBezTo>
                    <a:pt x="18929" y="1910"/>
                    <a:pt x="19951" y="1176"/>
                    <a:pt x="20567" y="735"/>
                  </a:cubicBezTo>
                  <a:cubicBezTo>
                    <a:pt x="21183" y="294"/>
                    <a:pt x="21391" y="14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5" name="Line"/>
            <p:cNvSpPr/>
            <p:nvPr/>
          </p:nvSpPr>
          <p:spPr>
            <a:xfrm>
              <a:off x="2296203" y="1277346"/>
              <a:ext cx="157808" cy="463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80" fill="norm" stroke="1" extrusionOk="0">
                  <a:moveTo>
                    <a:pt x="21472" y="1427"/>
                  </a:moveTo>
                  <a:cubicBezTo>
                    <a:pt x="19168" y="739"/>
                    <a:pt x="16864" y="52"/>
                    <a:pt x="13552" y="3"/>
                  </a:cubicBezTo>
                  <a:cubicBezTo>
                    <a:pt x="10240" y="-46"/>
                    <a:pt x="5920" y="543"/>
                    <a:pt x="3616" y="1378"/>
                  </a:cubicBezTo>
                  <a:cubicBezTo>
                    <a:pt x="1312" y="2212"/>
                    <a:pt x="1024" y="3292"/>
                    <a:pt x="2320" y="4323"/>
                  </a:cubicBezTo>
                  <a:cubicBezTo>
                    <a:pt x="3616" y="5354"/>
                    <a:pt x="6496" y="6336"/>
                    <a:pt x="8656" y="7612"/>
                  </a:cubicBezTo>
                  <a:cubicBezTo>
                    <a:pt x="10816" y="8889"/>
                    <a:pt x="12256" y="10459"/>
                    <a:pt x="11968" y="11638"/>
                  </a:cubicBezTo>
                  <a:cubicBezTo>
                    <a:pt x="11680" y="12816"/>
                    <a:pt x="9664" y="13601"/>
                    <a:pt x="7792" y="14092"/>
                  </a:cubicBezTo>
                  <a:cubicBezTo>
                    <a:pt x="5920" y="14583"/>
                    <a:pt x="4192" y="14779"/>
                    <a:pt x="2752" y="14730"/>
                  </a:cubicBezTo>
                  <a:cubicBezTo>
                    <a:pt x="1312" y="14681"/>
                    <a:pt x="160" y="14387"/>
                    <a:pt x="16" y="13994"/>
                  </a:cubicBezTo>
                  <a:cubicBezTo>
                    <a:pt x="-128" y="13601"/>
                    <a:pt x="736" y="13110"/>
                    <a:pt x="1888" y="12914"/>
                  </a:cubicBezTo>
                  <a:cubicBezTo>
                    <a:pt x="3040" y="12718"/>
                    <a:pt x="4480" y="12816"/>
                    <a:pt x="5488" y="13159"/>
                  </a:cubicBezTo>
                  <a:cubicBezTo>
                    <a:pt x="6496" y="13503"/>
                    <a:pt x="7072" y="14092"/>
                    <a:pt x="7360" y="15123"/>
                  </a:cubicBezTo>
                  <a:cubicBezTo>
                    <a:pt x="7648" y="16154"/>
                    <a:pt x="7648" y="17627"/>
                    <a:pt x="7648" y="18707"/>
                  </a:cubicBezTo>
                  <a:cubicBezTo>
                    <a:pt x="7648" y="19787"/>
                    <a:pt x="7648" y="20474"/>
                    <a:pt x="8368" y="20916"/>
                  </a:cubicBezTo>
                  <a:cubicBezTo>
                    <a:pt x="9088" y="21358"/>
                    <a:pt x="10528" y="21554"/>
                    <a:pt x="12688" y="21456"/>
                  </a:cubicBezTo>
                  <a:cubicBezTo>
                    <a:pt x="14848" y="21358"/>
                    <a:pt x="17728" y="20965"/>
                    <a:pt x="20608" y="205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6" name="Line"/>
            <p:cNvSpPr/>
            <p:nvPr/>
          </p:nvSpPr>
          <p:spPr>
            <a:xfrm>
              <a:off x="2568310" y="1384300"/>
              <a:ext cx="2159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76" y="2939"/>
                    <a:pt x="6353" y="5878"/>
                    <a:pt x="9953" y="9478"/>
                  </a:cubicBezTo>
                  <a:cubicBezTo>
                    <a:pt x="13553" y="13078"/>
                    <a:pt x="17576" y="1733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7" name="Line"/>
            <p:cNvSpPr/>
            <p:nvPr/>
          </p:nvSpPr>
          <p:spPr>
            <a:xfrm>
              <a:off x="2663560" y="1327150"/>
              <a:ext cx="10795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113"/>
                    <a:pt x="17365" y="225"/>
                    <a:pt x="15247" y="1069"/>
                  </a:cubicBezTo>
                  <a:cubicBezTo>
                    <a:pt x="13129" y="1912"/>
                    <a:pt x="11012" y="3487"/>
                    <a:pt x="8894" y="5850"/>
                  </a:cubicBezTo>
                  <a:cubicBezTo>
                    <a:pt x="6776" y="8213"/>
                    <a:pt x="4659" y="11363"/>
                    <a:pt x="3176" y="14119"/>
                  </a:cubicBezTo>
                  <a:cubicBezTo>
                    <a:pt x="1694" y="16875"/>
                    <a:pt x="847" y="192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8" name="Line"/>
            <p:cNvSpPr/>
            <p:nvPr/>
          </p:nvSpPr>
          <p:spPr>
            <a:xfrm>
              <a:off x="2841360" y="1644650"/>
              <a:ext cx="63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9" name="Line"/>
            <p:cNvSpPr/>
            <p:nvPr/>
          </p:nvSpPr>
          <p:spPr>
            <a:xfrm>
              <a:off x="2968360" y="1689100"/>
              <a:ext cx="635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0" name="Line"/>
            <p:cNvSpPr/>
            <p:nvPr/>
          </p:nvSpPr>
          <p:spPr>
            <a:xfrm>
              <a:off x="3171560" y="1670050"/>
              <a:ext cx="635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1" name="Line"/>
            <p:cNvSpPr/>
            <p:nvPr/>
          </p:nvSpPr>
          <p:spPr>
            <a:xfrm>
              <a:off x="3330310" y="1638300"/>
              <a:ext cx="825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2" name="Line"/>
            <p:cNvSpPr/>
            <p:nvPr/>
          </p:nvSpPr>
          <p:spPr>
            <a:xfrm>
              <a:off x="3565260" y="1628956"/>
              <a:ext cx="571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200" y="11918"/>
                    <a:pt x="6400" y="3818"/>
                    <a:pt x="10000" y="1118"/>
                  </a:cubicBezTo>
                  <a:cubicBezTo>
                    <a:pt x="13600" y="-1582"/>
                    <a:pt x="176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3" name="Line"/>
            <p:cNvSpPr/>
            <p:nvPr/>
          </p:nvSpPr>
          <p:spPr>
            <a:xfrm>
              <a:off x="3660510" y="1663699"/>
              <a:ext cx="698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4" name="Line"/>
            <p:cNvSpPr/>
            <p:nvPr/>
          </p:nvSpPr>
          <p:spPr>
            <a:xfrm>
              <a:off x="4041510" y="1215302"/>
              <a:ext cx="217706" cy="454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84" fill="norm" stroke="1" extrusionOk="0">
                  <a:moveTo>
                    <a:pt x="0" y="1384"/>
                  </a:moveTo>
                  <a:cubicBezTo>
                    <a:pt x="0" y="784"/>
                    <a:pt x="0" y="184"/>
                    <a:pt x="415" y="34"/>
                  </a:cubicBezTo>
                  <a:cubicBezTo>
                    <a:pt x="831" y="-116"/>
                    <a:pt x="1662" y="184"/>
                    <a:pt x="4258" y="1834"/>
                  </a:cubicBezTo>
                  <a:cubicBezTo>
                    <a:pt x="6854" y="3484"/>
                    <a:pt x="11215" y="6484"/>
                    <a:pt x="14435" y="9234"/>
                  </a:cubicBezTo>
                  <a:cubicBezTo>
                    <a:pt x="17654" y="11984"/>
                    <a:pt x="19731" y="14484"/>
                    <a:pt x="20665" y="16484"/>
                  </a:cubicBezTo>
                  <a:cubicBezTo>
                    <a:pt x="21600" y="18484"/>
                    <a:pt x="21392" y="19984"/>
                    <a:pt x="21185" y="21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5" name="Line"/>
            <p:cNvSpPr/>
            <p:nvPr/>
          </p:nvSpPr>
          <p:spPr>
            <a:xfrm>
              <a:off x="4117710" y="1206227"/>
              <a:ext cx="133351" cy="514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21600" y="808"/>
                  </a:moveTo>
                  <a:cubicBezTo>
                    <a:pt x="21600" y="366"/>
                    <a:pt x="21600" y="-77"/>
                    <a:pt x="21257" y="12"/>
                  </a:cubicBezTo>
                  <a:cubicBezTo>
                    <a:pt x="20914" y="100"/>
                    <a:pt x="20229" y="720"/>
                    <a:pt x="18686" y="2446"/>
                  </a:cubicBezTo>
                  <a:cubicBezTo>
                    <a:pt x="17143" y="4172"/>
                    <a:pt x="14743" y="7005"/>
                    <a:pt x="12000" y="9793"/>
                  </a:cubicBezTo>
                  <a:cubicBezTo>
                    <a:pt x="9257" y="12582"/>
                    <a:pt x="6171" y="15326"/>
                    <a:pt x="4114" y="17274"/>
                  </a:cubicBezTo>
                  <a:cubicBezTo>
                    <a:pt x="2057" y="19221"/>
                    <a:pt x="1029" y="20372"/>
                    <a:pt x="0" y="21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6" name="Line"/>
            <p:cNvSpPr/>
            <p:nvPr/>
          </p:nvSpPr>
          <p:spPr>
            <a:xfrm>
              <a:off x="4390760" y="1587230"/>
              <a:ext cx="133351" cy="120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7868"/>
                  </a:moveTo>
                  <a:cubicBezTo>
                    <a:pt x="343" y="10103"/>
                    <a:pt x="686" y="12337"/>
                    <a:pt x="857" y="14385"/>
                  </a:cubicBezTo>
                  <a:cubicBezTo>
                    <a:pt x="1029" y="16434"/>
                    <a:pt x="1029" y="18296"/>
                    <a:pt x="1200" y="18296"/>
                  </a:cubicBezTo>
                  <a:cubicBezTo>
                    <a:pt x="1371" y="18296"/>
                    <a:pt x="1714" y="16434"/>
                    <a:pt x="2571" y="13641"/>
                  </a:cubicBezTo>
                  <a:cubicBezTo>
                    <a:pt x="3429" y="10847"/>
                    <a:pt x="4800" y="7123"/>
                    <a:pt x="6171" y="4330"/>
                  </a:cubicBezTo>
                  <a:cubicBezTo>
                    <a:pt x="7543" y="1537"/>
                    <a:pt x="8914" y="-325"/>
                    <a:pt x="11143" y="47"/>
                  </a:cubicBezTo>
                  <a:cubicBezTo>
                    <a:pt x="13371" y="420"/>
                    <a:pt x="16457" y="3027"/>
                    <a:pt x="18343" y="6937"/>
                  </a:cubicBezTo>
                  <a:cubicBezTo>
                    <a:pt x="20229" y="10847"/>
                    <a:pt x="20914" y="16061"/>
                    <a:pt x="21600" y="212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7" name="Line"/>
            <p:cNvSpPr/>
            <p:nvPr/>
          </p:nvSpPr>
          <p:spPr>
            <a:xfrm>
              <a:off x="4695560" y="1170516"/>
              <a:ext cx="89170" cy="651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600" fill="norm" stroke="1" extrusionOk="0">
                  <a:moveTo>
                    <a:pt x="0" y="1192"/>
                  </a:moveTo>
                  <a:cubicBezTo>
                    <a:pt x="502" y="842"/>
                    <a:pt x="1005" y="491"/>
                    <a:pt x="2512" y="281"/>
                  </a:cubicBezTo>
                  <a:cubicBezTo>
                    <a:pt x="4019" y="70"/>
                    <a:pt x="6530" y="0"/>
                    <a:pt x="9042" y="0"/>
                  </a:cubicBezTo>
                  <a:cubicBezTo>
                    <a:pt x="11553" y="0"/>
                    <a:pt x="14065" y="70"/>
                    <a:pt x="16326" y="491"/>
                  </a:cubicBezTo>
                  <a:cubicBezTo>
                    <a:pt x="18586" y="912"/>
                    <a:pt x="20595" y="1683"/>
                    <a:pt x="20093" y="2770"/>
                  </a:cubicBezTo>
                  <a:cubicBezTo>
                    <a:pt x="19591" y="3857"/>
                    <a:pt x="16577" y="5260"/>
                    <a:pt x="13563" y="6662"/>
                  </a:cubicBezTo>
                  <a:cubicBezTo>
                    <a:pt x="10549" y="8065"/>
                    <a:pt x="7535" y="9468"/>
                    <a:pt x="7535" y="10695"/>
                  </a:cubicBezTo>
                  <a:cubicBezTo>
                    <a:pt x="7535" y="11922"/>
                    <a:pt x="10549" y="12974"/>
                    <a:pt x="13814" y="14271"/>
                  </a:cubicBezTo>
                  <a:cubicBezTo>
                    <a:pt x="17079" y="15569"/>
                    <a:pt x="20595" y="17112"/>
                    <a:pt x="21098" y="18234"/>
                  </a:cubicBezTo>
                  <a:cubicBezTo>
                    <a:pt x="21600" y="19356"/>
                    <a:pt x="19088" y="20057"/>
                    <a:pt x="15321" y="20548"/>
                  </a:cubicBezTo>
                  <a:cubicBezTo>
                    <a:pt x="11553" y="21039"/>
                    <a:pt x="6530" y="21319"/>
                    <a:pt x="150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8" name="Line"/>
            <p:cNvSpPr/>
            <p:nvPr/>
          </p:nvSpPr>
          <p:spPr>
            <a:xfrm>
              <a:off x="5697637" y="1466850"/>
              <a:ext cx="168587" cy="182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367" fill="norm" stroke="1" extrusionOk="0">
                  <a:moveTo>
                    <a:pt x="954" y="0"/>
                  </a:moveTo>
                  <a:cubicBezTo>
                    <a:pt x="420" y="2731"/>
                    <a:pt x="-113" y="5462"/>
                    <a:pt x="20" y="8566"/>
                  </a:cubicBezTo>
                  <a:cubicBezTo>
                    <a:pt x="154" y="11669"/>
                    <a:pt x="954" y="15145"/>
                    <a:pt x="1887" y="17379"/>
                  </a:cubicBezTo>
                  <a:cubicBezTo>
                    <a:pt x="2820" y="19614"/>
                    <a:pt x="3887" y="20607"/>
                    <a:pt x="4954" y="20607"/>
                  </a:cubicBezTo>
                  <a:cubicBezTo>
                    <a:pt x="6020" y="20607"/>
                    <a:pt x="7087" y="19614"/>
                    <a:pt x="7754" y="18497"/>
                  </a:cubicBezTo>
                  <a:cubicBezTo>
                    <a:pt x="8420" y="17379"/>
                    <a:pt x="8687" y="16138"/>
                    <a:pt x="8954" y="16138"/>
                  </a:cubicBezTo>
                  <a:cubicBezTo>
                    <a:pt x="9220" y="16138"/>
                    <a:pt x="9487" y="17379"/>
                    <a:pt x="10020" y="18497"/>
                  </a:cubicBezTo>
                  <a:cubicBezTo>
                    <a:pt x="10554" y="19614"/>
                    <a:pt x="11354" y="20607"/>
                    <a:pt x="12554" y="21103"/>
                  </a:cubicBezTo>
                  <a:cubicBezTo>
                    <a:pt x="13754" y="21600"/>
                    <a:pt x="15354" y="21600"/>
                    <a:pt x="16954" y="19241"/>
                  </a:cubicBezTo>
                  <a:cubicBezTo>
                    <a:pt x="18554" y="16883"/>
                    <a:pt x="20154" y="12166"/>
                    <a:pt x="20820" y="9186"/>
                  </a:cubicBezTo>
                  <a:cubicBezTo>
                    <a:pt x="21487" y="6207"/>
                    <a:pt x="21220" y="4966"/>
                    <a:pt x="20954" y="37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9" name="Line"/>
            <p:cNvSpPr/>
            <p:nvPr/>
          </p:nvSpPr>
          <p:spPr>
            <a:xfrm>
              <a:off x="5933810" y="1530350"/>
              <a:ext cx="63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0" name="Line"/>
            <p:cNvSpPr/>
            <p:nvPr/>
          </p:nvSpPr>
          <p:spPr>
            <a:xfrm>
              <a:off x="5952860" y="1416050"/>
              <a:ext cx="12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1" name="Line"/>
            <p:cNvSpPr/>
            <p:nvPr/>
          </p:nvSpPr>
          <p:spPr>
            <a:xfrm>
              <a:off x="6020593" y="1238249"/>
              <a:ext cx="268818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824" y="0"/>
                  </a:moveTo>
                  <a:cubicBezTo>
                    <a:pt x="7143" y="2715"/>
                    <a:pt x="6463" y="5430"/>
                    <a:pt x="6378" y="8557"/>
                  </a:cubicBezTo>
                  <a:cubicBezTo>
                    <a:pt x="6293" y="11685"/>
                    <a:pt x="6803" y="15226"/>
                    <a:pt x="7143" y="17351"/>
                  </a:cubicBezTo>
                  <a:cubicBezTo>
                    <a:pt x="7483" y="19475"/>
                    <a:pt x="7654" y="20184"/>
                    <a:pt x="7739" y="20243"/>
                  </a:cubicBezTo>
                  <a:cubicBezTo>
                    <a:pt x="7824" y="20302"/>
                    <a:pt x="7824" y="19711"/>
                    <a:pt x="6803" y="18649"/>
                  </a:cubicBezTo>
                  <a:cubicBezTo>
                    <a:pt x="5783" y="17587"/>
                    <a:pt x="3742" y="16052"/>
                    <a:pt x="2296" y="15108"/>
                  </a:cubicBezTo>
                  <a:cubicBezTo>
                    <a:pt x="850" y="14164"/>
                    <a:pt x="0" y="13810"/>
                    <a:pt x="0" y="13574"/>
                  </a:cubicBezTo>
                  <a:cubicBezTo>
                    <a:pt x="0" y="13338"/>
                    <a:pt x="850" y="13220"/>
                    <a:pt x="2381" y="12275"/>
                  </a:cubicBezTo>
                  <a:cubicBezTo>
                    <a:pt x="3912" y="11331"/>
                    <a:pt x="6123" y="9561"/>
                    <a:pt x="7994" y="7908"/>
                  </a:cubicBezTo>
                  <a:cubicBezTo>
                    <a:pt x="9865" y="6256"/>
                    <a:pt x="11395" y="4721"/>
                    <a:pt x="12586" y="3600"/>
                  </a:cubicBezTo>
                  <a:cubicBezTo>
                    <a:pt x="13776" y="2479"/>
                    <a:pt x="14627" y="1770"/>
                    <a:pt x="15052" y="1830"/>
                  </a:cubicBezTo>
                  <a:cubicBezTo>
                    <a:pt x="15477" y="1889"/>
                    <a:pt x="15477" y="2715"/>
                    <a:pt x="15307" y="4839"/>
                  </a:cubicBezTo>
                  <a:cubicBezTo>
                    <a:pt x="15137" y="6964"/>
                    <a:pt x="14797" y="10387"/>
                    <a:pt x="14542" y="12452"/>
                  </a:cubicBezTo>
                  <a:cubicBezTo>
                    <a:pt x="14287" y="14518"/>
                    <a:pt x="14117" y="15226"/>
                    <a:pt x="14031" y="16052"/>
                  </a:cubicBezTo>
                  <a:cubicBezTo>
                    <a:pt x="13946" y="16879"/>
                    <a:pt x="13946" y="17823"/>
                    <a:pt x="14031" y="18000"/>
                  </a:cubicBezTo>
                  <a:cubicBezTo>
                    <a:pt x="14117" y="18177"/>
                    <a:pt x="14287" y="17587"/>
                    <a:pt x="14712" y="16938"/>
                  </a:cubicBezTo>
                  <a:cubicBezTo>
                    <a:pt x="15137" y="16289"/>
                    <a:pt x="15817" y="15580"/>
                    <a:pt x="16498" y="15049"/>
                  </a:cubicBezTo>
                  <a:cubicBezTo>
                    <a:pt x="17178" y="14518"/>
                    <a:pt x="17858" y="14164"/>
                    <a:pt x="18454" y="14223"/>
                  </a:cubicBezTo>
                  <a:cubicBezTo>
                    <a:pt x="19049" y="14282"/>
                    <a:pt x="19559" y="14754"/>
                    <a:pt x="20069" y="16052"/>
                  </a:cubicBezTo>
                  <a:cubicBezTo>
                    <a:pt x="20580" y="17351"/>
                    <a:pt x="21090" y="1947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2" name="Line"/>
            <p:cNvSpPr/>
            <p:nvPr/>
          </p:nvSpPr>
          <p:spPr>
            <a:xfrm>
              <a:off x="6858793" y="1276350"/>
              <a:ext cx="472018" cy="392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3584" y="0"/>
                  </a:moveTo>
                  <a:cubicBezTo>
                    <a:pt x="3196" y="3832"/>
                    <a:pt x="2809" y="7665"/>
                    <a:pt x="2664" y="11032"/>
                  </a:cubicBezTo>
                  <a:cubicBezTo>
                    <a:pt x="2518" y="14400"/>
                    <a:pt x="2615" y="17303"/>
                    <a:pt x="2857" y="18987"/>
                  </a:cubicBezTo>
                  <a:cubicBezTo>
                    <a:pt x="3100" y="20671"/>
                    <a:pt x="3487" y="21135"/>
                    <a:pt x="3971" y="21368"/>
                  </a:cubicBezTo>
                  <a:cubicBezTo>
                    <a:pt x="4456" y="21600"/>
                    <a:pt x="5037" y="21600"/>
                    <a:pt x="5473" y="21368"/>
                  </a:cubicBezTo>
                  <a:cubicBezTo>
                    <a:pt x="5909" y="21135"/>
                    <a:pt x="6199" y="20671"/>
                    <a:pt x="6248" y="19742"/>
                  </a:cubicBezTo>
                  <a:cubicBezTo>
                    <a:pt x="6296" y="18813"/>
                    <a:pt x="6102" y="17419"/>
                    <a:pt x="5182" y="16374"/>
                  </a:cubicBezTo>
                  <a:cubicBezTo>
                    <a:pt x="4262" y="15329"/>
                    <a:pt x="2615" y="14632"/>
                    <a:pt x="1550" y="14052"/>
                  </a:cubicBezTo>
                  <a:cubicBezTo>
                    <a:pt x="484" y="13471"/>
                    <a:pt x="0" y="13006"/>
                    <a:pt x="0" y="12542"/>
                  </a:cubicBezTo>
                  <a:cubicBezTo>
                    <a:pt x="0" y="12077"/>
                    <a:pt x="484" y="11613"/>
                    <a:pt x="1453" y="11265"/>
                  </a:cubicBezTo>
                  <a:cubicBezTo>
                    <a:pt x="2422" y="10916"/>
                    <a:pt x="3874" y="10684"/>
                    <a:pt x="5037" y="10974"/>
                  </a:cubicBezTo>
                  <a:cubicBezTo>
                    <a:pt x="6199" y="11265"/>
                    <a:pt x="7071" y="12077"/>
                    <a:pt x="7604" y="13297"/>
                  </a:cubicBezTo>
                  <a:cubicBezTo>
                    <a:pt x="8136" y="14516"/>
                    <a:pt x="8330" y="16142"/>
                    <a:pt x="8427" y="17245"/>
                  </a:cubicBezTo>
                  <a:cubicBezTo>
                    <a:pt x="8524" y="18348"/>
                    <a:pt x="8524" y="18929"/>
                    <a:pt x="8330" y="19394"/>
                  </a:cubicBezTo>
                  <a:cubicBezTo>
                    <a:pt x="8136" y="19858"/>
                    <a:pt x="7749" y="20206"/>
                    <a:pt x="7507" y="19974"/>
                  </a:cubicBezTo>
                  <a:cubicBezTo>
                    <a:pt x="7265" y="19742"/>
                    <a:pt x="7168" y="18929"/>
                    <a:pt x="7410" y="17477"/>
                  </a:cubicBezTo>
                  <a:cubicBezTo>
                    <a:pt x="7652" y="16026"/>
                    <a:pt x="8233" y="13935"/>
                    <a:pt x="8766" y="12716"/>
                  </a:cubicBezTo>
                  <a:cubicBezTo>
                    <a:pt x="9299" y="11497"/>
                    <a:pt x="9783" y="11148"/>
                    <a:pt x="10025" y="11265"/>
                  </a:cubicBezTo>
                  <a:cubicBezTo>
                    <a:pt x="10267" y="11381"/>
                    <a:pt x="10267" y="11961"/>
                    <a:pt x="10267" y="12832"/>
                  </a:cubicBezTo>
                  <a:cubicBezTo>
                    <a:pt x="10267" y="13703"/>
                    <a:pt x="10267" y="14865"/>
                    <a:pt x="10316" y="15794"/>
                  </a:cubicBezTo>
                  <a:cubicBezTo>
                    <a:pt x="10364" y="16723"/>
                    <a:pt x="10461" y="17419"/>
                    <a:pt x="10752" y="17884"/>
                  </a:cubicBezTo>
                  <a:cubicBezTo>
                    <a:pt x="11042" y="18348"/>
                    <a:pt x="11526" y="18581"/>
                    <a:pt x="11865" y="18406"/>
                  </a:cubicBezTo>
                  <a:cubicBezTo>
                    <a:pt x="12204" y="18232"/>
                    <a:pt x="12398" y="17652"/>
                    <a:pt x="12592" y="17013"/>
                  </a:cubicBezTo>
                  <a:cubicBezTo>
                    <a:pt x="12786" y="16374"/>
                    <a:pt x="12979" y="15677"/>
                    <a:pt x="13173" y="15039"/>
                  </a:cubicBezTo>
                  <a:cubicBezTo>
                    <a:pt x="13367" y="14400"/>
                    <a:pt x="13561" y="13819"/>
                    <a:pt x="13609" y="13994"/>
                  </a:cubicBezTo>
                  <a:cubicBezTo>
                    <a:pt x="13657" y="14168"/>
                    <a:pt x="13561" y="15097"/>
                    <a:pt x="13609" y="15852"/>
                  </a:cubicBezTo>
                  <a:cubicBezTo>
                    <a:pt x="13657" y="16606"/>
                    <a:pt x="13851" y="17187"/>
                    <a:pt x="14190" y="17652"/>
                  </a:cubicBezTo>
                  <a:cubicBezTo>
                    <a:pt x="14529" y="18116"/>
                    <a:pt x="15013" y="18465"/>
                    <a:pt x="15691" y="18232"/>
                  </a:cubicBezTo>
                  <a:cubicBezTo>
                    <a:pt x="16370" y="18000"/>
                    <a:pt x="17241" y="17187"/>
                    <a:pt x="17774" y="16374"/>
                  </a:cubicBezTo>
                  <a:cubicBezTo>
                    <a:pt x="18307" y="15561"/>
                    <a:pt x="18500" y="14748"/>
                    <a:pt x="18597" y="14052"/>
                  </a:cubicBezTo>
                  <a:cubicBezTo>
                    <a:pt x="18694" y="13355"/>
                    <a:pt x="18694" y="12774"/>
                    <a:pt x="18452" y="12600"/>
                  </a:cubicBezTo>
                  <a:cubicBezTo>
                    <a:pt x="18210" y="12426"/>
                    <a:pt x="17726" y="12658"/>
                    <a:pt x="17241" y="13355"/>
                  </a:cubicBezTo>
                  <a:cubicBezTo>
                    <a:pt x="16757" y="14052"/>
                    <a:pt x="16273" y="15213"/>
                    <a:pt x="16030" y="16142"/>
                  </a:cubicBezTo>
                  <a:cubicBezTo>
                    <a:pt x="15788" y="17071"/>
                    <a:pt x="15788" y="17768"/>
                    <a:pt x="16757" y="18406"/>
                  </a:cubicBezTo>
                  <a:cubicBezTo>
                    <a:pt x="17726" y="19045"/>
                    <a:pt x="19663" y="19626"/>
                    <a:pt x="21600" y="20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3" name="Line"/>
            <p:cNvSpPr/>
            <p:nvPr/>
          </p:nvSpPr>
          <p:spPr>
            <a:xfrm>
              <a:off x="7838760" y="1466850"/>
              <a:ext cx="177851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2293" y="0"/>
                  </a:moveTo>
                  <a:cubicBezTo>
                    <a:pt x="2293" y="6458"/>
                    <a:pt x="2293" y="12915"/>
                    <a:pt x="2039" y="16701"/>
                  </a:cubicBezTo>
                  <a:cubicBezTo>
                    <a:pt x="1785" y="20487"/>
                    <a:pt x="1277" y="21600"/>
                    <a:pt x="768" y="21600"/>
                  </a:cubicBezTo>
                  <a:cubicBezTo>
                    <a:pt x="260" y="21600"/>
                    <a:pt x="-248" y="20487"/>
                    <a:pt x="133" y="18260"/>
                  </a:cubicBezTo>
                  <a:cubicBezTo>
                    <a:pt x="514" y="16033"/>
                    <a:pt x="1785" y="12693"/>
                    <a:pt x="2801" y="10466"/>
                  </a:cubicBezTo>
                  <a:cubicBezTo>
                    <a:pt x="3818" y="8239"/>
                    <a:pt x="4580" y="7126"/>
                    <a:pt x="5470" y="6235"/>
                  </a:cubicBezTo>
                  <a:cubicBezTo>
                    <a:pt x="6359" y="5344"/>
                    <a:pt x="7376" y="4676"/>
                    <a:pt x="8138" y="5122"/>
                  </a:cubicBezTo>
                  <a:cubicBezTo>
                    <a:pt x="8900" y="5567"/>
                    <a:pt x="9408" y="7126"/>
                    <a:pt x="9663" y="8462"/>
                  </a:cubicBezTo>
                  <a:cubicBezTo>
                    <a:pt x="9917" y="9798"/>
                    <a:pt x="9917" y="10911"/>
                    <a:pt x="9917" y="12025"/>
                  </a:cubicBezTo>
                  <a:cubicBezTo>
                    <a:pt x="9917" y="13138"/>
                    <a:pt x="9917" y="14252"/>
                    <a:pt x="9917" y="14252"/>
                  </a:cubicBezTo>
                  <a:cubicBezTo>
                    <a:pt x="9917" y="14252"/>
                    <a:pt x="9917" y="13138"/>
                    <a:pt x="10806" y="11134"/>
                  </a:cubicBezTo>
                  <a:cubicBezTo>
                    <a:pt x="11696" y="9130"/>
                    <a:pt x="13474" y="6235"/>
                    <a:pt x="14999" y="4454"/>
                  </a:cubicBezTo>
                  <a:cubicBezTo>
                    <a:pt x="16524" y="2672"/>
                    <a:pt x="17794" y="2004"/>
                    <a:pt x="18684" y="2338"/>
                  </a:cubicBezTo>
                  <a:cubicBezTo>
                    <a:pt x="19573" y="2672"/>
                    <a:pt x="20081" y="4008"/>
                    <a:pt x="20463" y="6346"/>
                  </a:cubicBezTo>
                  <a:cubicBezTo>
                    <a:pt x="20844" y="8685"/>
                    <a:pt x="21098" y="12025"/>
                    <a:pt x="21352" y="15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4" name="Line"/>
            <p:cNvSpPr/>
            <p:nvPr/>
          </p:nvSpPr>
          <p:spPr>
            <a:xfrm>
              <a:off x="8067410" y="1479984"/>
              <a:ext cx="371757" cy="144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0490" fill="norm" stroke="1" extrusionOk="0">
                  <a:moveTo>
                    <a:pt x="0" y="8038"/>
                  </a:moveTo>
                  <a:cubicBezTo>
                    <a:pt x="1227" y="7738"/>
                    <a:pt x="2455" y="7438"/>
                    <a:pt x="3252" y="6688"/>
                  </a:cubicBezTo>
                  <a:cubicBezTo>
                    <a:pt x="4050" y="5938"/>
                    <a:pt x="4418" y="4738"/>
                    <a:pt x="4418" y="3538"/>
                  </a:cubicBezTo>
                  <a:cubicBezTo>
                    <a:pt x="4418" y="2338"/>
                    <a:pt x="4050" y="1138"/>
                    <a:pt x="3559" y="538"/>
                  </a:cubicBezTo>
                  <a:cubicBezTo>
                    <a:pt x="3068" y="-62"/>
                    <a:pt x="2455" y="-62"/>
                    <a:pt x="1841" y="1288"/>
                  </a:cubicBezTo>
                  <a:cubicBezTo>
                    <a:pt x="1227" y="2638"/>
                    <a:pt x="614" y="5338"/>
                    <a:pt x="491" y="8788"/>
                  </a:cubicBezTo>
                  <a:cubicBezTo>
                    <a:pt x="368" y="12238"/>
                    <a:pt x="736" y="16438"/>
                    <a:pt x="1595" y="18688"/>
                  </a:cubicBezTo>
                  <a:cubicBezTo>
                    <a:pt x="2455" y="20938"/>
                    <a:pt x="3805" y="21238"/>
                    <a:pt x="5461" y="18688"/>
                  </a:cubicBezTo>
                  <a:cubicBezTo>
                    <a:pt x="7118" y="16138"/>
                    <a:pt x="9082" y="10738"/>
                    <a:pt x="10125" y="7288"/>
                  </a:cubicBezTo>
                  <a:cubicBezTo>
                    <a:pt x="11168" y="3838"/>
                    <a:pt x="11291" y="2338"/>
                    <a:pt x="11045" y="1288"/>
                  </a:cubicBezTo>
                  <a:cubicBezTo>
                    <a:pt x="10800" y="238"/>
                    <a:pt x="10186" y="-362"/>
                    <a:pt x="9634" y="238"/>
                  </a:cubicBezTo>
                  <a:cubicBezTo>
                    <a:pt x="9082" y="838"/>
                    <a:pt x="8591" y="2638"/>
                    <a:pt x="8223" y="5188"/>
                  </a:cubicBezTo>
                  <a:cubicBezTo>
                    <a:pt x="7855" y="7738"/>
                    <a:pt x="7609" y="11038"/>
                    <a:pt x="7548" y="13438"/>
                  </a:cubicBezTo>
                  <a:cubicBezTo>
                    <a:pt x="7486" y="15838"/>
                    <a:pt x="7609" y="17338"/>
                    <a:pt x="7977" y="17638"/>
                  </a:cubicBezTo>
                  <a:cubicBezTo>
                    <a:pt x="8345" y="17938"/>
                    <a:pt x="8959" y="17038"/>
                    <a:pt x="9634" y="15388"/>
                  </a:cubicBezTo>
                  <a:cubicBezTo>
                    <a:pt x="10309" y="13738"/>
                    <a:pt x="11045" y="11338"/>
                    <a:pt x="11536" y="9388"/>
                  </a:cubicBezTo>
                  <a:cubicBezTo>
                    <a:pt x="12027" y="7438"/>
                    <a:pt x="12273" y="5938"/>
                    <a:pt x="12395" y="6088"/>
                  </a:cubicBezTo>
                  <a:cubicBezTo>
                    <a:pt x="12518" y="6238"/>
                    <a:pt x="12518" y="8038"/>
                    <a:pt x="12518" y="9688"/>
                  </a:cubicBezTo>
                  <a:cubicBezTo>
                    <a:pt x="12518" y="11338"/>
                    <a:pt x="12518" y="12838"/>
                    <a:pt x="12764" y="13138"/>
                  </a:cubicBezTo>
                  <a:cubicBezTo>
                    <a:pt x="13009" y="13438"/>
                    <a:pt x="13500" y="12538"/>
                    <a:pt x="13930" y="11488"/>
                  </a:cubicBezTo>
                  <a:cubicBezTo>
                    <a:pt x="14359" y="10438"/>
                    <a:pt x="14727" y="9238"/>
                    <a:pt x="15034" y="9388"/>
                  </a:cubicBezTo>
                  <a:cubicBezTo>
                    <a:pt x="15341" y="9538"/>
                    <a:pt x="15586" y="11038"/>
                    <a:pt x="15648" y="12538"/>
                  </a:cubicBezTo>
                  <a:cubicBezTo>
                    <a:pt x="15709" y="14038"/>
                    <a:pt x="15586" y="15538"/>
                    <a:pt x="15709" y="15088"/>
                  </a:cubicBezTo>
                  <a:cubicBezTo>
                    <a:pt x="15832" y="14638"/>
                    <a:pt x="16200" y="12238"/>
                    <a:pt x="16814" y="9838"/>
                  </a:cubicBezTo>
                  <a:cubicBezTo>
                    <a:pt x="17427" y="7438"/>
                    <a:pt x="18286" y="5038"/>
                    <a:pt x="19023" y="3538"/>
                  </a:cubicBezTo>
                  <a:cubicBezTo>
                    <a:pt x="19759" y="2038"/>
                    <a:pt x="20373" y="1438"/>
                    <a:pt x="20802" y="1888"/>
                  </a:cubicBezTo>
                  <a:cubicBezTo>
                    <a:pt x="21232" y="2338"/>
                    <a:pt x="21477" y="3838"/>
                    <a:pt x="21539" y="6388"/>
                  </a:cubicBezTo>
                  <a:cubicBezTo>
                    <a:pt x="21600" y="8938"/>
                    <a:pt x="21477" y="12538"/>
                    <a:pt x="21355" y="161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5" name="Line"/>
            <p:cNvSpPr/>
            <p:nvPr/>
          </p:nvSpPr>
          <p:spPr>
            <a:xfrm>
              <a:off x="8956410" y="1402220"/>
              <a:ext cx="304801" cy="33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21536"/>
                  </a:moveTo>
                  <a:cubicBezTo>
                    <a:pt x="2250" y="16996"/>
                    <a:pt x="4500" y="12456"/>
                    <a:pt x="6000" y="9429"/>
                  </a:cubicBezTo>
                  <a:cubicBezTo>
                    <a:pt x="7500" y="6402"/>
                    <a:pt x="8250" y="4889"/>
                    <a:pt x="8850" y="3513"/>
                  </a:cubicBezTo>
                  <a:cubicBezTo>
                    <a:pt x="9450" y="2137"/>
                    <a:pt x="9900" y="899"/>
                    <a:pt x="9975" y="624"/>
                  </a:cubicBezTo>
                  <a:cubicBezTo>
                    <a:pt x="10050" y="349"/>
                    <a:pt x="9750" y="1037"/>
                    <a:pt x="8850" y="3444"/>
                  </a:cubicBezTo>
                  <a:cubicBezTo>
                    <a:pt x="7950" y="5852"/>
                    <a:pt x="6450" y="9979"/>
                    <a:pt x="5625" y="12593"/>
                  </a:cubicBezTo>
                  <a:cubicBezTo>
                    <a:pt x="4800" y="15207"/>
                    <a:pt x="4650" y="16308"/>
                    <a:pt x="4575" y="17340"/>
                  </a:cubicBezTo>
                  <a:cubicBezTo>
                    <a:pt x="4500" y="18372"/>
                    <a:pt x="4500" y="19335"/>
                    <a:pt x="4950" y="19954"/>
                  </a:cubicBezTo>
                  <a:cubicBezTo>
                    <a:pt x="5400" y="20573"/>
                    <a:pt x="6300" y="20848"/>
                    <a:pt x="8100" y="19610"/>
                  </a:cubicBezTo>
                  <a:cubicBezTo>
                    <a:pt x="9900" y="18372"/>
                    <a:pt x="12600" y="15620"/>
                    <a:pt x="14775" y="12318"/>
                  </a:cubicBezTo>
                  <a:cubicBezTo>
                    <a:pt x="16950" y="9016"/>
                    <a:pt x="18600" y="5164"/>
                    <a:pt x="19425" y="2894"/>
                  </a:cubicBezTo>
                  <a:cubicBezTo>
                    <a:pt x="20250" y="624"/>
                    <a:pt x="20250" y="-64"/>
                    <a:pt x="20100" y="5"/>
                  </a:cubicBezTo>
                  <a:cubicBezTo>
                    <a:pt x="19950" y="74"/>
                    <a:pt x="19650" y="899"/>
                    <a:pt x="19425" y="2963"/>
                  </a:cubicBezTo>
                  <a:cubicBezTo>
                    <a:pt x="19200" y="5026"/>
                    <a:pt x="19050" y="8328"/>
                    <a:pt x="19425" y="11080"/>
                  </a:cubicBezTo>
                  <a:cubicBezTo>
                    <a:pt x="19800" y="13832"/>
                    <a:pt x="20700" y="16033"/>
                    <a:pt x="21600" y="18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6" name="Line"/>
            <p:cNvSpPr/>
            <p:nvPr/>
          </p:nvSpPr>
          <p:spPr>
            <a:xfrm>
              <a:off x="9337410" y="1625600"/>
              <a:ext cx="698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7" name="Line"/>
            <p:cNvSpPr/>
            <p:nvPr/>
          </p:nvSpPr>
          <p:spPr>
            <a:xfrm>
              <a:off x="9312010" y="1638300"/>
              <a:ext cx="1016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878"/>
                    <a:pt x="14400" y="3757"/>
                    <a:pt x="10800" y="7357"/>
                  </a:cubicBezTo>
                  <a:cubicBezTo>
                    <a:pt x="7200" y="10957"/>
                    <a:pt x="3600" y="1627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8" name="Line"/>
            <p:cNvSpPr/>
            <p:nvPr/>
          </p:nvSpPr>
          <p:spPr>
            <a:xfrm>
              <a:off x="2439158" y="2505762"/>
              <a:ext cx="141853" cy="491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524" fill="norm" stroke="1" extrusionOk="0">
                  <a:moveTo>
                    <a:pt x="12527" y="4559"/>
                  </a:moveTo>
                  <a:cubicBezTo>
                    <a:pt x="12527" y="3632"/>
                    <a:pt x="12527" y="2705"/>
                    <a:pt x="12527" y="1963"/>
                  </a:cubicBezTo>
                  <a:cubicBezTo>
                    <a:pt x="12527" y="1222"/>
                    <a:pt x="12527" y="666"/>
                    <a:pt x="11744" y="341"/>
                  </a:cubicBezTo>
                  <a:cubicBezTo>
                    <a:pt x="10962" y="17"/>
                    <a:pt x="9396" y="-76"/>
                    <a:pt x="7049" y="63"/>
                  </a:cubicBezTo>
                  <a:cubicBezTo>
                    <a:pt x="4701" y="202"/>
                    <a:pt x="1570" y="573"/>
                    <a:pt x="475" y="1593"/>
                  </a:cubicBezTo>
                  <a:cubicBezTo>
                    <a:pt x="-621" y="2612"/>
                    <a:pt x="318" y="4281"/>
                    <a:pt x="1883" y="5625"/>
                  </a:cubicBezTo>
                  <a:cubicBezTo>
                    <a:pt x="3449" y="6969"/>
                    <a:pt x="5640" y="7989"/>
                    <a:pt x="6579" y="9009"/>
                  </a:cubicBezTo>
                  <a:cubicBezTo>
                    <a:pt x="7518" y="10029"/>
                    <a:pt x="7205" y="11048"/>
                    <a:pt x="6422" y="11697"/>
                  </a:cubicBezTo>
                  <a:cubicBezTo>
                    <a:pt x="5640" y="12346"/>
                    <a:pt x="4388" y="12624"/>
                    <a:pt x="4075" y="12995"/>
                  </a:cubicBezTo>
                  <a:cubicBezTo>
                    <a:pt x="3762" y="13366"/>
                    <a:pt x="4388" y="13830"/>
                    <a:pt x="4544" y="14803"/>
                  </a:cubicBezTo>
                  <a:cubicBezTo>
                    <a:pt x="4701" y="15776"/>
                    <a:pt x="4388" y="17260"/>
                    <a:pt x="4231" y="18233"/>
                  </a:cubicBezTo>
                  <a:cubicBezTo>
                    <a:pt x="4075" y="19206"/>
                    <a:pt x="4075" y="19670"/>
                    <a:pt x="4544" y="20133"/>
                  </a:cubicBezTo>
                  <a:cubicBezTo>
                    <a:pt x="5014" y="20597"/>
                    <a:pt x="5953" y="21060"/>
                    <a:pt x="8770" y="21292"/>
                  </a:cubicBezTo>
                  <a:cubicBezTo>
                    <a:pt x="11588" y="21524"/>
                    <a:pt x="16283" y="21524"/>
                    <a:pt x="20979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9" name="Line"/>
            <p:cNvSpPr/>
            <p:nvPr/>
          </p:nvSpPr>
          <p:spPr>
            <a:xfrm>
              <a:off x="2657210" y="2660650"/>
              <a:ext cx="1397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2653"/>
                    <a:pt x="5236" y="5305"/>
                    <a:pt x="8836" y="8905"/>
                  </a:cubicBezTo>
                  <a:cubicBezTo>
                    <a:pt x="12436" y="12505"/>
                    <a:pt x="17018" y="1705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0" name="Line"/>
            <p:cNvSpPr/>
            <p:nvPr/>
          </p:nvSpPr>
          <p:spPr>
            <a:xfrm>
              <a:off x="2768075" y="2609799"/>
              <a:ext cx="92336" cy="367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36" fill="norm" stroke="1" extrusionOk="0">
                  <a:moveTo>
                    <a:pt x="21415" y="371"/>
                  </a:moveTo>
                  <a:cubicBezTo>
                    <a:pt x="18960" y="125"/>
                    <a:pt x="16506" y="-120"/>
                    <a:pt x="14542" y="64"/>
                  </a:cubicBezTo>
                  <a:cubicBezTo>
                    <a:pt x="12579" y="248"/>
                    <a:pt x="11106" y="862"/>
                    <a:pt x="9142" y="2825"/>
                  </a:cubicBezTo>
                  <a:cubicBezTo>
                    <a:pt x="7179" y="4789"/>
                    <a:pt x="4724" y="8103"/>
                    <a:pt x="3006" y="11110"/>
                  </a:cubicBezTo>
                  <a:cubicBezTo>
                    <a:pt x="1288" y="14116"/>
                    <a:pt x="306" y="16816"/>
                    <a:pt x="60" y="18535"/>
                  </a:cubicBezTo>
                  <a:cubicBezTo>
                    <a:pt x="-185" y="20253"/>
                    <a:pt x="306" y="20989"/>
                    <a:pt x="1779" y="21235"/>
                  </a:cubicBezTo>
                  <a:cubicBezTo>
                    <a:pt x="3251" y="21480"/>
                    <a:pt x="5706" y="21235"/>
                    <a:pt x="8160" y="209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1" name="Line"/>
            <p:cNvSpPr/>
            <p:nvPr/>
          </p:nvSpPr>
          <p:spPr>
            <a:xfrm>
              <a:off x="2917560" y="2882900"/>
              <a:ext cx="63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2" name="Line"/>
            <p:cNvSpPr/>
            <p:nvPr/>
          </p:nvSpPr>
          <p:spPr>
            <a:xfrm>
              <a:off x="3031860" y="2978149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3" name="Line"/>
            <p:cNvSpPr/>
            <p:nvPr/>
          </p:nvSpPr>
          <p:spPr>
            <a:xfrm>
              <a:off x="3133460" y="2965450"/>
              <a:ext cx="698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4" name="Line"/>
            <p:cNvSpPr/>
            <p:nvPr/>
          </p:nvSpPr>
          <p:spPr>
            <a:xfrm>
              <a:off x="3355710" y="2933700"/>
              <a:ext cx="571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5" name="Line"/>
            <p:cNvSpPr/>
            <p:nvPr/>
          </p:nvSpPr>
          <p:spPr>
            <a:xfrm>
              <a:off x="3508110" y="2959100"/>
              <a:ext cx="254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6" name="Line"/>
            <p:cNvSpPr/>
            <p:nvPr/>
          </p:nvSpPr>
          <p:spPr>
            <a:xfrm>
              <a:off x="3876410" y="2628900"/>
              <a:ext cx="2095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873"/>
                    <a:pt x="3927" y="1745"/>
                    <a:pt x="6436" y="4582"/>
                  </a:cubicBezTo>
                  <a:cubicBezTo>
                    <a:pt x="8945" y="7418"/>
                    <a:pt x="12000" y="12218"/>
                    <a:pt x="14618" y="15382"/>
                  </a:cubicBezTo>
                  <a:cubicBezTo>
                    <a:pt x="17236" y="18545"/>
                    <a:pt x="19418" y="2007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7" name="Line"/>
            <p:cNvSpPr/>
            <p:nvPr/>
          </p:nvSpPr>
          <p:spPr>
            <a:xfrm>
              <a:off x="4058073" y="2606588"/>
              <a:ext cx="97738" cy="416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550" fill="norm" stroke="1" extrusionOk="0">
                  <a:moveTo>
                    <a:pt x="21221" y="1156"/>
                  </a:moveTo>
                  <a:cubicBezTo>
                    <a:pt x="21221" y="608"/>
                    <a:pt x="21221" y="60"/>
                    <a:pt x="20532" y="5"/>
                  </a:cubicBezTo>
                  <a:cubicBezTo>
                    <a:pt x="19842" y="-50"/>
                    <a:pt x="18464" y="389"/>
                    <a:pt x="16395" y="1978"/>
                  </a:cubicBezTo>
                  <a:cubicBezTo>
                    <a:pt x="14327" y="3568"/>
                    <a:pt x="11570" y="6309"/>
                    <a:pt x="8812" y="9270"/>
                  </a:cubicBezTo>
                  <a:cubicBezTo>
                    <a:pt x="6055" y="12230"/>
                    <a:pt x="3298" y="15410"/>
                    <a:pt x="1689" y="17329"/>
                  </a:cubicBezTo>
                  <a:cubicBezTo>
                    <a:pt x="81" y="19247"/>
                    <a:pt x="-379" y="19905"/>
                    <a:pt x="310" y="20399"/>
                  </a:cubicBezTo>
                  <a:cubicBezTo>
                    <a:pt x="1000" y="20892"/>
                    <a:pt x="2838" y="21221"/>
                    <a:pt x="4676" y="21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8" name="Line"/>
            <p:cNvSpPr/>
            <p:nvPr/>
          </p:nvSpPr>
          <p:spPr>
            <a:xfrm>
              <a:off x="4176977" y="2913670"/>
              <a:ext cx="112184" cy="10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6" fill="norm" stroke="1" extrusionOk="0">
                  <a:moveTo>
                    <a:pt x="2038" y="6680"/>
                  </a:moveTo>
                  <a:cubicBezTo>
                    <a:pt x="1630" y="9272"/>
                    <a:pt x="1223" y="11864"/>
                    <a:pt x="815" y="14240"/>
                  </a:cubicBezTo>
                  <a:cubicBezTo>
                    <a:pt x="408" y="16616"/>
                    <a:pt x="0" y="18776"/>
                    <a:pt x="0" y="18560"/>
                  </a:cubicBezTo>
                  <a:cubicBezTo>
                    <a:pt x="0" y="18344"/>
                    <a:pt x="408" y="15752"/>
                    <a:pt x="1223" y="13160"/>
                  </a:cubicBezTo>
                  <a:cubicBezTo>
                    <a:pt x="2038" y="10568"/>
                    <a:pt x="3260" y="7976"/>
                    <a:pt x="4483" y="5816"/>
                  </a:cubicBezTo>
                  <a:cubicBezTo>
                    <a:pt x="5706" y="3656"/>
                    <a:pt x="6928" y="1928"/>
                    <a:pt x="8558" y="848"/>
                  </a:cubicBezTo>
                  <a:cubicBezTo>
                    <a:pt x="10189" y="-232"/>
                    <a:pt x="12226" y="-664"/>
                    <a:pt x="13857" y="1928"/>
                  </a:cubicBezTo>
                  <a:cubicBezTo>
                    <a:pt x="15487" y="4520"/>
                    <a:pt x="16709" y="10136"/>
                    <a:pt x="17932" y="13808"/>
                  </a:cubicBezTo>
                  <a:cubicBezTo>
                    <a:pt x="19155" y="17480"/>
                    <a:pt x="20377" y="19208"/>
                    <a:pt x="21600" y="209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9" name="Line"/>
            <p:cNvSpPr/>
            <p:nvPr/>
          </p:nvSpPr>
          <p:spPr>
            <a:xfrm>
              <a:off x="4359010" y="2537197"/>
              <a:ext cx="135468" cy="491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537" fill="norm" stroke="1" extrusionOk="0">
                  <a:moveTo>
                    <a:pt x="0" y="2069"/>
                  </a:moveTo>
                  <a:cubicBezTo>
                    <a:pt x="0" y="1606"/>
                    <a:pt x="0" y="1142"/>
                    <a:pt x="665" y="771"/>
                  </a:cubicBezTo>
                  <a:cubicBezTo>
                    <a:pt x="1329" y="401"/>
                    <a:pt x="2658" y="122"/>
                    <a:pt x="4154" y="30"/>
                  </a:cubicBezTo>
                  <a:cubicBezTo>
                    <a:pt x="5649" y="-63"/>
                    <a:pt x="7311" y="30"/>
                    <a:pt x="8972" y="725"/>
                  </a:cubicBezTo>
                  <a:cubicBezTo>
                    <a:pt x="10634" y="1420"/>
                    <a:pt x="12295" y="2718"/>
                    <a:pt x="12462" y="4062"/>
                  </a:cubicBezTo>
                  <a:cubicBezTo>
                    <a:pt x="12628" y="5407"/>
                    <a:pt x="11298" y="6797"/>
                    <a:pt x="10302" y="8095"/>
                  </a:cubicBezTo>
                  <a:cubicBezTo>
                    <a:pt x="9305" y="9393"/>
                    <a:pt x="8640" y="10598"/>
                    <a:pt x="9305" y="11757"/>
                  </a:cubicBezTo>
                  <a:cubicBezTo>
                    <a:pt x="9969" y="12916"/>
                    <a:pt x="11963" y="14028"/>
                    <a:pt x="14123" y="15279"/>
                  </a:cubicBezTo>
                  <a:cubicBezTo>
                    <a:pt x="16283" y="16531"/>
                    <a:pt x="18609" y="17922"/>
                    <a:pt x="19938" y="18849"/>
                  </a:cubicBezTo>
                  <a:cubicBezTo>
                    <a:pt x="21268" y="19776"/>
                    <a:pt x="21600" y="20239"/>
                    <a:pt x="20935" y="20564"/>
                  </a:cubicBezTo>
                  <a:cubicBezTo>
                    <a:pt x="20271" y="20888"/>
                    <a:pt x="18609" y="21073"/>
                    <a:pt x="16948" y="21213"/>
                  </a:cubicBezTo>
                  <a:cubicBezTo>
                    <a:pt x="15286" y="21352"/>
                    <a:pt x="13625" y="21444"/>
                    <a:pt x="11963" y="2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0" name="Line"/>
            <p:cNvSpPr/>
            <p:nvPr/>
          </p:nvSpPr>
          <p:spPr>
            <a:xfrm>
              <a:off x="5401322" y="2717800"/>
              <a:ext cx="157839" cy="111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0765" fill="norm" stroke="1" extrusionOk="0">
                  <a:moveTo>
                    <a:pt x="3332" y="0"/>
                  </a:moveTo>
                  <a:cubicBezTo>
                    <a:pt x="2180" y="3535"/>
                    <a:pt x="1028" y="7069"/>
                    <a:pt x="452" y="9818"/>
                  </a:cubicBezTo>
                  <a:cubicBezTo>
                    <a:pt x="-124" y="12567"/>
                    <a:pt x="-124" y="14531"/>
                    <a:pt x="308" y="16298"/>
                  </a:cubicBezTo>
                  <a:cubicBezTo>
                    <a:pt x="740" y="18065"/>
                    <a:pt x="1604" y="19636"/>
                    <a:pt x="2612" y="19833"/>
                  </a:cubicBezTo>
                  <a:cubicBezTo>
                    <a:pt x="3620" y="20029"/>
                    <a:pt x="4772" y="18851"/>
                    <a:pt x="5780" y="17476"/>
                  </a:cubicBezTo>
                  <a:cubicBezTo>
                    <a:pt x="6788" y="16102"/>
                    <a:pt x="7652" y="14531"/>
                    <a:pt x="8372" y="14924"/>
                  </a:cubicBezTo>
                  <a:cubicBezTo>
                    <a:pt x="9092" y="15316"/>
                    <a:pt x="9668" y="17673"/>
                    <a:pt x="10676" y="19244"/>
                  </a:cubicBezTo>
                  <a:cubicBezTo>
                    <a:pt x="11684" y="20815"/>
                    <a:pt x="13124" y="21600"/>
                    <a:pt x="14996" y="19440"/>
                  </a:cubicBezTo>
                  <a:cubicBezTo>
                    <a:pt x="16868" y="17280"/>
                    <a:pt x="19172" y="12175"/>
                    <a:pt x="21476" y="70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1" name="Line"/>
            <p:cNvSpPr/>
            <p:nvPr/>
          </p:nvSpPr>
          <p:spPr>
            <a:xfrm>
              <a:off x="5616310" y="2736850"/>
              <a:ext cx="190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2" name="Line"/>
            <p:cNvSpPr/>
            <p:nvPr/>
          </p:nvSpPr>
          <p:spPr>
            <a:xfrm>
              <a:off x="5638716" y="2622550"/>
              <a:ext cx="15695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21600"/>
                  </a:moveTo>
                  <a:cubicBezTo>
                    <a:pt x="1118" y="16457"/>
                    <a:pt x="-1582" y="11314"/>
                    <a:pt x="1118" y="7714"/>
                  </a:cubicBezTo>
                  <a:cubicBezTo>
                    <a:pt x="3818" y="4114"/>
                    <a:pt x="11918" y="2057"/>
                    <a:pt x="2001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3" name="Line"/>
            <p:cNvSpPr/>
            <p:nvPr/>
          </p:nvSpPr>
          <p:spPr>
            <a:xfrm>
              <a:off x="5763513" y="2463800"/>
              <a:ext cx="195698" cy="311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473" fill="norm" stroke="1" extrusionOk="0">
                  <a:moveTo>
                    <a:pt x="6079" y="0"/>
                  </a:moveTo>
                  <a:cubicBezTo>
                    <a:pt x="4700" y="2335"/>
                    <a:pt x="3322" y="4670"/>
                    <a:pt x="2632" y="7881"/>
                  </a:cubicBezTo>
                  <a:cubicBezTo>
                    <a:pt x="1943" y="11092"/>
                    <a:pt x="1943" y="15178"/>
                    <a:pt x="2288" y="17732"/>
                  </a:cubicBezTo>
                  <a:cubicBezTo>
                    <a:pt x="2632" y="20286"/>
                    <a:pt x="3322" y="21308"/>
                    <a:pt x="3666" y="21454"/>
                  </a:cubicBezTo>
                  <a:cubicBezTo>
                    <a:pt x="4011" y="21600"/>
                    <a:pt x="4011" y="20870"/>
                    <a:pt x="3666" y="19776"/>
                  </a:cubicBezTo>
                  <a:cubicBezTo>
                    <a:pt x="3322" y="18681"/>
                    <a:pt x="2632" y="17222"/>
                    <a:pt x="1713" y="15689"/>
                  </a:cubicBezTo>
                  <a:cubicBezTo>
                    <a:pt x="794" y="14157"/>
                    <a:pt x="-355" y="12551"/>
                    <a:pt x="105" y="10800"/>
                  </a:cubicBezTo>
                  <a:cubicBezTo>
                    <a:pt x="564" y="9049"/>
                    <a:pt x="2632" y="7151"/>
                    <a:pt x="4241" y="5765"/>
                  </a:cubicBezTo>
                  <a:cubicBezTo>
                    <a:pt x="5849" y="4378"/>
                    <a:pt x="6998" y="3503"/>
                    <a:pt x="8147" y="2846"/>
                  </a:cubicBezTo>
                  <a:cubicBezTo>
                    <a:pt x="9296" y="2189"/>
                    <a:pt x="10445" y="1751"/>
                    <a:pt x="11134" y="1970"/>
                  </a:cubicBezTo>
                  <a:cubicBezTo>
                    <a:pt x="11824" y="2189"/>
                    <a:pt x="12054" y="3065"/>
                    <a:pt x="12054" y="5692"/>
                  </a:cubicBezTo>
                  <a:cubicBezTo>
                    <a:pt x="12054" y="8319"/>
                    <a:pt x="11824" y="12697"/>
                    <a:pt x="11594" y="15324"/>
                  </a:cubicBezTo>
                  <a:cubicBezTo>
                    <a:pt x="11364" y="17951"/>
                    <a:pt x="11134" y="18827"/>
                    <a:pt x="11019" y="19630"/>
                  </a:cubicBezTo>
                  <a:cubicBezTo>
                    <a:pt x="10905" y="20432"/>
                    <a:pt x="10905" y="21162"/>
                    <a:pt x="11019" y="21089"/>
                  </a:cubicBezTo>
                  <a:cubicBezTo>
                    <a:pt x="11134" y="21016"/>
                    <a:pt x="11364" y="20141"/>
                    <a:pt x="12054" y="18973"/>
                  </a:cubicBezTo>
                  <a:cubicBezTo>
                    <a:pt x="12743" y="17805"/>
                    <a:pt x="13892" y="16346"/>
                    <a:pt x="15041" y="15470"/>
                  </a:cubicBezTo>
                  <a:cubicBezTo>
                    <a:pt x="16190" y="14595"/>
                    <a:pt x="17339" y="14303"/>
                    <a:pt x="18258" y="14668"/>
                  </a:cubicBezTo>
                  <a:cubicBezTo>
                    <a:pt x="19177" y="15032"/>
                    <a:pt x="19866" y="16054"/>
                    <a:pt x="20326" y="17222"/>
                  </a:cubicBezTo>
                  <a:cubicBezTo>
                    <a:pt x="20785" y="18389"/>
                    <a:pt x="21015" y="19703"/>
                    <a:pt x="21245" y="21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4" name="Line"/>
            <p:cNvSpPr/>
            <p:nvPr/>
          </p:nvSpPr>
          <p:spPr>
            <a:xfrm>
              <a:off x="6810110" y="2381250"/>
              <a:ext cx="41094" cy="392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548" fill="norm" stroke="1" extrusionOk="0">
                  <a:moveTo>
                    <a:pt x="16200" y="0"/>
                  </a:moveTo>
                  <a:cubicBezTo>
                    <a:pt x="10800" y="3832"/>
                    <a:pt x="5400" y="7665"/>
                    <a:pt x="2700" y="10626"/>
                  </a:cubicBezTo>
                  <a:cubicBezTo>
                    <a:pt x="0" y="13587"/>
                    <a:pt x="0" y="15677"/>
                    <a:pt x="0" y="17245"/>
                  </a:cubicBezTo>
                  <a:cubicBezTo>
                    <a:pt x="0" y="18813"/>
                    <a:pt x="0" y="19858"/>
                    <a:pt x="2160" y="20555"/>
                  </a:cubicBezTo>
                  <a:cubicBezTo>
                    <a:pt x="4320" y="21252"/>
                    <a:pt x="8640" y="21600"/>
                    <a:pt x="12420" y="21542"/>
                  </a:cubicBezTo>
                  <a:cubicBezTo>
                    <a:pt x="16200" y="21484"/>
                    <a:pt x="19440" y="21019"/>
                    <a:pt x="20520" y="20032"/>
                  </a:cubicBezTo>
                  <a:cubicBezTo>
                    <a:pt x="21600" y="19045"/>
                    <a:pt x="20520" y="17535"/>
                    <a:pt x="19440" y="160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5" name="Line"/>
            <p:cNvSpPr/>
            <p:nvPr/>
          </p:nvSpPr>
          <p:spPr>
            <a:xfrm>
              <a:off x="6750757" y="2576173"/>
              <a:ext cx="465754" cy="150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0711" fill="norm" stroke="1" extrusionOk="0">
                  <a:moveTo>
                    <a:pt x="1274" y="6396"/>
                  </a:moveTo>
                  <a:cubicBezTo>
                    <a:pt x="786" y="6104"/>
                    <a:pt x="297" y="5812"/>
                    <a:pt x="101" y="4936"/>
                  </a:cubicBezTo>
                  <a:cubicBezTo>
                    <a:pt x="-94" y="4060"/>
                    <a:pt x="4" y="2601"/>
                    <a:pt x="297" y="1725"/>
                  </a:cubicBezTo>
                  <a:cubicBezTo>
                    <a:pt x="590" y="850"/>
                    <a:pt x="1079" y="558"/>
                    <a:pt x="1812" y="412"/>
                  </a:cubicBezTo>
                  <a:cubicBezTo>
                    <a:pt x="2545" y="266"/>
                    <a:pt x="3522" y="266"/>
                    <a:pt x="4402" y="2747"/>
                  </a:cubicBezTo>
                  <a:cubicBezTo>
                    <a:pt x="5282" y="5228"/>
                    <a:pt x="6063" y="10190"/>
                    <a:pt x="6454" y="13401"/>
                  </a:cubicBezTo>
                  <a:cubicBezTo>
                    <a:pt x="6845" y="16612"/>
                    <a:pt x="6845" y="18071"/>
                    <a:pt x="6650" y="19239"/>
                  </a:cubicBezTo>
                  <a:cubicBezTo>
                    <a:pt x="6454" y="20406"/>
                    <a:pt x="6063" y="21282"/>
                    <a:pt x="5868" y="20260"/>
                  </a:cubicBezTo>
                  <a:cubicBezTo>
                    <a:pt x="5673" y="19239"/>
                    <a:pt x="5673" y="16320"/>
                    <a:pt x="6015" y="13109"/>
                  </a:cubicBezTo>
                  <a:cubicBezTo>
                    <a:pt x="6357" y="9898"/>
                    <a:pt x="7041" y="6396"/>
                    <a:pt x="7578" y="4060"/>
                  </a:cubicBezTo>
                  <a:cubicBezTo>
                    <a:pt x="8116" y="1725"/>
                    <a:pt x="8507" y="558"/>
                    <a:pt x="8800" y="704"/>
                  </a:cubicBezTo>
                  <a:cubicBezTo>
                    <a:pt x="9093" y="850"/>
                    <a:pt x="9289" y="2309"/>
                    <a:pt x="9387" y="4936"/>
                  </a:cubicBezTo>
                  <a:cubicBezTo>
                    <a:pt x="9484" y="7563"/>
                    <a:pt x="9484" y="11358"/>
                    <a:pt x="9533" y="13985"/>
                  </a:cubicBezTo>
                  <a:cubicBezTo>
                    <a:pt x="9582" y="16612"/>
                    <a:pt x="9680" y="18071"/>
                    <a:pt x="9924" y="18217"/>
                  </a:cubicBezTo>
                  <a:cubicBezTo>
                    <a:pt x="10168" y="18363"/>
                    <a:pt x="10559" y="17196"/>
                    <a:pt x="10853" y="15882"/>
                  </a:cubicBezTo>
                  <a:cubicBezTo>
                    <a:pt x="11146" y="14568"/>
                    <a:pt x="11341" y="13109"/>
                    <a:pt x="11537" y="11650"/>
                  </a:cubicBezTo>
                  <a:cubicBezTo>
                    <a:pt x="11732" y="10190"/>
                    <a:pt x="11928" y="8731"/>
                    <a:pt x="12025" y="8731"/>
                  </a:cubicBezTo>
                  <a:cubicBezTo>
                    <a:pt x="12123" y="8731"/>
                    <a:pt x="12123" y="10190"/>
                    <a:pt x="12123" y="12087"/>
                  </a:cubicBezTo>
                  <a:cubicBezTo>
                    <a:pt x="12123" y="13985"/>
                    <a:pt x="12123" y="16320"/>
                    <a:pt x="12416" y="17633"/>
                  </a:cubicBezTo>
                  <a:cubicBezTo>
                    <a:pt x="12710" y="18947"/>
                    <a:pt x="13296" y="19239"/>
                    <a:pt x="14029" y="17487"/>
                  </a:cubicBezTo>
                  <a:cubicBezTo>
                    <a:pt x="14762" y="15736"/>
                    <a:pt x="15642" y="11941"/>
                    <a:pt x="16228" y="9314"/>
                  </a:cubicBezTo>
                  <a:cubicBezTo>
                    <a:pt x="16815" y="6687"/>
                    <a:pt x="17108" y="5228"/>
                    <a:pt x="17303" y="3768"/>
                  </a:cubicBezTo>
                  <a:cubicBezTo>
                    <a:pt x="17499" y="2309"/>
                    <a:pt x="17596" y="850"/>
                    <a:pt x="17401" y="266"/>
                  </a:cubicBezTo>
                  <a:cubicBezTo>
                    <a:pt x="17206" y="-318"/>
                    <a:pt x="16717" y="-26"/>
                    <a:pt x="16179" y="2017"/>
                  </a:cubicBezTo>
                  <a:cubicBezTo>
                    <a:pt x="15642" y="4060"/>
                    <a:pt x="15055" y="7855"/>
                    <a:pt x="14762" y="10482"/>
                  </a:cubicBezTo>
                  <a:cubicBezTo>
                    <a:pt x="14469" y="13109"/>
                    <a:pt x="14469" y="14568"/>
                    <a:pt x="14664" y="15736"/>
                  </a:cubicBezTo>
                  <a:cubicBezTo>
                    <a:pt x="14860" y="16904"/>
                    <a:pt x="15251" y="17779"/>
                    <a:pt x="16424" y="17779"/>
                  </a:cubicBezTo>
                  <a:cubicBezTo>
                    <a:pt x="17596" y="17779"/>
                    <a:pt x="19551" y="16904"/>
                    <a:pt x="21506" y="160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6" name="Line"/>
            <p:cNvSpPr/>
            <p:nvPr/>
          </p:nvSpPr>
          <p:spPr>
            <a:xfrm>
              <a:off x="7616560" y="2588597"/>
              <a:ext cx="184151" cy="137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2" fill="norm" stroke="1" extrusionOk="0">
                  <a:moveTo>
                    <a:pt x="0" y="1303"/>
                  </a:moveTo>
                  <a:cubicBezTo>
                    <a:pt x="248" y="6461"/>
                    <a:pt x="497" y="11619"/>
                    <a:pt x="621" y="15327"/>
                  </a:cubicBezTo>
                  <a:cubicBezTo>
                    <a:pt x="745" y="19034"/>
                    <a:pt x="745" y="21291"/>
                    <a:pt x="1366" y="20807"/>
                  </a:cubicBezTo>
                  <a:cubicBezTo>
                    <a:pt x="1986" y="20324"/>
                    <a:pt x="3228" y="17100"/>
                    <a:pt x="4097" y="14682"/>
                  </a:cubicBezTo>
                  <a:cubicBezTo>
                    <a:pt x="4966" y="12264"/>
                    <a:pt x="5462" y="10652"/>
                    <a:pt x="6083" y="8879"/>
                  </a:cubicBezTo>
                  <a:cubicBezTo>
                    <a:pt x="6703" y="7106"/>
                    <a:pt x="7448" y="5172"/>
                    <a:pt x="8193" y="4849"/>
                  </a:cubicBezTo>
                  <a:cubicBezTo>
                    <a:pt x="8938" y="4527"/>
                    <a:pt x="9683" y="5816"/>
                    <a:pt x="9931" y="7267"/>
                  </a:cubicBezTo>
                  <a:cubicBezTo>
                    <a:pt x="10179" y="8718"/>
                    <a:pt x="9931" y="10330"/>
                    <a:pt x="10179" y="10007"/>
                  </a:cubicBezTo>
                  <a:cubicBezTo>
                    <a:pt x="10428" y="9685"/>
                    <a:pt x="11172" y="7428"/>
                    <a:pt x="11917" y="5494"/>
                  </a:cubicBezTo>
                  <a:cubicBezTo>
                    <a:pt x="12662" y="3560"/>
                    <a:pt x="13407" y="1948"/>
                    <a:pt x="14524" y="981"/>
                  </a:cubicBezTo>
                  <a:cubicBezTo>
                    <a:pt x="15641" y="13"/>
                    <a:pt x="17131" y="-309"/>
                    <a:pt x="18000" y="336"/>
                  </a:cubicBezTo>
                  <a:cubicBezTo>
                    <a:pt x="18869" y="981"/>
                    <a:pt x="19117" y="2592"/>
                    <a:pt x="19614" y="5816"/>
                  </a:cubicBezTo>
                  <a:cubicBezTo>
                    <a:pt x="20110" y="9040"/>
                    <a:pt x="20855" y="13876"/>
                    <a:pt x="21600" y="187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7" name="Line"/>
            <p:cNvSpPr/>
            <p:nvPr/>
          </p:nvSpPr>
          <p:spPr>
            <a:xfrm>
              <a:off x="7851510" y="2560937"/>
              <a:ext cx="393701" cy="146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49" fill="norm" stroke="1" extrusionOk="0">
                  <a:moveTo>
                    <a:pt x="0" y="11276"/>
                  </a:moveTo>
                  <a:cubicBezTo>
                    <a:pt x="1045" y="9796"/>
                    <a:pt x="2090" y="8317"/>
                    <a:pt x="2787" y="6394"/>
                  </a:cubicBezTo>
                  <a:cubicBezTo>
                    <a:pt x="3484" y="4470"/>
                    <a:pt x="3832" y="2103"/>
                    <a:pt x="3658" y="920"/>
                  </a:cubicBezTo>
                  <a:cubicBezTo>
                    <a:pt x="3484" y="-264"/>
                    <a:pt x="2787" y="-264"/>
                    <a:pt x="2148" y="1215"/>
                  </a:cubicBezTo>
                  <a:cubicBezTo>
                    <a:pt x="1510" y="2695"/>
                    <a:pt x="929" y="5654"/>
                    <a:pt x="639" y="8761"/>
                  </a:cubicBezTo>
                  <a:cubicBezTo>
                    <a:pt x="348" y="11868"/>
                    <a:pt x="348" y="15122"/>
                    <a:pt x="929" y="17489"/>
                  </a:cubicBezTo>
                  <a:cubicBezTo>
                    <a:pt x="1510" y="19857"/>
                    <a:pt x="2671" y="21336"/>
                    <a:pt x="4355" y="19857"/>
                  </a:cubicBezTo>
                  <a:cubicBezTo>
                    <a:pt x="6039" y="18377"/>
                    <a:pt x="8245" y="13939"/>
                    <a:pt x="9465" y="10832"/>
                  </a:cubicBezTo>
                  <a:cubicBezTo>
                    <a:pt x="10684" y="7725"/>
                    <a:pt x="10916" y="5950"/>
                    <a:pt x="11090" y="4322"/>
                  </a:cubicBezTo>
                  <a:cubicBezTo>
                    <a:pt x="11265" y="2695"/>
                    <a:pt x="11381" y="1215"/>
                    <a:pt x="11090" y="476"/>
                  </a:cubicBezTo>
                  <a:cubicBezTo>
                    <a:pt x="10800" y="-264"/>
                    <a:pt x="10103" y="-264"/>
                    <a:pt x="9465" y="1363"/>
                  </a:cubicBezTo>
                  <a:cubicBezTo>
                    <a:pt x="8826" y="2991"/>
                    <a:pt x="8245" y="6246"/>
                    <a:pt x="7897" y="8761"/>
                  </a:cubicBezTo>
                  <a:cubicBezTo>
                    <a:pt x="7548" y="11276"/>
                    <a:pt x="7432" y="13051"/>
                    <a:pt x="7665" y="13939"/>
                  </a:cubicBezTo>
                  <a:cubicBezTo>
                    <a:pt x="7897" y="14826"/>
                    <a:pt x="8477" y="14826"/>
                    <a:pt x="8884" y="14087"/>
                  </a:cubicBezTo>
                  <a:cubicBezTo>
                    <a:pt x="9290" y="13347"/>
                    <a:pt x="9523" y="11868"/>
                    <a:pt x="9813" y="10240"/>
                  </a:cubicBezTo>
                  <a:cubicBezTo>
                    <a:pt x="10103" y="8613"/>
                    <a:pt x="10452" y="6837"/>
                    <a:pt x="10568" y="6689"/>
                  </a:cubicBezTo>
                  <a:cubicBezTo>
                    <a:pt x="10684" y="6541"/>
                    <a:pt x="10568" y="8021"/>
                    <a:pt x="10510" y="9500"/>
                  </a:cubicBezTo>
                  <a:cubicBezTo>
                    <a:pt x="10452" y="10980"/>
                    <a:pt x="10452" y="12459"/>
                    <a:pt x="10742" y="13199"/>
                  </a:cubicBezTo>
                  <a:cubicBezTo>
                    <a:pt x="11032" y="13939"/>
                    <a:pt x="11613" y="13939"/>
                    <a:pt x="12135" y="13199"/>
                  </a:cubicBezTo>
                  <a:cubicBezTo>
                    <a:pt x="12658" y="12459"/>
                    <a:pt x="13123" y="10980"/>
                    <a:pt x="13529" y="9500"/>
                  </a:cubicBezTo>
                  <a:cubicBezTo>
                    <a:pt x="13935" y="8021"/>
                    <a:pt x="14284" y="6541"/>
                    <a:pt x="14400" y="6541"/>
                  </a:cubicBezTo>
                  <a:cubicBezTo>
                    <a:pt x="14516" y="6541"/>
                    <a:pt x="14400" y="8021"/>
                    <a:pt x="14284" y="10240"/>
                  </a:cubicBezTo>
                  <a:cubicBezTo>
                    <a:pt x="14168" y="12459"/>
                    <a:pt x="14052" y="15418"/>
                    <a:pt x="14110" y="15862"/>
                  </a:cubicBezTo>
                  <a:cubicBezTo>
                    <a:pt x="14168" y="16306"/>
                    <a:pt x="14400" y="14235"/>
                    <a:pt x="14865" y="12015"/>
                  </a:cubicBezTo>
                  <a:cubicBezTo>
                    <a:pt x="15329" y="9796"/>
                    <a:pt x="16026" y="7429"/>
                    <a:pt x="16723" y="5654"/>
                  </a:cubicBezTo>
                  <a:cubicBezTo>
                    <a:pt x="17419" y="3878"/>
                    <a:pt x="18116" y="2695"/>
                    <a:pt x="18755" y="2103"/>
                  </a:cubicBezTo>
                  <a:cubicBezTo>
                    <a:pt x="19394" y="1511"/>
                    <a:pt x="19974" y="1511"/>
                    <a:pt x="20381" y="2251"/>
                  </a:cubicBezTo>
                  <a:cubicBezTo>
                    <a:pt x="20787" y="2991"/>
                    <a:pt x="21019" y="4470"/>
                    <a:pt x="21194" y="6837"/>
                  </a:cubicBezTo>
                  <a:cubicBezTo>
                    <a:pt x="21368" y="9204"/>
                    <a:pt x="21484" y="12459"/>
                    <a:pt x="21600" y="157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8" name="Line"/>
            <p:cNvSpPr/>
            <p:nvPr/>
          </p:nvSpPr>
          <p:spPr>
            <a:xfrm>
              <a:off x="8899260" y="2492289"/>
              <a:ext cx="298451" cy="384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21545"/>
                  </a:moveTo>
                  <a:cubicBezTo>
                    <a:pt x="1838" y="18815"/>
                    <a:pt x="3677" y="16086"/>
                    <a:pt x="5668" y="12703"/>
                  </a:cubicBezTo>
                  <a:cubicBezTo>
                    <a:pt x="7660" y="9321"/>
                    <a:pt x="9804" y="5286"/>
                    <a:pt x="10953" y="2971"/>
                  </a:cubicBezTo>
                  <a:cubicBezTo>
                    <a:pt x="12102" y="657"/>
                    <a:pt x="12255" y="64"/>
                    <a:pt x="12102" y="4"/>
                  </a:cubicBezTo>
                  <a:cubicBezTo>
                    <a:pt x="11949" y="-55"/>
                    <a:pt x="11489" y="420"/>
                    <a:pt x="10647" y="2378"/>
                  </a:cubicBezTo>
                  <a:cubicBezTo>
                    <a:pt x="9804" y="4336"/>
                    <a:pt x="8579" y="7778"/>
                    <a:pt x="7889" y="10448"/>
                  </a:cubicBezTo>
                  <a:cubicBezTo>
                    <a:pt x="7200" y="13119"/>
                    <a:pt x="7047" y="15018"/>
                    <a:pt x="7200" y="16204"/>
                  </a:cubicBezTo>
                  <a:cubicBezTo>
                    <a:pt x="7353" y="17391"/>
                    <a:pt x="7813" y="17866"/>
                    <a:pt x="8426" y="18103"/>
                  </a:cubicBezTo>
                  <a:cubicBezTo>
                    <a:pt x="9038" y="18341"/>
                    <a:pt x="9804" y="18341"/>
                    <a:pt x="10877" y="17510"/>
                  </a:cubicBezTo>
                  <a:cubicBezTo>
                    <a:pt x="11949" y="16679"/>
                    <a:pt x="13328" y="15018"/>
                    <a:pt x="14706" y="12703"/>
                  </a:cubicBezTo>
                  <a:cubicBezTo>
                    <a:pt x="16085" y="10389"/>
                    <a:pt x="17464" y="7422"/>
                    <a:pt x="18306" y="5286"/>
                  </a:cubicBezTo>
                  <a:cubicBezTo>
                    <a:pt x="19149" y="3149"/>
                    <a:pt x="19455" y="1844"/>
                    <a:pt x="19609" y="1488"/>
                  </a:cubicBezTo>
                  <a:cubicBezTo>
                    <a:pt x="19762" y="1132"/>
                    <a:pt x="19762" y="1725"/>
                    <a:pt x="19532" y="3387"/>
                  </a:cubicBezTo>
                  <a:cubicBezTo>
                    <a:pt x="19302" y="5048"/>
                    <a:pt x="18843" y="7778"/>
                    <a:pt x="19149" y="9855"/>
                  </a:cubicBezTo>
                  <a:cubicBezTo>
                    <a:pt x="19455" y="11932"/>
                    <a:pt x="20528" y="13356"/>
                    <a:pt x="21600" y="147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9" name="Line"/>
            <p:cNvSpPr/>
            <p:nvPr/>
          </p:nvSpPr>
          <p:spPr>
            <a:xfrm>
              <a:off x="9261210" y="2679700"/>
              <a:ext cx="825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0" name="Line"/>
            <p:cNvSpPr/>
            <p:nvPr/>
          </p:nvSpPr>
          <p:spPr>
            <a:xfrm>
              <a:off x="9324710" y="2705100"/>
              <a:ext cx="825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54" y="5400"/>
                    <a:pt x="8308" y="10800"/>
                    <a:pt x="4708" y="14400"/>
                  </a:cubicBezTo>
                  <a:cubicBezTo>
                    <a:pt x="1108" y="18000"/>
                    <a:pt x="554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1" name="Line"/>
            <p:cNvSpPr/>
            <p:nvPr/>
          </p:nvSpPr>
          <p:spPr>
            <a:xfrm>
              <a:off x="1724916" y="1582621"/>
              <a:ext cx="252845" cy="1524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514" fill="norm" stroke="1" extrusionOk="0">
                  <a:moveTo>
                    <a:pt x="10078" y="606"/>
                  </a:moveTo>
                  <a:cubicBezTo>
                    <a:pt x="9542" y="427"/>
                    <a:pt x="9007" y="248"/>
                    <a:pt x="7846" y="128"/>
                  </a:cubicBezTo>
                  <a:cubicBezTo>
                    <a:pt x="6686" y="9"/>
                    <a:pt x="4901" y="-51"/>
                    <a:pt x="3384" y="54"/>
                  </a:cubicBezTo>
                  <a:cubicBezTo>
                    <a:pt x="1866" y="158"/>
                    <a:pt x="617" y="427"/>
                    <a:pt x="170" y="860"/>
                  </a:cubicBezTo>
                  <a:cubicBezTo>
                    <a:pt x="-276" y="1293"/>
                    <a:pt x="81" y="1891"/>
                    <a:pt x="2134" y="2578"/>
                  </a:cubicBezTo>
                  <a:cubicBezTo>
                    <a:pt x="4187" y="3265"/>
                    <a:pt x="7936" y="4042"/>
                    <a:pt x="10613" y="4923"/>
                  </a:cubicBezTo>
                  <a:cubicBezTo>
                    <a:pt x="13291" y="5805"/>
                    <a:pt x="14898" y="6790"/>
                    <a:pt x="14630" y="7732"/>
                  </a:cubicBezTo>
                  <a:cubicBezTo>
                    <a:pt x="14362" y="8673"/>
                    <a:pt x="12220" y="9569"/>
                    <a:pt x="10167" y="10151"/>
                  </a:cubicBezTo>
                  <a:cubicBezTo>
                    <a:pt x="8114" y="10734"/>
                    <a:pt x="6150" y="11003"/>
                    <a:pt x="4722" y="11167"/>
                  </a:cubicBezTo>
                  <a:cubicBezTo>
                    <a:pt x="3294" y="11332"/>
                    <a:pt x="2402" y="11391"/>
                    <a:pt x="2402" y="11406"/>
                  </a:cubicBezTo>
                  <a:cubicBezTo>
                    <a:pt x="2402" y="11421"/>
                    <a:pt x="3294" y="11391"/>
                    <a:pt x="4633" y="11451"/>
                  </a:cubicBezTo>
                  <a:cubicBezTo>
                    <a:pt x="5972" y="11511"/>
                    <a:pt x="7757" y="11660"/>
                    <a:pt x="9185" y="12019"/>
                  </a:cubicBezTo>
                  <a:cubicBezTo>
                    <a:pt x="10613" y="12377"/>
                    <a:pt x="11684" y="12945"/>
                    <a:pt x="11952" y="13677"/>
                  </a:cubicBezTo>
                  <a:cubicBezTo>
                    <a:pt x="12220" y="14409"/>
                    <a:pt x="11684" y="15305"/>
                    <a:pt x="10970" y="16231"/>
                  </a:cubicBezTo>
                  <a:cubicBezTo>
                    <a:pt x="10256" y="17157"/>
                    <a:pt x="9364" y="18113"/>
                    <a:pt x="9185" y="18920"/>
                  </a:cubicBezTo>
                  <a:cubicBezTo>
                    <a:pt x="9007" y="19727"/>
                    <a:pt x="9542" y="20384"/>
                    <a:pt x="10881" y="20817"/>
                  </a:cubicBezTo>
                  <a:cubicBezTo>
                    <a:pt x="12220" y="21250"/>
                    <a:pt x="14362" y="21459"/>
                    <a:pt x="16236" y="21504"/>
                  </a:cubicBezTo>
                  <a:cubicBezTo>
                    <a:pt x="18111" y="21549"/>
                    <a:pt x="19717" y="21429"/>
                    <a:pt x="21324" y="21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2" name="Line"/>
            <p:cNvSpPr/>
            <p:nvPr/>
          </p:nvSpPr>
          <p:spPr>
            <a:xfrm>
              <a:off x="0" y="2047789"/>
              <a:ext cx="174361" cy="506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62" fill="norm" stroke="1" extrusionOk="0">
                  <a:moveTo>
                    <a:pt x="4261" y="12507"/>
                  </a:moveTo>
                  <a:cubicBezTo>
                    <a:pt x="2960" y="12238"/>
                    <a:pt x="1659" y="11969"/>
                    <a:pt x="878" y="12193"/>
                  </a:cubicBezTo>
                  <a:cubicBezTo>
                    <a:pt x="97" y="12417"/>
                    <a:pt x="-163" y="13134"/>
                    <a:pt x="97" y="14568"/>
                  </a:cubicBezTo>
                  <a:cubicBezTo>
                    <a:pt x="357" y="16002"/>
                    <a:pt x="1138" y="18153"/>
                    <a:pt x="1919" y="19453"/>
                  </a:cubicBezTo>
                  <a:cubicBezTo>
                    <a:pt x="2700" y="20752"/>
                    <a:pt x="3480" y="21200"/>
                    <a:pt x="4521" y="21380"/>
                  </a:cubicBezTo>
                  <a:cubicBezTo>
                    <a:pt x="5562" y="21559"/>
                    <a:pt x="6864" y="21469"/>
                    <a:pt x="8035" y="20887"/>
                  </a:cubicBezTo>
                  <a:cubicBezTo>
                    <a:pt x="9206" y="20304"/>
                    <a:pt x="10247" y="19229"/>
                    <a:pt x="10897" y="17078"/>
                  </a:cubicBezTo>
                  <a:cubicBezTo>
                    <a:pt x="11548" y="14927"/>
                    <a:pt x="11808" y="11700"/>
                    <a:pt x="10767" y="8787"/>
                  </a:cubicBezTo>
                  <a:cubicBezTo>
                    <a:pt x="9726" y="5874"/>
                    <a:pt x="7384" y="3275"/>
                    <a:pt x="5692" y="1796"/>
                  </a:cubicBezTo>
                  <a:cubicBezTo>
                    <a:pt x="4001" y="318"/>
                    <a:pt x="2960" y="-41"/>
                    <a:pt x="2179" y="4"/>
                  </a:cubicBezTo>
                  <a:cubicBezTo>
                    <a:pt x="1398" y="49"/>
                    <a:pt x="878" y="497"/>
                    <a:pt x="1008" y="1886"/>
                  </a:cubicBezTo>
                  <a:cubicBezTo>
                    <a:pt x="1138" y="3275"/>
                    <a:pt x="1919" y="5605"/>
                    <a:pt x="3871" y="8070"/>
                  </a:cubicBezTo>
                  <a:cubicBezTo>
                    <a:pt x="5823" y="10535"/>
                    <a:pt x="8945" y="13134"/>
                    <a:pt x="11027" y="14658"/>
                  </a:cubicBezTo>
                  <a:cubicBezTo>
                    <a:pt x="13109" y="16181"/>
                    <a:pt x="14150" y="16630"/>
                    <a:pt x="15321" y="16988"/>
                  </a:cubicBezTo>
                  <a:cubicBezTo>
                    <a:pt x="16492" y="17347"/>
                    <a:pt x="17794" y="17615"/>
                    <a:pt x="18835" y="17571"/>
                  </a:cubicBezTo>
                  <a:cubicBezTo>
                    <a:pt x="19876" y="17526"/>
                    <a:pt x="20656" y="17167"/>
                    <a:pt x="21437" y="168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3" name="Line"/>
            <p:cNvSpPr/>
            <p:nvPr/>
          </p:nvSpPr>
          <p:spPr>
            <a:xfrm>
              <a:off x="168010" y="2308136"/>
              <a:ext cx="114301" cy="212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4821"/>
                  </a:moveTo>
                  <a:cubicBezTo>
                    <a:pt x="1200" y="5676"/>
                    <a:pt x="2400" y="6532"/>
                    <a:pt x="4000" y="6746"/>
                  </a:cubicBezTo>
                  <a:cubicBezTo>
                    <a:pt x="5600" y="6959"/>
                    <a:pt x="7600" y="6532"/>
                    <a:pt x="8800" y="5676"/>
                  </a:cubicBezTo>
                  <a:cubicBezTo>
                    <a:pt x="10000" y="4821"/>
                    <a:pt x="10400" y="3538"/>
                    <a:pt x="10400" y="2361"/>
                  </a:cubicBezTo>
                  <a:cubicBezTo>
                    <a:pt x="10400" y="1185"/>
                    <a:pt x="10000" y="116"/>
                    <a:pt x="9000" y="9"/>
                  </a:cubicBezTo>
                  <a:cubicBezTo>
                    <a:pt x="8000" y="-98"/>
                    <a:pt x="6400" y="757"/>
                    <a:pt x="5600" y="2468"/>
                  </a:cubicBezTo>
                  <a:cubicBezTo>
                    <a:pt x="4800" y="4179"/>
                    <a:pt x="4800" y="6746"/>
                    <a:pt x="7600" y="10060"/>
                  </a:cubicBezTo>
                  <a:cubicBezTo>
                    <a:pt x="10400" y="13375"/>
                    <a:pt x="16000" y="17439"/>
                    <a:pt x="21600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4" name="Line"/>
            <p:cNvSpPr/>
            <p:nvPr/>
          </p:nvSpPr>
          <p:spPr>
            <a:xfrm>
              <a:off x="320410" y="2277492"/>
              <a:ext cx="46968" cy="391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486" fill="norm" stroke="1" extrusionOk="0">
                  <a:moveTo>
                    <a:pt x="0" y="8131"/>
                  </a:moveTo>
                  <a:cubicBezTo>
                    <a:pt x="2817" y="11383"/>
                    <a:pt x="5635" y="14634"/>
                    <a:pt x="7983" y="16667"/>
                  </a:cubicBezTo>
                  <a:cubicBezTo>
                    <a:pt x="10330" y="18699"/>
                    <a:pt x="12209" y="19512"/>
                    <a:pt x="14087" y="20209"/>
                  </a:cubicBezTo>
                  <a:cubicBezTo>
                    <a:pt x="15965" y="20905"/>
                    <a:pt x="17843" y="21486"/>
                    <a:pt x="18783" y="21486"/>
                  </a:cubicBezTo>
                  <a:cubicBezTo>
                    <a:pt x="19722" y="21486"/>
                    <a:pt x="19722" y="20905"/>
                    <a:pt x="17843" y="19047"/>
                  </a:cubicBezTo>
                  <a:cubicBezTo>
                    <a:pt x="15965" y="17189"/>
                    <a:pt x="12209" y="14054"/>
                    <a:pt x="9391" y="10918"/>
                  </a:cubicBezTo>
                  <a:cubicBezTo>
                    <a:pt x="6574" y="7783"/>
                    <a:pt x="4696" y="4647"/>
                    <a:pt x="4226" y="2789"/>
                  </a:cubicBezTo>
                  <a:cubicBezTo>
                    <a:pt x="3757" y="931"/>
                    <a:pt x="4696" y="351"/>
                    <a:pt x="7513" y="118"/>
                  </a:cubicBezTo>
                  <a:cubicBezTo>
                    <a:pt x="10330" y="-114"/>
                    <a:pt x="15026" y="2"/>
                    <a:pt x="17843" y="409"/>
                  </a:cubicBezTo>
                  <a:cubicBezTo>
                    <a:pt x="20661" y="815"/>
                    <a:pt x="21600" y="1512"/>
                    <a:pt x="20191" y="2847"/>
                  </a:cubicBezTo>
                  <a:cubicBezTo>
                    <a:pt x="18783" y="4183"/>
                    <a:pt x="15026" y="6157"/>
                    <a:pt x="11270" y="81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5" name="Line"/>
            <p:cNvSpPr/>
            <p:nvPr/>
          </p:nvSpPr>
          <p:spPr>
            <a:xfrm>
              <a:off x="422953" y="2231595"/>
              <a:ext cx="234008" cy="168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0483" fill="norm" stroke="1" extrusionOk="0">
                  <a:moveTo>
                    <a:pt x="1081" y="9695"/>
                  </a:moveTo>
                  <a:cubicBezTo>
                    <a:pt x="2054" y="9695"/>
                    <a:pt x="3027" y="9695"/>
                    <a:pt x="3610" y="9052"/>
                  </a:cubicBezTo>
                  <a:cubicBezTo>
                    <a:pt x="4194" y="8409"/>
                    <a:pt x="4389" y="7123"/>
                    <a:pt x="4486" y="5452"/>
                  </a:cubicBezTo>
                  <a:cubicBezTo>
                    <a:pt x="4583" y="3780"/>
                    <a:pt x="4583" y="1723"/>
                    <a:pt x="3999" y="695"/>
                  </a:cubicBezTo>
                  <a:cubicBezTo>
                    <a:pt x="3416" y="-334"/>
                    <a:pt x="2248" y="-334"/>
                    <a:pt x="1372" y="1466"/>
                  </a:cubicBezTo>
                  <a:cubicBezTo>
                    <a:pt x="497" y="3266"/>
                    <a:pt x="-87" y="6866"/>
                    <a:pt x="10" y="10209"/>
                  </a:cubicBezTo>
                  <a:cubicBezTo>
                    <a:pt x="108" y="13552"/>
                    <a:pt x="886" y="16637"/>
                    <a:pt x="2345" y="18566"/>
                  </a:cubicBezTo>
                  <a:cubicBezTo>
                    <a:pt x="3805" y="20495"/>
                    <a:pt x="5945" y="21266"/>
                    <a:pt x="7794" y="19466"/>
                  </a:cubicBezTo>
                  <a:cubicBezTo>
                    <a:pt x="9643" y="17666"/>
                    <a:pt x="11199" y="13295"/>
                    <a:pt x="11978" y="10466"/>
                  </a:cubicBezTo>
                  <a:cubicBezTo>
                    <a:pt x="12756" y="7637"/>
                    <a:pt x="12756" y="6352"/>
                    <a:pt x="12756" y="5066"/>
                  </a:cubicBezTo>
                  <a:cubicBezTo>
                    <a:pt x="12756" y="3780"/>
                    <a:pt x="12756" y="2495"/>
                    <a:pt x="12562" y="2623"/>
                  </a:cubicBezTo>
                  <a:cubicBezTo>
                    <a:pt x="12367" y="2752"/>
                    <a:pt x="11978" y="4295"/>
                    <a:pt x="12075" y="5966"/>
                  </a:cubicBezTo>
                  <a:cubicBezTo>
                    <a:pt x="12172" y="7637"/>
                    <a:pt x="12756" y="9437"/>
                    <a:pt x="13145" y="11495"/>
                  </a:cubicBezTo>
                  <a:cubicBezTo>
                    <a:pt x="13535" y="13552"/>
                    <a:pt x="13729" y="15866"/>
                    <a:pt x="13827" y="16380"/>
                  </a:cubicBezTo>
                  <a:cubicBezTo>
                    <a:pt x="13924" y="16895"/>
                    <a:pt x="13924" y="15609"/>
                    <a:pt x="13827" y="13552"/>
                  </a:cubicBezTo>
                  <a:cubicBezTo>
                    <a:pt x="13729" y="11495"/>
                    <a:pt x="13535" y="8666"/>
                    <a:pt x="13535" y="5966"/>
                  </a:cubicBezTo>
                  <a:cubicBezTo>
                    <a:pt x="13535" y="3266"/>
                    <a:pt x="13729" y="695"/>
                    <a:pt x="14021" y="309"/>
                  </a:cubicBezTo>
                  <a:cubicBezTo>
                    <a:pt x="14313" y="-77"/>
                    <a:pt x="14702" y="1723"/>
                    <a:pt x="15481" y="3909"/>
                  </a:cubicBezTo>
                  <a:cubicBezTo>
                    <a:pt x="16259" y="6095"/>
                    <a:pt x="17427" y="8666"/>
                    <a:pt x="18497" y="10209"/>
                  </a:cubicBezTo>
                  <a:cubicBezTo>
                    <a:pt x="19567" y="11752"/>
                    <a:pt x="20540" y="12266"/>
                    <a:pt x="21513" y="127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6" name="Line"/>
            <p:cNvSpPr/>
            <p:nvPr/>
          </p:nvSpPr>
          <p:spPr>
            <a:xfrm>
              <a:off x="673100" y="1946189"/>
              <a:ext cx="288661" cy="410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502" fill="norm" stroke="1" extrusionOk="0">
                  <a:moveTo>
                    <a:pt x="4473" y="13131"/>
                  </a:moveTo>
                  <a:cubicBezTo>
                    <a:pt x="3843" y="12798"/>
                    <a:pt x="3212" y="12466"/>
                    <a:pt x="2660" y="12521"/>
                  </a:cubicBezTo>
                  <a:cubicBezTo>
                    <a:pt x="2108" y="12577"/>
                    <a:pt x="1635" y="13020"/>
                    <a:pt x="1162" y="14238"/>
                  </a:cubicBezTo>
                  <a:cubicBezTo>
                    <a:pt x="689" y="15457"/>
                    <a:pt x="216" y="17451"/>
                    <a:pt x="59" y="18724"/>
                  </a:cubicBezTo>
                  <a:cubicBezTo>
                    <a:pt x="-99" y="19998"/>
                    <a:pt x="59" y="20552"/>
                    <a:pt x="532" y="20940"/>
                  </a:cubicBezTo>
                  <a:cubicBezTo>
                    <a:pt x="1005" y="21327"/>
                    <a:pt x="1793" y="21549"/>
                    <a:pt x="2502" y="21494"/>
                  </a:cubicBezTo>
                  <a:cubicBezTo>
                    <a:pt x="3212" y="21438"/>
                    <a:pt x="3843" y="21106"/>
                    <a:pt x="4394" y="19278"/>
                  </a:cubicBezTo>
                  <a:cubicBezTo>
                    <a:pt x="4946" y="17451"/>
                    <a:pt x="5419" y="14127"/>
                    <a:pt x="5340" y="10804"/>
                  </a:cubicBezTo>
                  <a:cubicBezTo>
                    <a:pt x="5262" y="7481"/>
                    <a:pt x="4631" y="4158"/>
                    <a:pt x="4000" y="2275"/>
                  </a:cubicBezTo>
                  <a:cubicBezTo>
                    <a:pt x="3370" y="392"/>
                    <a:pt x="2739" y="-51"/>
                    <a:pt x="2187" y="4"/>
                  </a:cubicBezTo>
                  <a:cubicBezTo>
                    <a:pt x="1635" y="60"/>
                    <a:pt x="1162" y="614"/>
                    <a:pt x="926" y="2497"/>
                  </a:cubicBezTo>
                  <a:cubicBezTo>
                    <a:pt x="689" y="4380"/>
                    <a:pt x="689" y="7592"/>
                    <a:pt x="1162" y="10084"/>
                  </a:cubicBezTo>
                  <a:cubicBezTo>
                    <a:pt x="1635" y="12577"/>
                    <a:pt x="2581" y="14349"/>
                    <a:pt x="3448" y="15512"/>
                  </a:cubicBezTo>
                  <a:cubicBezTo>
                    <a:pt x="4316" y="16675"/>
                    <a:pt x="5104" y="17229"/>
                    <a:pt x="5971" y="17561"/>
                  </a:cubicBezTo>
                  <a:cubicBezTo>
                    <a:pt x="6838" y="17894"/>
                    <a:pt x="7784" y="18004"/>
                    <a:pt x="8573" y="17838"/>
                  </a:cubicBezTo>
                  <a:cubicBezTo>
                    <a:pt x="9361" y="17672"/>
                    <a:pt x="9992" y="17229"/>
                    <a:pt x="10386" y="16675"/>
                  </a:cubicBezTo>
                  <a:cubicBezTo>
                    <a:pt x="10780" y="16121"/>
                    <a:pt x="10937" y="15457"/>
                    <a:pt x="11095" y="14847"/>
                  </a:cubicBezTo>
                  <a:cubicBezTo>
                    <a:pt x="11253" y="14238"/>
                    <a:pt x="11410" y="13684"/>
                    <a:pt x="11095" y="13186"/>
                  </a:cubicBezTo>
                  <a:cubicBezTo>
                    <a:pt x="10780" y="12687"/>
                    <a:pt x="9992" y="12244"/>
                    <a:pt x="9440" y="12300"/>
                  </a:cubicBezTo>
                  <a:cubicBezTo>
                    <a:pt x="8888" y="12355"/>
                    <a:pt x="8573" y="12909"/>
                    <a:pt x="8415" y="13463"/>
                  </a:cubicBezTo>
                  <a:cubicBezTo>
                    <a:pt x="8257" y="14017"/>
                    <a:pt x="8257" y="14571"/>
                    <a:pt x="8336" y="15180"/>
                  </a:cubicBezTo>
                  <a:cubicBezTo>
                    <a:pt x="8415" y="15789"/>
                    <a:pt x="8573" y="16454"/>
                    <a:pt x="9046" y="16952"/>
                  </a:cubicBezTo>
                  <a:cubicBezTo>
                    <a:pt x="9519" y="17451"/>
                    <a:pt x="10307" y="17783"/>
                    <a:pt x="11016" y="17783"/>
                  </a:cubicBezTo>
                  <a:cubicBezTo>
                    <a:pt x="11726" y="17783"/>
                    <a:pt x="12356" y="17451"/>
                    <a:pt x="12829" y="17007"/>
                  </a:cubicBezTo>
                  <a:cubicBezTo>
                    <a:pt x="13302" y="16564"/>
                    <a:pt x="13618" y="16011"/>
                    <a:pt x="14012" y="16011"/>
                  </a:cubicBezTo>
                  <a:cubicBezTo>
                    <a:pt x="14406" y="16011"/>
                    <a:pt x="14879" y="16564"/>
                    <a:pt x="15194" y="16509"/>
                  </a:cubicBezTo>
                  <a:cubicBezTo>
                    <a:pt x="15510" y="16454"/>
                    <a:pt x="15667" y="15789"/>
                    <a:pt x="15825" y="14903"/>
                  </a:cubicBezTo>
                  <a:cubicBezTo>
                    <a:pt x="15983" y="14017"/>
                    <a:pt x="16140" y="12909"/>
                    <a:pt x="16535" y="12134"/>
                  </a:cubicBezTo>
                  <a:cubicBezTo>
                    <a:pt x="16929" y="11358"/>
                    <a:pt x="17559" y="10915"/>
                    <a:pt x="18032" y="10971"/>
                  </a:cubicBezTo>
                  <a:cubicBezTo>
                    <a:pt x="18505" y="11026"/>
                    <a:pt x="18821" y="11580"/>
                    <a:pt x="19136" y="12189"/>
                  </a:cubicBezTo>
                  <a:cubicBezTo>
                    <a:pt x="19451" y="12798"/>
                    <a:pt x="19767" y="13463"/>
                    <a:pt x="20082" y="14127"/>
                  </a:cubicBezTo>
                  <a:cubicBezTo>
                    <a:pt x="20397" y="14792"/>
                    <a:pt x="20713" y="15457"/>
                    <a:pt x="20949" y="15401"/>
                  </a:cubicBezTo>
                  <a:cubicBezTo>
                    <a:pt x="21186" y="15346"/>
                    <a:pt x="21343" y="14571"/>
                    <a:pt x="21501" y="137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7" name="Line"/>
            <p:cNvSpPr/>
            <p:nvPr/>
          </p:nvSpPr>
          <p:spPr>
            <a:xfrm>
              <a:off x="981173" y="1892300"/>
              <a:ext cx="99121" cy="319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481" fill="norm" stroke="1" extrusionOk="0">
                  <a:moveTo>
                    <a:pt x="1273" y="0"/>
                  </a:moveTo>
                  <a:cubicBezTo>
                    <a:pt x="373" y="3268"/>
                    <a:pt x="-527" y="6537"/>
                    <a:pt x="373" y="9876"/>
                  </a:cubicBezTo>
                  <a:cubicBezTo>
                    <a:pt x="1273" y="13216"/>
                    <a:pt x="3973" y="16626"/>
                    <a:pt x="5998" y="18616"/>
                  </a:cubicBezTo>
                  <a:cubicBezTo>
                    <a:pt x="8023" y="20605"/>
                    <a:pt x="9373" y="21174"/>
                    <a:pt x="11173" y="21387"/>
                  </a:cubicBezTo>
                  <a:cubicBezTo>
                    <a:pt x="12973" y="21600"/>
                    <a:pt x="15223" y="21458"/>
                    <a:pt x="17248" y="20889"/>
                  </a:cubicBezTo>
                  <a:cubicBezTo>
                    <a:pt x="19273" y="20321"/>
                    <a:pt x="21073" y="19326"/>
                    <a:pt x="21073" y="18189"/>
                  </a:cubicBezTo>
                  <a:cubicBezTo>
                    <a:pt x="21073" y="17053"/>
                    <a:pt x="19273" y="15774"/>
                    <a:pt x="17473" y="14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8" name="Line"/>
            <p:cNvSpPr/>
            <p:nvPr/>
          </p:nvSpPr>
          <p:spPr>
            <a:xfrm>
              <a:off x="957726" y="2082799"/>
              <a:ext cx="118335" cy="2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600" fill="norm" stroke="1" extrusionOk="0">
                  <a:moveTo>
                    <a:pt x="8530" y="9969"/>
                  </a:moveTo>
                  <a:cubicBezTo>
                    <a:pt x="6668" y="11631"/>
                    <a:pt x="4806" y="13292"/>
                    <a:pt x="2944" y="15785"/>
                  </a:cubicBezTo>
                  <a:cubicBezTo>
                    <a:pt x="1082" y="18277"/>
                    <a:pt x="-780" y="21600"/>
                    <a:pt x="337" y="21600"/>
                  </a:cubicBezTo>
                  <a:cubicBezTo>
                    <a:pt x="1454" y="21600"/>
                    <a:pt x="5551" y="18277"/>
                    <a:pt x="9461" y="14123"/>
                  </a:cubicBezTo>
                  <a:cubicBezTo>
                    <a:pt x="13372" y="9969"/>
                    <a:pt x="17096" y="4985"/>
                    <a:pt x="2082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9" name="Line"/>
            <p:cNvSpPr/>
            <p:nvPr/>
          </p:nvSpPr>
          <p:spPr>
            <a:xfrm>
              <a:off x="271361" y="2839726"/>
              <a:ext cx="118900" cy="158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217" fill="norm" stroke="1" extrusionOk="0">
                  <a:moveTo>
                    <a:pt x="21286" y="7503"/>
                  </a:moveTo>
                  <a:cubicBezTo>
                    <a:pt x="18633" y="4945"/>
                    <a:pt x="15981" y="2387"/>
                    <a:pt x="13139" y="1108"/>
                  </a:cubicBezTo>
                  <a:cubicBezTo>
                    <a:pt x="10297" y="-171"/>
                    <a:pt x="7265" y="-171"/>
                    <a:pt x="4991" y="255"/>
                  </a:cubicBezTo>
                  <a:cubicBezTo>
                    <a:pt x="2718" y="682"/>
                    <a:pt x="1202" y="1534"/>
                    <a:pt x="444" y="2671"/>
                  </a:cubicBezTo>
                  <a:cubicBezTo>
                    <a:pt x="-314" y="3808"/>
                    <a:pt x="-314" y="5229"/>
                    <a:pt x="2149" y="6934"/>
                  </a:cubicBezTo>
                  <a:cubicBezTo>
                    <a:pt x="4612" y="8640"/>
                    <a:pt x="9539" y="10629"/>
                    <a:pt x="12760" y="12050"/>
                  </a:cubicBezTo>
                  <a:cubicBezTo>
                    <a:pt x="15981" y="13471"/>
                    <a:pt x="17497" y="14324"/>
                    <a:pt x="18254" y="15603"/>
                  </a:cubicBezTo>
                  <a:cubicBezTo>
                    <a:pt x="19012" y="16882"/>
                    <a:pt x="19012" y="18587"/>
                    <a:pt x="18065" y="19724"/>
                  </a:cubicBezTo>
                  <a:cubicBezTo>
                    <a:pt x="17118" y="20861"/>
                    <a:pt x="15223" y="21429"/>
                    <a:pt x="13707" y="21145"/>
                  </a:cubicBezTo>
                  <a:cubicBezTo>
                    <a:pt x="12191" y="20861"/>
                    <a:pt x="11054" y="19724"/>
                    <a:pt x="9918" y="185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0" name="Line"/>
            <p:cNvSpPr/>
            <p:nvPr/>
          </p:nvSpPr>
          <p:spPr>
            <a:xfrm>
              <a:off x="417777" y="2823318"/>
              <a:ext cx="112184" cy="146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5" fill="norm" stroke="1" extrusionOk="0">
                  <a:moveTo>
                    <a:pt x="5706" y="4000"/>
                  </a:moveTo>
                  <a:cubicBezTo>
                    <a:pt x="5298" y="2175"/>
                    <a:pt x="4891" y="349"/>
                    <a:pt x="4075" y="45"/>
                  </a:cubicBezTo>
                  <a:cubicBezTo>
                    <a:pt x="3260" y="-259"/>
                    <a:pt x="2038" y="958"/>
                    <a:pt x="1223" y="4152"/>
                  </a:cubicBezTo>
                  <a:cubicBezTo>
                    <a:pt x="408" y="7347"/>
                    <a:pt x="0" y="12518"/>
                    <a:pt x="0" y="15865"/>
                  </a:cubicBezTo>
                  <a:cubicBezTo>
                    <a:pt x="0" y="19211"/>
                    <a:pt x="408" y="20733"/>
                    <a:pt x="1426" y="21037"/>
                  </a:cubicBezTo>
                  <a:cubicBezTo>
                    <a:pt x="2445" y="21341"/>
                    <a:pt x="4075" y="20428"/>
                    <a:pt x="5298" y="19059"/>
                  </a:cubicBezTo>
                  <a:cubicBezTo>
                    <a:pt x="6521" y="17690"/>
                    <a:pt x="7336" y="15865"/>
                    <a:pt x="8355" y="14040"/>
                  </a:cubicBezTo>
                  <a:cubicBezTo>
                    <a:pt x="9374" y="12214"/>
                    <a:pt x="10596" y="10389"/>
                    <a:pt x="11819" y="10541"/>
                  </a:cubicBezTo>
                  <a:cubicBezTo>
                    <a:pt x="13042" y="10693"/>
                    <a:pt x="14264" y="12823"/>
                    <a:pt x="15894" y="14192"/>
                  </a:cubicBezTo>
                  <a:cubicBezTo>
                    <a:pt x="17525" y="15561"/>
                    <a:pt x="19562" y="16169"/>
                    <a:pt x="21600" y="167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1" name="Line"/>
            <p:cNvSpPr/>
            <p:nvPr/>
          </p:nvSpPr>
          <p:spPr>
            <a:xfrm>
              <a:off x="536310" y="2824618"/>
              <a:ext cx="171451" cy="106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5309"/>
                  </a:moveTo>
                  <a:cubicBezTo>
                    <a:pt x="1333" y="6579"/>
                    <a:pt x="2667" y="7850"/>
                    <a:pt x="3467" y="9544"/>
                  </a:cubicBezTo>
                  <a:cubicBezTo>
                    <a:pt x="4267" y="11238"/>
                    <a:pt x="4533" y="13356"/>
                    <a:pt x="4800" y="15897"/>
                  </a:cubicBezTo>
                  <a:cubicBezTo>
                    <a:pt x="5067" y="18438"/>
                    <a:pt x="5333" y="21403"/>
                    <a:pt x="5467" y="21403"/>
                  </a:cubicBezTo>
                  <a:cubicBezTo>
                    <a:pt x="5600" y="21403"/>
                    <a:pt x="5600" y="18438"/>
                    <a:pt x="5600" y="14838"/>
                  </a:cubicBezTo>
                  <a:cubicBezTo>
                    <a:pt x="5600" y="11238"/>
                    <a:pt x="5600" y="7003"/>
                    <a:pt x="6133" y="4250"/>
                  </a:cubicBezTo>
                  <a:cubicBezTo>
                    <a:pt x="6667" y="1497"/>
                    <a:pt x="7733" y="227"/>
                    <a:pt x="8400" y="650"/>
                  </a:cubicBezTo>
                  <a:cubicBezTo>
                    <a:pt x="9067" y="1074"/>
                    <a:pt x="9333" y="3191"/>
                    <a:pt x="9600" y="5309"/>
                  </a:cubicBezTo>
                  <a:cubicBezTo>
                    <a:pt x="9867" y="7427"/>
                    <a:pt x="10133" y="9544"/>
                    <a:pt x="10667" y="9544"/>
                  </a:cubicBezTo>
                  <a:cubicBezTo>
                    <a:pt x="11200" y="9544"/>
                    <a:pt x="12000" y="7427"/>
                    <a:pt x="12933" y="5097"/>
                  </a:cubicBezTo>
                  <a:cubicBezTo>
                    <a:pt x="13867" y="2768"/>
                    <a:pt x="14933" y="227"/>
                    <a:pt x="16000" y="15"/>
                  </a:cubicBezTo>
                  <a:cubicBezTo>
                    <a:pt x="17067" y="-197"/>
                    <a:pt x="18133" y="1921"/>
                    <a:pt x="18800" y="4250"/>
                  </a:cubicBezTo>
                  <a:cubicBezTo>
                    <a:pt x="19467" y="6579"/>
                    <a:pt x="19733" y="9121"/>
                    <a:pt x="20133" y="10603"/>
                  </a:cubicBezTo>
                  <a:cubicBezTo>
                    <a:pt x="20533" y="12085"/>
                    <a:pt x="21067" y="12509"/>
                    <a:pt x="21600" y="129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2" name="Line"/>
            <p:cNvSpPr/>
            <p:nvPr/>
          </p:nvSpPr>
          <p:spPr>
            <a:xfrm>
              <a:off x="726810" y="2747062"/>
              <a:ext cx="107526" cy="382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56" fill="norm" stroke="1" extrusionOk="0">
                  <a:moveTo>
                    <a:pt x="0" y="2264"/>
                  </a:moveTo>
                  <a:cubicBezTo>
                    <a:pt x="2118" y="5805"/>
                    <a:pt x="4235" y="9346"/>
                    <a:pt x="5929" y="12355"/>
                  </a:cubicBezTo>
                  <a:cubicBezTo>
                    <a:pt x="7624" y="15365"/>
                    <a:pt x="8894" y="17844"/>
                    <a:pt x="9318" y="19378"/>
                  </a:cubicBezTo>
                  <a:cubicBezTo>
                    <a:pt x="9741" y="20913"/>
                    <a:pt x="9318" y="21503"/>
                    <a:pt x="9106" y="21326"/>
                  </a:cubicBezTo>
                  <a:cubicBezTo>
                    <a:pt x="8894" y="21149"/>
                    <a:pt x="8894" y="20205"/>
                    <a:pt x="8471" y="18080"/>
                  </a:cubicBezTo>
                  <a:cubicBezTo>
                    <a:pt x="8047" y="15955"/>
                    <a:pt x="7200" y="12651"/>
                    <a:pt x="6776" y="9818"/>
                  </a:cubicBezTo>
                  <a:cubicBezTo>
                    <a:pt x="6353" y="6985"/>
                    <a:pt x="6353" y="4624"/>
                    <a:pt x="6776" y="3090"/>
                  </a:cubicBezTo>
                  <a:cubicBezTo>
                    <a:pt x="7200" y="1555"/>
                    <a:pt x="8047" y="847"/>
                    <a:pt x="9741" y="434"/>
                  </a:cubicBezTo>
                  <a:cubicBezTo>
                    <a:pt x="11435" y="21"/>
                    <a:pt x="13976" y="-97"/>
                    <a:pt x="15882" y="80"/>
                  </a:cubicBezTo>
                  <a:cubicBezTo>
                    <a:pt x="17788" y="257"/>
                    <a:pt x="19059" y="729"/>
                    <a:pt x="19906" y="1733"/>
                  </a:cubicBezTo>
                  <a:cubicBezTo>
                    <a:pt x="20753" y="2736"/>
                    <a:pt x="21176" y="4270"/>
                    <a:pt x="21388" y="5392"/>
                  </a:cubicBezTo>
                  <a:cubicBezTo>
                    <a:pt x="21600" y="6513"/>
                    <a:pt x="21600" y="7221"/>
                    <a:pt x="20965" y="7811"/>
                  </a:cubicBezTo>
                  <a:cubicBezTo>
                    <a:pt x="20329" y="8401"/>
                    <a:pt x="19059" y="8873"/>
                    <a:pt x="18000" y="8755"/>
                  </a:cubicBezTo>
                  <a:cubicBezTo>
                    <a:pt x="16941" y="8637"/>
                    <a:pt x="16094" y="7929"/>
                    <a:pt x="15459" y="7280"/>
                  </a:cubicBezTo>
                  <a:cubicBezTo>
                    <a:pt x="14824" y="6631"/>
                    <a:pt x="14400" y="6041"/>
                    <a:pt x="13976" y="5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3" name="Line"/>
            <p:cNvSpPr/>
            <p:nvPr/>
          </p:nvSpPr>
          <p:spPr>
            <a:xfrm>
              <a:off x="866510" y="2489200"/>
              <a:ext cx="266701" cy="32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" y="3787"/>
                    <a:pt x="1029" y="7574"/>
                    <a:pt x="1629" y="10940"/>
                  </a:cubicBezTo>
                  <a:cubicBezTo>
                    <a:pt x="2229" y="14306"/>
                    <a:pt x="2914" y="17252"/>
                    <a:pt x="3429" y="19075"/>
                  </a:cubicBezTo>
                  <a:cubicBezTo>
                    <a:pt x="3943" y="20899"/>
                    <a:pt x="4286" y="21600"/>
                    <a:pt x="4800" y="21600"/>
                  </a:cubicBezTo>
                  <a:cubicBezTo>
                    <a:pt x="5314" y="21600"/>
                    <a:pt x="6000" y="20899"/>
                    <a:pt x="6943" y="19145"/>
                  </a:cubicBezTo>
                  <a:cubicBezTo>
                    <a:pt x="7886" y="17392"/>
                    <a:pt x="9086" y="14587"/>
                    <a:pt x="9686" y="12834"/>
                  </a:cubicBezTo>
                  <a:cubicBezTo>
                    <a:pt x="10286" y="11081"/>
                    <a:pt x="10286" y="10379"/>
                    <a:pt x="10029" y="10309"/>
                  </a:cubicBezTo>
                  <a:cubicBezTo>
                    <a:pt x="9771" y="10239"/>
                    <a:pt x="9257" y="10800"/>
                    <a:pt x="8914" y="11782"/>
                  </a:cubicBezTo>
                  <a:cubicBezTo>
                    <a:pt x="8571" y="12764"/>
                    <a:pt x="8400" y="14166"/>
                    <a:pt x="8314" y="15218"/>
                  </a:cubicBezTo>
                  <a:cubicBezTo>
                    <a:pt x="8229" y="16270"/>
                    <a:pt x="8229" y="16971"/>
                    <a:pt x="8571" y="17532"/>
                  </a:cubicBezTo>
                  <a:cubicBezTo>
                    <a:pt x="8914" y="18094"/>
                    <a:pt x="9600" y="18514"/>
                    <a:pt x="10800" y="18725"/>
                  </a:cubicBezTo>
                  <a:cubicBezTo>
                    <a:pt x="12000" y="18935"/>
                    <a:pt x="13714" y="18935"/>
                    <a:pt x="15600" y="18514"/>
                  </a:cubicBezTo>
                  <a:cubicBezTo>
                    <a:pt x="17486" y="18094"/>
                    <a:pt x="19543" y="17252"/>
                    <a:pt x="21600" y="164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4" name="Line"/>
            <p:cNvSpPr/>
            <p:nvPr/>
          </p:nvSpPr>
          <p:spPr>
            <a:xfrm>
              <a:off x="1058459" y="2569633"/>
              <a:ext cx="92078" cy="24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600" fill="norm" stroke="1" extrusionOk="0">
                  <a:moveTo>
                    <a:pt x="9751" y="1878"/>
                  </a:moveTo>
                  <a:cubicBezTo>
                    <a:pt x="9271" y="939"/>
                    <a:pt x="8791" y="0"/>
                    <a:pt x="7831" y="0"/>
                  </a:cubicBezTo>
                  <a:cubicBezTo>
                    <a:pt x="6871" y="0"/>
                    <a:pt x="5431" y="939"/>
                    <a:pt x="3991" y="1972"/>
                  </a:cubicBezTo>
                  <a:cubicBezTo>
                    <a:pt x="2551" y="3005"/>
                    <a:pt x="1111" y="4132"/>
                    <a:pt x="391" y="5165"/>
                  </a:cubicBezTo>
                  <a:cubicBezTo>
                    <a:pt x="-329" y="6198"/>
                    <a:pt x="-329" y="7137"/>
                    <a:pt x="2791" y="8452"/>
                  </a:cubicBezTo>
                  <a:cubicBezTo>
                    <a:pt x="5911" y="9767"/>
                    <a:pt x="12151" y="11457"/>
                    <a:pt x="15991" y="13336"/>
                  </a:cubicBezTo>
                  <a:cubicBezTo>
                    <a:pt x="19831" y="15214"/>
                    <a:pt x="21271" y="17280"/>
                    <a:pt x="20791" y="18595"/>
                  </a:cubicBezTo>
                  <a:cubicBezTo>
                    <a:pt x="20311" y="19910"/>
                    <a:pt x="17911" y="20473"/>
                    <a:pt x="15511" y="20849"/>
                  </a:cubicBezTo>
                  <a:cubicBezTo>
                    <a:pt x="13111" y="21224"/>
                    <a:pt x="10711" y="21412"/>
                    <a:pt x="83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5" name="Line"/>
            <p:cNvSpPr/>
            <p:nvPr/>
          </p:nvSpPr>
          <p:spPr>
            <a:xfrm>
              <a:off x="2885810" y="3994150"/>
              <a:ext cx="22860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72"/>
                  </a:moveTo>
                  <a:cubicBezTo>
                    <a:pt x="800" y="3972"/>
                    <a:pt x="1600" y="7572"/>
                    <a:pt x="2300" y="10552"/>
                  </a:cubicBezTo>
                  <a:cubicBezTo>
                    <a:pt x="3000" y="13531"/>
                    <a:pt x="3600" y="15890"/>
                    <a:pt x="3900" y="17379"/>
                  </a:cubicBezTo>
                  <a:cubicBezTo>
                    <a:pt x="4200" y="18869"/>
                    <a:pt x="4200" y="19490"/>
                    <a:pt x="4300" y="20172"/>
                  </a:cubicBezTo>
                  <a:cubicBezTo>
                    <a:pt x="4400" y="20855"/>
                    <a:pt x="4600" y="21600"/>
                    <a:pt x="4400" y="21600"/>
                  </a:cubicBezTo>
                  <a:cubicBezTo>
                    <a:pt x="4200" y="21600"/>
                    <a:pt x="3600" y="20855"/>
                    <a:pt x="3000" y="19862"/>
                  </a:cubicBezTo>
                  <a:cubicBezTo>
                    <a:pt x="2400" y="18869"/>
                    <a:pt x="1800" y="17628"/>
                    <a:pt x="1500" y="16510"/>
                  </a:cubicBezTo>
                  <a:cubicBezTo>
                    <a:pt x="1200" y="15393"/>
                    <a:pt x="1200" y="14400"/>
                    <a:pt x="1700" y="14028"/>
                  </a:cubicBezTo>
                  <a:cubicBezTo>
                    <a:pt x="2200" y="13655"/>
                    <a:pt x="3200" y="13903"/>
                    <a:pt x="4400" y="14090"/>
                  </a:cubicBezTo>
                  <a:cubicBezTo>
                    <a:pt x="5600" y="14276"/>
                    <a:pt x="7000" y="14400"/>
                    <a:pt x="8100" y="14214"/>
                  </a:cubicBezTo>
                  <a:cubicBezTo>
                    <a:pt x="9200" y="14028"/>
                    <a:pt x="10000" y="13531"/>
                    <a:pt x="11200" y="11669"/>
                  </a:cubicBezTo>
                  <a:cubicBezTo>
                    <a:pt x="12400" y="9807"/>
                    <a:pt x="14000" y="6579"/>
                    <a:pt x="14900" y="4655"/>
                  </a:cubicBezTo>
                  <a:cubicBezTo>
                    <a:pt x="15800" y="2731"/>
                    <a:pt x="16000" y="2110"/>
                    <a:pt x="16400" y="1428"/>
                  </a:cubicBezTo>
                  <a:cubicBezTo>
                    <a:pt x="16800" y="745"/>
                    <a:pt x="17400" y="0"/>
                    <a:pt x="17700" y="0"/>
                  </a:cubicBezTo>
                  <a:cubicBezTo>
                    <a:pt x="18000" y="0"/>
                    <a:pt x="18000" y="745"/>
                    <a:pt x="18000" y="3041"/>
                  </a:cubicBezTo>
                  <a:cubicBezTo>
                    <a:pt x="18000" y="5338"/>
                    <a:pt x="18000" y="9186"/>
                    <a:pt x="18600" y="12041"/>
                  </a:cubicBezTo>
                  <a:cubicBezTo>
                    <a:pt x="19200" y="14897"/>
                    <a:pt x="20400" y="16759"/>
                    <a:pt x="21600" y="18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6" name="Line"/>
            <p:cNvSpPr/>
            <p:nvPr/>
          </p:nvSpPr>
          <p:spPr>
            <a:xfrm>
              <a:off x="3158860" y="4245705"/>
              <a:ext cx="50801" cy="81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6" fill="norm" stroke="1" extrusionOk="0">
                  <a:moveTo>
                    <a:pt x="0" y="624"/>
                  </a:moveTo>
                  <a:cubicBezTo>
                    <a:pt x="0" y="6024"/>
                    <a:pt x="0" y="11424"/>
                    <a:pt x="2700" y="15204"/>
                  </a:cubicBezTo>
                  <a:cubicBezTo>
                    <a:pt x="5400" y="18984"/>
                    <a:pt x="10800" y="21144"/>
                    <a:pt x="14400" y="20874"/>
                  </a:cubicBezTo>
                  <a:cubicBezTo>
                    <a:pt x="18000" y="20604"/>
                    <a:pt x="19800" y="17904"/>
                    <a:pt x="20700" y="15204"/>
                  </a:cubicBezTo>
                  <a:cubicBezTo>
                    <a:pt x="21600" y="12504"/>
                    <a:pt x="21600" y="9804"/>
                    <a:pt x="21600" y="7104"/>
                  </a:cubicBezTo>
                  <a:cubicBezTo>
                    <a:pt x="21600" y="4404"/>
                    <a:pt x="21600" y="1704"/>
                    <a:pt x="20700" y="624"/>
                  </a:cubicBezTo>
                  <a:cubicBezTo>
                    <a:pt x="19800" y="-456"/>
                    <a:pt x="18000" y="84"/>
                    <a:pt x="16200" y="6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7" name="Line"/>
            <p:cNvSpPr/>
            <p:nvPr/>
          </p:nvSpPr>
          <p:spPr>
            <a:xfrm>
              <a:off x="3400160" y="4006849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8" name="Line"/>
            <p:cNvSpPr/>
            <p:nvPr/>
          </p:nvSpPr>
          <p:spPr>
            <a:xfrm>
              <a:off x="3406510" y="424180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9" name="Line"/>
            <p:cNvSpPr/>
            <p:nvPr/>
          </p:nvSpPr>
          <p:spPr>
            <a:xfrm>
              <a:off x="3616060" y="4017236"/>
              <a:ext cx="234951" cy="33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21478"/>
                  </a:moveTo>
                  <a:cubicBezTo>
                    <a:pt x="2335" y="17990"/>
                    <a:pt x="4670" y="14502"/>
                    <a:pt x="6130" y="11349"/>
                  </a:cubicBezTo>
                  <a:cubicBezTo>
                    <a:pt x="7589" y="8196"/>
                    <a:pt x="8173" y="5379"/>
                    <a:pt x="8465" y="3366"/>
                  </a:cubicBezTo>
                  <a:cubicBezTo>
                    <a:pt x="8757" y="1354"/>
                    <a:pt x="8757" y="146"/>
                    <a:pt x="8465" y="12"/>
                  </a:cubicBezTo>
                  <a:cubicBezTo>
                    <a:pt x="8173" y="-122"/>
                    <a:pt x="7589" y="817"/>
                    <a:pt x="7005" y="3165"/>
                  </a:cubicBezTo>
                  <a:cubicBezTo>
                    <a:pt x="6422" y="5513"/>
                    <a:pt x="5838" y="9269"/>
                    <a:pt x="5838" y="11953"/>
                  </a:cubicBezTo>
                  <a:cubicBezTo>
                    <a:pt x="5838" y="14636"/>
                    <a:pt x="6422" y="16246"/>
                    <a:pt x="7005" y="17319"/>
                  </a:cubicBezTo>
                  <a:cubicBezTo>
                    <a:pt x="7589" y="18392"/>
                    <a:pt x="8173" y="18929"/>
                    <a:pt x="8951" y="19264"/>
                  </a:cubicBezTo>
                  <a:cubicBezTo>
                    <a:pt x="9730" y="19600"/>
                    <a:pt x="10703" y="19734"/>
                    <a:pt x="11773" y="19130"/>
                  </a:cubicBezTo>
                  <a:cubicBezTo>
                    <a:pt x="12843" y="18526"/>
                    <a:pt x="14011" y="17185"/>
                    <a:pt x="15178" y="14703"/>
                  </a:cubicBezTo>
                  <a:cubicBezTo>
                    <a:pt x="16346" y="12221"/>
                    <a:pt x="17514" y="8598"/>
                    <a:pt x="18000" y="6385"/>
                  </a:cubicBezTo>
                  <a:cubicBezTo>
                    <a:pt x="18486" y="4171"/>
                    <a:pt x="18292" y="3366"/>
                    <a:pt x="18000" y="3299"/>
                  </a:cubicBezTo>
                  <a:cubicBezTo>
                    <a:pt x="17708" y="3232"/>
                    <a:pt x="17319" y="3903"/>
                    <a:pt x="17027" y="5446"/>
                  </a:cubicBezTo>
                  <a:cubicBezTo>
                    <a:pt x="16735" y="6989"/>
                    <a:pt x="16541" y="9403"/>
                    <a:pt x="17319" y="11550"/>
                  </a:cubicBezTo>
                  <a:cubicBezTo>
                    <a:pt x="18097" y="13697"/>
                    <a:pt x="19849" y="15575"/>
                    <a:pt x="21600" y="17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0" name="Line"/>
            <p:cNvSpPr/>
            <p:nvPr/>
          </p:nvSpPr>
          <p:spPr>
            <a:xfrm>
              <a:off x="3895460" y="4191000"/>
              <a:ext cx="889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1" name="Line"/>
            <p:cNvSpPr/>
            <p:nvPr/>
          </p:nvSpPr>
          <p:spPr>
            <a:xfrm>
              <a:off x="3914510" y="4203699"/>
              <a:ext cx="698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2504"/>
                    <a:pt x="12436" y="5009"/>
                    <a:pt x="8836" y="8609"/>
                  </a:cubicBezTo>
                  <a:cubicBezTo>
                    <a:pt x="5236" y="12209"/>
                    <a:pt x="2618" y="1690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2" name="Line"/>
            <p:cNvSpPr/>
            <p:nvPr/>
          </p:nvSpPr>
          <p:spPr>
            <a:xfrm>
              <a:off x="4289160" y="4171950"/>
              <a:ext cx="1270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3" name="Line"/>
            <p:cNvSpPr/>
            <p:nvPr/>
          </p:nvSpPr>
          <p:spPr>
            <a:xfrm>
              <a:off x="4339960" y="4235450"/>
              <a:ext cx="1079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4" name="Line"/>
            <p:cNvSpPr/>
            <p:nvPr/>
          </p:nvSpPr>
          <p:spPr>
            <a:xfrm>
              <a:off x="4524110" y="4038345"/>
              <a:ext cx="279401" cy="334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20671"/>
                  </a:moveTo>
                  <a:cubicBezTo>
                    <a:pt x="1964" y="18106"/>
                    <a:pt x="3927" y="15541"/>
                    <a:pt x="5564" y="12436"/>
                  </a:cubicBezTo>
                  <a:cubicBezTo>
                    <a:pt x="7200" y="9331"/>
                    <a:pt x="8509" y="5686"/>
                    <a:pt x="9164" y="3391"/>
                  </a:cubicBezTo>
                  <a:cubicBezTo>
                    <a:pt x="9818" y="1096"/>
                    <a:pt x="9818" y="151"/>
                    <a:pt x="9655" y="16"/>
                  </a:cubicBezTo>
                  <a:cubicBezTo>
                    <a:pt x="9491" y="-119"/>
                    <a:pt x="9164" y="556"/>
                    <a:pt x="8673" y="3256"/>
                  </a:cubicBezTo>
                  <a:cubicBezTo>
                    <a:pt x="8182" y="5956"/>
                    <a:pt x="7527" y="10681"/>
                    <a:pt x="7200" y="13718"/>
                  </a:cubicBezTo>
                  <a:cubicBezTo>
                    <a:pt x="6873" y="16756"/>
                    <a:pt x="6873" y="18106"/>
                    <a:pt x="7118" y="19118"/>
                  </a:cubicBezTo>
                  <a:cubicBezTo>
                    <a:pt x="7364" y="20131"/>
                    <a:pt x="7855" y="20806"/>
                    <a:pt x="8509" y="21143"/>
                  </a:cubicBezTo>
                  <a:cubicBezTo>
                    <a:pt x="9164" y="21481"/>
                    <a:pt x="9982" y="21481"/>
                    <a:pt x="10882" y="20738"/>
                  </a:cubicBezTo>
                  <a:cubicBezTo>
                    <a:pt x="11782" y="19996"/>
                    <a:pt x="12764" y="18511"/>
                    <a:pt x="13909" y="16216"/>
                  </a:cubicBezTo>
                  <a:cubicBezTo>
                    <a:pt x="15055" y="13921"/>
                    <a:pt x="16364" y="10816"/>
                    <a:pt x="17264" y="8386"/>
                  </a:cubicBezTo>
                  <a:cubicBezTo>
                    <a:pt x="18164" y="5956"/>
                    <a:pt x="18655" y="4201"/>
                    <a:pt x="18818" y="3796"/>
                  </a:cubicBezTo>
                  <a:cubicBezTo>
                    <a:pt x="18982" y="3391"/>
                    <a:pt x="18818" y="4336"/>
                    <a:pt x="18900" y="6563"/>
                  </a:cubicBezTo>
                  <a:cubicBezTo>
                    <a:pt x="18982" y="8791"/>
                    <a:pt x="19309" y="12301"/>
                    <a:pt x="19800" y="14326"/>
                  </a:cubicBezTo>
                  <a:cubicBezTo>
                    <a:pt x="20291" y="16351"/>
                    <a:pt x="20945" y="16891"/>
                    <a:pt x="21600" y="17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5" name="Line"/>
            <p:cNvSpPr/>
            <p:nvPr/>
          </p:nvSpPr>
          <p:spPr>
            <a:xfrm>
              <a:off x="4867010" y="4241800"/>
              <a:ext cx="762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6686"/>
                    <a:pt x="8400" y="13371"/>
                    <a:pt x="12000" y="16971"/>
                  </a:cubicBezTo>
                  <a:cubicBezTo>
                    <a:pt x="15600" y="20571"/>
                    <a:pt x="18600" y="210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6" name="Line"/>
            <p:cNvSpPr/>
            <p:nvPr/>
          </p:nvSpPr>
          <p:spPr>
            <a:xfrm>
              <a:off x="4941214" y="4273550"/>
              <a:ext cx="46447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20607" y="0"/>
                  </a:moveTo>
                  <a:cubicBezTo>
                    <a:pt x="13094" y="4717"/>
                    <a:pt x="5581" y="9434"/>
                    <a:pt x="2294" y="13034"/>
                  </a:cubicBezTo>
                  <a:cubicBezTo>
                    <a:pt x="-993" y="16634"/>
                    <a:pt x="-54" y="19117"/>
                    <a:pt x="8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7" name="Line"/>
            <p:cNvSpPr/>
            <p:nvPr/>
          </p:nvSpPr>
          <p:spPr>
            <a:xfrm>
              <a:off x="5870310" y="4105420"/>
              <a:ext cx="171451" cy="207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0" fill="norm" stroke="1" extrusionOk="0">
                  <a:moveTo>
                    <a:pt x="0" y="3549"/>
                  </a:moveTo>
                  <a:cubicBezTo>
                    <a:pt x="2133" y="8517"/>
                    <a:pt x="4267" y="13485"/>
                    <a:pt x="5733" y="16617"/>
                  </a:cubicBezTo>
                  <a:cubicBezTo>
                    <a:pt x="7200" y="19749"/>
                    <a:pt x="8000" y="21045"/>
                    <a:pt x="8800" y="21153"/>
                  </a:cubicBezTo>
                  <a:cubicBezTo>
                    <a:pt x="9600" y="21261"/>
                    <a:pt x="10400" y="20181"/>
                    <a:pt x="11333" y="17157"/>
                  </a:cubicBezTo>
                  <a:cubicBezTo>
                    <a:pt x="12267" y="14133"/>
                    <a:pt x="13333" y="9165"/>
                    <a:pt x="14133" y="5817"/>
                  </a:cubicBezTo>
                  <a:cubicBezTo>
                    <a:pt x="14933" y="2469"/>
                    <a:pt x="15467" y="741"/>
                    <a:pt x="16667" y="201"/>
                  </a:cubicBezTo>
                  <a:cubicBezTo>
                    <a:pt x="17867" y="-339"/>
                    <a:pt x="19733" y="309"/>
                    <a:pt x="21600" y="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8" name="Line"/>
            <p:cNvSpPr/>
            <p:nvPr/>
          </p:nvSpPr>
          <p:spPr>
            <a:xfrm>
              <a:off x="6057377" y="4087197"/>
              <a:ext cx="66934" cy="171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140" fill="norm" stroke="1" extrusionOk="0">
                  <a:moveTo>
                    <a:pt x="20698" y="4174"/>
                  </a:moveTo>
                  <a:cubicBezTo>
                    <a:pt x="20043" y="2873"/>
                    <a:pt x="19389" y="1572"/>
                    <a:pt x="16443" y="791"/>
                  </a:cubicBezTo>
                  <a:cubicBezTo>
                    <a:pt x="13498" y="10"/>
                    <a:pt x="8262" y="-250"/>
                    <a:pt x="4662" y="270"/>
                  </a:cubicBezTo>
                  <a:cubicBezTo>
                    <a:pt x="1062" y="791"/>
                    <a:pt x="-902" y="2092"/>
                    <a:pt x="407" y="4695"/>
                  </a:cubicBezTo>
                  <a:cubicBezTo>
                    <a:pt x="1716" y="7297"/>
                    <a:pt x="6298" y="11201"/>
                    <a:pt x="9571" y="13933"/>
                  </a:cubicBezTo>
                  <a:cubicBezTo>
                    <a:pt x="12843" y="16666"/>
                    <a:pt x="14807" y="18227"/>
                    <a:pt x="13825" y="19398"/>
                  </a:cubicBezTo>
                  <a:cubicBezTo>
                    <a:pt x="12843" y="20569"/>
                    <a:pt x="8916" y="21350"/>
                    <a:pt x="7280" y="21090"/>
                  </a:cubicBezTo>
                  <a:cubicBezTo>
                    <a:pt x="5643" y="20830"/>
                    <a:pt x="6298" y="19528"/>
                    <a:pt x="6953" y="182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9" name="Line"/>
            <p:cNvSpPr/>
            <p:nvPr/>
          </p:nvSpPr>
          <p:spPr>
            <a:xfrm>
              <a:off x="6206860" y="420370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0" name="Line"/>
            <p:cNvSpPr/>
            <p:nvPr/>
          </p:nvSpPr>
          <p:spPr>
            <a:xfrm>
              <a:off x="7013310" y="3905249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1" name="Line"/>
            <p:cNvSpPr/>
            <p:nvPr/>
          </p:nvSpPr>
          <p:spPr>
            <a:xfrm>
              <a:off x="6964211" y="3874496"/>
              <a:ext cx="207487" cy="380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544" fill="norm" stroke="1" extrusionOk="0">
                  <a:moveTo>
                    <a:pt x="6370" y="1384"/>
                  </a:moveTo>
                  <a:cubicBezTo>
                    <a:pt x="6370" y="664"/>
                    <a:pt x="6370" y="-56"/>
                    <a:pt x="6480" y="4"/>
                  </a:cubicBezTo>
                  <a:cubicBezTo>
                    <a:pt x="6589" y="64"/>
                    <a:pt x="6807" y="904"/>
                    <a:pt x="6916" y="3784"/>
                  </a:cubicBezTo>
                  <a:cubicBezTo>
                    <a:pt x="7025" y="6664"/>
                    <a:pt x="7025" y="11584"/>
                    <a:pt x="7025" y="14584"/>
                  </a:cubicBezTo>
                  <a:cubicBezTo>
                    <a:pt x="7025" y="17584"/>
                    <a:pt x="7025" y="18664"/>
                    <a:pt x="6807" y="19504"/>
                  </a:cubicBezTo>
                  <a:cubicBezTo>
                    <a:pt x="6589" y="20344"/>
                    <a:pt x="6152" y="20944"/>
                    <a:pt x="5498" y="20944"/>
                  </a:cubicBezTo>
                  <a:cubicBezTo>
                    <a:pt x="4843" y="20944"/>
                    <a:pt x="3970" y="20344"/>
                    <a:pt x="3207" y="19744"/>
                  </a:cubicBezTo>
                  <a:cubicBezTo>
                    <a:pt x="2443" y="19144"/>
                    <a:pt x="1789" y="18544"/>
                    <a:pt x="1134" y="18004"/>
                  </a:cubicBezTo>
                  <a:cubicBezTo>
                    <a:pt x="480" y="17464"/>
                    <a:pt x="-175" y="16984"/>
                    <a:pt x="43" y="16624"/>
                  </a:cubicBezTo>
                  <a:cubicBezTo>
                    <a:pt x="261" y="16264"/>
                    <a:pt x="1352" y="16024"/>
                    <a:pt x="3425" y="15604"/>
                  </a:cubicBezTo>
                  <a:cubicBezTo>
                    <a:pt x="5498" y="15184"/>
                    <a:pt x="8552" y="14584"/>
                    <a:pt x="11280" y="13204"/>
                  </a:cubicBezTo>
                  <a:cubicBezTo>
                    <a:pt x="14007" y="11824"/>
                    <a:pt x="16407" y="9664"/>
                    <a:pt x="17934" y="7984"/>
                  </a:cubicBezTo>
                  <a:cubicBezTo>
                    <a:pt x="19461" y="6304"/>
                    <a:pt x="20116" y="5104"/>
                    <a:pt x="20552" y="4144"/>
                  </a:cubicBezTo>
                  <a:cubicBezTo>
                    <a:pt x="20989" y="3184"/>
                    <a:pt x="21207" y="2464"/>
                    <a:pt x="21316" y="2464"/>
                  </a:cubicBezTo>
                  <a:cubicBezTo>
                    <a:pt x="21425" y="2464"/>
                    <a:pt x="21425" y="3184"/>
                    <a:pt x="21207" y="5344"/>
                  </a:cubicBezTo>
                  <a:cubicBezTo>
                    <a:pt x="20989" y="7504"/>
                    <a:pt x="20552" y="11104"/>
                    <a:pt x="20225" y="14044"/>
                  </a:cubicBezTo>
                  <a:cubicBezTo>
                    <a:pt x="19898" y="16984"/>
                    <a:pt x="19680" y="19264"/>
                    <a:pt x="19461" y="21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2" name="Line"/>
            <p:cNvSpPr/>
            <p:nvPr/>
          </p:nvSpPr>
          <p:spPr>
            <a:xfrm>
              <a:off x="7222860" y="4210050"/>
              <a:ext cx="63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3" name="Line"/>
            <p:cNvSpPr/>
            <p:nvPr/>
          </p:nvSpPr>
          <p:spPr>
            <a:xfrm>
              <a:off x="7356715" y="4044950"/>
              <a:ext cx="31246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21256" y="0"/>
                  </a:moveTo>
                  <a:cubicBezTo>
                    <a:pt x="14056" y="1200"/>
                    <a:pt x="6856" y="2400"/>
                    <a:pt x="3256" y="4500"/>
                  </a:cubicBezTo>
                  <a:cubicBezTo>
                    <a:pt x="-344" y="6600"/>
                    <a:pt x="-344" y="9600"/>
                    <a:pt x="376" y="12600"/>
                  </a:cubicBezTo>
                  <a:cubicBezTo>
                    <a:pt x="1096" y="15600"/>
                    <a:pt x="2536" y="18600"/>
                    <a:pt x="397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4" name="Line"/>
            <p:cNvSpPr/>
            <p:nvPr/>
          </p:nvSpPr>
          <p:spPr>
            <a:xfrm>
              <a:off x="7413360" y="42227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5" name="Line"/>
            <p:cNvSpPr/>
            <p:nvPr/>
          </p:nvSpPr>
          <p:spPr>
            <a:xfrm>
              <a:off x="7616560" y="3993044"/>
              <a:ext cx="234951" cy="286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21524"/>
                  </a:moveTo>
                  <a:cubicBezTo>
                    <a:pt x="1751" y="16918"/>
                    <a:pt x="3503" y="12312"/>
                    <a:pt x="4476" y="9533"/>
                  </a:cubicBezTo>
                  <a:cubicBezTo>
                    <a:pt x="5449" y="6753"/>
                    <a:pt x="5643" y="5800"/>
                    <a:pt x="5838" y="4927"/>
                  </a:cubicBezTo>
                  <a:cubicBezTo>
                    <a:pt x="6032" y="4053"/>
                    <a:pt x="6227" y="3259"/>
                    <a:pt x="6519" y="2227"/>
                  </a:cubicBezTo>
                  <a:cubicBezTo>
                    <a:pt x="6811" y="1195"/>
                    <a:pt x="7200" y="-76"/>
                    <a:pt x="7005" y="3"/>
                  </a:cubicBezTo>
                  <a:cubicBezTo>
                    <a:pt x="6811" y="83"/>
                    <a:pt x="6032" y="1512"/>
                    <a:pt x="5351" y="4371"/>
                  </a:cubicBezTo>
                  <a:cubicBezTo>
                    <a:pt x="4670" y="7230"/>
                    <a:pt x="4086" y="11518"/>
                    <a:pt x="4184" y="14536"/>
                  </a:cubicBezTo>
                  <a:cubicBezTo>
                    <a:pt x="4281" y="17553"/>
                    <a:pt x="5059" y="19300"/>
                    <a:pt x="5935" y="20253"/>
                  </a:cubicBezTo>
                  <a:cubicBezTo>
                    <a:pt x="6811" y="21206"/>
                    <a:pt x="7784" y="21365"/>
                    <a:pt x="9049" y="20650"/>
                  </a:cubicBezTo>
                  <a:cubicBezTo>
                    <a:pt x="10314" y="19936"/>
                    <a:pt x="11870" y="18348"/>
                    <a:pt x="13427" y="16203"/>
                  </a:cubicBezTo>
                  <a:cubicBezTo>
                    <a:pt x="14984" y="14059"/>
                    <a:pt x="16541" y="11359"/>
                    <a:pt x="17611" y="8818"/>
                  </a:cubicBezTo>
                  <a:cubicBezTo>
                    <a:pt x="18681" y="6277"/>
                    <a:pt x="19265" y="3895"/>
                    <a:pt x="19362" y="3180"/>
                  </a:cubicBezTo>
                  <a:cubicBezTo>
                    <a:pt x="19459" y="2465"/>
                    <a:pt x="19070" y="3418"/>
                    <a:pt x="18778" y="5642"/>
                  </a:cubicBezTo>
                  <a:cubicBezTo>
                    <a:pt x="18486" y="7865"/>
                    <a:pt x="18292" y="11359"/>
                    <a:pt x="18778" y="13900"/>
                  </a:cubicBezTo>
                  <a:cubicBezTo>
                    <a:pt x="19265" y="16442"/>
                    <a:pt x="20432" y="18030"/>
                    <a:pt x="21600" y="19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6" name="Line"/>
            <p:cNvSpPr/>
            <p:nvPr/>
          </p:nvSpPr>
          <p:spPr>
            <a:xfrm>
              <a:off x="7883260" y="4165599"/>
              <a:ext cx="1270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7" name="Line"/>
            <p:cNvSpPr/>
            <p:nvPr/>
          </p:nvSpPr>
          <p:spPr>
            <a:xfrm>
              <a:off x="7940410" y="4171950"/>
              <a:ext cx="698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1964"/>
                    <a:pt x="11127" y="3927"/>
                    <a:pt x="7527" y="7527"/>
                  </a:cubicBezTo>
                  <a:cubicBezTo>
                    <a:pt x="3927" y="11127"/>
                    <a:pt x="1964" y="163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8" name="Line"/>
            <p:cNvSpPr/>
            <p:nvPr/>
          </p:nvSpPr>
          <p:spPr>
            <a:xfrm>
              <a:off x="8156310" y="4083050"/>
              <a:ext cx="1079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9" name="Line"/>
            <p:cNvSpPr/>
            <p:nvPr/>
          </p:nvSpPr>
          <p:spPr>
            <a:xfrm>
              <a:off x="8175360" y="4152900"/>
              <a:ext cx="2413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74" y="14400"/>
                    <a:pt x="11747" y="7200"/>
                    <a:pt x="15347" y="3600"/>
                  </a:cubicBezTo>
                  <a:cubicBezTo>
                    <a:pt x="18947" y="0"/>
                    <a:pt x="2027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0" name="Line"/>
            <p:cNvSpPr/>
            <p:nvPr/>
          </p:nvSpPr>
          <p:spPr>
            <a:xfrm>
              <a:off x="8217366" y="3968750"/>
              <a:ext cx="72295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600" fill="norm" stroke="1" extrusionOk="0">
                  <a:moveTo>
                    <a:pt x="21078" y="0"/>
                  </a:moveTo>
                  <a:cubicBezTo>
                    <a:pt x="16758" y="2989"/>
                    <a:pt x="12438" y="5977"/>
                    <a:pt x="8735" y="8898"/>
                  </a:cubicBezTo>
                  <a:cubicBezTo>
                    <a:pt x="5032" y="11819"/>
                    <a:pt x="1947" y="14672"/>
                    <a:pt x="712" y="16777"/>
                  </a:cubicBezTo>
                  <a:cubicBezTo>
                    <a:pt x="-522" y="18883"/>
                    <a:pt x="95" y="20242"/>
                    <a:pt x="7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1" name="Line"/>
            <p:cNvSpPr/>
            <p:nvPr/>
          </p:nvSpPr>
          <p:spPr>
            <a:xfrm>
              <a:off x="8171127" y="4076700"/>
              <a:ext cx="264584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2" y="21600"/>
                  </a:moveTo>
                  <a:cubicBezTo>
                    <a:pt x="691" y="18000"/>
                    <a:pt x="0" y="14400"/>
                    <a:pt x="0" y="15000"/>
                  </a:cubicBezTo>
                  <a:cubicBezTo>
                    <a:pt x="0" y="15600"/>
                    <a:pt x="691" y="20400"/>
                    <a:pt x="2765" y="20400"/>
                  </a:cubicBezTo>
                  <a:cubicBezTo>
                    <a:pt x="4838" y="20400"/>
                    <a:pt x="8294" y="15600"/>
                    <a:pt x="11664" y="11400"/>
                  </a:cubicBezTo>
                  <a:cubicBezTo>
                    <a:pt x="15034" y="7200"/>
                    <a:pt x="18317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2" name="Line"/>
            <p:cNvSpPr/>
            <p:nvPr/>
          </p:nvSpPr>
          <p:spPr>
            <a:xfrm>
              <a:off x="8505560" y="3957794"/>
              <a:ext cx="255211" cy="347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92" fill="norm" stroke="1" extrusionOk="0">
                  <a:moveTo>
                    <a:pt x="0" y="21492"/>
                  </a:moveTo>
                  <a:cubicBezTo>
                    <a:pt x="1964" y="19528"/>
                    <a:pt x="3927" y="17565"/>
                    <a:pt x="5980" y="14685"/>
                  </a:cubicBezTo>
                  <a:cubicBezTo>
                    <a:pt x="8033" y="11805"/>
                    <a:pt x="10175" y="8008"/>
                    <a:pt x="11336" y="5652"/>
                  </a:cubicBezTo>
                  <a:cubicBezTo>
                    <a:pt x="12496" y="3296"/>
                    <a:pt x="12674" y="2379"/>
                    <a:pt x="12853" y="1594"/>
                  </a:cubicBezTo>
                  <a:cubicBezTo>
                    <a:pt x="13031" y="808"/>
                    <a:pt x="13210" y="154"/>
                    <a:pt x="12942" y="23"/>
                  </a:cubicBezTo>
                  <a:cubicBezTo>
                    <a:pt x="12674" y="-108"/>
                    <a:pt x="11960" y="285"/>
                    <a:pt x="10979" y="2117"/>
                  </a:cubicBezTo>
                  <a:cubicBezTo>
                    <a:pt x="9997" y="3950"/>
                    <a:pt x="8747" y="7223"/>
                    <a:pt x="7944" y="9972"/>
                  </a:cubicBezTo>
                  <a:cubicBezTo>
                    <a:pt x="7140" y="12721"/>
                    <a:pt x="6783" y="14947"/>
                    <a:pt x="6605" y="16387"/>
                  </a:cubicBezTo>
                  <a:cubicBezTo>
                    <a:pt x="6426" y="17827"/>
                    <a:pt x="6426" y="18481"/>
                    <a:pt x="6873" y="18939"/>
                  </a:cubicBezTo>
                  <a:cubicBezTo>
                    <a:pt x="7319" y="19397"/>
                    <a:pt x="8212" y="19659"/>
                    <a:pt x="9372" y="19332"/>
                  </a:cubicBezTo>
                  <a:cubicBezTo>
                    <a:pt x="10532" y="19005"/>
                    <a:pt x="11960" y="18088"/>
                    <a:pt x="13924" y="15601"/>
                  </a:cubicBezTo>
                  <a:cubicBezTo>
                    <a:pt x="15888" y="13114"/>
                    <a:pt x="18387" y="9056"/>
                    <a:pt x="19815" y="6634"/>
                  </a:cubicBezTo>
                  <a:cubicBezTo>
                    <a:pt x="21243" y="4212"/>
                    <a:pt x="21600" y="3427"/>
                    <a:pt x="21511" y="3361"/>
                  </a:cubicBezTo>
                  <a:cubicBezTo>
                    <a:pt x="21421" y="3296"/>
                    <a:pt x="20886" y="3950"/>
                    <a:pt x="20261" y="5914"/>
                  </a:cubicBezTo>
                  <a:cubicBezTo>
                    <a:pt x="19636" y="7877"/>
                    <a:pt x="18922" y="11150"/>
                    <a:pt x="18744" y="13179"/>
                  </a:cubicBezTo>
                  <a:cubicBezTo>
                    <a:pt x="18565" y="15208"/>
                    <a:pt x="18922" y="15994"/>
                    <a:pt x="19279" y="16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3" name="Line"/>
            <p:cNvSpPr/>
            <p:nvPr/>
          </p:nvSpPr>
          <p:spPr>
            <a:xfrm>
              <a:off x="8765910" y="4171950"/>
              <a:ext cx="1270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7200"/>
                    <a:pt x="10080" y="14400"/>
                    <a:pt x="13680" y="18000"/>
                  </a:cubicBezTo>
                  <a:cubicBezTo>
                    <a:pt x="17280" y="21600"/>
                    <a:pt x="1944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4" name="Line"/>
            <p:cNvSpPr/>
            <p:nvPr/>
          </p:nvSpPr>
          <p:spPr>
            <a:xfrm>
              <a:off x="8816710" y="4197350"/>
              <a:ext cx="1143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00" y="2847"/>
                    <a:pt x="11200" y="5693"/>
                    <a:pt x="7600" y="9293"/>
                  </a:cubicBezTo>
                  <a:cubicBezTo>
                    <a:pt x="4000" y="12893"/>
                    <a:pt x="2000" y="1724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5" name="Line"/>
            <p:cNvSpPr/>
            <p:nvPr/>
          </p:nvSpPr>
          <p:spPr>
            <a:xfrm>
              <a:off x="720460" y="5048250"/>
              <a:ext cx="50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6" name="Line"/>
            <p:cNvSpPr/>
            <p:nvPr/>
          </p:nvSpPr>
          <p:spPr>
            <a:xfrm>
              <a:off x="714110" y="4997450"/>
              <a:ext cx="19051" cy="370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443"/>
                    <a:pt x="9600" y="8887"/>
                    <a:pt x="12000" y="12281"/>
                  </a:cubicBezTo>
                  <a:cubicBezTo>
                    <a:pt x="14400" y="15675"/>
                    <a:pt x="14400" y="18021"/>
                    <a:pt x="14400" y="19502"/>
                  </a:cubicBezTo>
                  <a:cubicBezTo>
                    <a:pt x="14400" y="20983"/>
                    <a:pt x="14400" y="21600"/>
                    <a:pt x="15600" y="21600"/>
                  </a:cubicBezTo>
                  <a:cubicBezTo>
                    <a:pt x="16800" y="21600"/>
                    <a:pt x="19200" y="20983"/>
                    <a:pt x="21600" y="20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7" name="Line"/>
            <p:cNvSpPr/>
            <p:nvPr/>
          </p:nvSpPr>
          <p:spPr>
            <a:xfrm>
              <a:off x="652322" y="4973420"/>
              <a:ext cx="246606" cy="451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535" fill="norm" stroke="1" extrusionOk="0">
                  <a:moveTo>
                    <a:pt x="927" y="8111"/>
                  </a:moveTo>
                  <a:cubicBezTo>
                    <a:pt x="213" y="7000"/>
                    <a:pt x="-501" y="5890"/>
                    <a:pt x="481" y="4679"/>
                  </a:cubicBezTo>
                  <a:cubicBezTo>
                    <a:pt x="1463" y="3468"/>
                    <a:pt x="4140" y="2156"/>
                    <a:pt x="6639" y="1348"/>
                  </a:cubicBezTo>
                  <a:cubicBezTo>
                    <a:pt x="9139" y="541"/>
                    <a:pt x="11459" y="238"/>
                    <a:pt x="13155" y="86"/>
                  </a:cubicBezTo>
                  <a:cubicBezTo>
                    <a:pt x="14851" y="-65"/>
                    <a:pt x="15922" y="-65"/>
                    <a:pt x="17082" y="490"/>
                  </a:cubicBezTo>
                  <a:cubicBezTo>
                    <a:pt x="18243" y="1045"/>
                    <a:pt x="19492" y="2156"/>
                    <a:pt x="20206" y="4225"/>
                  </a:cubicBezTo>
                  <a:cubicBezTo>
                    <a:pt x="20920" y="6294"/>
                    <a:pt x="21099" y="9322"/>
                    <a:pt x="20117" y="11997"/>
                  </a:cubicBezTo>
                  <a:cubicBezTo>
                    <a:pt x="19135" y="14671"/>
                    <a:pt x="16993" y="16993"/>
                    <a:pt x="14940" y="18456"/>
                  </a:cubicBezTo>
                  <a:cubicBezTo>
                    <a:pt x="12887" y="19920"/>
                    <a:pt x="10924" y="20526"/>
                    <a:pt x="9228" y="20929"/>
                  </a:cubicBezTo>
                  <a:cubicBezTo>
                    <a:pt x="7532" y="21333"/>
                    <a:pt x="6104" y="21535"/>
                    <a:pt x="5122" y="21535"/>
                  </a:cubicBezTo>
                  <a:cubicBezTo>
                    <a:pt x="4140" y="21535"/>
                    <a:pt x="3605" y="21333"/>
                    <a:pt x="3069" y="211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8" name="Line"/>
            <p:cNvSpPr/>
            <p:nvPr/>
          </p:nvSpPr>
          <p:spPr>
            <a:xfrm>
              <a:off x="1069710" y="5207000"/>
              <a:ext cx="165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54" y="16200"/>
                    <a:pt x="8308" y="10800"/>
                    <a:pt x="11908" y="7200"/>
                  </a:cubicBezTo>
                  <a:cubicBezTo>
                    <a:pt x="15508" y="3600"/>
                    <a:pt x="18554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9" name="Line"/>
            <p:cNvSpPr/>
            <p:nvPr/>
          </p:nvSpPr>
          <p:spPr>
            <a:xfrm>
              <a:off x="1076060" y="5378450"/>
              <a:ext cx="158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0" name="Line"/>
            <p:cNvSpPr/>
            <p:nvPr/>
          </p:nvSpPr>
          <p:spPr>
            <a:xfrm>
              <a:off x="4301903" y="1879963"/>
              <a:ext cx="406358" cy="81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82" fill="norm" stroke="1" extrusionOk="0">
                  <a:moveTo>
                    <a:pt x="1334" y="3228"/>
                  </a:moveTo>
                  <a:cubicBezTo>
                    <a:pt x="5119" y="3228"/>
                    <a:pt x="8905" y="3228"/>
                    <a:pt x="11243" y="2951"/>
                  </a:cubicBezTo>
                  <a:cubicBezTo>
                    <a:pt x="13581" y="2674"/>
                    <a:pt x="14472" y="2120"/>
                    <a:pt x="15196" y="1567"/>
                  </a:cubicBezTo>
                  <a:cubicBezTo>
                    <a:pt x="15919" y="1013"/>
                    <a:pt x="16476" y="459"/>
                    <a:pt x="16476" y="182"/>
                  </a:cubicBezTo>
                  <a:cubicBezTo>
                    <a:pt x="16476" y="-95"/>
                    <a:pt x="15919" y="-95"/>
                    <a:pt x="13581" y="459"/>
                  </a:cubicBezTo>
                  <a:cubicBezTo>
                    <a:pt x="11243" y="1013"/>
                    <a:pt x="7123" y="2120"/>
                    <a:pt x="4396" y="3228"/>
                  </a:cubicBezTo>
                  <a:cubicBezTo>
                    <a:pt x="1668" y="4336"/>
                    <a:pt x="332" y="5443"/>
                    <a:pt x="53" y="5997"/>
                  </a:cubicBezTo>
                  <a:cubicBezTo>
                    <a:pt x="-225" y="6551"/>
                    <a:pt x="554" y="6551"/>
                    <a:pt x="3115" y="6551"/>
                  </a:cubicBezTo>
                  <a:cubicBezTo>
                    <a:pt x="5676" y="6551"/>
                    <a:pt x="10018" y="6551"/>
                    <a:pt x="12523" y="6551"/>
                  </a:cubicBezTo>
                  <a:cubicBezTo>
                    <a:pt x="15029" y="6551"/>
                    <a:pt x="15697" y="6551"/>
                    <a:pt x="15752" y="7382"/>
                  </a:cubicBezTo>
                  <a:cubicBezTo>
                    <a:pt x="15808" y="8213"/>
                    <a:pt x="15251" y="9874"/>
                    <a:pt x="13191" y="12090"/>
                  </a:cubicBezTo>
                  <a:cubicBezTo>
                    <a:pt x="11132" y="14305"/>
                    <a:pt x="7569" y="17074"/>
                    <a:pt x="5175" y="18736"/>
                  </a:cubicBezTo>
                  <a:cubicBezTo>
                    <a:pt x="2781" y="20397"/>
                    <a:pt x="1556" y="20951"/>
                    <a:pt x="1501" y="21228"/>
                  </a:cubicBezTo>
                  <a:cubicBezTo>
                    <a:pt x="1445" y="21505"/>
                    <a:pt x="2559" y="21505"/>
                    <a:pt x="5008" y="20397"/>
                  </a:cubicBezTo>
                  <a:cubicBezTo>
                    <a:pt x="7457" y="19290"/>
                    <a:pt x="11243" y="17074"/>
                    <a:pt x="14194" y="15967"/>
                  </a:cubicBezTo>
                  <a:cubicBezTo>
                    <a:pt x="17144" y="14859"/>
                    <a:pt x="19260" y="14859"/>
                    <a:pt x="21375" y="148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1" name="Line"/>
            <p:cNvSpPr/>
            <p:nvPr/>
          </p:nvSpPr>
          <p:spPr>
            <a:xfrm>
              <a:off x="4140795" y="3213894"/>
              <a:ext cx="206646" cy="100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295" fill="norm" stroke="1" extrusionOk="0">
                  <a:moveTo>
                    <a:pt x="2857" y="6581"/>
                  </a:moveTo>
                  <a:cubicBezTo>
                    <a:pt x="8311" y="4331"/>
                    <a:pt x="13766" y="2081"/>
                    <a:pt x="17038" y="956"/>
                  </a:cubicBezTo>
                  <a:cubicBezTo>
                    <a:pt x="20311" y="-169"/>
                    <a:pt x="21402" y="-169"/>
                    <a:pt x="21293" y="281"/>
                  </a:cubicBezTo>
                  <a:cubicBezTo>
                    <a:pt x="21184" y="731"/>
                    <a:pt x="19875" y="1631"/>
                    <a:pt x="17911" y="2531"/>
                  </a:cubicBezTo>
                  <a:cubicBezTo>
                    <a:pt x="15947" y="3431"/>
                    <a:pt x="13329" y="4331"/>
                    <a:pt x="11475" y="4781"/>
                  </a:cubicBezTo>
                  <a:cubicBezTo>
                    <a:pt x="9620" y="5231"/>
                    <a:pt x="8529" y="5231"/>
                    <a:pt x="8857" y="6131"/>
                  </a:cubicBezTo>
                  <a:cubicBezTo>
                    <a:pt x="9184" y="7031"/>
                    <a:pt x="10929" y="8831"/>
                    <a:pt x="11147" y="10181"/>
                  </a:cubicBezTo>
                  <a:cubicBezTo>
                    <a:pt x="11366" y="11531"/>
                    <a:pt x="10057" y="12431"/>
                    <a:pt x="8638" y="13556"/>
                  </a:cubicBezTo>
                  <a:cubicBezTo>
                    <a:pt x="7220" y="14681"/>
                    <a:pt x="5693" y="16031"/>
                    <a:pt x="3947" y="17381"/>
                  </a:cubicBezTo>
                  <a:cubicBezTo>
                    <a:pt x="2202" y="18731"/>
                    <a:pt x="238" y="20081"/>
                    <a:pt x="20" y="20756"/>
                  </a:cubicBezTo>
                  <a:cubicBezTo>
                    <a:pt x="-198" y="21431"/>
                    <a:pt x="1329" y="21431"/>
                    <a:pt x="4711" y="20981"/>
                  </a:cubicBezTo>
                  <a:cubicBezTo>
                    <a:pt x="8093" y="20531"/>
                    <a:pt x="13329" y="19631"/>
                    <a:pt x="18566" y="187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2" name="Line"/>
            <p:cNvSpPr/>
            <p:nvPr/>
          </p:nvSpPr>
          <p:spPr>
            <a:xfrm>
              <a:off x="1965060" y="4597400"/>
              <a:ext cx="77279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477"/>
                  </a:moveTo>
                  <a:cubicBezTo>
                    <a:pt x="231" y="6923"/>
                    <a:pt x="461" y="6369"/>
                    <a:pt x="695" y="6092"/>
                  </a:cubicBezTo>
                  <a:cubicBezTo>
                    <a:pt x="929" y="5815"/>
                    <a:pt x="1165" y="5815"/>
                    <a:pt x="1396" y="5815"/>
                  </a:cubicBezTo>
                  <a:cubicBezTo>
                    <a:pt x="1627" y="5815"/>
                    <a:pt x="1852" y="5815"/>
                    <a:pt x="2071" y="5677"/>
                  </a:cubicBezTo>
                  <a:cubicBezTo>
                    <a:pt x="2290" y="5538"/>
                    <a:pt x="2503" y="5262"/>
                    <a:pt x="2718" y="5123"/>
                  </a:cubicBezTo>
                  <a:cubicBezTo>
                    <a:pt x="2934" y="4985"/>
                    <a:pt x="3153" y="4985"/>
                    <a:pt x="3381" y="4985"/>
                  </a:cubicBezTo>
                  <a:cubicBezTo>
                    <a:pt x="3609" y="4985"/>
                    <a:pt x="3846" y="4985"/>
                    <a:pt x="4091" y="4985"/>
                  </a:cubicBezTo>
                  <a:cubicBezTo>
                    <a:pt x="4337" y="4985"/>
                    <a:pt x="4591" y="4985"/>
                    <a:pt x="4819" y="4846"/>
                  </a:cubicBezTo>
                  <a:cubicBezTo>
                    <a:pt x="5047" y="4708"/>
                    <a:pt x="5248" y="4431"/>
                    <a:pt x="5452" y="4154"/>
                  </a:cubicBezTo>
                  <a:cubicBezTo>
                    <a:pt x="5656" y="3877"/>
                    <a:pt x="5863" y="3600"/>
                    <a:pt x="6076" y="3323"/>
                  </a:cubicBezTo>
                  <a:cubicBezTo>
                    <a:pt x="6289" y="3046"/>
                    <a:pt x="6508" y="2769"/>
                    <a:pt x="6733" y="2492"/>
                  </a:cubicBezTo>
                  <a:cubicBezTo>
                    <a:pt x="6957" y="2215"/>
                    <a:pt x="7188" y="1938"/>
                    <a:pt x="7428" y="1662"/>
                  </a:cubicBezTo>
                  <a:cubicBezTo>
                    <a:pt x="7667" y="1385"/>
                    <a:pt x="7916" y="1108"/>
                    <a:pt x="8167" y="831"/>
                  </a:cubicBezTo>
                  <a:cubicBezTo>
                    <a:pt x="8419" y="554"/>
                    <a:pt x="8673" y="277"/>
                    <a:pt x="8928" y="138"/>
                  </a:cubicBezTo>
                  <a:cubicBezTo>
                    <a:pt x="9182" y="0"/>
                    <a:pt x="9436" y="0"/>
                    <a:pt x="9655" y="0"/>
                  </a:cubicBezTo>
                  <a:cubicBezTo>
                    <a:pt x="9874" y="0"/>
                    <a:pt x="10058" y="0"/>
                    <a:pt x="10241" y="138"/>
                  </a:cubicBezTo>
                  <a:cubicBezTo>
                    <a:pt x="10424" y="277"/>
                    <a:pt x="10608" y="554"/>
                    <a:pt x="10797" y="831"/>
                  </a:cubicBezTo>
                  <a:cubicBezTo>
                    <a:pt x="10986" y="1108"/>
                    <a:pt x="11182" y="1385"/>
                    <a:pt x="11368" y="1800"/>
                  </a:cubicBezTo>
                  <a:cubicBezTo>
                    <a:pt x="11554" y="2215"/>
                    <a:pt x="11732" y="2769"/>
                    <a:pt x="11915" y="3323"/>
                  </a:cubicBezTo>
                  <a:cubicBezTo>
                    <a:pt x="12099" y="3877"/>
                    <a:pt x="12288" y="4431"/>
                    <a:pt x="12483" y="4985"/>
                  </a:cubicBezTo>
                  <a:cubicBezTo>
                    <a:pt x="12678" y="5538"/>
                    <a:pt x="12880" y="6092"/>
                    <a:pt x="13069" y="6508"/>
                  </a:cubicBezTo>
                  <a:cubicBezTo>
                    <a:pt x="13258" y="6923"/>
                    <a:pt x="13436" y="7200"/>
                    <a:pt x="13613" y="7477"/>
                  </a:cubicBezTo>
                  <a:cubicBezTo>
                    <a:pt x="13791" y="7754"/>
                    <a:pt x="13968" y="8031"/>
                    <a:pt x="14152" y="8308"/>
                  </a:cubicBezTo>
                  <a:cubicBezTo>
                    <a:pt x="14335" y="8585"/>
                    <a:pt x="14524" y="8862"/>
                    <a:pt x="14714" y="9000"/>
                  </a:cubicBezTo>
                  <a:cubicBezTo>
                    <a:pt x="14903" y="9138"/>
                    <a:pt x="15092" y="9138"/>
                    <a:pt x="15284" y="9138"/>
                  </a:cubicBezTo>
                  <a:cubicBezTo>
                    <a:pt x="15477" y="9138"/>
                    <a:pt x="15672" y="9138"/>
                    <a:pt x="15876" y="9138"/>
                  </a:cubicBezTo>
                  <a:cubicBezTo>
                    <a:pt x="16080" y="9138"/>
                    <a:pt x="16293" y="9138"/>
                    <a:pt x="16503" y="9138"/>
                  </a:cubicBezTo>
                  <a:cubicBezTo>
                    <a:pt x="16713" y="9138"/>
                    <a:pt x="16920" y="9138"/>
                    <a:pt x="17139" y="9138"/>
                  </a:cubicBezTo>
                  <a:cubicBezTo>
                    <a:pt x="17358" y="9138"/>
                    <a:pt x="17589" y="9138"/>
                    <a:pt x="17817" y="9277"/>
                  </a:cubicBezTo>
                  <a:cubicBezTo>
                    <a:pt x="18044" y="9415"/>
                    <a:pt x="18269" y="9692"/>
                    <a:pt x="18494" y="10108"/>
                  </a:cubicBezTo>
                  <a:cubicBezTo>
                    <a:pt x="18719" y="10523"/>
                    <a:pt x="18944" y="11077"/>
                    <a:pt x="19216" y="11908"/>
                  </a:cubicBezTo>
                  <a:cubicBezTo>
                    <a:pt x="19488" y="12738"/>
                    <a:pt x="19807" y="13846"/>
                    <a:pt x="20071" y="14815"/>
                  </a:cubicBezTo>
                  <a:cubicBezTo>
                    <a:pt x="20334" y="15785"/>
                    <a:pt x="20541" y="16615"/>
                    <a:pt x="20787" y="17723"/>
                  </a:cubicBezTo>
                  <a:cubicBezTo>
                    <a:pt x="21032" y="18831"/>
                    <a:pt x="21316" y="202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3" name="Line"/>
            <p:cNvSpPr/>
            <p:nvPr/>
          </p:nvSpPr>
          <p:spPr>
            <a:xfrm>
              <a:off x="1604634" y="4944132"/>
              <a:ext cx="214377" cy="479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53" fill="norm" stroke="1" extrusionOk="0">
                  <a:moveTo>
                    <a:pt x="13824" y="1534"/>
                  </a:moveTo>
                  <a:cubicBezTo>
                    <a:pt x="13401" y="1060"/>
                    <a:pt x="12977" y="586"/>
                    <a:pt x="12236" y="302"/>
                  </a:cubicBezTo>
                  <a:cubicBezTo>
                    <a:pt x="11495" y="18"/>
                    <a:pt x="10436" y="-77"/>
                    <a:pt x="8742" y="65"/>
                  </a:cubicBezTo>
                  <a:cubicBezTo>
                    <a:pt x="7048" y="207"/>
                    <a:pt x="4719" y="586"/>
                    <a:pt x="3130" y="965"/>
                  </a:cubicBezTo>
                  <a:cubicBezTo>
                    <a:pt x="1542" y="1344"/>
                    <a:pt x="695" y="1723"/>
                    <a:pt x="272" y="2149"/>
                  </a:cubicBezTo>
                  <a:cubicBezTo>
                    <a:pt x="-152" y="2576"/>
                    <a:pt x="-152" y="3049"/>
                    <a:pt x="801" y="3476"/>
                  </a:cubicBezTo>
                  <a:cubicBezTo>
                    <a:pt x="1754" y="3902"/>
                    <a:pt x="3660" y="4281"/>
                    <a:pt x="5036" y="4897"/>
                  </a:cubicBezTo>
                  <a:cubicBezTo>
                    <a:pt x="6413" y="5512"/>
                    <a:pt x="7260" y="6365"/>
                    <a:pt x="7154" y="7265"/>
                  </a:cubicBezTo>
                  <a:cubicBezTo>
                    <a:pt x="7048" y="8165"/>
                    <a:pt x="5989" y="9112"/>
                    <a:pt x="4930" y="9728"/>
                  </a:cubicBezTo>
                  <a:cubicBezTo>
                    <a:pt x="3872" y="10344"/>
                    <a:pt x="2813" y="10628"/>
                    <a:pt x="2813" y="10676"/>
                  </a:cubicBezTo>
                  <a:cubicBezTo>
                    <a:pt x="2813" y="10723"/>
                    <a:pt x="3872" y="10534"/>
                    <a:pt x="4930" y="10391"/>
                  </a:cubicBezTo>
                  <a:cubicBezTo>
                    <a:pt x="5989" y="10249"/>
                    <a:pt x="7048" y="10155"/>
                    <a:pt x="7683" y="10344"/>
                  </a:cubicBezTo>
                  <a:cubicBezTo>
                    <a:pt x="8319" y="10534"/>
                    <a:pt x="8530" y="11007"/>
                    <a:pt x="7895" y="12049"/>
                  </a:cubicBezTo>
                  <a:cubicBezTo>
                    <a:pt x="7260" y="13091"/>
                    <a:pt x="5777" y="14702"/>
                    <a:pt x="4507" y="16076"/>
                  </a:cubicBezTo>
                  <a:cubicBezTo>
                    <a:pt x="3236" y="17449"/>
                    <a:pt x="2177" y="18586"/>
                    <a:pt x="1648" y="19391"/>
                  </a:cubicBezTo>
                  <a:cubicBezTo>
                    <a:pt x="1119" y="20197"/>
                    <a:pt x="1119" y="20670"/>
                    <a:pt x="1648" y="21002"/>
                  </a:cubicBezTo>
                  <a:cubicBezTo>
                    <a:pt x="2177" y="21334"/>
                    <a:pt x="3236" y="21523"/>
                    <a:pt x="6413" y="21428"/>
                  </a:cubicBezTo>
                  <a:cubicBezTo>
                    <a:pt x="9589" y="21334"/>
                    <a:pt x="14883" y="20955"/>
                    <a:pt x="17742" y="20765"/>
                  </a:cubicBezTo>
                  <a:cubicBezTo>
                    <a:pt x="20601" y="20576"/>
                    <a:pt x="21024" y="20576"/>
                    <a:pt x="21448" y="205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4" name="Line"/>
            <p:cNvSpPr/>
            <p:nvPr/>
          </p:nvSpPr>
          <p:spPr>
            <a:xfrm>
              <a:off x="1908906" y="4972992"/>
              <a:ext cx="154267" cy="365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544" fill="norm" stroke="1" extrusionOk="0">
                  <a:moveTo>
                    <a:pt x="4184" y="4064"/>
                  </a:moveTo>
                  <a:cubicBezTo>
                    <a:pt x="4472" y="8060"/>
                    <a:pt x="4760" y="12055"/>
                    <a:pt x="4904" y="14677"/>
                  </a:cubicBezTo>
                  <a:cubicBezTo>
                    <a:pt x="5048" y="17299"/>
                    <a:pt x="5048" y="18547"/>
                    <a:pt x="5048" y="19609"/>
                  </a:cubicBezTo>
                  <a:cubicBezTo>
                    <a:pt x="5048" y="20670"/>
                    <a:pt x="5048" y="21544"/>
                    <a:pt x="4616" y="21544"/>
                  </a:cubicBezTo>
                  <a:cubicBezTo>
                    <a:pt x="4184" y="21544"/>
                    <a:pt x="3320" y="20670"/>
                    <a:pt x="2744" y="18547"/>
                  </a:cubicBezTo>
                  <a:cubicBezTo>
                    <a:pt x="2168" y="16425"/>
                    <a:pt x="1880" y="13054"/>
                    <a:pt x="2312" y="10120"/>
                  </a:cubicBezTo>
                  <a:cubicBezTo>
                    <a:pt x="2744" y="7186"/>
                    <a:pt x="3896" y="4689"/>
                    <a:pt x="4904" y="3190"/>
                  </a:cubicBezTo>
                  <a:cubicBezTo>
                    <a:pt x="5912" y="1692"/>
                    <a:pt x="6776" y="1193"/>
                    <a:pt x="7784" y="756"/>
                  </a:cubicBezTo>
                  <a:cubicBezTo>
                    <a:pt x="8792" y="319"/>
                    <a:pt x="9944" y="-56"/>
                    <a:pt x="11240" y="6"/>
                  </a:cubicBezTo>
                  <a:cubicBezTo>
                    <a:pt x="12536" y="69"/>
                    <a:pt x="13976" y="568"/>
                    <a:pt x="15848" y="2316"/>
                  </a:cubicBezTo>
                  <a:cubicBezTo>
                    <a:pt x="17720" y="4064"/>
                    <a:pt x="20024" y="7061"/>
                    <a:pt x="20744" y="9620"/>
                  </a:cubicBezTo>
                  <a:cubicBezTo>
                    <a:pt x="21464" y="12180"/>
                    <a:pt x="20600" y="14302"/>
                    <a:pt x="18152" y="15863"/>
                  </a:cubicBezTo>
                  <a:cubicBezTo>
                    <a:pt x="15704" y="17424"/>
                    <a:pt x="11672" y="18423"/>
                    <a:pt x="8936" y="18922"/>
                  </a:cubicBezTo>
                  <a:cubicBezTo>
                    <a:pt x="6200" y="19421"/>
                    <a:pt x="4760" y="19421"/>
                    <a:pt x="3176" y="19359"/>
                  </a:cubicBezTo>
                  <a:cubicBezTo>
                    <a:pt x="1592" y="19297"/>
                    <a:pt x="-136" y="19172"/>
                    <a:pt x="8" y="19109"/>
                  </a:cubicBezTo>
                  <a:cubicBezTo>
                    <a:pt x="152" y="19047"/>
                    <a:pt x="2168" y="19047"/>
                    <a:pt x="3896" y="18984"/>
                  </a:cubicBezTo>
                  <a:cubicBezTo>
                    <a:pt x="5624" y="18922"/>
                    <a:pt x="7064" y="18797"/>
                    <a:pt x="8504" y="186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5" name="Line"/>
            <p:cNvSpPr/>
            <p:nvPr/>
          </p:nvSpPr>
          <p:spPr>
            <a:xfrm>
              <a:off x="2149210" y="5232400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6" name="Line"/>
            <p:cNvSpPr/>
            <p:nvPr/>
          </p:nvSpPr>
          <p:spPr>
            <a:xfrm>
              <a:off x="2142860" y="5321300"/>
              <a:ext cx="1016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50" y="5082"/>
                    <a:pt x="9900" y="10165"/>
                    <a:pt x="6300" y="13765"/>
                  </a:cubicBezTo>
                  <a:cubicBezTo>
                    <a:pt x="2700" y="17365"/>
                    <a:pt x="1350" y="194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7" name="Line"/>
            <p:cNvSpPr/>
            <p:nvPr/>
          </p:nvSpPr>
          <p:spPr>
            <a:xfrm>
              <a:off x="2445216" y="5011208"/>
              <a:ext cx="125373" cy="331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1531" fill="norm" stroke="1" extrusionOk="0">
                  <a:moveTo>
                    <a:pt x="7719" y="4471"/>
                  </a:moveTo>
                  <a:cubicBezTo>
                    <a:pt x="6674" y="7635"/>
                    <a:pt x="5629" y="10800"/>
                    <a:pt x="4758" y="13276"/>
                  </a:cubicBezTo>
                  <a:cubicBezTo>
                    <a:pt x="3887" y="15753"/>
                    <a:pt x="3190" y="17541"/>
                    <a:pt x="2493" y="18986"/>
                  </a:cubicBezTo>
                  <a:cubicBezTo>
                    <a:pt x="1796" y="20430"/>
                    <a:pt x="1100" y="21531"/>
                    <a:pt x="751" y="21531"/>
                  </a:cubicBezTo>
                  <a:cubicBezTo>
                    <a:pt x="403" y="21531"/>
                    <a:pt x="403" y="20430"/>
                    <a:pt x="403" y="17816"/>
                  </a:cubicBezTo>
                  <a:cubicBezTo>
                    <a:pt x="403" y="15202"/>
                    <a:pt x="403" y="11075"/>
                    <a:pt x="1448" y="8117"/>
                  </a:cubicBezTo>
                  <a:cubicBezTo>
                    <a:pt x="2493" y="5159"/>
                    <a:pt x="4583" y="3370"/>
                    <a:pt x="6325" y="2201"/>
                  </a:cubicBezTo>
                  <a:cubicBezTo>
                    <a:pt x="8067" y="1032"/>
                    <a:pt x="9461" y="481"/>
                    <a:pt x="11029" y="206"/>
                  </a:cubicBezTo>
                  <a:cubicBezTo>
                    <a:pt x="12596" y="-69"/>
                    <a:pt x="14338" y="-69"/>
                    <a:pt x="15732" y="206"/>
                  </a:cubicBezTo>
                  <a:cubicBezTo>
                    <a:pt x="17125" y="481"/>
                    <a:pt x="18171" y="1032"/>
                    <a:pt x="19216" y="3027"/>
                  </a:cubicBezTo>
                  <a:cubicBezTo>
                    <a:pt x="20261" y="5021"/>
                    <a:pt x="21306" y="8461"/>
                    <a:pt x="20087" y="11075"/>
                  </a:cubicBezTo>
                  <a:cubicBezTo>
                    <a:pt x="18867" y="13689"/>
                    <a:pt x="15383" y="15477"/>
                    <a:pt x="12422" y="16647"/>
                  </a:cubicBezTo>
                  <a:cubicBezTo>
                    <a:pt x="9461" y="17816"/>
                    <a:pt x="7022" y="18367"/>
                    <a:pt x="4932" y="18711"/>
                  </a:cubicBezTo>
                  <a:cubicBezTo>
                    <a:pt x="2841" y="19055"/>
                    <a:pt x="1100" y="19192"/>
                    <a:pt x="403" y="19261"/>
                  </a:cubicBezTo>
                  <a:cubicBezTo>
                    <a:pt x="-294" y="19330"/>
                    <a:pt x="54" y="19330"/>
                    <a:pt x="403" y="193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8" name="Line"/>
            <p:cNvSpPr/>
            <p:nvPr/>
          </p:nvSpPr>
          <p:spPr>
            <a:xfrm>
              <a:off x="2587360" y="5252361"/>
              <a:ext cx="146051" cy="101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0" y="5100"/>
                  </a:moveTo>
                  <a:cubicBezTo>
                    <a:pt x="939" y="3337"/>
                    <a:pt x="1878" y="1573"/>
                    <a:pt x="3130" y="692"/>
                  </a:cubicBezTo>
                  <a:cubicBezTo>
                    <a:pt x="4383" y="-190"/>
                    <a:pt x="5948" y="-190"/>
                    <a:pt x="7357" y="471"/>
                  </a:cubicBezTo>
                  <a:cubicBezTo>
                    <a:pt x="8765" y="1132"/>
                    <a:pt x="10017" y="2455"/>
                    <a:pt x="10017" y="5100"/>
                  </a:cubicBezTo>
                  <a:cubicBezTo>
                    <a:pt x="10017" y="7745"/>
                    <a:pt x="8765" y="11712"/>
                    <a:pt x="7513" y="14357"/>
                  </a:cubicBezTo>
                  <a:cubicBezTo>
                    <a:pt x="6261" y="17002"/>
                    <a:pt x="5009" y="18324"/>
                    <a:pt x="5322" y="19426"/>
                  </a:cubicBezTo>
                  <a:cubicBezTo>
                    <a:pt x="5635" y="20528"/>
                    <a:pt x="7513" y="21410"/>
                    <a:pt x="10487" y="21190"/>
                  </a:cubicBezTo>
                  <a:cubicBezTo>
                    <a:pt x="13461" y="20969"/>
                    <a:pt x="17530" y="19647"/>
                    <a:pt x="21600" y="18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9" name="Line"/>
            <p:cNvSpPr/>
            <p:nvPr/>
          </p:nvSpPr>
          <p:spPr>
            <a:xfrm>
              <a:off x="2758810" y="5321300"/>
              <a:ext cx="571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4431"/>
                    <a:pt x="8800" y="8862"/>
                    <a:pt x="5200" y="12462"/>
                  </a:cubicBezTo>
                  <a:cubicBezTo>
                    <a:pt x="1600" y="16062"/>
                    <a:pt x="800" y="188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0" name="Line"/>
            <p:cNvSpPr/>
            <p:nvPr/>
          </p:nvSpPr>
          <p:spPr>
            <a:xfrm>
              <a:off x="2885810" y="5346700"/>
              <a:ext cx="2032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1" name="Line"/>
            <p:cNvSpPr/>
            <p:nvPr/>
          </p:nvSpPr>
          <p:spPr>
            <a:xfrm>
              <a:off x="3222360" y="5340350"/>
              <a:ext cx="508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2" name="Line"/>
            <p:cNvSpPr/>
            <p:nvPr/>
          </p:nvSpPr>
          <p:spPr>
            <a:xfrm>
              <a:off x="3343010" y="5346699"/>
              <a:ext cx="1270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3" name="Line"/>
            <p:cNvSpPr/>
            <p:nvPr/>
          </p:nvSpPr>
          <p:spPr>
            <a:xfrm>
              <a:off x="3704960" y="5018201"/>
              <a:ext cx="154173" cy="400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390" fill="norm" stroke="1" extrusionOk="0">
                  <a:moveTo>
                    <a:pt x="6048" y="4659"/>
                  </a:moveTo>
                  <a:cubicBezTo>
                    <a:pt x="4896" y="6581"/>
                    <a:pt x="3744" y="8504"/>
                    <a:pt x="3600" y="10426"/>
                  </a:cubicBezTo>
                  <a:cubicBezTo>
                    <a:pt x="3456" y="12349"/>
                    <a:pt x="4320" y="14271"/>
                    <a:pt x="4752" y="15741"/>
                  </a:cubicBezTo>
                  <a:cubicBezTo>
                    <a:pt x="5184" y="17212"/>
                    <a:pt x="5184" y="18229"/>
                    <a:pt x="4896" y="18456"/>
                  </a:cubicBezTo>
                  <a:cubicBezTo>
                    <a:pt x="4608" y="18682"/>
                    <a:pt x="4032" y="18116"/>
                    <a:pt x="3600" y="16081"/>
                  </a:cubicBezTo>
                  <a:cubicBezTo>
                    <a:pt x="3168" y="14045"/>
                    <a:pt x="2880" y="10539"/>
                    <a:pt x="3168" y="7825"/>
                  </a:cubicBezTo>
                  <a:cubicBezTo>
                    <a:pt x="3456" y="5111"/>
                    <a:pt x="4320" y="3189"/>
                    <a:pt x="5328" y="2001"/>
                  </a:cubicBezTo>
                  <a:cubicBezTo>
                    <a:pt x="6336" y="814"/>
                    <a:pt x="7488" y="361"/>
                    <a:pt x="8784" y="135"/>
                  </a:cubicBezTo>
                  <a:cubicBezTo>
                    <a:pt x="10080" y="-91"/>
                    <a:pt x="11520" y="-91"/>
                    <a:pt x="13392" y="588"/>
                  </a:cubicBezTo>
                  <a:cubicBezTo>
                    <a:pt x="15264" y="1266"/>
                    <a:pt x="17568" y="2623"/>
                    <a:pt x="19152" y="4659"/>
                  </a:cubicBezTo>
                  <a:cubicBezTo>
                    <a:pt x="20736" y="6694"/>
                    <a:pt x="21600" y="9408"/>
                    <a:pt x="20448" y="11896"/>
                  </a:cubicBezTo>
                  <a:cubicBezTo>
                    <a:pt x="19296" y="14384"/>
                    <a:pt x="16128" y="16646"/>
                    <a:pt x="12960" y="18229"/>
                  </a:cubicBezTo>
                  <a:cubicBezTo>
                    <a:pt x="9792" y="19813"/>
                    <a:pt x="6624" y="20717"/>
                    <a:pt x="4464" y="21113"/>
                  </a:cubicBezTo>
                  <a:cubicBezTo>
                    <a:pt x="2304" y="21509"/>
                    <a:pt x="1152" y="21396"/>
                    <a:pt x="0" y="21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4" name="Line"/>
            <p:cNvSpPr/>
            <p:nvPr/>
          </p:nvSpPr>
          <p:spPr>
            <a:xfrm>
              <a:off x="3893016" y="5303197"/>
              <a:ext cx="97695" cy="11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30" fill="norm" stroke="1" extrusionOk="0">
                  <a:moveTo>
                    <a:pt x="1910" y="2104"/>
                  </a:moveTo>
                  <a:cubicBezTo>
                    <a:pt x="1910" y="5893"/>
                    <a:pt x="1910" y="9683"/>
                    <a:pt x="1680" y="12525"/>
                  </a:cubicBezTo>
                  <a:cubicBezTo>
                    <a:pt x="1450" y="15367"/>
                    <a:pt x="991" y="17262"/>
                    <a:pt x="531" y="17262"/>
                  </a:cubicBezTo>
                  <a:cubicBezTo>
                    <a:pt x="72" y="17262"/>
                    <a:pt x="-388" y="15367"/>
                    <a:pt x="531" y="12714"/>
                  </a:cubicBezTo>
                  <a:cubicBezTo>
                    <a:pt x="1450" y="10062"/>
                    <a:pt x="3748" y="6651"/>
                    <a:pt x="5816" y="4188"/>
                  </a:cubicBezTo>
                  <a:cubicBezTo>
                    <a:pt x="7884" y="1725"/>
                    <a:pt x="9723" y="209"/>
                    <a:pt x="11791" y="19"/>
                  </a:cubicBezTo>
                  <a:cubicBezTo>
                    <a:pt x="13859" y="-170"/>
                    <a:pt x="16157" y="967"/>
                    <a:pt x="17765" y="4756"/>
                  </a:cubicBezTo>
                  <a:cubicBezTo>
                    <a:pt x="19374" y="8546"/>
                    <a:pt x="20293" y="14988"/>
                    <a:pt x="21212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5" name="Line"/>
            <p:cNvSpPr/>
            <p:nvPr/>
          </p:nvSpPr>
          <p:spPr>
            <a:xfrm>
              <a:off x="4085960" y="4947593"/>
              <a:ext cx="98152" cy="437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553" fill="norm" stroke="1" extrusionOk="0">
                  <a:moveTo>
                    <a:pt x="0" y="892"/>
                  </a:moveTo>
                  <a:cubicBezTo>
                    <a:pt x="2700" y="475"/>
                    <a:pt x="5400" y="57"/>
                    <a:pt x="7650" y="5"/>
                  </a:cubicBezTo>
                  <a:cubicBezTo>
                    <a:pt x="9900" y="-47"/>
                    <a:pt x="11700" y="266"/>
                    <a:pt x="12600" y="736"/>
                  </a:cubicBezTo>
                  <a:cubicBezTo>
                    <a:pt x="13500" y="1205"/>
                    <a:pt x="13500" y="1831"/>
                    <a:pt x="11700" y="2823"/>
                  </a:cubicBezTo>
                  <a:cubicBezTo>
                    <a:pt x="9900" y="3814"/>
                    <a:pt x="6300" y="5170"/>
                    <a:pt x="4050" y="6110"/>
                  </a:cubicBezTo>
                  <a:cubicBezTo>
                    <a:pt x="1800" y="7049"/>
                    <a:pt x="900" y="7570"/>
                    <a:pt x="1125" y="8040"/>
                  </a:cubicBezTo>
                  <a:cubicBezTo>
                    <a:pt x="1350" y="8510"/>
                    <a:pt x="2700" y="8927"/>
                    <a:pt x="5850" y="9762"/>
                  </a:cubicBezTo>
                  <a:cubicBezTo>
                    <a:pt x="9000" y="10596"/>
                    <a:pt x="13950" y="11849"/>
                    <a:pt x="17100" y="13414"/>
                  </a:cubicBezTo>
                  <a:cubicBezTo>
                    <a:pt x="20250" y="14979"/>
                    <a:pt x="21600" y="16857"/>
                    <a:pt x="20475" y="18162"/>
                  </a:cubicBezTo>
                  <a:cubicBezTo>
                    <a:pt x="19350" y="19466"/>
                    <a:pt x="15750" y="20196"/>
                    <a:pt x="12375" y="20666"/>
                  </a:cubicBezTo>
                  <a:cubicBezTo>
                    <a:pt x="9000" y="21136"/>
                    <a:pt x="5850" y="21344"/>
                    <a:pt x="2700" y="21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6" name="Line"/>
            <p:cNvSpPr/>
            <p:nvPr/>
          </p:nvSpPr>
          <p:spPr>
            <a:xfrm>
              <a:off x="5254277" y="4923632"/>
              <a:ext cx="173241" cy="396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428" fill="norm" stroke="1" extrusionOk="0">
                  <a:moveTo>
                    <a:pt x="2271" y="6385"/>
                  </a:moveTo>
                  <a:cubicBezTo>
                    <a:pt x="1517" y="8900"/>
                    <a:pt x="764" y="11414"/>
                    <a:pt x="512" y="13414"/>
                  </a:cubicBezTo>
                  <a:cubicBezTo>
                    <a:pt x="261" y="15414"/>
                    <a:pt x="512" y="16900"/>
                    <a:pt x="638" y="18214"/>
                  </a:cubicBezTo>
                  <a:cubicBezTo>
                    <a:pt x="764" y="19528"/>
                    <a:pt x="764" y="20671"/>
                    <a:pt x="764" y="20957"/>
                  </a:cubicBezTo>
                  <a:cubicBezTo>
                    <a:pt x="764" y="21242"/>
                    <a:pt x="764" y="20671"/>
                    <a:pt x="512" y="18785"/>
                  </a:cubicBezTo>
                  <a:cubicBezTo>
                    <a:pt x="261" y="16900"/>
                    <a:pt x="-241" y="13700"/>
                    <a:pt x="136" y="10671"/>
                  </a:cubicBezTo>
                  <a:cubicBezTo>
                    <a:pt x="512" y="7642"/>
                    <a:pt x="1768" y="4785"/>
                    <a:pt x="2899" y="3014"/>
                  </a:cubicBezTo>
                  <a:cubicBezTo>
                    <a:pt x="4029" y="1242"/>
                    <a:pt x="5033" y="557"/>
                    <a:pt x="6164" y="214"/>
                  </a:cubicBezTo>
                  <a:cubicBezTo>
                    <a:pt x="7294" y="-129"/>
                    <a:pt x="8550" y="-129"/>
                    <a:pt x="10685" y="728"/>
                  </a:cubicBezTo>
                  <a:cubicBezTo>
                    <a:pt x="12819" y="1585"/>
                    <a:pt x="15833" y="3300"/>
                    <a:pt x="17968" y="5700"/>
                  </a:cubicBezTo>
                  <a:cubicBezTo>
                    <a:pt x="20103" y="8100"/>
                    <a:pt x="21359" y="11185"/>
                    <a:pt x="19978" y="13757"/>
                  </a:cubicBezTo>
                  <a:cubicBezTo>
                    <a:pt x="18596" y="16328"/>
                    <a:pt x="14578" y="18385"/>
                    <a:pt x="11689" y="19585"/>
                  </a:cubicBezTo>
                  <a:cubicBezTo>
                    <a:pt x="8801" y="20785"/>
                    <a:pt x="7043" y="21128"/>
                    <a:pt x="5033" y="21300"/>
                  </a:cubicBezTo>
                  <a:cubicBezTo>
                    <a:pt x="3024" y="21471"/>
                    <a:pt x="764" y="21471"/>
                    <a:pt x="387" y="21300"/>
                  </a:cubicBezTo>
                  <a:cubicBezTo>
                    <a:pt x="10" y="21128"/>
                    <a:pt x="1517" y="20785"/>
                    <a:pt x="3024" y="20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7" name="Line"/>
            <p:cNvSpPr/>
            <p:nvPr/>
          </p:nvSpPr>
          <p:spPr>
            <a:xfrm>
              <a:off x="5495660" y="5270499"/>
              <a:ext cx="1" cy="1143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8" name="Line"/>
            <p:cNvSpPr/>
            <p:nvPr/>
          </p:nvSpPr>
          <p:spPr>
            <a:xfrm>
              <a:off x="5495660" y="5168900"/>
              <a:ext cx="44447" cy="51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0956" fill="norm" stroke="1" extrusionOk="0">
                  <a:moveTo>
                    <a:pt x="5891" y="0"/>
                  </a:moveTo>
                  <a:cubicBezTo>
                    <a:pt x="3927" y="4320"/>
                    <a:pt x="1964" y="8640"/>
                    <a:pt x="2455" y="12528"/>
                  </a:cubicBezTo>
                  <a:cubicBezTo>
                    <a:pt x="2945" y="16416"/>
                    <a:pt x="5891" y="19872"/>
                    <a:pt x="9818" y="20736"/>
                  </a:cubicBezTo>
                  <a:cubicBezTo>
                    <a:pt x="13745" y="21600"/>
                    <a:pt x="18655" y="19872"/>
                    <a:pt x="20127" y="16416"/>
                  </a:cubicBezTo>
                  <a:cubicBezTo>
                    <a:pt x="21600" y="12960"/>
                    <a:pt x="19636" y="7776"/>
                    <a:pt x="15709" y="6480"/>
                  </a:cubicBezTo>
                  <a:cubicBezTo>
                    <a:pt x="11782" y="5184"/>
                    <a:pt x="5891" y="7776"/>
                    <a:pt x="0" y="10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9" name="Line"/>
            <p:cNvSpPr/>
            <p:nvPr/>
          </p:nvSpPr>
          <p:spPr>
            <a:xfrm>
              <a:off x="5876660" y="5143500"/>
              <a:ext cx="171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67" y="2880"/>
                    <a:pt x="10133" y="5760"/>
                    <a:pt x="13733" y="9360"/>
                  </a:cubicBezTo>
                  <a:cubicBezTo>
                    <a:pt x="17333" y="12960"/>
                    <a:pt x="19467" y="172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0" name="Line"/>
            <p:cNvSpPr/>
            <p:nvPr/>
          </p:nvSpPr>
          <p:spPr>
            <a:xfrm>
              <a:off x="5870310" y="5257800"/>
              <a:ext cx="1778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1" name="Line"/>
            <p:cNvSpPr/>
            <p:nvPr/>
          </p:nvSpPr>
          <p:spPr>
            <a:xfrm>
              <a:off x="6187810" y="5041900"/>
              <a:ext cx="24765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85" y="1342"/>
                    <a:pt x="5169" y="2685"/>
                    <a:pt x="8031" y="4637"/>
                  </a:cubicBezTo>
                  <a:cubicBezTo>
                    <a:pt x="10892" y="6590"/>
                    <a:pt x="14031" y="9153"/>
                    <a:pt x="16338" y="12081"/>
                  </a:cubicBezTo>
                  <a:cubicBezTo>
                    <a:pt x="18646" y="15010"/>
                    <a:pt x="20123" y="1830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2" name="Line"/>
            <p:cNvSpPr/>
            <p:nvPr/>
          </p:nvSpPr>
          <p:spPr>
            <a:xfrm>
              <a:off x="6261564" y="5073650"/>
              <a:ext cx="161197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21363" y="0"/>
                  </a:moveTo>
                  <a:cubicBezTo>
                    <a:pt x="17436" y="3200"/>
                    <a:pt x="13508" y="6400"/>
                    <a:pt x="10563" y="8933"/>
                  </a:cubicBezTo>
                  <a:cubicBezTo>
                    <a:pt x="7618" y="11467"/>
                    <a:pt x="5654" y="13333"/>
                    <a:pt x="3831" y="15133"/>
                  </a:cubicBezTo>
                  <a:cubicBezTo>
                    <a:pt x="2007" y="16933"/>
                    <a:pt x="324" y="18667"/>
                    <a:pt x="44" y="19733"/>
                  </a:cubicBezTo>
                  <a:cubicBezTo>
                    <a:pt x="-237" y="20800"/>
                    <a:pt x="885" y="21200"/>
                    <a:pt x="200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3" name="Line"/>
            <p:cNvSpPr/>
            <p:nvPr/>
          </p:nvSpPr>
          <p:spPr>
            <a:xfrm>
              <a:off x="6524360" y="5334000"/>
              <a:ext cx="1" cy="1143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4" name="Line"/>
            <p:cNvSpPr/>
            <p:nvPr/>
          </p:nvSpPr>
          <p:spPr>
            <a:xfrm>
              <a:off x="6506252" y="5256579"/>
              <a:ext cx="62559" cy="58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0543" fill="norm" stroke="1" extrusionOk="0">
                  <a:moveTo>
                    <a:pt x="10480" y="7133"/>
                  </a:moveTo>
                  <a:cubicBezTo>
                    <a:pt x="9040" y="10857"/>
                    <a:pt x="7600" y="14582"/>
                    <a:pt x="8680" y="17188"/>
                  </a:cubicBezTo>
                  <a:cubicBezTo>
                    <a:pt x="9760" y="19795"/>
                    <a:pt x="13360" y="21285"/>
                    <a:pt x="16240" y="20168"/>
                  </a:cubicBezTo>
                  <a:cubicBezTo>
                    <a:pt x="19120" y="19051"/>
                    <a:pt x="21280" y="15326"/>
                    <a:pt x="21280" y="11975"/>
                  </a:cubicBezTo>
                  <a:cubicBezTo>
                    <a:pt x="21280" y="8623"/>
                    <a:pt x="19120" y="5644"/>
                    <a:pt x="16240" y="3409"/>
                  </a:cubicBezTo>
                  <a:cubicBezTo>
                    <a:pt x="13360" y="1175"/>
                    <a:pt x="9760" y="-315"/>
                    <a:pt x="6520" y="57"/>
                  </a:cubicBezTo>
                  <a:cubicBezTo>
                    <a:pt x="3280" y="430"/>
                    <a:pt x="400" y="2664"/>
                    <a:pt x="40" y="4526"/>
                  </a:cubicBezTo>
                  <a:cubicBezTo>
                    <a:pt x="-320" y="6388"/>
                    <a:pt x="1840" y="7878"/>
                    <a:pt x="4000" y="9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5" name="Line"/>
            <p:cNvSpPr/>
            <p:nvPr/>
          </p:nvSpPr>
          <p:spPr>
            <a:xfrm>
              <a:off x="6670410" y="5270500"/>
              <a:ext cx="2032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5" y="16800"/>
                    <a:pt x="11250" y="12000"/>
                    <a:pt x="14850" y="8400"/>
                  </a:cubicBezTo>
                  <a:cubicBezTo>
                    <a:pt x="18450" y="4800"/>
                    <a:pt x="20025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6" name="Line"/>
            <p:cNvSpPr/>
            <p:nvPr/>
          </p:nvSpPr>
          <p:spPr>
            <a:xfrm>
              <a:off x="7000610" y="5073650"/>
              <a:ext cx="2159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2979"/>
                    <a:pt x="7624" y="5959"/>
                    <a:pt x="10482" y="8690"/>
                  </a:cubicBezTo>
                  <a:cubicBezTo>
                    <a:pt x="13341" y="11421"/>
                    <a:pt x="15247" y="13903"/>
                    <a:pt x="16941" y="16014"/>
                  </a:cubicBezTo>
                  <a:cubicBezTo>
                    <a:pt x="18635" y="18124"/>
                    <a:pt x="20118" y="1986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7" name="Line"/>
            <p:cNvSpPr/>
            <p:nvPr/>
          </p:nvSpPr>
          <p:spPr>
            <a:xfrm>
              <a:off x="7116762" y="5091099"/>
              <a:ext cx="169599" cy="3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33" fill="norm" stroke="1" extrusionOk="0">
                  <a:moveTo>
                    <a:pt x="21367" y="101"/>
                  </a:moveTo>
                  <a:cubicBezTo>
                    <a:pt x="20034" y="-33"/>
                    <a:pt x="18700" y="-167"/>
                    <a:pt x="17234" y="638"/>
                  </a:cubicBezTo>
                  <a:cubicBezTo>
                    <a:pt x="15767" y="1443"/>
                    <a:pt x="14167" y="3187"/>
                    <a:pt x="12167" y="5199"/>
                  </a:cubicBezTo>
                  <a:cubicBezTo>
                    <a:pt x="10167" y="7212"/>
                    <a:pt x="7767" y="9493"/>
                    <a:pt x="5634" y="11572"/>
                  </a:cubicBezTo>
                  <a:cubicBezTo>
                    <a:pt x="3500" y="13652"/>
                    <a:pt x="1634" y="15530"/>
                    <a:pt x="700" y="17006"/>
                  </a:cubicBezTo>
                  <a:cubicBezTo>
                    <a:pt x="-233" y="18481"/>
                    <a:pt x="-233" y="19555"/>
                    <a:pt x="700" y="20226"/>
                  </a:cubicBezTo>
                  <a:cubicBezTo>
                    <a:pt x="1634" y="20896"/>
                    <a:pt x="3500" y="21165"/>
                    <a:pt x="5367" y="21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8" name="Line"/>
            <p:cNvSpPr/>
            <p:nvPr/>
          </p:nvSpPr>
          <p:spPr>
            <a:xfrm>
              <a:off x="7271216" y="5372100"/>
              <a:ext cx="27845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2769"/>
                    <a:pt x="-1304" y="5538"/>
                    <a:pt x="1782" y="9138"/>
                  </a:cubicBezTo>
                  <a:cubicBezTo>
                    <a:pt x="4867" y="12738"/>
                    <a:pt x="12582" y="17169"/>
                    <a:pt x="202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9" name="Line"/>
            <p:cNvSpPr/>
            <p:nvPr/>
          </p:nvSpPr>
          <p:spPr>
            <a:xfrm>
              <a:off x="7298515" y="5270499"/>
              <a:ext cx="51346" cy="56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0670" fill="norm" stroke="1" extrusionOk="0">
                  <a:moveTo>
                    <a:pt x="7998" y="0"/>
                  </a:moveTo>
                  <a:cubicBezTo>
                    <a:pt x="4542" y="2314"/>
                    <a:pt x="1086" y="4629"/>
                    <a:pt x="222" y="7714"/>
                  </a:cubicBezTo>
                  <a:cubicBezTo>
                    <a:pt x="-642" y="10800"/>
                    <a:pt x="1086" y="14657"/>
                    <a:pt x="4110" y="17357"/>
                  </a:cubicBezTo>
                  <a:cubicBezTo>
                    <a:pt x="7134" y="20057"/>
                    <a:pt x="11454" y="21600"/>
                    <a:pt x="14478" y="20057"/>
                  </a:cubicBezTo>
                  <a:cubicBezTo>
                    <a:pt x="17502" y="18514"/>
                    <a:pt x="19230" y="13886"/>
                    <a:pt x="20958" y="9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0" name="Line"/>
            <p:cNvSpPr/>
            <p:nvPr/>
          </p:nvSpPr>
          <p:spPr>
            <a:xfrm>
              <a:off x="2009510" y="5988049"/>
              <a:ext cx="38101" cy="316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0"/>
                  </a:moveTo>
                  <a:cubicBezTo>
                    <a:pt x="0" y="5760"/>
                    <a:pt x="0" y="11520"/>
                    <a:pt x="0" y="14760"/>
                  </a:cubicBezTo>
                  <a:cubicBezTo>
                    <a:pt x="0" y="18000"/>
                    <a:pt x="0" y="18720"/>
                    <a:pt x="1800" y="19584"/>
                  </a:cubicBezTo>
                  <a:cubicBezTo>
                    <a:pt x="3600" y="20448"/>
                    <a:pt x="7200" y="21456"/>
                    <a:pt x="10800" y="21528"/>
                  </a:cubicBezTo>
                  <a:cubicBezTo>
                    <a:pt x="14400" y="21600"/>
                    <a:pt x="18000" y="20736"/>
                    <a:pt x="21600" y="198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1" name="Line"/>
            <p:cNvSpPr/>
            <p:nvPr/>
          </p:nvSpPr>
          <p:spPr>
            <a:xfrm>
              <a:off x="1990460" y="5948731"/>
              <a:ext cx="188680" cy="384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450" fill="norm" stroke="1" extrusionOk="0">
                  <a:moveTo>
                    <a:pt x="0" y="2547"/>
                  </a:moveTo>
                  <a:cubicBezTo>
                    <a:pt x="0" y="1839"/>
                    <a:pt x="0" y="1130"/>
                    <a:pt x="593" y="658"/>
                  </a:cubicBezTo>
                  <a:cubicBezTo>
                    <a:pt x="1187" y="186"/>
                    <a:pt x="2374" y="-50"/>
                    <a:pt x="4035" y="9"/>
                  </a:cubicBezTo>
                  <a:cubicBezTo>
                    <a:pt x="5697" y="68"/>
                    <a:pt x="7833" y="422"/>
                    <a:pt x="10681" y="1366"/>
                  </a:cubicBezTo>
                  <a:cubicBezTo>
                    <a:pt x="13530" y="2311"/>
                    <a:pt x="17090" y="3845"/>
                    <a:pt x="19108" y="5557"/>
                  </a:cubicBezTo>
                  <a:cubicBezTo>
                    <a:pt x="21125" y="7268"/>
                    <a:pt x="21600" y="9157"/>
                    <a:pt x="20769" y="10927"/>
                  </a:cubicBezTo>
                  <a:cubicBezTo>
                    <a:pt x="19938" y="12698"/>
                    <a:pt x="17802" y="14350"/>
                    <a:pt x="14716" y="15825"/>
                  </a:cubicBezTo>
                  <a:cubicBezTo>
                    <a:pt x="11631" y="17301"/>
                    <a:pt x="7596" y="18599"/>
                    <a:pt x="5222" y="19543"/>
                  </a:cubicBezTo>
                  <a:cubicBezTo>
                    <a:pt x="2848" y="20488"/>
                    <a:pt x="2136" y="21078"/>
                    <a:pt x="2611" y="21314"/>
                  </a:cubicBezTo>
                  <a:cubicBezTo>
                    <a:pt x="3086" y="21550"/>
                    <a:pt x="4747" y="21432"/>
                    <a:pt x="6409" y="21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2" name="Line"/>
            <p:cNvSpPr/>
            <p:nvPr/>
          </p:nvSpPr>
          <p:spPr>
            <a:xfrm>
              <a:off x="1958710" y="5835650"/>
              <a:ext cx="266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7100"/>
                    <a:pt x="6171" y="12600"/>
                    <a:pt x="9771" y="9000"/>
                  </a:cubicBezTo>
                  <a:cubicBezTo>
                    <a:pt x="13371" y="5400"/>
                    <a:pt x="17486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3" name="Line"/>
            <p:cNvSpPr/>
            <p:nvPr/>
          </p:nvSpPr>
          <p:spPr>
            <a:xfrm>
              <a:off x="2479410" y="6038850"/>
              <a:ext cx="139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4" name="Line"/>
            <p:cNvSpPr/>
            <p:nvPr/>
          </p:nvSpPr>
          <p:spPr>
            <a:xfrm>
              <a:off x="2492110" y="6140450"/>
              <a:ext cx="1778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9200"/>
                    <a:pt x="8743" y="16800"/>
                    <a:pt x="12343" y="13200"/>
                  </a:cubicBezTo>
                  <a:cubicBezTo>
                    <a:pt x="15943" y="9600"/>
                    <a:pt x="18771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5" name="Line"/>
            <p:cNvSpPr/>
            <p:nvPr/>
          </p:nvSpPr>
          <p:spPr>
            <a:xfrm>
              <a:off x="3225446" y="5949950"/>
              <a:ext cx="231865" cy="246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50" fill="norm" stroke="1" extrusionOk="0">
                  <a:moveTo>
                    <a:pt x="16208" y="0"/>
                  </a:moveTo>
                  <a:cubicBezTo>
                    <a:pt x="11495" y="2563"/>
                    <a:pt x="6783" y="5125"/>
                    <a:pt x="4132" y="6773"/>
                  </a:cubicBezTo>
                  <a:cubicBezTo>
                    <a:pt x="1481" y="8420"/>
                    <a:pt x="892" y="9153"/>
                    <a:pt x="1186" y="9610"/>
                  </a:cubicBezTo>
                  <a:cubicBezTo>
                    <a:pt x="1481" y="10068"/>
                    <a:pt x="2659" y="10251"/>
                    <a:pt x="3739" y="10342"/>
                  </a:cubicBezTo>
                  <a:cubicBezTo>
                    <a:pt x="4819" y="10434"/>
                    <a:pt x="5801" y="10434"/>
                    <a:pt x="6783" y="10434"/>
                  </a:cubicBezTo>
                  <a:cubicBezTo>
                    <a:pt x="7765" y="10434"/>
                    <a:pt x="8746" y="10434"/>
                    <a:pt x="9335" y="10892"/>
                  </a:cubicBezTo>
                  <a:cubicBezTo>
                    <a:pt x="9925" y="11349"/>
                    <a:pt x="10121" y="12264"/>
                    <a:pt x="9728" y="13088"/>
                  </a:cubicBezTo>
                  <a:cubicBezTo>
                    <a:pt x="9335" y="13912"/>
                    <a:pt x="8354" y="14644"/>
                    <a:pt x="6881" y="15559"/>
                  </a:cubicBezTo>
                  <a:cubicBezTo>
                    <a:pt x="5408" y="16475"/>
                    <a:pt x="3445" y="17573"/>
                    <a:pt x="2070" y="18488"/>
                  </a:cubicBezTo>
                  <a:cubicBezTo>
                    <a:pt x="695" y="19403"/>
                    <a:pt x="-90" y="20136"/>
                    <a:pt x="8" y="20685"/>
                  </a:cubicBezTo>
                  <a:cubicBezTo>
                    <a:pt x="106" y="21234"/>
                    <a:pt x="1088" y="21600"/>
                    <a:pt x="3935" y="21142"/>
                  </a:cubicBezTo>
                  <a:cubicBezTo>
                    <a:pt x="6783" y="20685"/>
                    <a:pt x="11495" y="19403"/>
                    <a:pt x="14735" y="18488"/>
                  </a:cubicBezTo>
                  <a:cubicBezTo>
                    <a:pt x="17975" y="17573"/>
                    <a:pt x="19743" y="17024"/>
                    <a:pt x="21510" y="16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6" name="Line"/>
            <p:cNvSpPr/>
            <p:nvPr/>
          </p:nvSpPr>
          <p:spPr>
            <a:xfrm>
              <a:off x="3587395" y="5895540"/>
              <a:ext cx="148821" cy="27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208" fill="norm" stroke="1" extrusionOk="0">
                  <a:moveTo>
                    <a:pt x="2263" y="7702"/>
                  </a:moveTo>
                  <a:cubicBezTo>
                    <a:pt x="1963" y="11494"/>
                    <a:pt x="1663" y="15286"/>
                    <a:pt x="1513" y="17677"/>
                  </a:cubicBezTo>
                  <a:cubicBezTo>
                    <a:pt x="1363" y="20068"/>
                    <a:pt x="1363" y="21057"/>
                    <a:pt x="1363" y="21057"/>
                  </a:cubicBezTo>
                  <a:cubicBezTo>
                    <a:pt x="1363" y="21057"/>
                    <a:pt x="1363" y="20068"/>
                    <a:pt x="2263" y="16853"/>
                  </a:cubicBezTo>
                  <a:cubicBezTo>
                    <a:pt x="3163" y="13637"/>
                    <a:pt x="4963" y="8196"/>
                    <a:pt x="6313" y="4981"/>
                  </a:cubicBezTo>
                  <a:cubicBezTo>
                    <a:pt x="7663" y="1766"/>
                    <a:pt x="8563" y="776"/>
                    <a:pt x="10513" y="282"/>
                  </a:cubicBezTo>
                  <a:cubicBezTo>
                    <a:pt x="12463" y="-213"/>
                    <a:pt x="15463" y="-213"/>
                    <a:pt x="17713" y="1601"/>
                  </a:cubicBezTo>
                  <a:cubicBezTo>
                    <a:pt x="19963" y="3414"/>
                    <a:pt x="21463" y="7042"/>
                    <a:pt x="21013" y="10175"/>
                  </a:cubicBezTo>
                  <a:cubicBezTo>
                    <a:pt x="20563" y="13308"/>
                    <a:pt x="18163" y="15946"/>
                    <a:pt x="14863" y="17760"/>
                  </a:cubicBezTo>
                  <a:cubicBezTo>
                    <a:pt x="11563" y="19573"/>
                    <a:pt x="7363" y="20563"/>
                    <a:pt x="4513" y="20975"/>
                  </a:cubicBezTo>
                  <a:cubicBezTo>
                    <a:pt x="1663" y="21387"/>
                    <a:pt x="163" y="21222"/>
                    <a:pt x="13" y="20727"/>
                  </a:cubicBezTo>
                  <a:cubicBezTo>
                    <a:pt x="-137" y="20233"/>
                    <a:pt x="1063" y="19408"/>
                    <a:pt x="2563" y="18666"/>
                  </a:cubicBezTo>
                  <a:cubicBezTo>
                    <a:pt x="4063" y="17924"/>
                    <a:pt x="5863" y="17265"/>
                    <a:pt x="7663" y="166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7" name="Line"/>
            <p:cNvSpPr/>
            <p:nvPr/>
          </p:nvSpPr>
          <p:spPr>
            <a:xfrm>
              <a:off x="3800210" y="6083300"/>
              <a:ext cx="63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8" name="Line"/>
            <p:cNvSpPr/>
            <p:nvPr/>
          </p:nvSpPr>
          <p:spPr>
            <a:xfrm>
              <a:off x="3812910" y="6004665"/>
              <a:ext cx="62365" cy="51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9" h="20246" fill="norm" stroke="1" extrusionOk="0">
                  <a:moveTo>
                    <a:pt x="8361" y="8432"/>
                  </a:moveTo>
                  <a:cubicBezTo>
                    <a:pt x="8361" y="12586"/>
                    <a:pt x="8361" y="16740"/>
                    <a:pt x="10103" y="18817"/>
                  </a:cubicBezTo>
                  <a:cubicBezTo>
                    <a:pt x="11845" y="20894"/>
                    <a:pt x="15329" y="20894"/>
                    <a:pt x="17768" y="17571"/>
                  </a:cubicBezTo>
                  <a:cubicBezTo>
                    <a:pt x="20206" y="14248"/>
                    <a:pt x="21600" y="7602"/>
                    <a:pt x="19510" y="3863"/>
                  </a:cubicBezTo>
                  <a:cubicBezTo>
                    <a:pt x="17419" y="125"/>
                    <a:pt x="11845" y="-706"/>
                    <a:pt x="8013" y="540"/>
                  </a:cubicBezTo>
                  <a:cubicBezTo>
                    <a:pt x="4181" y="1786"/>
                    <a:pt x="2090" y="5109"/>
                    <a:pt x="0" y="8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9" name="Line"/>
            <p:cNvSpPr/>
            <p:nvPr/>
          </p:nvSpPr>
          <p:spPr>
            <a:xfrm>
              <a:off x="3235060" y="6337249"/>
              <a:ext cx="609601" cy="44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1" fill="norm" stroke="1" extrusionOk="0">
                  <a:moveTo>
                    <a:pt x="0" y="20641"/>
                  </a:moveTo>
                  <a:cubicBezTo>
                    <a:pt x="2925" y="17696"/>
                    <a:pt x="5850" y="14750"/>
                    <a:pt x="8625" y="10823"/>
                  </a:cubicBezTo>
                  <a:cubicBezTo>
                    <a:pt x="11400" y="6896"/>
                    <a:pt x="14025" y="1986"/>
                    <a:pt x="16163" y="514"/>
                  </a:cubicBezTo>
                  <a:cubicBezTo>
                    <a:pt x="18300" y="-959"/>
                    <a:pt x="19950" y="1005"/>
                    <a:pt x="21600" y="29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0" name="Line"/>
            <p:cNvSpPr/>
            <p:nvPr/>
          </p:nvSpPr>
          <p:spPr>
            <a:xfrm>
              <a:off x="3625957" y="6375400"/>
              <a:ext cx="167904" cy="17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3598" y="0"/>
                  </a:moveTo>
                  <a:cubicBezTo>
                    <a:pt x="3328" y="4478"/>
                    <a:pt x="3058" y="8956"/>
                    <a:pt x="2788" y="12117"/>
                  </a:cubicBezTo>
                  <a:cubicBezTo>
                    <a:pt x="2518" y="15278"/>
                    <a:pt x="2248" y="17122"/>
                    <a:pt x="1708" y="18702"/>
                  </a:cubicBezTo>
                  <a:cubicBezTo>
                    <a:pt x="1168" y="20283"/>
                    <a:pt x="358" y="21600"/>
                    <a:pt x="88" y="21600"/>
                  </a:cubicBezTo>
                  <a:cubicBezTo>
                    <a:pt x="-182" y="21600"/>
                    <a:pt x="88" y="20283"/>
                    <a:pt x="2113" y="16859"/>
                  </a:cubicBezTo>
                  <a:cubicBezTo>
                    <a:pt x="4138" y="13434"/>
                    <a:pt x="7918" y="7902"/>
                    <a:pt x="10348" y="4741"/>
                  </a:cubicBezTo>
                  <a:cubicBezTo>
                    <a:pt x="12778" y="1580"/>
                    <a:pt x="13858" y="790"/>
                    <a:pt x="15478" y="922"/>
                  </a:cubicBezTo>
                  <a:cubicBezTo>
                    <a:pt x="17098" y="1054"/>
                    <a:pt x="19258" y="2107"/>
                    <a:pt x="20338" y="5268"/>
                  </a:cubicBezTo>
                  <a:cubicBezTo>
                    <a:pt x="21418" y="8429"/>
                    <a:pt x="21418" y="13698"/>
                    <a:pt x="21418" y="189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1" name="Line"/>
            <p:cNvSpPr/>
            <p:nvPr/>
          </p:nvSpPr>
          <p:spPr>
            <a:xfrm>
              <a:off x="4219310" y="6248400"/>
              <a:ext cx="1778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2" name="Line"/>
            <p:cNvSpPr/>
            <p:nvPr/>
          </p:nvSpPr>
          <p:spPr>
            <a:xfrm>
              <a:off x="4232010" y="6356350"/>
              <a:ext cx="152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3" name="Line"/>
            <p:cNvSpPr/>
            <p:nvPr/>
          </p:nvSpPr>
          <p:spPr>
            <a:xfrm>
              <a:off x="5129477" y="5943600"/>
              <a:ext cx="226484" cy="264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21600" y="0"/>
                  </a:moveTo>
                  <a:cubicBezTo>
                    <a:pt x="17159" y="2743"/>
                    <a:pt x="12718" y="5486"/>
                    <a:pt x="10093" y="7114"/>
                  </a:cubicBezTo>
                  <a:cubicBezTo>
                    <a:pt x="7469" y="8743"/>
                    <a:pt x="6662" y="9257"/>
                    <a:pt x="5753" y="9771"/>
                  </a:cubicBezTo>
                  <a:cubicBezTo>
                    <a:pt x="4845" y="10286"/>
                    <a:pt x="3836" y="10800"/>
                    <a:pt x="3735" y="11400"/>
                  </a:cubicBezTo>
                  <a:cubicBezTo>
                    <a:pt x="3634" y="12000"/>
                    <a:pt x="4441" y="12686"/>
                    <a:pt x="5350" y="13029"/>
                  </a:cubicBezTo>
                  <a:cubicBezTo>
                    <a:pt x="6258" y="13371"/>
                    <a:pt x="7267" y="13371"/>
                    <a:pt x="8277" y="13543"/>
                  </a:cubicBezTo>
                  <a:cubicBezTo>
                    <a:pt x="9286" y="13714"/>
                    <a:pt x="10295" y="14057"/>
                    <a:pt x="10396" y="14571"/>
                  </a:cubicBezTo>
                  <a:cubicBezTo>
                    <a:pt x="10497" y="15086"/>
                    <a:pt x="9690" y="15771"/>
                    <a:pt x="8075" y="16543"/>
                  </a:cubicBezTo>
                  <a:cubicBezTo>
                    <a:pt x="6460" y="17314"/>
                    <a:pt x="4037" y="18171"/>
                    <a:pt x="2422" y="18857"/>
                  </a:cubicBezTo>
                  <a:cubicBezTo>
                    <a:pt x="807" y="19543"/>
                    <a:pt x="0" y="20057"/>
                    <a:pt x="0" y="20571"/>
                  </a:cubicBezTo>
                  <a:cubicBezTo>
                    <a:pt x="0" y="21086"/>
                    <a:pt x="807" y="21600"/>
                    <a:pt x="4239" y="21343"/>
                  </a:cubicBezTo>
                  <a:cubicBezTo>
                    <a:pt x="7671" y="21086"/>
                    <a:pt x="13727" y="20057"/>
                    <a:pt x="19783" y="19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4" name="Line"/>
            <p:cNvSpPr/>
            <p:nvPr/>
          </p:nvSpPr>
          <p:spPr>
            <a:xfrm>
              <a:off x="5400410" y="5988050"/>
              <a:ext cx="196851" cy="161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0"/>
                  </a:moveTo>
                  <a:cubicBezTo>
                    <a:pt x="4877" y="5049"/>
                    <a:pt x="9755" y="10099"/>
                    <a:pt x="12542" y="13325"/>
                  </a:cubicBezTo>
                  <a:cubicBezTo>
                    <a:pt x="15329" y="16551"/>
                    <a:pt x="16026" y="17953"/>
                    <a:pt x="16839" y="19075"/>
                  </a:cubicBezTo>
                  <a:cubicBezTo>
                    <a:pt x="17652" y="20197"/>
                    <a:pt x="18581" y="21039"/>
                    <a:pt x="19394" y="21319"/>
                  </a:cubicBezTo>
                  <a:cubicBezTo>
                    <a:pt x="20206" y="21600"/>
                    <a:pt x="20903" y="21319"/>
                    <a:pt x="21600" y="21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5" name="Line"/>
            <p:cNvSpPr/>
            <p:nvPr/>
          </p:nvSpPr>
          <p:spPr>
            <a:xfrm>
              <a:off x="5506097" y="5943600"/>
              <a:ext cx="103864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600" fill="norm" stroke="1" extrusionOk="0">
                  <a:moveTo>
                    <a:pt x="21198" y="0"/>
                  </a:moveTo>
                  <a:cubicBezTo>
                    <a:pt x="16446" y="2842"/>
                    <a:pt x="11694" y="5684"/>
                    <a:pt x="8022" y="8716"/>
                  </a:cubicBezTo>
                  <a:cubicBezTo>
                    <a:pt x="4350" y="11747"/>
                    <a:pt x="1758" y="14968"/>
                    <a:pt x="678" y="17147"/>
                  </a:cubicBezTo>
                  <a:cubicBezTo>
                    <a:pt x="-402" y="19326"/>
                    <a:pt x="30" y="20463"/>
                    <a:pt x="46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6" name="Line"/>
            <p:cNvSpPr/>
            <p:nvPr/>
          </p:nvSpPr>
          <p:spPr>
            <a:xfrm>
              <a:off x="5717910" y="6096000"/>
              <a:ext cx="63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7" name="Line"/>
            <p:cNvSpPr/>
            <p:nvPr/>
          </p:nvSpPr>
          <p:spPr>
            <a:xfrm>
              <a:off x="5711560" y="5994400"/>
              <a:ext cx="71732" cy="55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115" fill="norm" stroke="1" extrusionOk="0">
                  <a:moveTo>
                    <a:pt x="7406" y="0"/>
                  </a:moveTo>
                  <a:cubicBezTo>
                    <a:pt x="6171" y="4000"/>
                    <a:pt x="4937" y="8000"/>
                    <a:pt x="5246" y="11600"/>
                  </a:cubicBezTo>
                  <a:cubicBezTo>
                    <a:pt x="5554" y="15200"/>
                    <a:pt x="7406" y="18400"/>
                    <a:pt x="10183" y="20000"/>
                  </a:cubicBezTo>
                  <a:cubicBezTo>
                    <a:pt x="12960" y="21600"/>
                    <a:pt x="16663" y="21600"/>
                    <a:pt x="18823" y="19200"/>
                  </a:cubicBezTo>
                  <a:cubicBezTo>
                    <a:pt x="20983" y="16800"/>
                    <a:pt x="21600" y="12000"/>
                    <a:pt x="20057" y="9200"/>
                  </a:cubicBezTo>
                  <a:cubicBezTo>
                    <a:pt x="18514" y="6400"/>
                    <a:pt x="14811" y="5600"/>
                    <a:pt x="11417" y="5600"/>
                  </a:cubicBezTo>
                  <a:cubicBezTo>
                    <a:pt x="8023" y="5600"/>
                    <a:pt x="4937" y="6400"/>
                    <a:pt x="3086" y="8400"/>
                  </a:cubicBezTo>
                  <a:cubicBezTo>
                    <a:pt x="1234" y="10400"/>
                    <a:pt x="617" y="13600"/>
                    <a:pt x="0" y="16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8" name="Line"/>
            <p:cNvSpPr/>
            <p:nvPr/>
          </p:nvSpPr>
          <p:spPr>
            <a:xfrm>
              <a:off x="5051160" y="6344592"/>
              <a:ext cx="647701" cy="56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21244"/>
                  </a:moveTo>
                  <a:cubicBezTo>
                    <a:pt x="2965" y="16444"/>
                    <a:pt x="5929" y="11644"/>
                    <a:pt x="8718" y="7644"/>
                  </a:cubicBezTo>
                  <a:cubicBezTo>
                    <a:pt x="11506" y="3644"/>
                    <a:pt x="14118" y="444"/>
                    <a:pt x="16235" y="44"/>
                  </a:cubicBezTo>
                  <a:cubicBezTo>
                    <a:pt x="18353" y="-356"/>
                    <a:pt x="19976" y="2044"/>
                    <a:pt x="21600" y="4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9" name="Line"/>
            <p:cNvSpPr/>
            <p:nvPr/>
          </p:nvSpPr>
          <p:spPr>
            <a:xfrm>
              <a:off x="5398681" y="6445250"/>
              <a:ext cx="181423" cy="14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456" fill="norm" stroke="1" extrusionOk="0">
                  <a:moveTo>
                    <a:pt x="2410" y="0"/>
                  </a:moveTo>
                  <a:cubicBezTo>
                    <a:pt x="2165" y="6171"/>
                    <a:pt x="1919" y="12343"/>
                    <a:pt x="1551" y="16200"/>
                  </a:cubicBezTo>
                  <a:cubicBezTo>
                    <a:pt x="1183" y="20057"/>
                    <a:pt x="692" y="21600"/>
                    <a:pt x="324" y="21446"/>
                  </a:cubicBezTo>
                  <a:cubicBezTo>
                    <a:pt x="-45" y="21291"/>
                    <a:pt x="-290" y="19440"/>
                    <a:pt x="692" y="16046"/>
                  </a:cubicBezTo>
                  <a:cubicBezTo>
                    <a:pt x="1674" y="12651"/>
                    <a:pt x="3883" y="7714"/>
                    <a:pt x="6460" y="4783"/>
                  </a:cubicBezTo>
                  <a:cubicBezTo>
                    <a:pt x="9037" y="1851"/>
                    <a:pt x="11983" y="926"/>
                    <a:pt x="14560" y="1080"/>
                  </a:cubicBezTo>
                  <a:cubicBezTo>
                    <a:pt x="17137" y="1234"/>
                    <a:pt x="19346" y="2469"/>
                    <a:pt x="20328" y="5709"/>
                  </a:cubicBezTo>
                  <a:cubicBezTo>
                    <a:pt x="21310" y="8949"/>
                    <a:pt x="21065" y="14194"/>
                    <a:pt x="20819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0" name="Line"/>
            <p:cNvSpPr/>
            <p:nvPr/>
          </p:nvSpPr>
          <p:spPr>
            <a:xfrm>
              <a:off x="6162410" y="6292850"/>
              <a:ext cx="2159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65" y="17100"/>
                    <a:pt x="5929" y="12600"/>
                    <a:pt x="9529" y="9000"/>
                  </a:cubicBezTo>
                  <a:cubicBezTo>
                    <a:pt x="13129" y="5400"/>
                    <a:pt x="17365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1" name="Line"/>
            <p:cNvSpPr/>
            <p:nvPr/>
          </p:nvSpPr>
          <p:spPr>
            <a:xfrm>
              <a:off x="6541293" y="6019800"/>
              <a:ext cx="243418" cy="249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10" y="549"/>
                    <a:pt x="18219" y="1098"/>
                    <a:pt x="15590" y="2105"/>
                  </a:cubicBezTo>
                  <a:cubicBezTo>
                    <a:pt x="12960" y="3112"/>
                    <a:pt x="9391" y="4576"/>
                    <a:pt x="6856" y="5583"/>
                  </a:cubicBezTo>
                  <a:cubicBezTo>
                    <a:pt x="4320" y="6590"/>
                    <a:pt x="2817" y="7139"/>
                    <a:pt x="1784" y="7780"/>
                  </a:cubicBezTo>
                  <a:cubicBezTo>
                    <a:pt x="751" y="8420"/>
                    <a:pt x="188" y="9153"/>
                    <a:pt x="470" y="9702"/>
                  </a:cubicBezTo>
                  <a:cubicBezTo>
                    <a:pt x="751" y="10251"/>
                    <a:pt x="1878" y="10617"/>
                    <a:pt x="3569" y="10892"/>
                  </a:cubicBezTo>
                  <a:cubicBezTo>
                    <a:pt x="5259" y="11166"/>
                    <a:pt x="7513" y="11349"/>
                    <a:pt x="9016" y="11715"/>
                  </a:cubicBezTo>
                  <a:cubicBezTo>
                    <a:pt x="10518" y="12081"/>
                    <a:pt x="11270" y="12631"/>
                    <a:pt x="11270" y="13271"/>
                  </a:cubicBezTo>
                  <a:cubicBezTo>
                    <a:pt x="11270" y="13912"/>
                    <a:pt x="10518" y="14644"/>
                    <a:pt x="8828" y="15468"/>
                  </a:cubicBezTo>
                  <a:cubicBezTo>
                    <a:pt x="7137" y="16292"/>
                    <a:pt x="4508" y="17207"/>
                    <a:pt x="2723" y="18122"/>
                  </a:cubicBezTo>
                  <a:cubicBezTo>
                    <a:pt x="939" y="19037"/>
                    <a:pt x="0" y="19953"/>
                    <a:pt x="0" y="20593"/>
                  </a:cubicBezTo>
                  <a:cubicBezTo>
                    <a:pt x="0" y="21234"/>
                    <a:pt x="939" y="21600"/>
                    <a:pt x="3663" y="21600"/>
                  </a:cubicBezTo>
                  <a:cubicBezTo>
                    <a:pt x="6386" y="21600"/>
                    <a:pt x="10894" y="21234"/>
                    <a:pt x="15402" y="20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2" name="Line"/>
            <p:cNvSpPr/>
            <p:nvPr/>
          </p:nvSpPr>
          <p:spPr>
            <a:xfrm>
              <a:off x="6841860" y="6062838"/>
              <a:ext cx="171451" cy="153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1" fill="norm" stroke="1" extrusionOk="0">
                  <a:moveTo>
                    <a:pt x="0" y="195"/>
                  </a:moveTo>
                  <a:cubicBezTo>
                    <a:pt x="1333" y="-97"/>
                    <a:pt x="2667" y="-389"/>
                    <a:pt x="5467" y="1946"/>
                  </a:cubicBezTo>
                  <a:cubicBezTo>
                    <a:pt x="8267" y="4281"/>
                    <a:pt x="12533" y="9243"/>
                    <a:pt x="15467" y="12892"/>
                  </a:cubicBezTo>
                  <a:cubicBezTo>
                    <a:pt x="18400" y="16541"/>
                    <a:pt x="20000" y="18876"/>
                    <a:pt x="21600" y="212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3" name="Line"/>
            <p:cNvSpPr/>
            <p:nvPr/>
          </p:nvSpPr>
          <p:spPr>
            <a:xfrm>
              <a:off x="6983022" y="6019800"/>
              <a:ext cx="112839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600" fill="norm" stroke="1" extrusionOk="0">
                  <a:moveTo>
                    <a:pt x="20936" y="0"/>
                  </a:moveTo>
                  <a:cubicBezTo>
                    <a:pt x="17401" y="2504"/>
                    <a:pt x="13867" y="5009"/>
                    <a:pt x="10136" y="8217"/>
                  </a:cubicBezTo>
                  <a:cubicBezTo>
                    <a:pt x="6405" y="11426"/>
                    <a:pt x="2478" y="15339"/>
                    <a:pt x="907" y="17687"/>
                  </a:cubicBezTo>
                  <a:cubicBezTo>
                    <a:pt x="-664" y="20035"/>
                    <a:pt x="121" y="20817"/>
                    <a:pt x="90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4" name="Line"/>
            <p:cNvSpPr/>
            <p:nvPr/>
          </p:nvSpPr>
          <p:spPr>
            <a:xfrm>
              <a:off x="7108560" y="6235700"/>
              <a:ext cx="63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5" name="Line"/>
            <p:cNvSpPr/>
            <p:nvPr/>
          </p:nvSpPr>
          <p:spPr>
            <a:xfrm>
              <a:off x="7133960" y="6146799"/>
              <a:ext cx="63772" cy="15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0055" fill="norm" stroke="1" extrusionOk="0">
                  <a:moveTo>
                    <a:pt x="10452" y="0"/>
                  </a:moveTo>
                  <a:cubicBezTo>
                    <a:pt x="15329" y="8100"/>
                    <a:pt x="20206" y="16200"/>
                    <a:pt x="20903" y="18900"/>
                  </a:cubicBezTo>
                  <a:cubicBezTo>
                    <a:pt x="21600" y="21600"/>
                    <a:pt x="18116" y="18900"/>
                    <a:pt x="13935" y="17550"/>
                  </a:cubicBezTo>
                  <a:cubicBezTo>
                    <a:pt x="9755" y="16200"/>
                    <a:pt x="4877" y="16200"/>
                    <a:pt x="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6" name="Line"/>
            <p:cNvSpPr/>
            <p:nvPr/>
          </p:nvSpPr>
          <p:spPr>
            <a:xfrm>
              <a:off x="6657710" y="6390216"/>
              <a:ext cx="43815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61" y="10800"/>
                    <a:pt x="7722" y="0"/>
                    <a:pt x="11322" y="0"/>
                  </a:cubicBezTo>
                  <a:cubicBezTo>
                    <a:pt x="14922" y="0"/>
                    <a:pt x="18261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7" name="Line"/>
            <p:cNvSpPr/>
            <p:nvPr/>
          </p:nvSpPr>
          <p:spPr>
            <a:xfrm>
              <a:off x="6906515" y="6414448"/>
              <a:ext cx="193579" cy="17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59" fill="norm" stroke="1" extrusionOk="0">
                  <a:moveTo>
                    <a:pt x="2689" y="6204"/>
                  </a:moveTo>
                  <a:cubicBezTo>
                    <a:pt x="2220" y="8838"/>
                    <a:pt x="1750" y="11472"/>
                    <a:pt x="1515" y="13580"/>
                  </a:cubicBezTo>
                  <a:cubicBezTo>
                    <a:pt x="1281" y="15687"/>
                    <a:pt x="1281" y="17267"/>
                    <a:pt x="1046" y="18716"/>
                  </a:cubicBezTo>
                  <a:cubicBezTo>
                    <a:pt x="811" y="20165"/>
                    <a:pt x="342" y="21482"/>
                    <a:pt x="107" y="21350"/>
                  </a:cubicBezTo>
                  <a:cubicBezTo>
                    <a:pt x="-128" y="21219"/>
                    <a:pt x="-128" y="19638"/>
                    <a:pt x="1750" y="16214"/>
                  </a:cubicBezTo>
                  <a:cubicBezTo>
                    <a:pt x="3629" y="12789"/>
                    <a:pt x="7385" y="7521"/>
                    <a:pt x="10672" y="4360"/>
                  </a:cubicBezTo>
                  <a:cubicBezTo>
                    <a:pt x="13959" y="1199"/>
                    <a:pt x="16776" y="145"/>
                    <a:pt x="18655" y="14"/>
                  </a:cubicBezTo>
                  <a:cubicBezTo>
                    <a:pt x="20533" y="-118"/>
                    <a:pt x="21472" y="672"/>
                    <a:pt x="21472" y="3570"/>
                  </a:cubicBezTo>
                  <a:cubicBezTo>
                    <a:pt x="21472" y="6467"/>
                    <a:pt x="20533" y="11472"/>
                    <a:pt x="19594" y="16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8" name="Line"/>
            <p:cNvSpPr/>
            <p:nvPr/>
          </p:nvSpPr>
          <p:spPr>
            <a:xfrm>
              <a:off x="7661010" y="6318250"/>
              <a:ext cx="177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9" name="Line"/>
            <p:cNvSpPr/>
            <p:nvPr/>
          </p:nvSpPr>
          <p:spPr>
            <a:xfrm>
              <a:off x="7686410" y="6413499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0" name="Line"/>
            <p:cNvSpPr/>
            <p:nvPr/>
          </p:nvSpPr>
          <p:spPr>
            <a:xfrm>
              <a:off x="8264260" y="6127750"/>
              <a:ext cx="1651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85" y="0"/>
                    <a:pt x="2769" y="0"/>
                    <a:pt x="5262" y="1477"/>
                  </a:cubicBezTo>
                  <a:cubicBezTo>
                    <a:pt x="7754" y="2954"/>
                    <a:pt x="11354" y="5908"/>
                    <a:pt x="14262" y="9508"/>
                  </a:cubicBezTo>
                  <a:cubicBezTo>
                    <a:pt x="17169" y="13108"/>
                    <a:pt x="19385" y="1735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1" name="Line"/>
            <p:cNvSpPr/>
            <p:nvPr/>
          </p:nvSpPr>
          <p:spPr>
            <a:xfrm>
              <a:off x="8245210" y="6153150"/>
              <a:ext cx="2540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40" y="2724"/>
                    <a:pt x="15480" y="5449"/>
                    <a:pt x="11880" y="9049"/>
                  </a:cubicBezTo>
                  <a:cubicBezTo>
                    <a:pt x="8280" y="12649"/>
                    <a:pt x="4140" y="1712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2" name="Line"/>
            <p:cNvSpPr/>
            <p:nvPr/>
          </p:nvSpPr>
          <p:spPr>
            <a:xfrm>
              <a:off x="8238860" y="6057900"/>
              <a:ext cx="266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4400"/>
                    <a:pt x="7543" y="7200"/>
                    <a:pt x="11143" y="3600"/>
                  </a:cubicBezTo>
                  <a:cubicBezTo>
                    <a:pt x="14743" y="0"/>
                    <a:pt x="1817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3" name="Line"/>
            <p:cNvSpPr/>
            <p:nvPr/>
          </p:nvSpPr>
          <p:spPr>
            <a:xfrm>
              <a:off x="8778610" y="6261099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4" name="Line"/>
            <p:cNvSpPr/>
            <p:nvPr/>
          </p:nvSpPr>
          <p:spPr>
            <a:xfrm>
              <a:off x="9121510" y="6102350"/>
              <a:ext cx="1270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5184"/>
                    <a:pt x="7920" y="10368"/>
                    <a:pt x="11520" y="13968"/>
                  </a:cubicBezTo>
                  <a:cubicBezTo>
                    <a:pt x="15120" y="17568"/>
                    <a:pt x="18360" y="195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5" name="Line"/>
            <p:cNvSpPr/>
            <p:nvPr/>
          </p:nvSpPr>
          <p:spPr>
            <a:xfrm>
              <a:off x="9185010" y="6153150"/>
              <a:ext cx="11430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3979"/>
                    <a:pt x="13600" y="7958"/>
                    <a:pt x="10000" y="11558"/>
                  </a:cubicBezTo>
                  <a:cubicBezTo>
                    <a:pt x="6400" y="15158"/>
                    <a:pt x="3200" y="1837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6" name="Line"/>
            <p:cNvSpPr/>
            <p:nvPr/>
          </p:nvSpPr>
          <p:spPr>
            <a:xfrm>
              <a:off x="9070710" y="6012227"/>
              <a:ext cx="4318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3706" y="4868"/>
                    <a:pt x="7412" y="-1303"/>
                    <a:pt x="11012" y="240"/>
                  </a:cubicBezTo>
                  <a:cubicBezTo>
                    <a:pt x="14612" y="1783"/>
                    <a:pt x="18106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7" name="Line"/>
            <p:cNvSpPr/>
            <p:nvPr/>
          </p:nvSpPr>
          <p:spPr>
            <a:xfrm>
              <a:off x="1907910" y="6550829"/>
              <a:ext cx="256118" cy="40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0650" fill="norm" stroke="1" extrusionOk="0">
                  <a:moveTo>
                    <a:pt x="0" y="20650"/>
                  </a:moveTo>
                  <a:cubicBezTo>
                    <a:pt x="4780" y="16330"/>
                    <a:pt x="9561" y="12010"/>
                    <a:pt x="12570" y="8770"/>
                  </a:cubicBezTo>
                  <a:cubicBezTo>
                    <a:pt x="15580" y="5530"/>
                    <a:pt x="16820" y="3370"/>
                    <a:pt x="18059" y="1750"/>
                  </a:cubicBezTo>
                  <a:cubicBezTo>
                    <a:pt x="19298" y="130"/>
                    <a:pt x="20538" y="-950"/>
                    <a:pt x="21069" y="1210"/>
                  </a:cubicBezTo>
                  <a:cubicBezTo>
                    <a:pt x="21600" y="3370"/>
                    <a:pt x="21423" y="8770"/>
                    <a:pt x="21246" y="14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8" name="Line"/>
            <p:cNvSpPr/>
            <p:nvPr/>
          </p:nvSpPr>
          <p:spPr>
            <a:xfrm>
              <a:off x="1905037" y="6610350"/>
              <a:ext cx="288624" cy="56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30" fill="norm" stroke="1" extrusionOk="0">
                  <a:moveTo>
                    <a:pt x="3500" y="16800"/>
                  </a:moveTo>
                  <a:cubicBezTo>
                    <a:pt x="1934" y="18400"/>
                    <a:pt x="369" y="20000"/>
                    <a:pt x="56" y="20800"/>
                  </a:cubicBezTo>
                  <a:cubicBezTo>
                    <a:pt x="-257" y="21600"/>
                    <a:pt x="682" y="21600"/>
                    <a:pt x="4439" y="18000"/>
                  </a:cubicBezTo>
                  <a:cubicBezTo>
                    <a:pt x="8195" y="14400"/>
                    <a:pt x="14769" y="7200"/>
                    <a:pt x="213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9" name="Line"/>
            <p:cNvSpPr/>
            <p:nvPr/>
          </p:nvSpPr>
          <p:spPr>
            <a:xfrm>
              <a:off x="204055" y="7036364"/>
              <a:ext cx="14347" cy="237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2255"/>
                    <a:pt x="7855" y="4510"/>
                    <a:pt x="10800" y="7833"/>
                  </a:cubicBezTo>
                  <a:cubicBezTo>
                    <a:pt x="13745" y="11156"/>
                    <a:pt x="15709" y="15547"/>
                    <a:pt x="17673" y="18158"/>
                  </a:cubicBezTo>
                  <a:cubicBezTo>
                    <a:pt x="19636" y="20769"/>
                    <a:pt x="21600" y="21600"/>
                    <a:pt x="21600" y="21600"/>
                  </a:cubicBezTo>
                  <a:cubicBezTo>
                    <a:pt x="21600" y="21600"/>
                    <a:pt x="19636" y="20769"/>
                    <a:pt x="17673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0" name="Line"/>
            <p:cNvSpPr/>
            <p:nvPr/>
          </p:nvSpPr>
          <p:spPr>
            <a:xfrm>
              <a:off x="35782" y="7016769"/>
              <a:ext cx="281740" cy="86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285" fill="norm" stroke="1" extrusionOk="0">
                  <a:moveTo>
                    <a:pt x="301" y="21285"/>
                  </a:moveTo>
                  <a:cubicBezTo>
                    <a:pt x="102" y="19351"/>
                    <a:pt x="-97" y="17416"/>
                    <a:pt x="52" y="15966"/>
                  </a:cubicBezTo>
                  <a:cubicBezTo>
                    <a:pt x="202" y="14515"/>
                    <a:pt x="699" y="13548"/>
                    <a:pt x="2640" y="11613"/>
                  </a:cubicBezTo>
                  <a:cubicBezTo>
                    <a:pt x="4581" y="9679"/>
                    <a:pt x="7966" y="6778"/>
                    <a:pt x="11051" y="4521"/>
                  </a:cubicBezTo>
                  <a:cubicBezTo>
                    <a:pt x="14137" y="2264"/>
                    <a:pt x="16924" y="652"/>
                    <a:pt x="18616" y="169"/>
                  </a:cubicBezTo>
                  <a:cubicBezTo>
                    <a:pt x="20309" y="-315"/>
                    <a:pt x="20906" y="330"/>
                    <a:pt x="21503" y="9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1" name="Line"/>
            <p:cNvSpPr/>
            <p:nvPr/>
          </p:nvSpPr>
          <p:spPr>
            <a:xfrm>
              <a:off x="340997" y="7157655"/>
              <a:ext cx="89991" cy="11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2" name="Line"/>
            <p:cNvSpPr/>
            <p:nvPr/>
          </p:nvSpPr>
          <p:spPr>
            <a:xfrm>
              <a:off x="372298" y="7239820"/>
              <a:ext cx="93904" cy="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49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463960" y="3733752"/>
              <a:ext cx="1767629" cy="860003"/>
            </a:xfrm>
            <a:prstGeom prst="rect">
              <a:avLst/>
            </a:prstGeom>
            <a:effectLst/>
          </p:spPr>
        </p:pic>
        <p:pic>
          <p:nvPicPr>
            <p:cNvPr id="3495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80838" y="5521707"/>
              <a:ext cx="460314" cy="118419"/>
            </a:xfrm>
            <a:prstGeom prst="rect">
              <a:avLst/>
            </a:prstGeom>
            <a:effectLst/>
          </p:spPr>
        </p:pic>
        <p:pic>
          <p:nvPicPr>
            <p:cNvPr id="3497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426442" y="5474490"/>
              <a:ext cx="1610012" cy="107342"/>
            </a:xfrm>
            <a:prstGeom prst="rect">
              <a:avLst/>
            </a:prstGeom>
            <a:effectLst/>
          </p:spPr>
        </p:pic>
        <p:pic>
          <p:nvPicPr>
            <p:cNvPr id="3499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543820" y="5572305"/>
              <a:ext cx="1175711" cy="56478"/>
            </a:xfrm>
            <a:prstGeom prst="rect">
              <a:avLst/>
            </a:prstGeom>
            <a:effectLst/>
          </p:spPr>
        </p:pic>
        <p:sp>
          <p:nvSpPr>
            <p:cNvPr id="3501" name="Line"/>
            <p:cNvSpPr/>
            <p:nvPr/>
          </p:nvSpPr>
          <p:spPr>
            <a:xfrm>
              <a:off x="955278" y="6915072"/>
              <a:ext cx="27390" cy="150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0"/>
                  </a:moveTo>
                  <a:cubicBezTo>
                    <a:pt x="2057" y="5400"/>
                    <a:pt x="4114" y="10800"/>
                    <a:pt x="5143" y="13965"/>
                  </a:cubicBezTo>
                  <a:cubicBezTo>
                    <a:pt x="6171" y="17131"/>
                    <a:pt x="6171" y="18062"/>
                    <a:pt x="7200" y="18993"/>
                  </a:cubicBezTo>
                  <a:cubicBezTo>
                    <a:pt x="8229" y="19924"/>
                    <a:pt x="10286" y="20855"/>
                    <a:pt x="12857" y="21228"/>
                  </a:cubicBezTo>
                  <a:cubicBezTo>
                    <a:pt x="15429" y="21600"/>
                    <a:pt x="18514" y="21414"/>
                    <a:pt x="21600" y="21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2" name="Line"/>
            <p:cNvSpPr/>
            <p:nvPr/>
          </p:nvSpPr>
          <p:spPr>
            <a:xfrm>
              <a:off x="943194" y="6869557"/>
              <a:ext cx="129464" cy="182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31" fill="norm" stroke="1" extrusionOk="0">
                  <a:moveTo>
                    <a:pt x="705" y="4427"/>
                  </a:moveTo>
                  <a:cubicBezTo>
                    <a:pt x="273" y="3661"/>
                    <a:pt x="-159" y="2895"/>
                    <a:pt x="57" y="2282"/>
                  </a:cubicBezTo>
                  <a:cubicBezTo>
                    <a:pt x="273" y="1669"/>
                    <a:pt x="1137" y="1210"/>
                    <a:pt x="3621" y="750"/>
                  </a:cubicBezTo>
                  <a:cubicBezTo>
                    <a:pt x="6105" y="291"/>
                    <a:pt x="10209" y="-169"/>
                    <a:pt x="13233" y="61"/>
                  </a:cubicBezTo>
                  <a:cubicBezTo>
                    <a:pt x="16257" y="291"/>
                    <a:pt x="18201" y="1210"/>
                    <a:pt x="19497" y="3048"/>
                  </a:cubicBezTo>
                  <a:cubicBezTo>
                    <a:pt x="20793" y="4886"/>
                    <a:pt x="21441" y="7644"/>
                    <a:pt x="21441" y="10171"/>
                  </a:cubicBezTo>
                  <a:cubicBezTo>
                    <a:pt x="21441" y="12699"/>
                    <a:pt x="20793" y="14997"/>
                    <a:pt x="19389" y="16759"/>
                  </a:cubicBezTo>
                  <a:cubicBezTo>
                    <a:pt x="17985" y="18520"/>
                    <a:pt x="15825" y="19746"/>
                    <a:pt x="13557" y="20435"/>
                  </a:cubicBezTo>
                  <a:cubicBezTo>
                    <a:pt x="11289" y="21125"/>
                    <a:pt x="8913" y="21278"/>
                    <a:pt x="6537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3" name="Line"/>
            <p:cNvSpPr/>
            <p:nvPr/>
          </p:nvSpPr>
          <p:spPr>
            <a:xfrm>
              <a:off x="869201" y="6813344"/>
              <a:ext cx="195632" cy="35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2" y="16800"/>
                    <a:pt x="8064" y="12000"/>
                    <a:pt x="11664" y="8400"/>
                  </a:cubicBezTo>
                  <a:cubicBezTo>
                    <a:pt x="15264" y="4800"/>
                    <a:pt x="18432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4" name="Line"/>
            <p:cNvSpPr/>
            <p:nvPr/>
          </p:nvSpPr>
          <p:spPr>
            <a:xfrm>
              <a:off x="1193948" y="6954198"/>
              <a:ext cx="133030" cy="23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5600"/>
                    <a:pt x="12282" y="9600"/>
                    <a:pt x="15882" y="6000"/>
                  </a:cubicBezTo>
                  <a:cubicBezTo>
                    <a:pt x="19482" y="2400"/>
                    <a:pt x="20541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5" name="Line"/>
            <p:cNvSpPr/>
            <p:nvPr/>
          </p:nvSpPr>
          <p:spPr>
            <a:xfrm>
              <a:off x="657919" y="5574348"/>
              <a:ext cx="297360" cy="52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5" fill="norm" stroke="1" extrusionOk="0">
                  <a:moveTo>
                    <a:pt x="0" y="16859"/>
                  </a:moveTo>
                  <a:cubicBezTo>
                    <a:pt x="2842" y="14751"/>
                    <a:pt x="5684" y="12644"/>
                    <a:pt x="8526" y="10010"/>
                  </a:cubicBezTo>
                  <a:cubicBezTo>
                    <a:pt x="11368" y="7376"/>
                    <a:pt x="14211" y="4215"/>
                    <a:pt x="15963" y="2371"/>
                  </a:cubicBezTo>
                  <a:cubicBezTo>
                    <a:pt x="17716" y="527"/>
                    <a:pt x="18379" y="0"/>
                    <a:pt x="18474" y="0"/>
                  </a:cubicBezTo>
                  <a:cubicBezTo>
                    <a:pt x="18568" y="0"/>
                    <a:pt x="18095" y="527"/>
                    <a:pt x="16674" y="3161"/>
                  </a:cubicBezTo>
                  <a:cubicBezTo>
                    <a:pt x="15253" y="5795"/>
                    <a:pt x="12884" y="10536"/>
                    <a:pt x="10989" y="14224"/>
                  </a:cubicBezTo>
                  <a:cubicBezTo>
                    <a:pt x="9095" y="17912"/>
                    <a:pt x="7674" y="20546"/>
                    <a:pt x="7389" y="21073"/>
                  </a:cubicBezTo>
                  <a:cubicBezTo>
                    <a:pt x="7105" y="21600"/>
                    <a:pt x="7958" y="20020"/>
                    <a:pt x="9853" y="17912"/>
                  </a:cubicBezTo>
                  <a:cubicBezTo>
                    <a:pt x="11747" y="15805"/>
                    <a:pt x="14684" y="13171"/>
                    <a:pt x="16816" y="11854"/>
                  </a:cubicBezTo>
                  <a:cubicBezTo>
                    <a:pt x="18947" y="10537"/>
                    <a:pt x="20274" y="10537"/>
                    <a:pt x="21600" y="10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6" name="Line"/>
            <p:cNvSpPr/>
            <p:nvPr/>
          </p:nvSpPr>
          <p:spPr>
            <a:xfrm>
              <a:off x="1510544" y="6886661"/>
              <a:ext cx="110587" cy="127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0939" fill="norm" stroke="1" extrusionOk="0">
                  <a:moveTo>
                    <a:pt x="10490" y="168"/>
                  </a:moveTo>
                  <a:cubicBezTo>
                    <a:pt x="9248" y="-46"/>
                    <a:pt x="8007" y="-260"/>
                    <a:pt x="6393" y="916"/>
                  </a:cubicBezTo>
                  <a:cubicBezTo>
                    <a:pt x="4780" y="2092"/>
                    <a:pt x="2793" y="4659"/>
                    <a:pt x="1552" y="7439"/>
                  </a:cubicBezTo>
                  <a:cubicBezTo>
                    <a:pt x="311" y="10219"/>
                    <a:pt x="-186" y="13213"/>
                    <a:pt x="62" y="15673"/>
                  </a:cubicBezTo>
                  <a:cubicBezTo>
                    <a:pt x="311" y="18132"/>
                    <a:pt x="1304" y="20057"/>
                    <a:pt x="4035" y="20698"/>
                  </a:cubicBezTo>
                  <a:cubicBezTo>
                    <a:pt x="6766" y="21340"/>
                    <a:pt x="11235" y="20698"/>
                    <a:pt x="14462" y="18774"/>
                  </a:cubicBezTo>
                  <a:cubicBezTo>
                    <a:pt x="17690" y="16849"/>
                    <a:pt x="19676" y="13641"/>
                    <a:pt x="20545" y="10861"/>
                  </a:cubicBezTo>
                  <a:cubicBezTo>
                    <a:pt x="21414" y="8081"/>
                    <a:pt x="21166" y="5728"/>
                    <a:pt x="19800" y="4017"/>
                  </a:cubicBezTo>
                  <a:cubicBezTo>
                    <a:pt x="18435" y="2306"/>
                    <a:pt x="15952" y="1237"/>
                    <a:pt x="13842" y="595"/>
                  </a:cubicBezTo>
                  <a:cubicBezTo>
                    <a:pt x="11731" y="-46"/>
                    <a:pt x="9993" y="-260"/>
                    <a:pt x="8380" y="809"/>
                  </a:cubicBezTo>
                  <a:cubicBezTo>
                    <a:pt x="6766" y="1879"/>
                    <a:pt x="5276" y="4231"/>
                    <a:pt x="3786" y="65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7" name="Line"/>
            <p:cNvSpPr/>
            <p:nvPr/>
          </p:nvSpPr>
          <p:spPr>
            <a:xfrm>
              <a:off x="892676" y="7157655"/>
              <a:ext cx="759050" cy="89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1" y="20974"/>
                    <a:pt x="1262" y="20348"/>
                    <a:pt x="2282" y="19252"/>
                  </a:cubicBezTo>
                  <a:cubicBezTo>
                    <a:pt x="3303" y="18157"/>
                    <a:pt x="4713" y="16591"/>
                    <a:pt x="6049" y="14870"/>
                  </a:cubicBezTo>
                  <a:cubicBezTo>
                    <a:pt x="7386" y="13148"/>
                    <a:pt x="8647" y="11270"/>
                    <a:pt x="10058" y="9391"/>
                  </a:cubicBezTo>
                  <a:cubicBezTo>
                    <a:pt x="11468" y="7513"/>
                    <a:pt x="13027" y="5635"/>
                    <a:pt x="14437" y="4070"/>
                  </a:cubicBezTo>
                  <a:cubicBezTo>
                    <a:pt x="15847" y="2504"/>
                    <a:pt x="17109" y="1252"/>
                    <a:pt x="18278" y="626"/>
                  </a:cubicBezTo>
                  <a:cubicBezTo>
                    <a:pt x="19447" y="0"/>
                    <a:pt x="2052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8" name="Line"/>
            <p:cNvSpPr/>
            <p:nvPr/>
          </p:nvSpPr>
          <p:spPr>
            <a:xfrm>
              <a:off x="1095387" y="7296938"/>
              <a:ext cx="90737" cy="13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288" fill="norm" stroke="1" extrusionOk="0">
                  <a:moveTo>
                    <a:pt x="15690" y="2079"/>
                  </a:moveTo>
                  <a:cubicBezTo>
                    <a:pt x="14777" y="1264"/>
                    <a:pt x="13865" y="449"/>
                    <a:pt x="12648" y="144"/>
                  </a:cubicBezTo>
                  <a:cubicBezTo>
                    <a:pt x="11431" y="-162"/>
                    <a:pt x="9910" y="42"/>
                    <a:pt x="7780" y="551"/>
                  </a:cubicBezTo>
                  <a:cubicBezTo>
                    <a:pt x="5650" y="1061"/>
                    <a:pt x="2912" y="1876"/>
                    <a:pt x="1391" y="2793"/>
                  </a:cubicBezTo>
                  <a:cubicBezTo>
                    <a:pt x="-130" y="3710"/>
                    <a:pt x="-434" y="4728"/>
                    <a:pt x="631" y="5849"/>
                  </a:cubicBezTo>
                  <a:cubicBezTo>
                    <a:pt x="1696" y="6970"/>
                    <a:pt x="4129" y="8193"/>
                    <a:pt x="7476" y="9517"/>
                  </a:cubicBezTo>
                  <a:cubicBezTo>
                    <a:pt x="10822" y="10842"/>
                    <a:pt x="15081" y="12268"/>
                    <a:pt x="17667" y="13898"/>
                  </a:cubicBezTo>
                  <a:cubicBezTo>
                    <a:pt x="20253" y="15529"/>
                    <a:pt x="21166" y="17362"/>
                    <a:pt x="21166" y="18687"/>
                  </a:cubicBezTo>
                  <a:cubicBezTo>
                    <a:pt x="21166" y="20012"/>
                    <a:pt x="20253" y="20827"/>
                    <a:pt x="18276" y="21132"/>
                  </a:cubicBezTo>
                  <a:cubicBezTo>
                    <a:pt x="16298" y="21438"/>
                    <a:pt x="13256" y="21234"/>
                    <a:pt x="10214" y="210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9" name="Line"/>
            <p:cNvSpPr/>
            <p:nvPr/>
          </p:nvSpPr>
          <p:spPr>
            <a:xfrm>
              <a:off x="1217424" y="7439363"/>
              <a:ext cx="11739" cy="50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0" name="Line"/>
            <p:cNvSpPr/>
            <p:nvPr/>
          </p:nvSpPr>
          <p:spPr>
            <a:xfrm>
              <a:off x="1208093" y="7426269"/>
              <a:ext cx="56719" cy="8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1" h="21295" fill="norm" stroke="1" extrusionOk="0">
                  <a:moveTo>
                    <a:pt x="542" y="5095"/>
                  </a:moveTo>
                  <a:cubicBezTo>
                    <a:pt x="73" y="3507"/>
                    <a:pt x="-397" y="1919"/>
                    <a:pt x="542" y="966"/>
                  </a:cubicBezTo>
                  <a:cubicBezTo>
                    <a:pt x="1481" y="13"/>
                    <a:pt x="3829" y="-305"/>
                    <a:pt x="7351" y="330"/>
                  </a:cubicBezTo>
                  <a:cubicBezTo>
                    <a:pt x="10873" y="966"/>
                    <a:pt x="15568" y="2554"/>
                    <a:pt x="18151" y="4142"/>
                  </a:cubicBezTo>
                  <a:cubicBezTo>
                    <a:pt x="20733" y="5730"/>
                    <a:pt x="21203" y="7319"/>
                    <a:pt x="19090" y="10177"/>
                  </a:cubicBezTo>
                  <a:cubicBezTo>
                    <a:pt x="16977" y="13036"/>
                    <a:pt x="12281" y="17166"/>
                    <a:pt x="7586" y="21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1" name="Line"/>
            <p:cNvSpPr/>
            <p:nvPr/>
          </p:nvSpPr>
          <p:spPr>
            <a:xfrm>
              <a:off x="1354366" y="7305637"/>
              <a:ext cx="50020" cy="196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533" fill="norm" stroke="1" extrusionOk="0">
                  <a:moveTo>
                    <a:pt x="16615" y="1363"/>
                  </a:moveTo>
                  <a:cubicBezTo>
                    <a:pt x="18277" y="648"/>
                    <a:pt x="19938" y="-67"/>
                    <a:pt x="20769" y="5"/>
                  </a:cubicBezTo>
                  <a:cubicBezTo>
                    <a:pt x="21600" y="76"/>
                    <a:pt x="21600" y="934"/>
                    <a:pt x="18554" y="3652"/>
                  </a:cubicBezTo>
                  <a:cubicBezTo>
                    <a:pt x="15508" y="6370"/>
                    <a:pt x="9415" y="10948"/>
                    <a:pt x="5815" y="14238"/>
                  </a:cubicBezTo>
                  <a:cubicBezTo>
                    <a:pt x="2215" y="17528"/>
                    <a:pt x="1108" y="19530"/>
                    <a:pt x="0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2" name="Line"/>
            <p:cNvSpPr/>
            <p:nvPr/>
          </p:nvSpPr>
          <p:spPr>
            <a:xfrm>
              <a:off x="1443074" y="7318072"/>
              <a:ext cx="228215" cy="24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600" fill="norm" stroke="1" extrusionOk="0">
                  <a:moveTo>
                    <a:pt x="120" y="12619"/>
                  </a:moveTo>
                  <a:cubicBezTo>
                    <a:pt x="366" y="13756"/>
                    <a:pt x="611" y="14893"/>
                    <a:pt x="980" y="16200"/>
                  </a:cubicBezTo>
                  <a:cubicBezTo>
                    <a:pt x="1348" y="17507"/>
                    <a:pt x="1839" y="18985"/>
                    <a:pt x="2207" y="20008"/>
                  </a:cubicBezTo>
                  <a:cubicBezTo>
                    <a:pt x="2575" y="21032"/>
                    <a:pt x="2820" y="21600"/>
                    <a:pt x="2943" y="21600"/>
                  </a:cubicBezTo>
                  <a:cubicBezTo>
                    <a:pt x="3066" y="21600"/>
                    <a:pt x="3066" y="21032"/>
                    <a:pt x="2759" y="19042"/>
                  </a:cubicBezTo>
                  <a:cubicBezTo>
                    <a:pt x="2452" y="17053"/>
                    <a:pt x="1839" y="13642"/>
                    <a:pt x="1348" y="11368"/>
                  </a:cubicBezTo>
                  <a:cubicBezTo>
                    <a:pt x="857" y="9095"/>
                    <a:pt x="489" y="7958"/>
                    <a:pt x="243" y="6992"/>
                  </a:cubicBezTo>
                  <a:cubicBezTo>
                    <a:pt x="-2" y="6025"/>
                    <a:pt x="-125" y="5229"/>
                    <a:pt x="182" y="4661"/>
                  </a:cubicBezTo>
                  <a:cubicBezTo>
                    <a:pt x="489" y="4093"/>
                    <a:pt x="1225" y="3752"/>
                    <a:pt x="3557" y="3183"/>
                  </a:cubicBezTo>
                  <a:cubicBezTo>
                    <a:pt x="5889" y="2615"/>
                    <a:pt x="9816" y="1819"/>
                    <a:pt x="13068" y="1251"/>
                  </a:cubicBezTo>
                  <a:cubicBezTo>
                    <a:pt x="16320" y="682"/>
                    <a:pt x="18898" y="341"/>
                    <a:pt x="2147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3" name="Line"/>
            <p:cNvSpPr/>
            <p:nvPr/>
          </p:nvSpPr>
          <p:spPr>
            <a:xfrm>
              <a:off x="1553909" y="7375175"/>
              <a:ext cx="121292" cy="165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0" y="8743"/>
                  </a:moveTo>
                  <a:cubicBezTo>
                    <a:pt x="232" y="12259"/>
                    <a:pt x="465" y="15775"/>
                    <a:pt x="581" y="18036"/>
                  </a:cubicBezTo>
                  <a:cubicBezTo>
                    <a:pt x="697" y="20296"/>
                    <a:pt x="697" y="21301"/>
                    <a:pt x="581" y="21217"/>
                  </a:cubicBezTo>
                  <a:cubicBezTo>
                    <a:pt x="465" y="21134"/>
                    <a:pt x="232" y="19961"/>
                    <a:pt x="581" y="17031"/>
                  </a:cubicBezTo>
                  <a:cubicBezTo>
                    <a:pt x="929" y="14101"/>
                    <a:pt x="1858" y="9413"/>
                    <a:pt x="3948" y="6231"/>
                  </a:cubicBezTo>
                  <a:cubicBezTo>
                    <a:pt x="6039" y="3050"/>
                    <a:pt x="9290" y="1375"/>
                    <a:pt x="11613" y="538"/>
                  </a:cubicBezTo>
                  <a:cubicBezTo>
                    <a:pt x="13936" y="-299"/>
                    <a:pt x="15329" y="-299"/>
                    <a:pt x="16723" y="1543"/>
                  </a:cubicBezTo>
                  <a:cubicBezTo>
                    <a:pt x="18116" y="3385"/>
                    <a:pt x="19510" y="7068"/>
                    <a:pt x="20323" y="9831"/>
                  </a:cubicBezTo>
                  <a:cubicBezTo>
                    <a:pt x="21135" y="12594"/>
                    <a:pt x="21368" y="14436"/>
                    <a:pt x="21600" y="16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4" name="Line"/>
            <p:cNvSpPr/>
            <p:nvPr/>
          </p:nvSpPr>
          <p:spPr>
            <a:xfrm>
              <a:off x="2148628" y="7177218"/>
              <a:ext cx="105641" cy="19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5" name="Line"/>
            <p:cNvSpPr/>
            <p:nvPr/>
          </p:nvSpPr>
          <p:spPr>
            <a:xfrm>
              <a:off x="2179929" y="7228082"/>
              <a:ext cx="89991" cy="15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6" name="Line"/>
            <p:cNvSpPr/>
            <p:nvPr/>
          </p:nvSpPr>
          <p:spPr>
            <a:xfrm>
              <a:off x="2774647" y="6989065"/>
              <a:ext cx="164331" cy="160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569"/>
                  </a:moveTo>
                  <a:cubicBezTo>
                    <a:pt x="857" y="220"/>
                    <a:pt x="1714" y="-128"/>
                    <a:pt x="2571" y="46"/>
                  </a:cubicBezTo>
                  <a:cubicBezTo>
                    <a:pt x="3429" y="220"/>
                    <a:pt x="4286" y="917"/>
                    <a:pt x="6257" y="3007"/>
                  </a:cubicBezTo>
                  <a:cubicBezTo>
                    <a:pt x="8229" y="5098"/>
                    <a:pt x="11314" y="8582"/>
                    <a:pt x="14057" y="11891"/>
                  </a:cubicBezTo>
                  <a:cubicBezTo>
                    <a:pt x="16800" y="15201"/>
                    <a:pt x="19200" y="18337"/>
                    <a:pt x="21600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7" name="Line"/>
            <p:cNvSpPr/>
            <p:nvPr/>
          </p:nvSpPr>
          <p:spPr>
            <a:xfrm>
              <a:off x="2837249" y="6981587"/>
              <a:ext cx="117379" cy="191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80" y="1029"/>
                    <a:pt x="17760" y="2057"/>
                    <a:pt x="15240" y="4849"/>
                  </a:cubicBezTo>
                  <a:cubicBezTo>
                    <a:pt x="12720" y="7641"/>
                    <a:pt x="9600" y="12196"/>
                    <a:pt x="6960" y="15282"/>
                  </a:cubicBezTo>
                  <a:cubicBezTo>
                    <a:pt x="4320" y="18367"/>
                    <a:pt x="2160" y="199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8" name="Line"/>
            <p:cNvSpPr/>
            <p:nvPr/>
          </p:nvSpPr>
          <p:spPr>
            <a:xfrm>
              <a:off x="2727696" y="6946373"/>
              <a:ext cx="176068" cy="1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80" y="16200"/>
                    <a:pt x="7360" y="10800"/>
                    <a:pt x="10960" y="7200"/>
                  </a:cubicBezTo>
                  <a:cubicBezTo>
                    <a:pt x="14560" y="3600"/>
                    <a:pt x="1808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9" name="Line"/>
            <p:cNvSpPr/>
            <p:nvPr/>
          </p:nvSpPr>
          <p:spPr>
            <a:xfrm>
              <a:off x="3056356" y="7083315"/>
              <a:ext cx="125204" cy="7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0" name="Line"/>
            <p:cNvSpPr/>
            <p:nvPr/>
          </p:nvSpPr>
          <p:spPr>
            <a:xfrm>
              <a:off x="3298938" y="6981587"/>
              <a:ext cx="113467" cy="109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86" y="1800"/>
                    <a:pt x="3972" y="3600"/>
                    <a:pt x="6455" y="6429"/>
                  </a:cubicBezTo>
                  <a:cubicBezTo>
                    <a:pt x="8938" y="9257"/>
                    <a:pt x="11917" y="13114"/>
                    <a:pt x="14524" y="15814"/>
                  </a:cubicBezTo>
                  <a:cubicBezTo>
                    <a:pt x="17131" y="18514"/>
                    <a:pt x="19366" y="200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1" name="Line"/>
            <p:cNvSpPr/>
            <p:nvPr/>
          </p:nvSpPr>
          <p:spPr>
            <a:xfrm>
              <a:off x="3387534" y="7001150"/>
              <a:ext cx="67910" cy="160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21221" y="0"/>
                  </a:moveTo>
                  <a:cubicBezTo>
                    <a:pt x="16330" y="3161"/>
                    <a:pt x="11440" y="6322"/>
                    <a:pt x="7772" y="9483"/>
                  </a:cubicBezTo>
                  <a:cubicBezTo>
                    <a:pt x="4104" y="12644"/>
                    <a:pt x="1659" y="15805"/>
                    <a:pt x="640" y="17824"/>
                  </a:cubicBezTo>
                  <a:cubicBezTo>
                    <a:pt x="-379" y="19844"/>
                    <a:pt x="29" y="20722"/>
                    <a:pt x="4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2" name="Line"/>
            <p:cNvSpPr/>
            <p:nvPr/>
          </p:nvSpPr>
          <p:spPr>
            <a:xfrm>
              <a:off x="3283288" y="6930723"/>
              <a:ext cx="207369" cy="3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26" y="21600"/>
                    <a:pt x="10053" y="21600"/>
                    <a:pt x="13653" y="18000"/>
                  </a:cubicBezTo>
                  <a:cubicBezTo>
                    <a:pt x="17253" y="14400"/>
                    <a:pt x="19426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3" name="Line"/>
            <p:cNvSpPr/>
            <p:nvPr/>
          </p:nvSpPr>
          <p:spPr>
            <a:xfrm>
              <a:off x="2680744" y="7263296"/>
              <a:ext cx="770787" cy="86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50" y="19309"/>
                    <a:pt x="1901" y="17018"/>
                    <a:pt x="3125" y="15055"/>
                  </a:cubicBezTo>
                  <a:cubicBezTo>
                    <a:pt x="4349" y="13091"/>
                    <a:pt x="5848" y="11455"/>
                    <a:pt x="7401" y="9818"/>
                  </a:cubicBezTo>
                  <a:cubicBezTo>
                    <a:pt x="8954" y="8182"/>
                    <a:pt x="10562" y="6545"/>
                    <a:pt x="12024" y="5236"/>
                  </a:cubicBezTo>
                  <a:cubicBezTo>
                    <a:pt x="13486" y="3927"/>
                    <a:pt x="14802" y="2945"/>
                    <a:pt x="16374" y="2127"/>
                  </a:cubicBezTo>
                  <a:cubicBezTo>
                    <a:pt x="17945" y="1309"/>
                    <a:pt x="19773" y="6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4" name="Line"/>
            <p:cNvSpPr/>
            <p:nvPr/>
          </p:nvSpPr>
          <p:spPr>
            <a:xfrm>
              <a:off x="2847911" y="7408057"/>
              <a:ext cx="113371" cy="163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9" h="21357" fill="norm" stroke="1" extrusionOk="0">
                  <a:moveTo>
                    <a:pt x="14280" y="5614"/>
                  </a:moveTo>
                  <a:cubicBezTo>
                    <a:pt x="14280" y="4763"/>
                    <a:pt x="14280" y="3913"/>
                    <a:pt x="14280" y="3062"/>
                  </a:cubicBezTo>
                  <a:cubicBezTo>
                    <a:pt x="14280" y="2212"/>
                    <a:pt x="14280" y="1362"/>
                    <a:pt x="13106" y="766"/>
                  </a:cubicBezTo>
                  <a:cubicBezTo>
                    <a:pt x="11932" y="171"/>
                    <a:pt x="9584" y="-169"/>
                    <a:pt x="7237" y="86"/>
                  </a:cubicBezTo>
                  <a:cubicBezTo>
                    <a:pt x="4889" y="341"/>
                    <a:pt x="2541" y="1192"/>
                    <a:pt x="1132" y="2467"/>
                  </a:cubicBezTo>
                  <a:cubicBezTo>
                    <a:pt x="-276" y="3743"/>
                    <a:pt x="-746" y="5444"/>
                    <a:pt x="1954" y="7655"/>
                  </a:cubicBezTo>
                  <a:cubicBezTo>
                    <a:pt x="4654" y="9866"/>
                    <a:pt x="10524" y="12587"/>
                    <a:pt x="14045" y="14203"/>
                  </a:cubicBezTo>
                  <a:cubicBezTo>
                    <a:pt x="17567" y="15818"/>
                    <a:pt x="18741" y="16329"/>
                    <a:pt x="19563" y="17009"/>
                  </a:cubicBezTo>
                  <a:cubicBezTo>
                    <a:pt x="20384" y="17689"/>
                    <a:pt x="20854" y="18540"/>
                    <a:pt x="19797" y="19305"/>
                  </a:cubicBezTo>
                  <a:cubicBezTo>
                    <a:pt x="18741" y="20070"/>
                    <a:pt x="16158" y="20751"/>
                    <a:pt x="14280" y="21091"/>
                  </a:cubicBezTo>
                  <a:cubicBezTo>
                    <a:pt x="12402" y="21431"/>
                    <a:pt x="11228" y="21431"/>
                    <a:pt x="10054" y="21176"/>
                  </a:cubicBezTo>
                  <a:cubicBezTo>
                    <a:pt x="8880" y="20921"/>
                    <a:pt x="7706" y="20411"/>
                    <a:pt x="7706" y="19900"/>
                  </a:cubicBezTo>
                  <a:cubicBezTo>
                    <a:pt x="7706" y="19390"/>
                    <a:pt x="8880" y="18880"/>
                    <a:pt x="10289" y="18540"/>
                  </a:cubicBezTo>
                  <a:cubicBezTo>
                    <a:pt x="11697" y="18200"/>
                    <a:pt x="13341" y="18029"/>
                    <a:pt x="14984" y="178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5" name="Line"/>
            <p:cNvSpPr/>
            <p:nvPr/>
          </p:nvSpPr>
          <p:spPr>
            <a:xfrm>
              <a:off x="3003662" y="7507083"/>
              <a:ext cx="61001" cy="10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146" fill="norm" stroke="1" extrusionOk="0">
                  <a:moveTo>
                    <a:pt x="4586" y="8770"/>
                  </a:moveTo>
                  <a:cubicBezTo>
                    <a:pt x="3704" y="11504"/>
                    <a:pt x="2823" y="14238"/>
                    <a:pt x="2602" y="16426"/>
                  </a:cubicBezTo>
                  <a:cubicBezTo>
                    <a:pt x="2382" y="18613"/>
                    <a:pt x="2823" y="20253"/>
                    <a:pt x="2602" y="19980"/>
                  </a:cubicBezTo>
                  <a:cubicBezTo>
                    <a:pt x="2382" y="19706"/>
                    <a:pt x="1500" y="17519"/>
                    <a:pt x="839" y="14375"/>
                  </a:cubicBezTo>
                  <a:cubicBezTo>
                    <a:pt x="178" y="11231"/>
                    <a:pt x="-263" y="7129"/>
                    <a:pt x="178" y="4532"/>
                  </a:cubicBezTo>
                  <a:cubicBezTo>
                    <a:pt x="619" y="1934"/>
                    <a:pt x="1941" y="841"/>
                    <a:pt x="3704" y="294"/>
                  </a:cubicBezTo>
                  <a:cubicBezTo>
                    <a:pt x="5468" y="-253"/>
                    <a:pt x="7672" y="-253"/>
                    <a:pt x="10757" y="2208"/>
                  </a:cubicBezTo>
                  <a:cubicBezTo>
                    <a:pt x="13843" y="4669"/>
                    <a:pt x="17810" y="9590"/>
                    <a:pt x="19574" y="12734"/>
                  </a:cubicBezTo>
                  <a:cubicBezTo>
                    <a:pt x="21337" y="15879"/>
                    <a:pt x="20896" y="17246"/>
                    <a:pt x="18031" y="18476"/>
                  </a:cubicBezTo>
                  <a:cubicBezTo>
                    <a:pt x="15166" y="19707"/>
                    <a:pt x="9876" y="20800"/>
                    <a:pt x="6129" y="21074"/>
                  </a:cubicBezTo>
                  <a:cubicBezTo>
                    <a:pt x="2382" y="21347"/>
                    <a:pt x="178" y="20800"/>
                    <a:pt x="178" y="20117"/>
                  </a:cubicBezTo>
                  <a:cubicBezTo>
                    <a:pt x="178" y="19433"/>
                    <a:pt x="2382" y="18613"/>
                    <a:pt x="4586" y="17929"/>
                  </a:cubicBezTo>
                  <a:cubicBezTo>
                    <a:pt x="6790" y="17246"/>
                    <a:pt x="8994" y="16699"/>
                    <a:pt x="11198" y="161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6" name="Line"/>
            <p:cNvSpPr/>
            <p:nvPr/>
          </p:nvSpPr>
          <p:spPr>
            <a:xfrm>
              <a:off x="3118957" y="7447188"/>
              <a:ext cx="58691" cy="207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940"/>
                    <a:pt x="10080" y="7879"/>
                    <a:pt x="6480" y="11479"/>
                  </a:cubicBezTo>
                  <a:cubicBezTo>
                    <a:pt x="2880" y="15079"/>
                    <a:pt x="1440" y="183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7" name="Line"/>
            <p:cNvSpPr/>
            <p:nvPr/>
          </p:nvSpPr>
          <p:spPr>
            <a:xfrm>
              <a:off x="3177647" y="7501966"/>
              <a:ext cx="148680" cy="155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13500"/>
                  </a:moveTo>
                  <a:cubicBezTo>
                    <a:pt x="0" y="15300"/>
                    <a:pt x="0" y="17100"/>
                    <a:pt x="379" y="18630"/>
                  </a:cubicBezTo>
                  <a:cubicBezTo>
                    <a:pt x="758" y="20160"/>
                    <a:pt x="1516" y="21420"/>
                    <a:pt x="1989" y="21510"/>
                  </a:cubicBezTo>
                  <a:cubicBezTo>
                    <a:pt x="2463" y="21600"/>
                    <a:pt x="2653" y="20520"/>
                    <a:pt x="2368" y="18450"/>
                  </a:cubicBezTo>
                  <a:cubicBezTo>
                    <a:pt x="2084" y="16380"/>
                    <a:pt x="1326" y="13320"/>
                    <a:pt x="853" y="11160"/>
                  </a:cubicBezTo>
                  <a:cubicBezTo>
                    <a:pt x="379" y="9000"/>
                    <a:pt x="189" y="7740"/>
                    <a:pt x="474" y="6750"/>
                  </a:cubicBezTo>
                  <a:cubicBezTo>
                    <a:pt x="758" y="5760"/>
                    <a:pt x="1516" y="5040"/>
                    <a:pt x="4358" y="3960"/>
                  </a:cubicBezTo>
                  <a:cubicBezTo>
                    <a:pt x="7200" y="2880"/>
                    <a:pt x="12126" y="1440"/>
                    <a:pt x="15347" y="720"/>
                  </a:cubicBezTo>
                  <a:cubicBezTo>
                    <a:pt x="18568" y="0"/>
                    <a:pt x="2008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8" name="Line"/>
            <p:cNvSpPr/>
            <p:nvPr/>
          </p:nvSpPr>
          <p:spPr>
            <a:xfrm>
              <a:off x="3263724" y="7574807"/>
              <a:ext cx="89992" cy="103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1930"/>
                  </a:moveTo>
                  <a:cubicBezTo>
                    <a:pt x="313" y="6250"/>
                    <a:pt x="626" y="10570"/>
                    <a:pt x="783" y="13405"/>
                  </a:cubicBezTo>
                  <a:cubicBezTo>
                    <a:pt x="939" y="16240"/>
                    <a:pt x="939" y="17590"/>
                    <a:pt x="783" y="17590"/>
                  </a:cubicBezTo>
                  <a:cubicBezTo>
                    <a:pt x="626" y="17590"/>
                    <a:pt x="313" y="16240"/>
                    <a:pt x="939" y="13405"/>
                  </a:cubicBezTo>
                  <a:cubicBezTo>
                    <a:pt x="1565" y="10570"/>
                    <a:pt x="3130" y="6250"/>
                    <a:pt x="4696" y="3550"/>
                  </a:cubicBezTo>
                  <a:cubicBezTo>
                    <a:pt x="6261" y="850"/>
                    <a:pt x="7826" y="-230"/>
                    <a:pt x="10330" y="40"/>
                  </a:cubicBezTo>
                  <a:cubicBezTo>
                    <a:pt x="12835" y="310"/>
                    <a:pt x="16278" y="1930"/>
                    <a:pt x="18313" y="5710"/>
                  </a:cubicBezTo>
                  <a:cubicBezTo>
                    <a:pt x="20348" y="9490"/>
                    <a:pt x="20974" y="15430"/>
                    <a:pt x="21600" y="21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9" name="Line"/>
            <p:cNvSpPr/>
            <p:nvPr/>
          </p:nvSpPr>
          <p:spPr>
            <a:xfrm>
              <a:off x="2741097" y="7327729"/>
              <a:ext cx="364035" cy="367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79" fill="norm" stroke="1" extrusionOk="0">
                  <a:moveTo>
                    <a:pt x="17136" y="3532"/>
                  </a:moveTo>
                  <a:cubicBezTo>
                    <a:pt x="16064" y="2471"/>
                    <a:pt x="14991" y="1410"/>
                    <a:pt x="13804" y="766"/>
                  </a:cubicBezTo>
                  <a:cubicBezTo>
                    <a:pt x="12617" y="121"/>
                    <a:pt x="11315" y="-106"/>
                    <a:pt x="9974" y="46"/>
                  </a:cubicBezTo>
                  <a:cubicBezTo>
                    <a:pt x="8634" y="197"/>
                    <a:pt x="7255" y="728"/>
                    <a:pt x="5723" y="1675"/>
                  </a:cubicBezTo>
                  <a:cubicBezTo>
                    <a:pt x="4191" y="2622"/>
                    <a:pt x="2506" y="3987"/>
                    <a:pt x="1434" y="5502"/>
                  </a:cubicBezTo>
                  <a:cubicBezTo>
                    <a:pt x="362" y="7018"/>
                    <a:pt x="-98" y="8686"/>
                    <a:pt x="17" y="10429"/>
                  </a:cubicBezTo>
                  <a:cubicBezTo>
                    <a:pt x="132" y="12172"/>
                    <a:pt x="821" y="13991"/>
                    <a:pt x="1625" y="15507"/>
                  </a:cubicBezTo>
                  <a:cubicBezTo>
                    <a:pt x="2430" y="17022"/>
                    <a:pt x="3349" y="18235"/>
                    <a:pt x="4842" y="19182"/>
                  </a:cubicBezTo>
                  <a:cubicBezTo>
                    <a:pt x="6336" y="20130"/>
                    <a:pt x="8404" y="20812"/>
                    <a:pt x="10281" y="21153"/>
                  </a:cubicBezTo>
                  <a:cubicBezTo>
                    <a:pt x="12157" y="21494"/>
                    <a:pt x="13842" y="21494"/>
                    <a:pt x="15413" y="20850"/>
                  </a:cubicBezTo>
                  <a:cubicBezTo>
                    <a:pt x="16983" y="20206"/>
                    <a:pt x="18438" y="18917"/>
                    <a:pt x="19472" y="17553"/>
                  </a:cubicBezTo>
                  <a:cubicBezTo>
                    <a:pt x="20506" y="16189"/>
                    <a:pt x="21119" y="14749"/>
                    <a:pt x="21311" y="13157"/>
                  </a:cubicBezTo>
                  <a:cubicBezTo>
                    <a:pt x="21502" y="11566"/>
                    <a:pt x="21272" y="9822"/>
                    <a:pt x="20889" y="8458"/>
                  </a:cubicBezTo>
                  <a:cubicBezTo>
                    <a:pt x="20506" y="7094"/>
                    <a:pt x="19970" y="6109"/>
                    <a:pt x="18974" y="5199"/>
                  </a:cubicBezTo>
                  <a:cubicBezTo>
                    <a:pt x="17979" y="4290"/>
                    <a:pt x="16523" y="3456"/>
                    <a:pt x="15068" y="26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0" name="Line"/>
            <p:cNvSpPr/>
            <p:nvPr/>
          </p:nvSpPr>
          <p:spPr>
            <a:xfrm>
              <a:off x="3122870" y="7231685"/>
              <a:ext cx="895576" cy="223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504" fill="norm" stroke="1" extrusionOk="0">
                  <a:moveTo>
                    <a:pt x="0" y="21504"/>
                  </a:moveTo>
                  <a:cubicBezTo>
                    <a:pt x="1223" y="20374"/>
                    <a:pt x="2445" y="19243"/>
                    <a:pt x="3590" y="18302"/>
                  </a:cubicBezTo>
                  <a:cubicBezTo>
                    <a:pt x="4734" y="17360"/>
                    <a:pt x="5800" y="16606"/>
                    <a:pt x="6975" y="15916"/>
                  </a:cubicBezTo>
                  <a:cubicBezTo>
                    <a:pt x="8151" y="15225"/>
                    <a:pt x="9436" y="14597"/>
                    <a:pt x="10643" y="14032"/>
                  </a:cubicBezTo>
                  <a:cubicBezTo>
                    <a:pt x="11850" y="13467"/>
                    <a:pt x="12979" y="12964"/>
                    <a:pt x="14139" y="12462"/>
                  </a:cubicBezTo>
                  <a:cubicBezTo>
                    <a:pt x="15299" y="11960"/>
                    <a:pt x="16490" y="11457"/>
                    <a:pt x="17525" y="10955"/>
                  </a:cubicBezTo>
                  <a:cubicBezTo>
                    <a:pt x="18559" y="10453"/>
                    <a:pt x="19437" y="9950"/>
                    <a:pt x="19970" y="9511"/>
                  </a:cubicBezTo>
                  <a:cubicBezTo>
                    <a:pt x="20503" y="9071"/>
                    <a:pt x="20691" y="8695"/>
                    <a:pt x="20769" y="8130"/>
                  </a:cubicBezTo>
                  <a:cubicBezTo>
                    <a:pt x="20848" y="7564"/>
                    <a:pt x="20816" y="6811"/>
                    <a:pt x="20597" y="5806"/>
                  </a:cubicBezTo>
                  <a:cubicBezTo>
                    <a:pt x="20377" y="4802"/>
                    <a:pt x="19970" y="3546"/>
                    <a:pt x="19688" y="2730"/>
                  </a:cubicBezTo>
                  <a:cubicBezTo>
                    <a:pt x="19406" y="1913"/>
                    <a:pt x="19249" y="1537"/>
                    <a:pt x="19061" y="1097"/>
                  </a:cubicBezTo>
                  <a:cubicBezTo>
                    <a:pt x="18873" y="657"/>
                    <a:pt x="18653" y="155"/>
                    <a:pt x="18637" y="30"/>
                  </a:cubicBezTo>
                  <a:cubicBezTo>
                    <a:pt x="18622" y="-96"/>
                    <a:pt x="18810" y="155"/>
                    <a:pt x="19264" y="1160"/>
                  </a:cubicBezTo>
                  <a:cubicBezTo>
                    <a:pt x="19719" y="2164"/>
                    <a:pt x="20440" y="3923"/>
                    <a:pt x="20910" y="5178"/>
                  </a:cubicBezTo>
                  <a:cubicBezTo>
                    <a:pt x="21381" y="6434"/>
                    <a:pt x="21600" y="7188"/>
                    <a:pt x="21506" y="8757"/>
                  </a:cubicBezTo>
                  <a:cubicBezTo>
                    <a:pt x="21412" y="10327"/>
                    <a:pt x="21004" y="12713"/>
                    <a:pt x="20707" y="14095"/>
                  </a:cubicBezTo>
                  <a:cubicBezTo>
                    <a:pt x="20409" y="15476"/>
                    <a:pt x="20221" y="15853"/>
                    <a:pt x="20033" y="162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1" name="Line"/>
            <p:cNvSpPr/>
            <p:nvPr/>
          </p:nvSpPr>
          <p:spPr>
            <a:xfrm>
              <a:off x="4832685" y="7001150"/>
              <a:ext cx="7826" cy="179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852"/>
                    <a:pt x="14400" y="9704"/>
                    <a:pt x="10800" y="13304"/>
                  </a:cubicBezTo>
                  <a:cubicBezTo>
                    <a:pt x="7200" y="16904"/>
                    <a:pt x="3600" y="192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2" name="Line"/>
            <p:cNvSpPr/>
            <p:nvPr/>
          </p:nvSpPr>
          <p:spPr>
            <a:xfrm>
              <a:off x="4703569" y="7212431"/>
              <a:ext cx="238671" cy="27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67" y="1029"/>
                    <a:pt x="8734" y="2057"/>
                    <a:pt x="12334" y="5657"/>
                  </a:cubicBezTo>
                  <a:cubicBezTo>
                    <a:pt x="15934" y="9257"/>
                    <a:pt x="18767" y="154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3" name="Line"/>
            <p:cNvSpPr/>
            <p:nvPr/>
          </p:nvSpPr>
          <p:spPr>
            <a:xfrm>
              <a:off x="4680449" y="7313615"/>
              <a:ext cx="97461" cy="124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055" fill="norm" stroke="1" extrusionOk="0">
                  <a:moveTo>
                    <a:pt x="2513" y="5382"/>
                  </a:moveTo>
                  <a:cubicBezTo>
                    <a:pt x="1937" y="8688"/>
                    <a:pt x="1361" y="11994"/>
                    <a:pt x="1073" y="14198"/>
                  </a:cubicBezTo>
                  <a:cubicBezTo>
                    <a:pt x="785" y="16402"/>
                    <a:pt x="785" y="17504"/>
                    <a:pt x="641" y="18716"/>
                  </a:cubicBezTo>
                  <a:cubicBezTo>
                    <a:pt x="497" y="19929"/>
                    <a:pt x="209" y="21251"/>
                    <a:pt x="65" y="21031"/>
                  </a:cubicBezTo>
                  <a:cubicBezTo>
                    <a:pt x="-79" y="20810"/>
                    <a:pt x="-79" y="19047"/>
                    <a:pt x="1073" y="15741"/>
                  </a:cubicBezTo>
                  <a:cubicBezTo>
                    <a:pt x="2225" y="12435"/>
                    <a:pt x="4529" y="7586"/>
                    <a:pt x="6401" y="4720"/>
                  </a:cubicBezTo>
                  <a:cubicBezTo>
                    <a:pt x="8273" y="1855"/>
                    <a:pt x="9713" y="973"/>
                    <a:pt x="11153" y="422"/>
                  </a:cubicBezTo>
                  <a:cubicBezTo>
                    <a:pt x="12593" y="-129"/>
                    <a:pt x="14033" y="-349"/>
                    <a:pt x="15761" y="1084"/>
                  </a:cubicBezTo>
                  <a:cubicBezTo>
                    <a:pt x="17489" y="2516"/>
                    <a:pt x="19505" y="5602"/>
                    <a:pt x="20513" y="8357"/>
                  </a:cubicBezTo>
                  <a:cubicBezTo>
                    <a:pt x="21521" y="11112"/>
                    <a:pt x="21521" y="13537"/>
                    <a:pt x="21521" y="159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4" name="Line"/>
            <p:cNvSpPr/>
            <p:nvPr/>
          </p:nvSpPr>
          <p:spPr>
            <a:xfrm>
              <a:off x="4805297" y="7365024"/>
              <a:ext cx="74341" cy="7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5" name="Line"/>
            <p:cNvSpPr/>
            <p:nvPr/>
          </p:nvSpPr>
          <p:spPr>
            <a:xfrm>
              <a:off x="4903112" y="7333722"/>
              <a:ext cx="15652" cy="82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6" name="Line"/>
            <p:cNvSpPr/>
            <p:nvPr/>
          </p:nvSpPr>
          <p:spPr>
            <a:xfrm>
              <a:off x="4953977" y="7297115"/>
              <a:ext cx="76043" cy="161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439" fill="norm" stroke="1" extrusionOk="0">
                  <a:moveTo>
                    <a:pt x="12081" y="185"/>
                  </a:moveTo>
                  <a:cubicBezTo>
                    <a:pt x="14278" y="12"/>
                    <a:pt x="16475" y="-161"/>
                    <a:pt x="18122" y="271"/>
                  </a:cubicBezTo>
                  <a:cubicBezTo>
                    <a:pt x="19770" y="703"/>
                    <a:pt x="20868" y="1740"/>
                    <a:pt x="21234" y="4159"/>
                  </a:cubicBezTo>
                  <a:cubicBezTo>
                    <a:pt x="21600" y="6578"/>
                    <a:pt x="21234" y="10380"/>
                    <a:pt x="17573" y="13490"/>
                  </a:cubicBezTo>
                  <a:cubicBezTo>
                    <a:pt x="13912" y="16601"/>
                    <a:pt x="6956" y="19020"/>
                    <a:pt x="0" y="21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7" name="Line"/>
            <p:cNvSpPr/>
            <p:nvPr/>
          </p:nvSpPr>
          <p:spPr>
            <a:xfrm>
              <a:off x="4534034" y="7290684"/>
              <a:ext cx="110847" cy="179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600" fill="norm" stroke="1" extrusionOk="0">
                  <a:moveTo>
                    <a:pt x="7694" y="0"/>
                  </a:moveTo>
                  <a:cubicBezTo>
                    <a:pt x="5460" y="2974"/>
                    <a:pt x="3225" y="5948"/>
                    <a:pt x="1735" y="8765"/>
                  </a:cubicBezTo>
                  <a:cubicBezTo>
                    <a:pt x="246" y="11583"/>
                    <a:pt x="-499" y="14243"/>
                    <a:pt x="370" y="16122"/>
                  </a:cubicBezTo>
                  <a:cubicBezTo>
                    <a:pt x="1239" y="18000"/>
                    <a:pt x="3722" y="19096"/>
                    <a:pt x="7446" y="19878"/>
                  </a:cubicBezTo>
                  <a:cubicBezTo>
                    <a:pt x="11170" y="20661"/>
                    <a:pt x="16135" y="21130"/>
                    <a:pt x="2110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8" name="Line"/>
            <p:cNvSpPr/>
            <p:nvPr/>
          </p:nvSpPr>
          <p:spPr>
            <a:xfrm>
              <a:off x="4269268" y="6899422"/>
              <a:ext cx="2406263" cy="600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0" fill="norm" stroke="1" extrusionOk="0">
                  <a:moveTo>
                    <a:pt x="0" y="17430"/>
                  </a:moveTo>
                  <a:cubicBezTo>
                    <a:pt x="70" y="18367"/>
                    <a:pt x="140" y="19304"/>
                    <a:pt x="199" y="19937"/>
                  </a:cubicBezTo>
                  <a:cubicBezTo>
                    <a:pt x="258" y="20569"/>
                    <a:pt x="304" y="20897"/>
                    <a:pt x="351" y="21155"/>
                  </a:cubicBezTo>
                  <a:cubicBezTo>
                    <a:pt x="398" y="21413"/>
                    <a:pt x="445" y="21600"/>
                    <a:pt x="492" y="21553"/>
                  </a:cubicBezTo>
                  <a:cubicBezTo>
                    <a:pt x="539" y="21506"/>
                    <a:pt x="585" y="21225"/>
                    <a:pt x="632" y="20358"/>
                  </a:cubicBezTo>
                  <a:cubicBezTo>
                    <a:pt x="679" y="19492"/>
                    <a:pt x="726" y="18039"/>
                    <a:pt x="767" y="16446"/>
                  </a:cubicBezTo>
                  <a:cubicBezTo>
                    <a:pt x="808" y="14853"/>
                    <a:pt x="843" y="13119"/>
                    <a:pt x="884" y="11409"/>
                  </a:cubicBezTo>
                  <a:cubicBezTo>
                    <a:pt x="925" y="9699"/>
                    <a:pt x="972" y="8012"/>
                    <a:pt x="989" y="6911"/>
                  </a:cubicBezTo>
                  <a:cubicBezTo>
                    <a:pt x="1007" y="5810"/>
                    <a:pt x="995" y="5295"/>
                    <a:pt x="983" y="4849"/>
                  </a:cubicBezTo>
                  <a:cubicBezTo>
                    <a:pt x="972" y="4404"/>
                    <a:pt x="960" y="4029"/>
                    <a:pt x="978" y="3772"/>
                  </a:cubicBezTo>
                  <a:cubicBezTo>
                    <a:pt x="995" y="3514"/>
                    <a:pt x="1042" y="3374"/>
                    <a:pt x="1177" y="3163"/>
                  </a:cubicBezTo>
                  <a:cubicBezTo>
                    <a:pt x="1311" y="2952"/>
                    <a:pt x="1534" y="2671"/>
                    <a:pt x="1826" y="2390"/>
                  </a:cubicBezTo>
                  <a:cubicBezTo>
                    <a:pt x="2119" y="2108"/>
                    <a:pt x="2482" y="1827"/>
                    <a:pt x="2892" y="1616"/>
                  </a:cubicBezTo>
                  <a:cubicBezTo>
                    <a:pt x="3301" y="1406"/>
                    <a:pt x="3758" y="1265"/>
                    <a:pt x="4197" y="1171"/>
                  </a:cubicBezTo>
                  <a:cubicBezTo>
                    <a:pt x="4636" y="1078"/>
                    <a:pt x="5058" y="1031"/>
                    <a:pt x="5508" y="961"/>
                  </a:cubicBezTo>
                  <a:cubicBezTo>
                    <a:pt x="5959" y="890"/>
                    <a:pt x="6439" y="797"/>
                    <a:pt x="6919" y="703"/>
                  </a:cubicBezTo>
                  <a:cubicBezTo>
                    <a:pt x="7399" y="609"/>
                    <a:pt x="7879" y="515"/>
                    <a:pt x="8312" y="445"/>
                  </a:cubicBezTo>
                  <a:cubicBezTo>
                    <a:pt x="8745" y="375"/>
                    <a:pt x="9132" y="328"/>
                    <a:pt x="9559" y="281"/>
                  </a:cubicBezTo>
                  <a:cubicBezTo>
                    <a:pt x="9986" y="234"/>
                    <a:pt x="10455" y="187"/>
                    <a:pt x="10935" y="141"/>
                  </a:cubicBezTo>
                  <a:cubicBezTo>
                    <a:pt x="11415" y="94"/>
                    <a:pt x="11906" y="47"/>
                    <a:pt x="12416" y="23"/>
                  </a:cubicBezTo>
                  <a:cubicBezTo>
                    <a:pt x="12925" y="0"/>
                    <a:pt x="13452" y="0"/>
                    <a:pt x="13973" y="0"/>
                  </a:cubicBezTo>
                  <a:cubicBezTo>
                    <a:pt x="14494" y="0"/>
                    <a:pt x="15009" y="0"/>
                    <a:pt x="15512" y="0"/>
                  </a:cubicBezTo>
                  <a:cubicBezTo>
                    <a:pt x="16016" y="0"/>
                    <a:pt x="16507" y="0"/>
                    <a:pt x="16958" y="23"/>
                  </a:cubicBezTo>
                  <a:cubicBezTo>
                    <a:pt x="17409" y="47"/>
                    <a:pt x="17819" y="94"/>
                    <a:pt x="18263" y="164"/>
                  </a:cubicBezTo>
                  <a:cubicBezTo>
                    <a:pt x="18708" y="234"/>
                    <a:pt x="19188" y="328"/>
                    <a:pt x="19668" y="492"/>
                  </a:cubicBezTo>
                  <a:cubicBezTo>
                    <a:pt x="20148" y="656"/>
                    <a:pt x="20628" y="890"/>
                    <a:pt x="20950" y="1078"/>
                  </a:cubicBezTo>
                  <a:cubicBezTo>
                    <a:pt x="21272" y="1265"/>
                    <a:pt x="21436" y="1406"/>
                    <a:pt x="21600" y="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9" name="Line"/>
            <p:cNvSpPr/>
            <p:nvPr/>
          </p:nvSpPr>
          <p:spPr>
            <a:xfrm>
              <a:off x="5177579" y="7079402"/>
              <a:ext cx="245913" cy="255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53" fill="norm" stroke="1" extrusionOk="0">
                  <a:moveTo>
                    <a:pt x="18806" y="0"/>
                  </a:moveTo>
                  <a:cubicBezTo>
                    <a:pt x="16635" y="1212"/>
                    <a:pt x="14463" y="2425"/>
                    <a:pt x="12063" y="3527"/>
                  </a:cubicBezTo>
                  <a:cubicBezTo>
                    <a:pt x="9663" y="4629"/>
                    <a:pt x="7035" y="5620"/>
                    <a:pt x="5206" y="6337"/>
                  </a:cubicBezTo>
                  <a:cubicBezTo>
                    <a:pt x="3378" y="7053"/>
                    <a:pt x="2349" y="7494"/>
                    <a:pt x="1606" y="7935"/>
                  </a:cubicBezTo>
                  <a:cubicBezTo>
                    <a:pt x="863" y="8376"/>
                    <a:pt x="406" y="8816"/>
                    <a:pt x="520" y="9147"/>
                  </a:cubicBezTo>
                  <a:cubicBezTo>
                    <a:pt x="635" y="9478"/>
                    <a:pt x="1320" y="9698"/>
                    <a:pt x="3263" y="9808"/>
                  </a:cubicBezTo>
                  <a:cubicBezTo>
                    <a:pt x="5206" y="9918"/>
                    <a:pt x="8406" y="9918"/>
                    <a:pt x="10292" y="10029"/>
                  </a:cubicBezTo>
                  <a:cubicBezTo>
                    <a:pt x="12178" y="10139"/>
                    <a:pt x="12749" y="10359"/>
                    <a:pt x="12863" y="10745"/>
                  </a:cubicBezTo>
                  <a:cubicBezTo>
                    <a:pt x="12978" y="11131"/>
                    <a:pt x="12635" y="11682"/>
                    <a:pt x="11263" y="12563"/>
                  </a:cubicBezTo>
                  <a:cubicBezTo>
                    <a:pt x="9892" y="13445"/>
                    <a:pt x="7492" y="14657"/>
                    <a:pt x="5549" y="15814"/>
                  </a:cubicBezTo>
                  <a:cubicBezTo>
                    <a:pt x="3606" y="16971"/>
                    <a:pt x="2120" y="18073"/>
                    <a:pt x="1206" y="18900"/>
                  </a:cubicBezTo>
                  <a:cubicBezTo>
                    <a:pt x="292" y="19727"/>
                    <a:pt x="-51" y="20278"/>
                    <a:pt x="6" y="20718"/>
                  </a:cubicBezTo>
                  <a:cubicBezTo>
                    <a:pt x="63" y="21159"/>
                    <a:pt x="520" y="21490"/>
                    <a:pt x="2235" y="21545"/>
                  </a:cubicBezTo>
                  <a:cubicBezTo>
                    <a:pt x="3949" y="21600"/>
                    <a:pt x="6920" y="21380"/>
                    <a:pt x="10349" y="20939"/>
                  </a:cubicBezTo>
                  <a:cubicBezTo>
                    <a:pt x="13778" y="20498"/>
                    <a:pt x="17663" y="19837"/>
                    <a:pt x="21549" y="19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0" name="Line"/>
            <p:cNvSpPr/>
            <p:nvPr/>
          </p:nvSpPr>
          <p:spPr>
            <a:xfrm>
              <a:off x="5552284" y="7114616"/>
              <a:ext cx="66839" cy="195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600" fill="norm" stroke="1" extrusionOk="0">
                  <a:moveTo>
                    <a:pt x="12565" y="0"/>
                  </a:moveTo>
                  <a:cubicBezTo>
                    <a:pt x="8826" y="1008"/>
                    <a:pt x="5088" y="2016"/>
                    <a:pt x="2803" y="4536"/>
                  </a:cubicBezTo>
                  <a:cubicBezTo>
                    <a:pt x="519" y="7056"/>
                    <a:pt x="-312" y="11088"/>
                    <a:pt x="103" y="13896"/>
                  </a:cubicBezTo>
                  <a:cubicBezTo>
                    <a:pt x="519" y="16704"/>
                    <a:pt x="2180" y="18288"/>
                    <a:pt x="5919" y="19368"/>
                  </a:cubicBezTo>
                  <a:cubicBezTo>
                    <a:pt x="9657" y="20448"/>
                    <a:pt x="15473" y="21024"/>
                    <a:pt x="2128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1" name="Line"/>
            <p:cNvSpPr/>
            <p:nvPr/>
          </p:nvSpPr>
          <p:spPr>
            <a:xfrm>
              <a:off x="5671887" y="7093980"/>
              <a:ext cx="100496" cy="207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388" fill="norm" stroke="1" extrusionOk="0">
                  <a:moveTo>
                    <a:pt x="3703" y="5343"/>
                  </a:moveTo>
                  <a:cubicBezTo>
                    <a:pt x="3156" y="7489"/>
                    <a:pt x="2609" y="9636"/>
                    <a:pt x="2609" y="11447"/>
                  </a:cubicBezTo>
                  <a:cubicBezTo>
                    <a:pt x="2609" y="13258"/>
                    <a:pt x="3156" y="14734"/>
                    <a:pt x="3566" y="15941"/>
                  </a:cubicBezTo>
                  <a:cubicBezTo>
                    <a:pt x="3976" y="17149"/>
                    <a:pt x="4250" y="18088"/>
                    <a:pt x="4113" y="17887"/>
                  </a:cubicBezTo>
                  <a:cubicBezTo>
                    <a:pt x="3976" y="17685"/>
                    <a:pt x="3429" y="16344"/>
                    <a:pt x="3156" y="13594"/>
                  </a:cubicBezTo>
                  <a:cubicBezTo>
                    <a:pt x="2883" y="10843"/>
                    <a:pt x="2883" y="6684"/>
                    <a:pt x="3293" y="4336"/>
                  </a:cubicBezTo>
                  <a:cubicBezTo>
                    <a:pt x="3703" y="1989"/>
                    <a:pt x="4523" y="1452"/>
                    <a:pt x="5343" y="915"/>
                  </a:cubicBezTo>
                  <a:cubicBezTo>
                    <a:pt x="6164" y="379"/>
                    <a:pt x="6984" y="-158"/>
                    <a:pt x="8761" y="43"/>
                  </a:cubicBezTo>
                  <a:cubicBezTo>
                    <a:pt x="10538" y="244"/>
                    <a:pt x="13272" y="1184"/>
                    <a:pt x="15733" y="3330"/>
                  </a:cubicBezTo>
                  <a:cubicBezTo>
                    <a:pt x="18194" y="5477"/>
                    <a:pt x="20381" y="8831"/>
                    <a:pt x="20928" y="11648"/>
                  </a:cubicBezTo>
                  <a:cubicBezTo>
                    <a:pt x="21475" y="14466"/>
                    <a:pt x="20381" y="16746"/>
                    <a:pt x="18331" y="18289"/>
                  </a:cubicBezTo>
                  <a:cubicBezTo>
                    <a:pt x="16280" y="19832"/>
                    <a:pt x="13272" y="20637"/>
                    <a:pt x="10538" y="21040"/>
                  </a:cubicBezTo>
                  <a:cubicBezTo>
                    <a:pt x="7804" y="21442"/>
                    <a:pt x="5343" y="21442"/>
                    <a:pt x="3429" y="21308"/>
                  </a:cubicBezTo>
                  <a:cubicBezTo>
                    <a:pt x="1516" y="21174"/>
                    <a:pt x="148" y="20905"/>
                    <a:pt x="12" y="20570"/>
                  </a:cubicBezTo>
                  <a:cubicBezTo>
                    <a:pt x="-125" y="20235"/>
                    <a:pt x="969" y="19832"/>
                    <a:pt x="2199" y="19564"/>
                  </a:cubicBezTo>
                  <a:cubicBezTo>
                    <a:pt x="3429" y="19295"/>
                    <a:pt x="4796" y="19161"/>
                    <a:pt x="6164" y="190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2" name="Line"/>
            <p:cNvSpPr/>
            <p:nvPr/>
          </p:nvSpPr>
          <p:spPr>
            <a:xfrm>
              <a:off x="5806928" y="7271121"/>
              <a:ext cx="15651" cy="58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3" name="Line"/>
            <p:cNvSpPr/>
            <p:nvPr/>
          </p:nvSpPr>
          <p:spPr>
            <a:xfrm>
              <a:off x="5821072" y="7191297"/>
              <a:ext cx="28275" cy="41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0340" fill="norm" stroke="1" extrusionOk="0">
                  <a:moveTo>
                    <a:pt x="6719" y="2671"/>
                  </a:moveTo>
                  <a:cubicBezTo>
                    <a:pt x="3902" y="5213"/>
                    <a:pt x="1084" y="7754"/>
                    <a:pt x="1084" y="10613"/>
                  </a:cubicBezTo>
                  <a:cubicBezTo>
                    <a:pt x="1084" y="13471"/>
                    <a:pt x="3902" y="16648"/>
                    <a:pt x="7658" y="18554"/>
                  </a:cubicBezTo>
                  <a:cubicBezTo>
                    <a:pt x="11415" y="20460"/>
                    <a:pt x="16110" y="21095"/>
                    <a:pt x="18458" y="19189"/>
                  </a:cubicBezTo>
                  <a:cubicBezTo>
                    <a:pt x="20806" y="17283"/>
                    <a:pt x="20806" y="12836"/>
                    <a:pt x="19397" y="9342"/>
                  </a:cubicBezTo>
                  <a:cubicBezTo>
                    <a:pt x="17989" y="5848"/>
                    <a:pt x="15171" y="3307"/>
                    <a:pt x="11415" y="1718"/>
                  </a:cubicBezTo>
                  <a:cubicBezTo>
                    <a:pt x="7658" y="130"/>
                    <a:pt x="2963" y="-505"/>
                    <a:pt x="1084" y="448"/>
                  </a:cubicBezTo>
                  <a:cubicBezTo>
                    <a:pt x="-794" y="1401"/>
                    <a:pt x="145" y="3942"/>
                    <a:pt x="1084" y="6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4" name="Line"/>
            <p:cNvSpPr/>
            <p:nvPr/>
          </p:nvSpPr>
          <p:spPr>
            <a:xfrm>
              <a:off x="5959520" y="7200693"/>
              <a:ext cx="160418" cy="11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5" name="Line"/>
            <p:cNvSpPr/>
            <p:nvPr/>
          </p:nvSpPr>
          <p:spPr>
            <a:xfrm>
              <a:off x="6243754" y="7099208"/>
              <a:ext cx="100671" cy="190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281" fill="norm" stroke="1" extrusionOk="0">
                  <a:moveTo>
                    <a:pt x="4337" y="5665"/>
                  </a:moveTo>
                  <a:cubicBezTo>
                    <a:pt x="3797" y="9897"/>
                    <a:pt x="3257" y="14130"/>
                    <a:pt x="2717" y="16684"/>
                  </a:cubicBezTo>
                  <a:cubicBezTo>
                    <a:pt x="2177" y="19238"/>
                    <a:pt x="1637" y="20113"/>
                    <a:pt x="1232" y="20113"/>
                  </a:cubicBezTo>
                  <a:cubicBezTo>
                    <a:pt x="827" y="20113"/>
                    <a:pt x="557" y="19238"/>
                    <a:pt x="827" y="16465"/>
                  </a:cubicBezTo>
                  <a:cubicBezTo>
                    <a:pt x="1097" y="13692"/>
                    <a:pt x="1907" y="9022"/>
                    <a:pt x="2987" y="5957"/>
                  </a:cubicBezTo>
                  <a:cubicBezTo>
                    <a:pt x="4067" y="2892"/>
                    <a:pt x="5417" y="1432"/>
                    <a:pt x="7442" y="630"/>
                  </a:cubicBezTo>
                  <a:cubicBezTo>
                    <a:pt x="9467" y="-173"/>
                    <a:pt x="12167" y="-319"/>
                    <a:pt x="14732" y="849"/>
                  </a:cubicBezTo>
                  <a:cubicBezTo>
                    <a:pt x="17297" y="2016"/>
                    <a:pt x="19727" y="4497"/>
                    <a:pt x="20537" y="7562"/>
                  </a:cubicBezTo>
                  <a:cubicBezTo>
                    <a:pt x="21347" y="10627"/>
                    <a:pt x="20537" y="14276"/>
                    <a:pt x="18107" y="16611"/>
                  </a:cubicBezTo>
                  <a:cubicBezTo>
                    <a:pt x="15677" y="18946"/>
                    <a:pt x="11627" y="19967"/>
                    <a:pt x="8927" y="20551"/>
                  </a:cubicBezTo>
                  <a:cubicBezTo>
                    <a:pt x="6227" y="21135"/>
                    <a:pt x="4877" y="21281"/>
                    <a:pt x="3527" y="21281"/>
                  </a:cubicBezTo>
                  <a:cubicBezTo>
                    <a:pt x="2177" y="21281"/>
                    <a:pt x="827" y="21135"/>
                    <a:pt x="287" y="20697"/>
                  </a:cubicBezTo>
                  <a:cubicBezTo>
                    <a:pt x="-253" y="20259"/>
                    <a:pt x="17" y="19530"/>
                    <a:pt x="692" y="18873"/>
                  </a:cubicBezTo>
                  <a:cubicBezTo>
                    <a:pt x="1367" y="18216"/>
                    <a:pt x="2447" y="17632"/>
                    <a:pt x="3527" y="170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6" name="Line"/>
            <p:cNvSpPr/>
            <p:nvPr/>
          </p:nvSpPr>
          <p:spPr>
            <a:xfrm>
              <a:off x="6198190" y="7071577"/>
              <a:ext cx="144768" cy="7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7" name="Line"/>
            <p:cNvSpPr/>
            <p:nvPr/>
          </p:nvSpPr>
          <p:spPr>
            <a:xfrm>
              <a:off x="6397734" y="7067664"/>
              <a:ext cx="81400" cy="256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0" h="21429" fill="norm" stroke="1" extrusionOk="0">
                  <a:moveTo>
                    <a:pt x="9969" y="0"/>
                  </a:moveTo>
                  <a:cubicBezTo>
                    <a:pt x="14622" y="3709"/>
                    <a:pt x="19274" y="7418"/>
                    <a:pt x="20437" y="10636"/>
                  </a:cubicBezTo>
                  <a:cubicBezTo>
                    <a:pt x="21600" y="13855"/>
                    <a:pt x="19274" y="16582"/>
                    <a:pt x="15951" y="18382"/>
                  </a:cubicBezTo>
                  <a:cubicBezTo>
                    <a:pt x="12628" y="20182"/>
                    <a:pt x="8308" y="21055"/>
                    <a:pt x="5483" y="21327"/>
                  </a:cubicBezTo>
                  <a:cubicBezTo>
                    <a:pt x="2658" y="21600"/>
                    <a:pt x="1329" y="21273"/>
                    <a:pt x="0" y="20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8" name="Line"/>
            <p:cNvSpPr/>
            <p:nvPr/>
          </p:nvSpPr>
          <p:spPr>
            <a:xfrm>
              <a:off x="6549022" y="7001150"/>
              <a:ext cx="99121" cy="113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0"/>
                  </a:moveTo>
                  <a:cubicBezTo>
                    <a:pt x="6821" y="0"/>
                    <a:pt x="8242" y="0"/>
                    <a:pt x="9379" y="497"/>
                  </a:cubicBezTo>
                  <a:cubicBezTo>
                    <a:pt x="10516" y="993"/>
                    <a:pt x="11368" y="1986"/>
                    <a:pt x="11368" y="3848"/>
                  </a:cubicBezTo>
                  <a:cubicBezTo>
                    <a:pt x="11368" y="5710"/>
                    <a:pt x="10516" y="8441"/>
                    <a:pt x="8953" y="10800"/>
                  </a:cubicBezTo>
                  <a:cubicBezTo>
                    <a:pt x="7389" y="13159"/>
                    <a:pt x="5116" y="15145"/>
                    <a:pt x="3268" y="16386"/>
                  </a:cubicBezTo>
                  <a:cubicBezTo>
                    <a:pt x="1421" y="17628"/>
                    <a:pt x="0" y="18124"/>
                    <a:pt x="0" y="18497"/>
                  </a:cubicBezTo>
                  <a:cubicBezTo>
                    <a:pt x="0" y="18869"/>
                    <a:pt x="1421" y="19117"/>
                    <a:pt x="5258" y="19614"/>
                  </a:cubicBezTo>
                  <a:cubicBezTo>
                    <a:pt x="9095" y="20110"/>
                    <a:pt x="15347" y="2085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8" name="Drawing"/>
          <p:cNvGrpSpPr/>
          <p:nvPr/>
        </p:nvGrpSpPr>
        <p:grpSpPr>
          <a:xfrm>
            <a:off x="433815" y="1079499"/>
            <a:ext cx="12459914" cy="7277101"/>
            <a:chOff x="0" y="0"/>
            <a:chExt cx="12459912" cy="7277100"/>
          </a:xfrm>
        </p:grpSpPr>
        <p:sp>
          <p:nvSpPr>
            <p:cNvPr id="186" name="Line"/>
            <p:cNvSpPr/>
            <p:nvPr/>
          </p:nvSpPr>
          <p:spPr>
            <a:xfrm>
              <a:off x="1846098" y="1041400"/>
              <a:ext cx="75937" cy="2152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fill="norm" stroke="1" extrusionOk="0">
                  <a:moveTo>
                    <a:pt x="21525" y="0"/>
                  </a:moveTo>
                  <a:cubicBezTo>
                    <a:pt x="19125" y="64"/>
                    <a:pt x="16725" y="127"/>
                    <a:pt x="14625" y="329"/>
                  </a:cubicBezTo>
                  <a:cubicBezTo>
                    <a:pt x="12525" y="531"/>
                    <a:pt x="10725" y="871"/>
                    <a:pt x="8625" y="1455"/>
                  </a:cubicBezTo>
                  <a:cubicBezTo>
                    <a:pt x="6525" y="2039"/>
                    <a:pt x="4125" y="2867"/>
                    <a:pt x="2625" y="3664"/>
                  </a:cubicBezTo>
                  <a:cubicBezTo>
                    <a:pt x="1125" y="4460"/>
                    <a:pt x="525" y="5225"/>
                    <a:pt x="225" y="5989"/>
                  </a:cubicBezTo>
                  <a:cubicBezTo>
                    <a:pt x="-75" y="6754"/>
                    <a:pt x="-75" y="7519"/>
                    <a:pt x="225" y="8315"/>
                  </a:cubicBezTo>
                  <a:cubicBezTo>
                    <a:pt x="525" y="9112"/>
                    <a:pt x="1125" y="9940"/>
                    <a:pt x="1425" y="10811"/>
                  </a:cubicBezTo>
                  <a:cubicBezTo>
                    <a:pt x="1725" y="11681"/>
                    <a:pt x="1725" y="12595"/>
                    <a:pt x="1725" y="13423"/>
                  </a:cubicBezTo>
                  <a:cubicBezTo>
                    <a:pt x="1725" y="14251"/>
                    <a:pt x="1725" y="14995"/>
                    <a:pt x="2325" y="15706"/>
                  </a:cubicBezTo>
                  <a:cubicBezTo>
                    <a:pt x="2925" y="16418"/>
                    <a:pt x="4125" y="17097"/>
                    <a:pt x="5625" y="17756"/>
                  </a:cubicBezTo>
                  <a:cubicBezTo>
                    <a:pt x="7125" y="18414"/>
                    <a:pt x="8925" y="19051"/>
                    <a:pt x="10125" y="19688"/>
                  </a:cubicBezTo>
                  <a:cubicBezTo>
                    <a:pt x="11325" y="20326"/>
                    <a:pt x="11925" y="20963"/>
                    <a:pt x="125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1833134" y="994417"/>
              <a:ext cx="3014134" cy="2424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0" fill="norm" stroke="1" extrusionOk="0">
                  <a:moveTo>
                    <a:pt x="182" y="1040"/>
                  </a:moveTo>
                  <a:cubicBezTo>
                    <a:pt x="470" y="964"/>
                    <a:pt x="758" y="889"/>
                    <a:pt x="1130" y="814"/>
                  </a:cubicBezTo>
                  <a:cubicBezTo>
                    <a:pt x="1502" y="738"/>
                    <a:pt x="1957" y="663"/>
                    <a:pt x="2389" y="606"/>
                  </a:cubicBezTo>
                  <a:cubicBezTo>
                    <a:pt x="2821" y="550"/>
                    <a:pt x="3231" y="512"/>
                    <a:pt x="3701" y="475"/>
                  </a:cubicBezTo>
                  <a:cubicBezTo>
                    <a:pt x="4171" y="437"/>
                    <a:pt x="4702" y="399"/>
                    <a:pt x="5226" y="362"/>
                  </a:cubicBezTo>
                  <a:cubicBezTo>
                    <a:pt x="5749" y="324"/>
                    <a:pt x="6265" y="286"/>
                    <a:pt x="6833" y="249"/>
                  </a:cubicBezTo>
                  <a:cubicBezTo>
                    <a:pt x="7402" y="211"/>
                    <a:pt x="8024" y="173"/>
                    <a:pt x="8631" y="145"/>
                  </a:cubicBezTo>
                  <a:cubicBezTo>
                    <a:pt x="9238" y="117"/>
                    <a:pt x="9829" y="98"/>
                    <a:pt x="10428" y="89"/>
                  </a:cubicBezTo>
                  <a:cubicBezTo>
                    <a:pt x="11028" y="79"/>
                    <a:pt x="11634" y="79"/>
                    <a:pt x="12226" y="89"/>
                  </a:cubicBezTo>
                  <a:cubicBezTo>
                    <a:pt x="12817" y="98"/>
                    <a:pt x="13394" y="117"/>
                    <a:pt x="14001" y="126"/>
                  </a:cubicBezTo>
                  <a:cubicBezTo>
                    <a:pt x="14607" y="136"/>
                    <a:pt x="15244" y="136"/>
                    <a:pt x="15844" y="126"/>
                  </a:cubicBezTo>
                  <a:cubicBezTo>
                    <a:pt x="16443" y="117"/>
                    <a:pt x="17004" y="98"/>
                    <a:pt x="17565" y="79"/>
                  </a:cubicBezTo>
                  <a:cubicBezTo>
                    <a:pt x="18126" y="60"/>
                    <a:pt x="18688" y="41"/>
                    <a:pt x="19173" y="32"/>
                  </a:cubicBezTo>
                  <a:cubicBezTo>
                    <a:pt x="19658" y="23"/>
                    <a:pt x="20068" y="23"/>
                    <a:pt x="20318" y="13"/>
                  </a:cubicBezTo>
                  <a:cubicBezTo>
                    <a:pt x="20569" y="4"/>
                    <a:pt x="20660" y="-15"/>
                    <a:pt x="20713" y="23"/>
                  </a:cubicBezTo>
                  <a:cubicBezTo>
                    <a:pt x="20766" y="60"/>
                    <a:pt x="20781" y="154"/>
                    <a:pt x="20811" y="456"/>
                  </a:cubicBezTo>
                  <a:cubicBezTo>
                    <a:pt x="20842" y="757"/>
                    <a:pt x="20887" y="1266"/>
                    <a:pt x="20925" y="1802"/>
                  </a:cubicBezTo>
                  <a:cubicBezTo>
                    <a:pt x="20963" y="2339"/>
                    <a:pt x="20993" y="2904"/>
                    <a:pt x="20993" y="3459"/>
                  </a:cubicBezTo>
                  <a:cubicBezTo>
                    <a:pt x="20993" y="4015"/>
                    <a:pt x="20963" y="4561"/>
                    <a:pt x="20925" y="5145"/>
                  </a:cubicBezTo>
                  <a:cubicBezTo>
                    <a:pt x="20887" y="5729"/>
                    <a:pt x="20842" y="6350"/>
                    <a:pt x="20826" y="7028"/>
                  </a:cubicBezTo>
                  <a:cubicBezTo>
                    <a:pt x="20811" y="7706"/>
                    <a:pt x="20826" y="8440"/>
                    <a:pt x="20842" y="9165"/>
                  </a:cubicBezTo>
                  <a:cubicBezTo>
                    <a:pt x="20857" y="9890"/>
                    <a:pt x="20872" y="10606"/>
                    <a:pt x="20879" y="11322"/>
                  </a:cubicBezTo>
                  <a:cubicBezTo>
                    <a:pt x="20887" y="12037"/>
                    <a:pt x="20887" y="12753"/>
                    <a:pt x="20910" y="13431"/>
                  </a:cubicBezTo>
                  <a:cubicBezTo>
                    <a:pt x="20933" y="14109"/>
                    <a:pt x="20978" y="14749"/>
                    <a:pt x="21031" y="15380"/>
                  </a:cubicBezTo>
                  <a:cubicBezTo>
                    <a:pt x="21084" y="16011"/>
                    <a:pt x="21145" y="16632"/>
                    <a:pt x="21183" y="17188"/>
                  </a:cubicBezTo>
                  <a:cubicBezTo>
                    <a:pt x="21221" y="17743"/>
                    <a:pt x="21236" y="18233"/>
                    <a:pt x="21297" y="18675"/>
                  </a:cubicBezTo>
                  <a:cubicBezTo>
                    <a:pt x="21357" y="19118"/>
                    <a:pt x="21463" y="19514"/>
                    <a:pt x="21524" y="19758"/>
                  </a:cubicBezTo>
                  <a:cubicBezTo>
                    <a:pt x="21585" y="20003"/>
                    <a:pt x="21600" y="20097"/>
                    <a:pt x="21600" y="20191"/>
                  </a:cubicBezTo>
                  <a:cubicBezTo>
                    <a:pt x="21600" y="20286"/>
                    <a:pt x="21585" y="20380"/>
                    <a:pt x="21479" y="20465"/>
                  </a:cubicBezTo>
                  <a:cubicBezTo>
                    <a:pt x="21372" y="20549"/>
                    <a:pt x="21175" y="20625"/>
                    <a:pt x="20864" y="20672"/>
                  </a:cubicBezTo>
                  <a:cubicBezTo>
                    <a:pt x="20553" y="20719"/>
                    <a:pt x="20129" y="20738"/>
                    <a:pt x="19613" y="20766"/>
                  </a:cubicBezTo>
                  <a:cubicBezTo>
                    <a:pt x="19097" y="20794"/>
                    <a:pt x="18490" y="20832"/>
                    <a:pt x="17944" y="20860"/>
                  </a:cubicBezTo>
                  <a:cubicBezTo>
                    <a:pt x="17398" y="20888"/>
                    <a:pt x="16913" y="20907"/>
                    <a:pt x="16405" y="20945"/>
                  </a:cubicBezTo>
                  <a:cubicBezTo>
                    <a:pt x="15897" y="20982"/>
                    <a:pt x="15366" y="21039"/>
                    <a:pt x="14827" y="21095"/>
                  </a:cubicBezTo>
                  <a:cubicBezTo>
                    <a:pt x="14289" y="21152"/>
                    <a:pt x="13743" y="21208"/>
                    <a:pt x="13204" y="21265"/>
                  </a:cubicBezTo>
                  <a:cubicBezTo>
                    <a:pt x="12666" y="21321"/>
                    <a:pt x="12135" y="21378"/>
                    <a:pt x="11634" y="21425"/>
                  </a:cubicBezTo>
                  <a:cubicBezTo>
                    <a:pt x="11134" y="21472"/>
                    <a:pt x="10663" y="21510"/>
                    <a:pt x="10102" y="21529"/>
                  </a:cubicBezTo>
                  <a:cubicBezTo>
                    <a:pt x="9541" y="21547"/>
                    <a:pt x="8889" y="21547"/>
                    <a:pt x="8237" y="21547"/>
                  </a:cubicBezTo>
                  <a:cubicBezTo>
                    <a:pt x="7584" y="21547"/>
                    <a:pt x="6932" y="21547"/>
                    <a:pt x="6356" y="21557"/>
                  </a:cubicBezTo>
                  <a:cubicBezTo>
                    <a:pt x="5779" y="21566"/>
                    <a:pt x="5279" y="21585"/>
                    <a:pt x="4771" y="21547"/>
                  </a:cubicBezTo>
                  <a:cubicBezTo>
                    <a:pt x="4262" y="21510"/>
                    <a:pt x="3747" y="21416"/>
                    <a:pt x="3314" y="21303"/>
                  </a:cubicBezTo>
                  <a:cubicBezTo>
                    <a:pt x="2882" y="21190"/>
                    <a:pt x="2533" y="21058"/>
                    <a:pt x="2169" y="20916"/>
                  </a:cubicBezTo>
                  <a:cubicBezTo>
                    <a:pt x="1805" y="20775"/>
                    <a:pt x="1426" y="20625"/>
                    <a:pt x="1198" y="20530"/>
                  </a:cubicBezTo>
                  <a:cubicBezTo>
                    <a:pt x="971" y="20436"/>
                    <a:pt x="895" y="20399"/>
                    <a:pt x="819" y="20314"/>
                  </a:cubicBezTo>
                  <a:cubicBezTo>
                    <a:pt x="743" y="20229"/>
                    <a:pt x="667" y="20097"/>
                    <a:pt x="592" y="20041"/>
                  </a:cubicBezTo>
                  <a:cubicBezTo>
                    <a:pt x="516" y="19984"/>
                    <a:pt x="440" y="20003"/>
                    <a:pt x="341" y="20060"/>
                  </a:cubicBezTo>
                  <a:cubicBezTo>
                    <a:pt x="243" y="20116"/>
                    <a:pt x="121" y="20210"/>
                    <a:pt x="0" y="203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3360027" y="1035050"/>
              <a:ext cx="102941" cy="2381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19234" y="0"/>
                  </a:moveTo>
                  <a:cubicBezTo>
                    <a:pt x="19675" y="595"/>
                    <a:pt x="20116" y="1190"/>
                    <a:pt x="20116" y="1843"/>
                  </a:cubicBezTo>
                  <a:cubicBezTo>
                    <a:pt x="20116" y="2496"/>
                    <a:pt x="19675" y="3206"/>
                    <a:pt x="19234" y="3926"/>
                  </a:cubicBezTo>
                  <a:cubicBezTo>
                    <a:pt x="18793" y="4646"/>
                    <a:pt x="18352" y="5376"/>
                    <a:pt x="18573" y="6077"/>
                  </a:cubicBezTo>
                  <a:cubicBezTo>
                    <a:pt x="18793" y="6778"/>
                    <a:pt x="19675" y="7450"/>
                    <a:pt x="20336" y="8150"/>
                  </a:cubicBezTo>
                  <a:cubicBezTo>
                    <a:pt x="20997" y="8851"/>
                    <a:pt x="21438" y="9581"/>
                    <a:pt x="21438" y="10253"/>
                  </a:cubicBezTo>
                  <a:cubicBezTo>
                    <a:pt x="21438" y="10925"/>
                    <a:pt x="20997" y="11539"/>
                    <a:pt x="20116" y="12115"/>
                  </a:cubicBezTo>
                  <a:cubicBezTo>
                    <a:pt x="19234" y="12691"/>
                    <a:pt x="17911" y="13229"/>
                    <a:pt x="16589" y="13757"/>
                  </a:cubicBezTo>
                  <a:cubicBezTo>
                    <a:pt x="15267" y="14285"/>
                    <a:pt x="13944" y="14803"/>
                    <a:pt x="12842" y="15398"/>
                  </a:cubicBezTo>
                  <a:cubicBezTo>
                    <a:pt x="11740" y="15994"/>
                    <a:pt x="10858" y="16666"/>
                    <a:pt x="9756" y="17232"/>
                  </a:cubicBezTo>
                  <a:cubicBezTo>
                    <a:pt x="8654" y="17798"/>
                    <a:pt x="7332" y="18259"/>
                    <a:pt x="6009" y="18653"/>
                  </a:cubicBezTo>
                  <a:cubicBezTo>
                    <a:pt x="4687" y="19046"/>
                    <a:pt x="3365" y="19373"/>
                    <a:pt x="2262" y="19728"/>
                  </a:cubicBezTo>
                  <a:cubicBezTo>
                    <a:pt x="1160" y="20083"/>
                    <a:pt x="279" y="20467"/>
                    <a:pt x="58" y="20784"/>
                  </a:cubicBezTo>
                  <a:cubicBezTo>
                    <a:pt x="-162" y="21101"/>
                    <a:pt x="279" y="21350"/>
                    <a:pt x="7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1769634" y="2159000"/>
              <a:ext cx="3069495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fill="norm" stroke="1" extrusionOk="0">
                  <a:moveTo>
                    <a:pt x="0" y="21600"/>
                  </a:moveTo>
                  <a:cubicBezTo>
                    <a:pt x="342" y="19309"/>
                    <a:pt x="685" y="17018"/>
                    <a:pt x="1087" y="15382"/>
                  </a:cubicBezTo>
                  <a:cubicBezTo>
                    <a:pt x="1489" y="13745"/>
                    <a:pt x="1950" y="12764"/>
                    <a:pt x="2464" y="11782"/>
                  </a:cubicBezTo>
                  <a:cubicBezTo>
                    <a:pt x="2977" y="10800"/>
                    <a:pt x="3543" y="9818"/>
                    <a:pt x="4094" y="8836"/>
                  </a:cubicBezTo>
                  <a:cubicBezTo>
                    <a:pt x="4645" y="7855"/>
                    <a:pt x="5180" y="6873"/>
                    <a:pt x="5731" y="6218"/>
                  </a:cubicBezTo>
                  <a:cubicBezTo>
                    <a:pt x="6282" y="5564"/>
                    <a:pt x="6848" y="5236"/>
                    <a:pt x="7398" y="4909"/>
                  </a:cubicBezTo>
                  <a:cubicBezTo>
                    <a:pt x="7949" y="4582"/>
                    <a:pt x="8485" y="4255"/>
                    <a:pt x="9029" y="3764"/>
                  </a:cubicBezTo>
                  <a:cubicBezTo>
                    <a:pt x="9572" y="3273"/>
                    <a:pt x="10123" y="2618"/>
                    <a:pt x="10726" y="2291"/>
                  </a:cubicBezTo>
                  <a:cubicBezTo>
                    <a:pt x="11328" y="1964"/>
                    <a:pt x="11983" y="1964"/>
                    <a:pt x="12631" y="1964"/>
                  </a:cubicBezTo>
                  <a:cubicBezTo>
                    <a:pt x="13279" y="1964"/>
                    <a:pt x="13919" y="1964"/>
                    <a:pt x="14544" y="1964"/>
                  </a:cubicBezTo>
                  <a:cubicBezTo>
                    <a:pt x="15169" y="1964"/>
                    <a:pt x="15779" y="1964"/>
                    <a:pt x="16390" y="2127"/>
                  </a:cubicBezTo>
                  <a:cubicBezTo>
                    <a:pt x="17000" y="2291"/>
                    <a:pt x="17610" y="2618"/>
                    <a:pt x="18221" y="2782"/>
                  </a:cubicBezTo>
                  <a:cubicBezTo>
                    <a:pt x="18831" y="2945"/>
                    <a:pt x="19441" y="2945"/>
                    <a:pt x="19970" y="2782"/>
                  </a:cubicBezTo>
                  <a:cubicBezTo>
                    <a:pt x="20498" y="2618"/>
                    <a:pt x="20945" y="2291"/>
                    <a:pt x="21206" y="1800"/>
                  </a:cubicBezTo>
                  <a:cubicBezTo>
                    <a:pt x="21466" y="1309"/>
                    <a:pt x="21540" y="655"/>
                    <a:pt x="21570" y="327"/>
                  </a:cubicBezTo>
                  <a:cubicBezTo>
                    <a:pt x="21600" y="0"/>
                    <a:pt x="21585" y="0"/>
                    <a:pt x="2157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525034" y="1358900"/>
              <a:ext cx="15694" cy="183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2700" y="399"/>
                    <a:pt x="5400" y="797"/>
                    <a:pt x="8100" y="1358"/>
                  </a:cubicBezTo>
                  <a:cubicBezTo>
                    <a:pt x="10800" y="1918"/>
                    <a:pt x="13500" y="2641"/>
                    <a:pt x="13500" y="3463"/>
                  </a:cubicBezTo>
                  <a:cubicBezTo>
                    <a:pt x="13500" y="4285"/>
                    <a:pt x="10800" y="5207"/>
                    <a:pt x="8100" y="6141"/>
                  </a:cubicBezTo>
                  <a:cubicBezTo>
                    <a:pt x="5400" y="7075"/>
                    <a:pt x="2700" y="8022"/>
                    <a:pt x="1350" y="9019"/>
                  </a:cubicBezTo>
                  <a:cubicBezTo>
                    <a:pt x="0" y="10015"/>
                    <a:pt x="0" y="11062"/>
                    <a:pt x="1350" y="11996"/>
                  </a:cubicBezTo>
                  <a:cubicBezTo>
                    <a:pt x="2700" y="12930"/>
                    <a:pt x="5400" y="13752"/>
                    <a:pt x="8100" y="14599"/>
                  </a:cubicBezTo>
                  <a:cubicBezTo>
                    <a:pt x="10800" y="15446"/>
                    <a:pt x="13500" y="16318"/>
                    <a:pt x="16200" y="17178"/>
                  </a:cubicBezTo>
                  <a:cubicBezTo>
                    <a:pt x="18900" y="18037"/>
                    <a:pt x="21600" y="18884"/>
                    <a:pt x="18900" y="19619"/>
                  </a:cubicBezTo>
                  <a:cubicBezTo>
                    <a:pt x="16200" y="20354"/>
                    <a:pt x="8100" y="209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378984" y="2952750"/>
              <a:ext cx="241301" cy="234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1137" y="7005"/>
                  </a:moveTo>
                  <a:cubicBezTo>
                    <a:pt x="568" y="5643"/>
                    <a:pt x="0" y="4281"/>
                    <a:pt x="0" y="3989"/>
                  </a:cubicBezTo>
                  <a:cubicBezTo>
                    <a:pt x="0" y="3697"/>
                    <a:pt x="568" y="4476"/>
                    <a:pt x="1611" y="6227"/>
                  </a:cubicBezTo>
                  <a:cubicBezTo>
                    <a:pt x="2653" y="7978"/>
                    <a:pt x="4168" y="10703"/>
                    <a:pt x="5400" y="13135"/>
                  </a:cubicBezTo>
                  <a:cubicBezTo>
                    <a:pt x="6632" y="15568"/>
                    <a:pt x="7579" y="17708"/>
                    <a:pt x="8337" y="19168"/>
                  </a:cubicBezTo>
                  <a:cubicBezTo>
                    <a:pt x="9095" y="20627"/>
                    <a:pt x="9663" y="21405"/>
                    <a:pt x="10421" y="21503"/>
                  </a:cubicBezTo>
                  <a:cubicBezTo>
                    <a:pt x="11179" y="21600"/>
                    <a:pt x="12126" y="21016"/>
                    <a:pt x="13263" y="18681"/>
                  </a:cubicBezTo>
                  <a:cubicBezTo>
                    <a:pt x="14400" y="16346"/>
                    <a:pt x="15726" y="12259"/>
                    <a:pt x="17147" y="8854"/>
                  </a:cubicBezTo>
                  <a:cubicBezTo>
                    <a:pt x="18568" y="5449"/>
                    <a:pt x="20084" y="272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-1" y="2463800"/>
              <a:ext cx="244909" cy="252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51" fill="norm" stroke="1" extrusionOk="0">
                  <a:moveTo>
                    <a:pt x="2593" y="0"/>
                  </a:moveTo>
                  <a:cubicBezTo>
                    <a:pt x="1670" y="0"/>
                    <a:pt x="747" y="0"/>
                    <a:pt x="286" y="450"/>
                  </a:cubicBezTo>
                  <a:cubicBezTo>
                    <a:pt x="-176" y="900"/>
                    <a:pt x="-176" y="1800"/>
                    <a:pt x="1024" y="4230"/>
                  </a:cubicBezTo>
                  <a:cubicBezTo>
                    <a:pt x="2224" y="6660"/>
                    <a:pt x="4624" y="10620"/>
                    <a:pt x="7393" y="13770"/>
                  </a:cubicBezTo>
                  <a:cubicBezTo>
                    <a:pt x="10162" y="16920"/>
                    <a:pt x="13301" y="19260"/>
                    <a:pt x="15332" y="20430"/>
                  </a:cubicBezTo>
                  <a:cubicBezTo>
                    <a:pt x="17362" y="21600"/>
                    <a:pt x="18286" y="21600"/>
                    <a:pt x="19116" y="21240"/>
                  </a:cubicBezTo>
                  <a:cubicBezTo>
                    <a:pt x="19947" y="20880"/>
                    <a:pt x="20686" y="20160"/>
                    <a:pt x="21055" y="18810"/>
                  </a:cubicBezTo>
                  <a:cubicBezTo>
                    <a:pt x="21424" y="17460"/>
                    <a:pt x="21424" y="15480"/>
                    <a:pt x="21239" y="13500"/>
                  </a:cubicBezTo>
                  <a:cubicBezTo>
                    <a:pt x="21055" y="11520"/>
                    <a:pt x="20686" y="9540"/>
                    <a:pt x="20224" y="8190"/>
                  </a:cubicBezTo>
                  <a:cubicBezTo>
                    <a:pt x="19762" y="6840"/>
                    <a:pt x="19209" y="6120"/>
                    <a:pt x="18378" y="5490"/>
                  </a:cubicBezTo>
                  <a:cubicBezTo>
                    <a:pt x="17547" y="4860"/>
                    <a:pt x="16439" y="4320"/>
                    <a:pt x="15793" y="4860"/>
                  </a:cubicBezTo>
                  <a:cubicBezTo>
                    <a:pt x="15147" y="5400"/>
                    <a:pt x="14962" y="7020"/>
                    <a:pt x="15239" y="8100"/>
                  </a:cubicBezTo>
                  <a:cubicBezTo>
                    <a:pt x="15516" y="9180"/>
                    <a:pt x="16255" y="9720"/>
                    <a:pt x="16993" y="102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61484" y="2254250"/>
              <a:ext cx="2095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18" y="7200"/>
                    <a:pt x="10036" y="14400"/>
                    <a:pt x="13636" y="18000"/>
                  </a:cubicBezTo>
                  <a:cubicBezTo>
                    <a:pt x="17236" y="21600"/>
                    <a:pt x="19418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46757" y="1917699"/>
              <a:ext cx="59178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600" fill="norm" stroke="1" extrusionOk="0">
                  <a:moveTo>
                    <a:pt x="14120" y="21600"/>
                  </a:moveTo>
                  <a:cubicBezTo>
                    <a:pt x="9651" y="21600"/>
                    <a:pt x="5182" y="21600"/>
                    <a:pt x="2947" y="21335"/>
                  </a:cubicBezTo>
                  <a:cubicBezTo>
                    <a:pt x="713" y="21071"/>
                    <a:pt x="713" y="20541"/>
                    <a:pt x="340" y="18529"/>
                  </a:cubicBezTo>
                  <a:cubicBezTo>
                    <a:pt x="-32" y="16518"/>
                    <a:pt x="-777" y="13024"/>
                    <a:pt x="2575" y="9688"/>
                  </a:cubicBezTo>
                  <a:cubicBezTo>
                    <a:pt x="5926" y="6353"/>
                    <a:pt x="13375" y="3176"/>
                    <a:pt x="2082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1013984" y="1403350"/>
              <a:ext cx="4445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3804"/>
                    <a:pt x="4114" y="7608"/>
                    <a:pt x="7714" y="11208"/>
                  </a:cubicBezTo>
                  <a:cubicBezTo>
                    <a:pt x="11314" y="14808"/>
                    <a:pt x="16457" y="1820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1011538" y="1414920"/>
              <a:ext cx="205647" cy="261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519" fill="norm" stroke="1" extrusionOk="0">
                  <a:moveTo>
                    <a:pt x="1577" y="21519"/>
                  </a:moveTo>
                  <a:cubicBezTo>
                    <a:pt x="696" y="19254"/>
                    <a:pt x="-186" y="16990"/>
                    <a:pt x="34" y="15509"/>
                  </a:cubicBezTo>
                  <a:cubicBezTo>
                    <a:pt x="255" y="14029"/>
                    <a:pt x="1577" y="13332"/>
                    <a:pt x="3561" y="12113"/>
                  </a:cubicBezTo>
                  <a:cubicBezTo>
                    <a:pt x="5545" y="10893"/>
                    <a:pt x="8190" y="9151"/>
                    <a:pt x="9843" y="7409"/>
                  </a:cubicBezTo>
                  <a:cubicBezTo>
                    <a:pt x="11496" y="5667"/>
                    <a:pt x="12157" y="3925"/>
                    <a:pt x="12598" y="2532"/>
                  </a:cubicBezTo>
                  <a:cubicBezTo>
                    <a:pt x="13038" y="1138"/>
                    <a:pt x="13259" y="93"/>
                    <a:pt x="13259" y="6"/>
                  </a:cubicBezTo>
                  <a:cubicBezTo>
                    <a:pt x="13259" y="-81"/>
                    <a:pt x="13038" y="790"/>
                    <a:pt x="13479" y="3316"/>
                  </a:cubicBezTo>
                  <a:cubicBezTo>
                    <a:pt x="13920" y="5842"/>
                    <a:pt x="15022" y="10022"/>
                    <a:pt x="15904" y="12548"/>
                  </a:cubicBezTo>
                  <a:cubicBezTo>
                    <a:pt x="16785" y="15074"/>
                    <a:pt x="17447" y="15945"/>
                    <a:pt x="18328" y="16467"/>
                  </a:cubicBezTo>
                  <a:cubicBezTo>
                    <a:pt x="19210" y="16990"/>
                    <a:pt x="20312" y="17164"/>
                    <a:pt x="21414" y="173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1231207" y="1570780"/>
              <a:ext cx="60998" cy="54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19982" fill="norm" stroke="1" extrusionOk="0">
                  <a:moveTo>
                    <a:pt x="10350" y="3780"/>
                  </a:moveTo>
                  <a:cubicBezTo>
                    <a:pt x="6750" y="4551"/>
                    <a:pt x="3150" y="5322"/>
                    <a:pt x="1350" y="7637"/>
                  </a:cubicBezTo>
                  <a:cubicBezTo>
                    <a:pt x="-450" y="9951"/>
                    <a:pt x="-450" y="13808"/>
                    <a:pt x="1350" y="16508"/>
                  </a:cubicBezTo>
                  <a:cubicBezTo>
                    <a:pt x="3150" y="19208"/>
                    <a:pt x="6750" y="20751"/>
                    <a:pt x="10350" y="19594"/>
                  </a:cubicBezTo>
                  <a:cubicBezTo>
                    <a:pt x="13950" y="18437"/>
                    <a:pt x="17550" y="14580"/>
                    <a:pt x="19350" y="10337"/>
                  </a:cubicBezTo>
                  <a:cubicBezTo>
                    <a:pt x="21150" y="6094"/>
                    <a:pt x="21150" y="1465"/>
                    <a:pt x="19710" y="308"/>
                  </a:cubicBezTo>
                  <a:cubicBezTo>
                    <a:pt x="18270" y="-849"/>
                    <a:pt x="15390" y="1465"/>
                    <a:pt x="12510" y="37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1044644" y="1830567"/>
              <a:ext cx="401141" cy="212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046" fill="norm" stroke="1" extrusionOk="0">
                  <a:moveTo>
                    <a:pt x="737" y="1712"/>
                  </a:moveTo>
                  <a:cubicBezTo>
                    <a:pt x="511" y="664"/>
                    <a:pt x="284" y="-385"/>
                    <a:pt x="284" y="139"/>
                  </a:cubicBezTo>
                  <a:cubicBezTo>
                    <a:pt x="284" y="664"/>
                    <a:pt x="511" y="2761"/>
                    <a:pt x="850" y="6116"/>
                  </a:cubicBezTo>
                  <a:cubicBezTo>
                    <a:pt x="1189" y="9471"/>
                    <a:pt x="1641" y="14085"/>
                    <a:pt x="1981" y="16916"/>
                  </a:cubicBezTo>
                  <a:cubicBezTo>
                    <a:pt x="2320" y="19747"/>
                    <a:pt x="2546" y="20796"/>
                    <a:pt x="2885" y="21005"/>
                  </a:cubicBezTo>
                  <a:cubicBezTo>
                    <a:pt x="3225" y="21215"/>
                    <a:pt x="3677" y="20586"/>
                    <a:pt x="3847" y="19747"/>
                  </a:cubicBezTo>
                  <a:cubicBezTo>
                    <a:pt x="4016" y="18908"/>
                    <a:pt x="3903" y="17860"/>
                    <a:pt x="3564" y="17126"/>
                  </a:cubicBezTo>
                  <a:cubicBezTo>
                    <a:pt x="3225" y="16392"/>
                    <a:pt x="2659" y="15972"/>
                    <a:pt x="1924" y="15658"/>
                  </a:cubicBezTo>
                  <a:cubicBezTo>
                    <a:pt x="1189" y="15343"/>
                    <a:pt x="284" y="15133"/>
                    <a:pt x="58" y="14714"/>
                  </a:cubicBezTo>
                  <a:cubicBezTo>
                    <a:pt x="-168" y="14295"/>
                    <a:pt x="284" y="13665"/>
                    <a:pt x="1076" y="12932"/>
                  </a:cubicBezTo>
                  <a:cubicBezTo>
                    <a:pt x="1868" y="12198"/>
                    <a:pt x="2998" y="11359"/>
                    <a:pt x="4073" y="11254"/>
                  </a:cubicBezTo>
                  <a:cubicBezTo>
                    <a:pt x="5147" y="11149"/>
                    <a:pt x="6165" y="11778"/>
                    <a:pt x="6957" y="12722"/>
                  </a:cubicBezTo>
                  <a:cubicBezTo>
                    <a:pt x="7748" y="13665"/>
                    <a:pt x="8314" y="14924"/>
                    <a:pt x="8596" y="16182"/>
                  </a:cubicBezTo>
                  <a:cubicBezTo>
                    <a:pt x="8879" y="17440"/>
                    <a:pt x="8879" y="18698"/>
                    <a:pt x="8653" y="19013"/>
                  </a:cubicBezTo>
                  <a:cubicBezTo>
                    <a:pt x="8427" y="19328"/>
                    <a:pt x="7974" y="18698"/>
                    <a:pt x="7692" y="17860"/>
                  </a:cubicBezTo>
                  <a:cubicBezTo>
                    <a:pt x="7409" y="17021"/>
                    <a:pt x="7296" y="15972"/>
                    <a:pt x="7409" y="14295"/>
                  </a:cubicBezTo>
                  <a:cubicBezTo>
                    <a:pt x="7522" y="12617"/>
                    <a:pt x="7861" y="10310"/>
                    <a:pt x="8257" y="8842"/>
                  </a:cubicBezTo>
                  <a:cubicBezTo>
                    <a:pt x="8653" y="7374"/>
                    <a:pt x="9105" y="6745"/>
                    <a:pt x="9445" y="6955"/>
                  </a:cubicBezTo>
                  <a:cubicBezTo>
                    <a:pt x="9784" y="7165"/>
                    <a:pt x="10010" y="8213"/>
                    <a:pt x="10180" y="9262"/>
                  </a:cubicBezTo>
                  <a:cubicBezTo>
                    <a:pt x="10349" y="10310"/>
                    <a:pt x="10462" y="11359"/>
                    <a:pt x="10802" y="11883"/>
                  </a:cubicBezTo>
                  <a:cubicBezTo>
                    <a:pt x="11141" y="12407"/>
                    <a:pt x="11706" y="12407"/>
                    <a:pt x="12046" y="11673"/>
                  </a:cubicBezTo>
                  <a:cubicBezTo>
                    <a:pt x="12385" y="10939"/>
                    <a:pt x="12498" y="9471"/>
                    <a:pt x="12837" y="8947"/>
                  </a:cubicBezTo>
                  <a:cubicBezTo>
                    <a:pt x="13177" y="8423"/>
                    <a:pt x="13742" y="8842"/>
                    <a:pt x="14307" y="9157"/>
                  </a:cubicBezTo>
                  <a:cubicBezTo>
                    <a:pt x="14873" y="9471"/>
                    <a:pt x="15438" y="9681"/>
                    <a:pt x="15947" y="9471"/>
                  </a:cubicBezTo>
                  <a:cubicBezTo>
                    <a:pt x="16456" y="9262"/>
                    <a:pt x="16908" y="8632"/>
                    <a:pt x="17304" y="7374"/>
                  </a:cubicBezTo>
                  <a:cubicBezTo>
                    <a:pt x="17700" y="6116"/>
                    <a:pt x="18039" y="4229"/>
                    <a:pt x="17983" y="3599"/>
                  </a:cubicBezTo>
                  <a:cubicBezTo>
                    <a:pt x="17926" y="2970"/>
                    <a:pt x="17474" y="3599"/>
                    <a:pt x="17135" y="4543"/>
                  </a:cubicBezTo>
                  <a:cubicBezTo>
                    <a:pt x="16795" y="5487"/>
                    <a:pt x="16569" y="6745"/>
                    <a:pt x="16626" y="7794"/>
                  </a:cubicBezTo>
                  <a:cubicBezTo>
                    <a:pt x="16682" y="8842"/>
                    <a:pt x="17022" y="9681"/>
                    <a:pt x="17870" y="9891"/>
                  </a:cubicBezTo>
                  <a:cubicBezTo>
                    <a:pt x="18718" y="10100"/>
                    <a:pt x="20075" y="9681"/>
                    <a:pt x="21432" y="92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1102884" y="2605267"/>
              <a:ext cx="184151" cy="21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0" y="2942"/>
                  </a:moveTo>
                  <a:cubicBezTo>
                    <a:pt x="497" y="7096"/>
                    <a:pt x="993" y="11250"/>
                    <a:pt x="1490" y="13950"/>
                  </a:cubicBezTo>
                  <a:cubicBezTo>
                    <a:pt x="1986" y="16650"/>
                    <a:pt x="2483" y="17896"/>
                    <a:pt x="2731" y="19038"/>
                  </a:cubicBezTo>
                  <a:cubicBezTo>
                    <a:pt x="2979" y="20181"/>
                    <a:pt x="2979" y="21219"/>
                    <a:pt x="2731" y="21219"/>
                  </a:cubicBezTo>
                  <a:cubicBezTo>
                    <a:pt x="2483" y="21219"/>
                    <a:pt x="1986" y="20181"/>
                    <a:pt x="2234" y="19350"/>
                  </a:cubicBezTo>
                  <a:cubicBezTo>
                    <a:pt x="2483" y="18519"/>
                    <a:pt x="3476" y="17896"/>
                    <a:pt x="5586" y="15507"/>
                  </a:cubicBezTo>
                  <a:cubicBezTo>
                    <a:pt x="7697" y="13119"/>
                    <a:pt x="10924" y="8965"/>
                    <a:pt x="12662" y="6369"/>
                  </a:cubicBezTo>
                  <a:cubicBezTo>
                    <a:pt x="14400" y="3773"/>
                    <a:pt x="14648" y="2734"/>
                    <a:pt x="15021" y="1696"/>
                  </a:cubicBezTo>
                  <a:cubicBezTo>
                    <a:pt x="15393" y="657"/>
                    <a:pt x="15890" y="-381"/>
                    <a:pt x="16138" y="138"/>
                  </a:cubicBezTo>
                  <a:cubicBezTo>
                    <a:pt x="16386" y="657"/>
                    <a:pt x="16386" y="2734"/>
                    <a:pt x="16634" y="5227"/>
                  </a:cubicBezTo>
                  <a:cubicBezTo>
                    <a:pt x="16883" y="7719"/>
                    <a:pt x="17379" y="10627"/>
                    <a:pt x="18248" y="12392"/>
                  </a:cubicBezTo>
                  <a:cubicBezTo>
                    <a:pt x="19117" y="14157"/>
                    <a:pt x="20359" y="14781"/>
                    <a:pt x="21600" y="154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1303534" y="2730500"/>
              <a:ext cx="62611" cy="64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0" h="21305" fill="norm" stroke="1" extrusionOk="0">
                  <a:moveTo>
                    <a:pt x="7111" y="0"/>
                  </a:moveTo>
                  <a:cubicBezTo>
                    <a:pt x="4323" y="2090"/>
                    <a:pt x="1536" y="4181"/>
                    <a:pt x="491" y="6968"/>
                  </a:cubicBezTo>
                  <a:cubicBezTo>
                    <a:pt x="-554" y="9755"/>
                    <a:pt x="143" y="13239"/>
                    <a:pt x="1885" y="16026"/>
                  </a:cubicBezTo>
                  <a:cubicBezTo>
                    <a:pt x="3627" y="18813"/>
                    <a:pt x="6414" y="20903"/>
                    <a:pt x="9549" y="21252"/>
                  </a:cubicBezTo>
                  <a:cubicBezTo>
                    <a:pt x="12685" y="21600"/>
                    <a:pt x="16169" y="20206"/>
                    <a:pt x="18259" y="17768"/>
                  </a:cubicBezTo>
                  <a:cubicBezTo>
                    <a:pt x="20349" y="15329"/>
                    <a:pt x="21046" y="11845"/>
                    <a:pt x="20349" y="8710"/>
                  </a:cubicBezTo>
                  <a:cubicBezTo>
                    <a:pt x="19652" y="5574"/>
                    <a:pt x="17562" y="2787"/>
                    <a:pt x="15123" y="2787"/>
                  </a:cubicBezTo>
                  <a:cubicBezTo>
                    <a:pt x="12685" y="2787"/>
                    <a:pt x="9898" y="5574"/>
                    <a:pt x="7111" y="8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1091127" y="2874433"/>
              <a:ext cx="551508" cy="356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23" fill="norm" stroke="1" extrusionOk="0">
                  <a:moveTo>
                    <a:pt x="4680" y="7413"/>
                  </a:moveTo>
                  <a:cubicBezTo>
                    <a:pt x="4432" y="6774"/>
                    <a:pt x="4184" y="6135"/>
                    <a:pt x="3853" y="5688"/>
                  </a:cubicBezTo>
                  <a:cubicBezTo>
                    <a:pt x="3522" y="5240"/>
                    <a:pt x="3108" y="4985"/>
                    <a:pt x="2818" y="5304"/>
                  </a:cubicBezTo>
                  <a:cubicBezTo>
                    <a:pt x="2529" y="5624"/>
                    <a:pt x="2363" y="6518"/>
                    <a:pt x="2404" y="8436"/>
                  </a:cubicBezTo>
                  <a:cubicBezTo>
                    <a:pt x="2446" y="10353"/>
                    <a:pt x="2694" y="13292"/>
                    <a:pt x="2860" y="15082"/>
                  </a:cubicBezTo>
                  <a:cubicBezTo>
                    <a:pt x="3025" y="16871"/>
                    <a:pt x="3108" y="17510"/>
                    <a:pt x="3149" y="18405"/>
                  </a:cubicBezTo>
                  <a:cubicBezTo>
                    <a:pt x="3191" y="19299"/>
                    <a:pt x="3191" y="20450"/>
                    <a:pt x="2984" y="21025"/>
                  </a:cubicBezTo>
                  <a:cubicBezTo>
                    <a:pt x="2777" y="21600"/>
                    <a:pt x="2363" y="21600"/>
                    <a:pt x="1908" y="21408"/>
                  </a:cubicBezTo>
                  <a:cubicBezTo>
                    <a:pt x="1453" y="21217"/>
                    <a:pt x="956" y="20833"/>
                    <a:pt x="584" y="20386"/>
                  </a:cubicBezTo>
                  <a:cubicBezTo>
                    <a:pt x="211" y="19938"/>
                    <a:pt x="-37" y="19427"/>
                    <a:pt x="4" y="18980"/>
                  </a:cubicBezTo>
                  <a:cubicBezTo>
                    <a:pt x="46" y="18533"/>
                    <a:pt x="377" y="18149"/>
                    <a:pt x="1329" y="17318"/>
                  </a:cubicBezTo>
                  <a:cubicBezTo>
                    <a:pt x="2280" y="16488"/>
                    <a:pt x="3853" y="15209"/>
                    <a:pt x="4887" y="14379"/>
                  </a:cubicBezTo>
                  <a:cubicBezTo>
                    <a:pt x="5922" y="13548"/>
                    <a:pt x="6418" y="13164"/>
                    <a:pt x="6460" y="13164"/>
                  </a:cubicBezTo>
                  <a:cubicBezTo>
                    <a:pt x="6501" y="13164"/>
                    <a:pt x="6087" y="13548"/>
                    <a:pt x="5756" y="14059"/>
                  </a:cubicBezTo>
                  <a:cubicBezTo>
                    <a:pt x="5425" y="14570"/>
                    <a:pt x="5177" y="15209"/>
                    <a:pt x="5053" y="15849"/>
                  </a:cubicBezTo>
                  <a:cubicBezTo>
                    <a:pt x="4929" y="16488"/>
                    <a:pt x="4929" y="17127"/>
                    <a:pt x="5053" y="17191"/>
                  </a:cubicBezTo>
                  <a:cubicBezTo>
                    <a:pt x="5177" y="17254"/>
                    <a:pt x="5425" y="16743"/>
                    <a:pt x="5673" y="16232"/>
                  </a:cubicBezTo>
                  <a:cubicBezTo>
                    <a:pt x="5922" y="15721"/>
                    <a:pt x="6170" y="15209"/>
                    <a:pt x="6501" y="15209"/>
                  </a:cubicBezTo>
                  <a:cubicBezTo>
                    <a:pt x="6832" y="15209"/>
                    <a:pt x="7246" y="15721"/>
                    <a:pt x="7577" y="15721"/>
                  </a:cubicBezTo>
                  <a:cubicBezTo>
                    <a:pt x="7908" y="15721"/>
                    <a:pt x="8156" y="15209"/>
                    <a:pt x="8446" y="13101"/>
                  </a:cubicBezTo>
                  <a:cubicBezTo>
                    <a:pt x="8735" y="10992"/>
                    <a:pt x="9066" y="7285"/>
                    <a:pt x="9232" y="5049"/>
                  </a:cubicBezTo>
                  <a:cubicBezTo>
                    <a:pt x="9397" y="2812"/>
                    <a:pt x="9397" y="2045"/>
                    <a:pt x="9397" y="1342"/>
                  </a:cubicBezTo>
                  <a:cubicBezTo>
                    <a:pt x="9397" y="639"/>
                    <a:pt x="9397" y="0"/>
                    <a:pt x="9315" y="0"/>
                  </a:cubicBezTo>
                  <a:cubicBezTo>
                    <a:pt x="9232" y="0"/>
                    <a:pt x="9066" y="639"/>
                    <a:pt x="9025" y="2492"/>
                  </a:cubicBezTo>
                  <a:cubicBezTo>
                    <a:pt x="8984" y="4346"/>
                    <a:pt x="9066" y="7413"/>
                    <a:pt x="9397" y="9522"/>
                  </a:cubicBezTo>
                  <a:cubicBezTo>
                    <a:pt x="9729" y="11631"/>
                    <a:pt x="10308" y="12781"/>
                    <a:pt x="10804" y="13420"/>
                  </a:cubicBezTo>
                  <a:cubicBezTo>
                    <a:pt x="11301" y="14059"/>
                    <a:pt x="11715" y="14187"/>
                    <a:pt x="12004" y="13931"/>
                  </a:cubicBezTo>
                  <a:cubicBezTo>
                    <a:pt x="12294" y="13676"/>
                    <a:pt x="12460" y="13037"/>
                    <a:pt x="12542" y="12334"/>
                  </a:cubicBezTo>
                  <a:cubicBezTo>
                    <a:pt x="12625" y="11631"/>
                    <a:pt x="12625" y="10864"/>
                    <a:pt x="12584" y="10161"/>
                  </a:cubicBezTo>
                  <a:cubicBezTo>
                    <a:pt x="12542" y="9458"/>
                    <a:pt x="12460" y="8819"/>
                    <a:pt x="12377" y="8819"/>
                  </a:cubicBezTo>
                  <a:cubicBezTo>
                    <a:pt x="12294" y="8819"/>
                    <a:pt x="12211" y="9458"/>
                    <a:pt x="12418" y="10353"/>
                  </a:cubicBezTo>
                  <a:cubicBezTo>
                    <a:pt x="12625" y="11247"/>
                    <a:pt x="13122" y="12398"/>
                    <a:pt x="13535" y="13292"/>
                  </a:cubicBezTo>
                  <a:cubicBezTo>
                    <a:pt x="13949" y="14187"/>
                    <a:pt x="14280" y="14826"/>
                    <a:pt x="14280" y="15337"/>
                  </a:cubicBezTo>
                  <a:cubicBezTo>
                    <a:pt x="14280" y="15849"/>
                    <a:pt x="13949" y="16232"/>
                    <a:pt x="13660" y="16168"/>
                  </a:cubicBezTo>
                  <a:cubicBezTo>
                    <a:pt x="13370" y="16104"/>
                    <a:pt x="13122" y="15593"/>
                    <a:pt x="13122" y="15082"/>
                  </a:cubicBezTo>
                  <a:cubicBezTo>
                    <a:pt x="13122" y="14570"/>
                    <a:pt x="13370" y="14059"/>
                    <a:pt x="13866" y="13420"/>
                  </a:cubicBezTo>
                  <a:cubicBezTo>
                    <a:pt x="14363" y="12781"/>
                    <a:pt x="15108" y="12014"/>
                    <a:pt x="15687" y="11375"/>
                  </a:cubicBezTo>
                  <a:cubicBezTo>
                    <a:pt x="16266" y="10736"/>
                    <a:pt x="16680" y="10225"/>
                    <a:pt x="17011" y="9714"/>
                  </a:cubicBezTo>
                  <a:cubicBezTo>
                    <a:pt x="17342" y="9202"/>
                    <a:pt x="17591" y="8691"/>
                    <a:pt x="17673" y="8116"/>
                  </a:cubicBezTo>
                  <a:cubicBezTo>
                    <a:pt x="17756" y="7541"/>
                    <a:pt x="17673" y="6902"/>
                    <a:pt x="17384" y="6838"/>
                  </a:cubicBezTo>
                  <a:cubicBezTo>
                    <a:pt x="17094" y="6774"/>
                    <a:pt x="16597" y="7285"/>
                    <a:pt x="16266" y="7988"/>
                  </a:cubicBezTo>
                  <a:cubicBezTo>
                    <a:pt x="15935" y="8691"/>
                    <a:pt x="15770" y="9586"/>
                    <a:pt x="15770" y="10353"/>
                  </a:cubicBezTo>
                  <a:cubicBezTo>
                    <a:pt x="15770" y="11120"/>
                    <a:pt x="15935" y="11759"/>
                    <a:pt x="16680" y="11822"/>
                  </a:cubicBezTo>
                  <a:cubicBezTo>
                    <a:pt x="17425" y="11886"/>
                    <a:pt x="18749" y="11375"/>
                    <a:pt x="19660" y="10864"/>
                  </a:cubicBezTo>
                  <a:cubicBezTo>
                    <a:pt x="20570" y="10353"/>
                    <a:pt x="21066" y="9841"/>
                    <a:pt x="21563" y="93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2328434" y="171449"/>
              <a:ext cx="16256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12" y="20945"/>
                    <a:pt x="2025" y="20291"/>
                    <a:pt x="3009" y="19473"/>
                  </a:cubicBezTo>
                  <a:cubicBezTo>
                    <a:pt x="3994" y="18655"/>
                    <a:pt x="4950" y="17673"/>
                    <a:pt x="5977" y="16364"/>
                  </a:cubicBezTo>
                  <a:cubicBezTo>
                    <a:pt x="7003" y="15055"/>
                    <a:pt x="8100" y="13418"/>
                    <a:pt x="9169" y="11782"/>
                  </a:cubicBezTo>
                  <a:cubicBezTo>
                    <a:pt x="10238" y="10145"/>
                    <a:pt x="11278" y="8509"/>
                    <a:pt x="12305" y="7200"/>
                  </a:cubicBezTo>
                  <a:cubicBezTo>
                    <a:pt x="13331" y="5891"/>
                    <a:pt x="14344" y="4909"/>
                    <a:pt x="15356" y="4091"/>
                  </a:cubicBezTo>
                  <a:cubicBezTo>
                    <a:pt x="16369" y="3273"/>
                    <a:pt x="17381" y="2618"/>
                    <a:pt x="18422" y="1964"/>
                  </a:cubicBezTo>
                  <a:cubicBezTo>
                    <a:pt x="19463" y="1309"/>
                    <a:pt x="20531" y="6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3821880" y="95250"/>
              <a:ext cx="1184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9" h="21600" fill="norm" stroke="1" extrusionOk="0">
                  <a:moveTo>
                    <a:pt x="7481" y="0"/>
                  </a:moveTo>
                  <a:cubicBezTo>
                    <a:pt x="4186" y="0"/>
                    <a:pt x="891" y="0"/>
                    <a:pt x="159" y="248"/>
                  </a:cubicBezTo>
                  <a:cubicBezTo>
                    <a:pt x="-573" y="497"/>
                    <a:pt x="1258" y="993"/>
                    <a:pt x="4919" y="2483"/>
                  </a:cubicBezTo>
                  <a:cubicBezTo>
                    <a:pt x="8580" y="3972"/>
                    <a:pt x="14071" y="6455"/>
                    <a:pt x="17183" y="8938"/>
                  </a:cubicBezTo>
                  <a:cubicBezTo>
                    <a:pt x="20295" y="11421"/>
                    <a:pt x="21027" y="13903"/>
                    <a:pt x="20112" y="16014"/>
                  </a:cubicBezTo>
                  <a:cubicBezTo>
                    <a:pt x="19196" y="18124"/>
                    <a:pt x="16634" y="19862"/>
                    <a:pt x="140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4198227" y="25400"/>
              <a:ext cx="9808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209"/>
                    <a:pt x="-1585" y="10417"/>
                    <a:pt x="575" y="14017"/>
                  </a:cubicBezTo>
                  <a:cubicBezTo>
                    <a:pt x="2735" y="17617"/>
                    <a:pt x="11375" y="19609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4029671" y="50800"/>
              <a:ext cx="235514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629" y="21600"/>
                  </a:moveTo>
                  <a:cubicBezTo>
                    <a:pt x="244" y="18600"/>
                    <a:pt x="-142" y="15600"/>
                    <a:pt x="51" y="13200"/>
                  </a:cubicBezTo>
                  <a:cubicBezTo>
                    <a:pt x="244" y="10800"/>
                    <a:pt x="1015" y="9000"/>
                    <a:pt x="4679" y="6900"/>
                  </a:cubicBezTo>
                  <a:cubicBezTo>
                    <a:pt x="8344" y="4800"/>
                    <a:pt x="14901" y="2400"/>
                    <a:pt x="2145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4265184" y="152400"/>
              <a:ext cx="197375" cy="138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54" fill="norm" stroke="1" extrusionOk="0">
                  <a:moveTo>
                    <a:pt x="0" y="9818"/>
                  </a:moveTo>
                  <a:cubicBezTo>
                    <a:pt x="1149" y="9164"/>
                    <a:pt x="2298" y="8509"/>
                    <a:pt x="3562" y="7036"/>
                  </a:cubicBezTo>
                  <a:cubicBezTo>
                    <a:pt x="4826" y="5564"/>
                    <a:pt x="6204" y="3273"/>
                    <a:pt x="6319" y="2291"/>
                  </a:cubicBezTo>
                  <a:cubicBezTo>
                    <a:pt x="6434" y="1309"/>
                    <a:pt x="5285" y="1636"/>
                    <a:pt x="4366" y="2455"/>
                  </a:cubicBezTo>
                  <a:cubicBezTo>
                    <a:pt x="3447" y="3273"/>
                    <a:pt x="2757" y="4582"/>
                    <a:pt x="2068" y="7200"/>
                  </a:cubicBezTo>
                  <a:cubicBezTo>
                    <a:pt x="1379" y="9818"/>
                    <a:pt x="689" y="13745"/>
                    <a:pt x="804" y="16200"/>
                  </a:cubicBezTo>
                  <a:cubicBezTo>
                    <a:pt x="919" y="18655"/>
                    <a:pt x="1838" y="19636"/>
                    <a:pt x="4711" y="18982"/>
                  </a:cubicBezTo>
                  <a:cubicBezTo>
                    <a:pt x="7583" y="18327"/>
                    <a:pt x="12409" y="16036"/>
                    <a:pt x="14936" y="14073"/>
                  </a:cubicBezTo>
                  <a:cubicBezTo>
                    <a:pt x="17464" y="12109"/>
                    <a:pt x="17694" y="10473"/>
                    <a:pt x="17809" y="8509"/>
                  </a:cubicBezTo>
                  <a:cubicBezTo>
                    <a:pt x="17923" y="6545"/>
                    <a:pt x="17923" y="4255"/>
                    <a:pt x="17464" y="2618"/>
                  </a:cubicBezTo>
                  <a:cubicBezTo>
                    <a:pt x="17004" y="982"/>
                    <a:pt x="16085" y="0"/>
                    <a:pt x="15166" y="0"/>
                  </a:cubicBezTo>
                  <a:cubicBezTo>
                    <a:pt x="14247" y="0"/>
                    <a:pt x="13328" y="982"/>
                    <a:pt x="13213" y="2127"/>
                  </a:cubicBezTo>
                  <a:cubicBezTo>
                    <a:pt x="13098" y="3273"/>
                    <a:pt x="13787" y="4582"/>
                    <a:pt x="15166" y="6545"/>
                  </a:cubicBezTo>
                  <a:cubicBezTo>
                    <a:pt x="16545" y="8509"/>
                    <a:pt x="18613" y="11127"/>
                    <a:pt x="19877" y="13418"/>
                  </a:cubicBezTo>
                  <a:cubicBezTo>
                    <a:pt x="21140" y="15709"/>
                    <a:pt x="21600" y="17673"/>
                    <a:pt x="21370" y="19145"/>
                  </a:cubicBezTo>
                  <a:cubicBezTo>
                    <a:pt x="21140" y="20618"/>
                    <a:pt x="20221" y="21600"/>
                    <a:pt x="19417" y="21436"/>
                  </a:cubicBezTo>
                  <a:cubicBezTo>
                    <a:pt x="18613" y="21273"/>
                    <a:pt x="17923" y="19964"/>
                    <a:pt x="17464" y="18982"/>
                  </a:cubicBezTo>
                  <a:cubicBezTo>
                    <a:pt x="17004" y="18000"/>
                    <a:pt x="16774" y="17345"/>
                    <a:pt x="16545" y="166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4532782" y="0"/>
              <a:ext cx="119753" cy="292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45" fill="norm" stroke="1" extrusionOk="0">
                  <a:moveTo>
                    <a:pt x="7797" y="0"/>
                  </a:moveTo>
                  <a:cubicBezTo>
                    <a:pt x="5144" y="4662"/>
                    <a:pt x="2492" y="9324"/>
                    <a:pt x="1165" y="12432"/>
                  </a:cubicBezTo>
                  <a:cubicBezTo>
                    <a:pt x="-161" y="15540"/>
                    <a:pt x="-161" y="17094"/>
                    <a:pt x="218" y="18259"/>
                  </a:cubicBezTo>
                  <a:cubicBezTo>
                    <a:pt x="597" y="19424"/>
                    <a:pt x="1355" y="20201"/>
                    <a:pt x="4197" y="20745"/>
                  </a:cubicBezTo>
                  <a:cubicBezTo>
                    <a:pt x="7039" y="21289"/>
                    <a:pt x="11965" y="21600"/>
                    <a:pt x="15186" y="21367"/>
                  </a:cubicBezTo>
                  <a:cubicBezTo>
                    <a:pt x="18407" y="21134"/>
                    <a:pt x="19923" y="20357"/>
                    <a:pt x="21439" y="19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4468384" y="165100"/>
              <a:ext cx="1651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2120438" y="636810"/>
              <a:ext cx="146804" cy="362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368" fill="norm" stroke="1" extrusionOk="0">
                  <a:moveTo>
                    <a:pt x="4340" y="20119"/>
                  </a:moveTo>
                  <a:cubicBezTo>
                    <a:pt x="2819" y="20744"/>
                    <a:pt x="1298" y="21368"/>
                    <a:pt x="538" y="21368"/>
                  </a:cubicBezTo>
                  <a:cubicBezTo>
                    <a:pt x="-223" y="21368"/>
                    <a:pt x="-223" y="20744"/>
                    <a:pt x="842" y="17997"/>
                  </a:cubicBezTo>
                  <a:cubicBezTo>
                    <a:pt x="1907" y="15250"/>
                    <a:pt x="4036" y="10381"/>
                    <a:pt x="5709" y="7197"/>
                  </a:cubicBezTo>
                  <a:cubicBezTo>
                    <a:pt x="7383" y="4013"/>
                    <a:pt x="8600" y="2515"/>
                    <a:pt x="9664" y="1454"/>
                  </a:cubicBezTo>
                  <a:cubicBezTo>
                    <a:pt x="10729" y="392"/>
                    <a:pt x="11642" y="-232"/>
                    <a:pt x="12402" y="80"/>
                  </a:cubicBezTo>
                  <a:cubicBezTo>
                    <a:pt x="13163" y="392"/>
                    <a:pt x="13771" y="1641"/>
                    <a:pt x="14684" y="3888"/>
                  </a:cubicBezTo>
                  <a:cubicBezTo>
                    <a:pt x="15597" y="6136"/>
                    <a:pt x="16814" y="9382"/>
                    <a:pt x="17878" y="11504"/>
                  </a:cubicBezTo>
                  <a:cubicBezTo>
                    <a:pt x="18943" y="13627"/>
                    <a:pt x="19856" y="14626"/>
                    <a:pt x="20464" y="15437"/>
                  </a:cubicBezTo>
                  <a:cubicBezTo>
                    <a:pt x="21073" y="16249"/>
                    <a:pt x="21377" y="16873"/>
                    <a:pt x="20769" y="16998"/>
                  </a:cubicBezTo>
                  <a:cubicBezTo>
                    <a:pt x="20160" y="17123"/>
                    <a:pt x="18639" y="16748"/>
                    <a:pt x="17118" y="16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2148517" y="825500"/>
              <a:ext cx="141818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158" y="21600"/>
                  </a:moveTo>
                  <a:cubicBezTo>
                    <a:pt x="2579" y="19636"/>
                    <a:pt x="0" y="17673"/>
                    <a:pt x="0" y="15709"/>
                  </a:cubicBezTo>
                  <a:cubicBezTo>
                    <a:pt x="0" y="13745"/>
                    <a:pt x="2579" y="11782"/>
                    <a:pt x="6609" y="9164"/>
                  </a:cubicBezTo>
                  <a:cubicBezTo>
                    <a:pt x="10639" y="6545"/>
                    <a:pt x="16119" y="32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2316358" y="791072"/>
              <a:ext cx="69227" cy="84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619" fill="norm" stroke="1" extrusionOk="0">
                  <a:moveTo>
                    <a:pt x="19443" y="651"/>
                  </a:moveTo>
                  <a:cubicBezTo>
                    <a:pt x="16171" y="136"/>
                    <a:pt x="12898" y="-378"/>
                    <a:pt x="9952" y="393"/>
                  </a:cubicBezTo>
                  <a:cubicBezTo>
                    <a:pt x="7007" y="1165"/>
                    <a:pt x="4389" y="3222"/>
                    <a:pt x="2752" y="5536"/>
                  </a:cubicBezTo>
                  <a:cubicBezTo>
                    <a:pt x="1116" y="7851"/>
                    <a:pt x="462" y="10422"/>
                    <a:pt x="134" y="13251"/>
                  </a:cubicBezTo>
                  <a:cubicBezTo>
                    <a:pt x="-193" y="16079"/>
                    <a:pt x="-193" y="19165"/>
                    <a:pt x="3407" y="20193"/>
                  </a:cubicBezTo>
                  <a:cubicBezTo>
                    <a:pt x="7007" y="21222"/>
                    <a:pt x="14207" y="20193"/>
                    <a:pt x="21407" y="191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2446967" y="752656"/>
              <a:ext cx="52918" cy="91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21600" y="694"/>
                  </a:moveTo>
                  <a:cubicBezTo>
                    <a:pt x="17280" y="203"/>
                    <a:pt x="12960" y="-288"/>
                    <a:pt x="8640" y="203"/>
                  </a:cubicBezTo>
                  <a:cubicBezTo>
                    <a:pt x="4320" y="694"/>
                    <a:pt x="0" y="2167"/>
                    <a:pt x="0" y="5848"/>
                  </a:cubicBezTo>
                  <a:cubicBezTo>
                    <a:pt x="0" y="9530"/>
                    <a:pt x="4320" y="15421"/>
                    <a:pt x="8640" y="18367"/>
                  </a:cubicBezTo>
                  <a:cubicBezTo>
                    <a:pt x="12960" y="21312"/>
                    <a:pt x="17280" y="21312"/>
                    <a:pt x="21600" y="213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2540883" y="724845"/>
              <a:ext cx="173843" cy="283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279" fill="norm" stroke="1" extrusionOk="0">
                  <a:moveTo>
                    <a:pt x="424" y="6600"/>
                  </a:moveTo>
                  <a:cubicBezTo>
                    <a:pt x="1465" y="5964"/>
                    <a:pt x="2506" y="5329"/>
                    <a:pt x="3417" y="4535"/>
                  </a:cubicBezTo>
                  <a:cubicBezTo>
                    <a:pt x="4328" y="3741"/>
                    <a:pt x="5109" y="2788"/>
                    <a:pt x="4849" y="2391"/>
                  </a:cubicBezTo>
                  <a:cubicBezTo>
                    <a:pt x="4588" y="1994"/>
                    <a:pt x="3287" y="2153"/>
                    <a:pt x="2376" y="2629"/>
                  </a:cubicBezTo>
                  <a:cubicBezTo>
                    <a:pt x="1465" y="3105"/>
                    <a:pt x="945" y="3900"/>
                    <a:pt x="555" y="4694"/>
                  </a:cubicBezTo>
                  <a:cubicBezTo>
                    <a:pt x="164" y="5488"/>
                    <a:pt x="-96" y="6282"/>
                    <a:pt x="34" y="7076"/>
                  </a:cubicBezTo>
                  <a:cubicBezTo>
                    <a:pt x="164" y="7870"/>
                    <a:pt x="685" y="8664"/>
                    <a:pt x="1596" y="8982"/>
                  </a:cubicBezTo>
                  <a:cubicBezTo>
                    <a:pt x="2506" y="9300"/>
                    <a:pt x="3808" y="9141"/>
                    <a:pt x="5499" y="8744"/>
                  </a:cubicBezTo>
                  <a:cubicBezTo>
                    <a:pt x="7191" y="8347"/>
                    <a:pt x="9273" y="7711"/>
                    <a:pt x="10314" y="8029"/>
                  </a:cubicBezTo>
                  <a:cubicBezTo>
                    <a:pt x="11355" y="8347"/>
                    <a:pt x="11355" y="9617"/>
                    <a:pt x="11615" y="11761"/>
                  </a:cubicBezTo>
                  <a:cubicBezTo>
                    <a:pt x="11875" y="13905"/>
                    <a:pt x="12396" y="16923"/>
                    <a:pt x="12786" y="18829"/>
                  </a:cubicBezTo>
                  <a:cubicBezTo>
                    <a:pt x="13176" y="20735"/>
                    <a:pt x="13437" y="21529"/>
                    <a:pt x="13567" y="21211"/>
                  </a:cubicBezTo>
                  <a:cubicBezTo>
                    <a:pt x="13697" y="20894"/>
                    <a:pt x="13697" y="19464"/>
                    <a:pt x="13697" y="16447"/>
                  </a:cubicBezTo>
                  <a:cubicBezTo>
                    <a:pt x="13697" y="13429"/>
                    <a:pt x="13697" y="8823"/>
                    <a:pt x="14087" y="6044"/>
                  </a:cubicBezTo>
                  <a:cubicBezTo>
                    <a:pt x="14477" y="3264"/>
                    <a:pt x="15258" y="2311"/>
                    <a:pt x="16039" y="1517"/>
                  </a:cubicBezTo>
                  <a:cubicBezTo>
                    <a:pt x="16820" y="723"/>
                    <a:pt x="17600" y="88"/>
                    <a:pt x="18511" y="8"/>
                  </a:cubicBezTo>
                  <a:cubicBezTo>
                    <a:pt x="19422" y="-71"/>
                    <a:pt x="20463" y="405"/>
                    <a:pt x="20984" y="1517"/>
                  </a:cubicBezTo>
                  <a:cubicBezTo>
                    <a:pt x="21504" y="2629"/>
                    <a:pt x="21504" y="4376"/>
                    <a:pt x="20984" y="5647"/>
                  </a:cubicBezTo>
                  <a:cubicBezTo>
                    <a:pt x="20463" y="6917"/>
                    <a:pt x="19422" y="7711"/>
                    <a:pt x="18121" y="8347"/>
                  </a:cubicBezTo>
                  <a:cubicBezTo>
                    <a:pt x="16820" y="8982"/>
                    <a:pt x="15258" y="9458"/>
                    <a:pt x="14477" y="9220"/>
                  </a:cubicBezTo>
                  <a:cubicBezTo>
                    <a:pt x="13697" y="8982"/>
                    <a:pt x="13697" y="8029"/>
                    <a:pt x="13697" y="70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2748857" y="596900"/>
              <a:ext cx="68528" cy="24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600" fill="norm" stroke="1" extrusionOk="0">
                  <a:moveTo>
                    <a:pt x="9409" y="0"/>
                  </a:moveTo>
                  <a:cubicBezTo>
                    <a:pt x="6136" y="5586"/>
                    <a:pt x="2864" y="11172"/>
                    <a:pt x="1227" y="14524"/>
                  </a:cubicBezTo>
                  <a:cubicBezTo>
                    <a:pt x="-409" y="17876"/>
                    <a:pt x="-409" y="18993"/>
                    <a:pt x="1227" y="19924"/>
                  </a:cubicBezTo>
                  <a:cubicBezTo>
                    <a:pt x="2864" y="20855"/>
                    <a:pt x="6136" y="21600"/>
                    <a:pt x="9736" y="21600"/>
                  </a:cubicBezTo>
                  <a:cubicBezTo>
                    <a:pt x="13336" y="21600"/>
                    <a:pt x="17264" y="20855"/>
                    <a:pt x="21191" y="20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2717673" y="717550"/>
              <a:ext cx="150512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5132" y="19722"/>
                  </a:moveTo>
                  <a:cubicBezTo>
                    <a:pt x="2732" y="20661"/>
                    <a:pt x="332" y="21600"/>
                    <a:pt x="32" y="21600"/>
                  </a:cubicBezTo>
                  <a:cubicBezTo>
                    <a:pt x="-268" y="21600"/>
                    <a:pt x="1532" y="20661"/>
                    <a:pt x="5432" y="16904"/>
                  </a:cubicBezTo>
                  <a:cubicBezTo>
                    <a:pt x="9332" y="13148"/>
                    <a:pt x="15332" y="6574"/>
                    <a:pt x="2133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2967339" y="628650"/>
              <a:ext cx="161196" cy="234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174" fill="norm" stroke="1" extrusionOk="0">
                  <a:moveTo>
                    <a:pt x="7057" y="0"/>
                  </a:moveTo>
                  <a:cubicBezTo>
                    <a:pt x="5373" y="2103"/>
                    <a:pt x="3690" y="4205"/>
                    <a:pt x="2849" y="6977"/>
                  </a:cubicBezTo>
                  <a:cubicBezTo>
                    <a:pt x="2007" y="9749"/>
                    <a:pt x="2007" y="13190"/>
                    <a:pt x="1867" y="15388"/>
                  </a:cubicBezTo>
                  <a:cubicBezTo>
                    <a:pt x="1727" y="17586"/>
                    <a:pt x="1446" y="18542"/>
                    <a:pt x="1166" y="19497"/>
                  </a:cubicBezTo>
                  <a:cubicBezTo>
                    <a:pt x="885" y="20453"/>
                    <a:pt x="605" y="21409"/>
                    <a:pt x="324" y="21122"/>
                  </a:cubicBezTo>
                  <a:cubicBezTo>
                    <a:pt x="44" y="20836"/>
                    <a:pt x="-237" y="19306"/>
                    <a:pt x="324" y="18255"/>
                  </a:cubicBezTo>
                  <a:cubicBezTo>
                    <a:pt x="885" y="17204"/>
                    <a:pt x="2288" y="16630"/>
                    <a:pt x="4392" y="14910"/>
                  </a:cubicBezTo>
                  <a:cubicBezTo>
                    <a:pt x="6495" y="13190"/>
                    <a:pt x="9301" y="10322"/>
                    <a:pt x="11264" y="8220"/>
                  </a:cubicBezTo>
                  <a:cubicBezTo>
                    <a:pt x="13228" y="6117"/>
                    <a:pt x="14350" y="4779"/>
                    <a:pt x="15612" y="3345"/>
                  </a:cubicBezTo>
                  <a:cubicBezTo>
                    <a:pt x="16875" y="1912"/>
                    <a:pt x="18277" y="382"/>
                    <a:pt x="18979" y="96"/>
                  </a:cubicBezTo>
                  <a:cubicBezTo>
                    <a:pt x="19680" y="-191"/>
                    <a:pt x="19680" y="765"/>
                    <a:pt x="19540" y="3536"/>
                  </a:cubicBezTo>
                  <a:cubicBezTo>
                    <a:pt x="19399" y="6308"/>
                    <a:pt x="19119" y="10896"/>
                    <a:pt x="18979" y="13667"/>
                  </a:cubicBezTo>
                  <a:cubicBezTo>
                    <a:pt x="18838" y="16439"/>
                    <a:pt x="18838" y="17395"/>
                    <a:pt x="19259" y="18064"/>
                  </a:cubicBezTo>
                  <a:cubicBezTo>
                    <a:pt x="19680" y="18733"/>
                    <a:pt x="20521" y="19115"/>
                    <a:pt x="21363" y="19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3161292" y="787400"/>
              <a:ext cx="59070" cy="76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166" fill="norm" stroke="1" extrusionOk="0">
                  <a:moveTo>
                    <a:pt x="6348" y="3503"/>
                  </a:moveTo>
                  <a:cubicBezTo>
                    <a:pt x="4114" y="5838"/>
                    <a:pt x="1879" y="8173"/>
                    <a:pt x="762" y="10800"/>
                  </a:cubicBezTo>
                  <a:cubicBezTo>
                    <a:pt x="-355" y="13427"/>
                    <a:pt x="-355" y="16346"/>
                    <a:pt x="1507" y="18389"/>
                  </a:cubicBezTo>
                  <a:cubicBezTo>
                    <a:pt x="3369" y="20432"/>
                    <a:pt x="7093" y="21600"/>
                    <a:pt x="10445" y="21016"/>
                  </a:cubicBezTo>
                  <a:cubicBezTo>
                    <a:pt x="13797" y="20432"/>
                    <a:pt x="16776" y="18097"/>
                    <a:pt x="18638" y="15470"/>
                  </a:cubicBezTo>
                  <a:cubicBezTo>
                    <a:pt x="20500" y="12843"/>
                    <a:pt x="21245" y="9924"/>
                    <a:pt x="20500" y="7297"/>
                  </a:cubicBezTo>
                  <a:cubicBezTo>
                    <a:pt x="19755" y="4670"/>
                    <a:pt x="17521" y="2335"/>
                    <a:pt x="15659" y="1168"/>
                  </a:cubicBezTo>
                  <a:cubicBezTo>
                    <a:pt x="13797" y="0"/>
                    <a:pt x="12307" y="0"/>
                    <a:pt x="108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3719084" y="594742"/>
              <a:ext cx="297945" cy="372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80" fill="norm" stroke="1" extrusionOk="0">
                  <a:moveTo>
                    <a:pt x="460" y="10009"/>
                  </a:moveTo>
                  <a:cubicBezTo>
                    <a:pt x="306" y="13182"/>
                    <a:pt x="153" y="16355"/>
                    <a:pt x="77" y="18429"/>
                  </a:cubicBezTo>
                  <a:cubicBezTo>
                    <a:pt x="0" y="20504"/>
                    <a:pt x="0" y="21480"/>
                    <a:pt x="0" y="21480"/>
                  </a:cubicBezTo>
                  <a:cubicBezTo>
                    <a:pt x="0" y="21480"/>
                    <a:pt x="0" y="20504"/>
                    <a:pt x="230" y="17941"/>
                  </a:cubicBezTo>
                  <a:cubicBezTo>
                    <a:pt x="460" y="15378"/>
                    <a:pt x="919" y="11229"/>
                    <a:pt x="1302" y="8361"/>
                  </a:cubicBezTo>
                  <a:cubicBezTo>
                    <a:pt x="1685" y="5494"/>
                    <a:pt x="1991" y="3907"/>
                    <a:pt x="2451" y="2748"/>
                  </a:cubicBezTo>
                  <a:cubicBezTo>
                    <a:pt x="2911" y="1588"/>
                    <a:pt x="3523" y="856"/>
                    <a:pt x="4213" y="429"/>
                  </a:cubicBezTo>
                  <a:cubicBezTo>
                    <a:pt x="4902" y="2"/>
                    <a:pt x="5668" y="-120"/>
                    <a:pt x="6128" y="124"/>
                  </a:cubicBezTo>
                  <a:cubicBezTo>
                    <a:pt x="6587" y="368"/>
                    <a:pt x="6740" y="978"/>
                    <a:pt x="6894" y="2321"/>
                  </a:cubicBezTo>
                  <a:cubicBezTo>
                    <a:pt x="7047" y="3663"/>
                    <a:pt x="7200" y="5738"/>
                    <a:pt x="6434" y="7446"/>
                  </a:cubicBezTo>
                  <a:cubicBezTo>
                    <a:pt x="5668" y="9155"/>
                    <a:pt x="3983" y="10497"/>
                    <a:pt x="2757" y="11229"/>
                  </a:cubicBezTo>
                  <a:cubicBezTo>
                    <a:pt x="1532" y="11961"/>
                    <a:pt x="766" y="12083"/>
                    <a:pt x="689" y="12388"/>
                  </a:cubicBezTo>
                  <a:cubicBezTo>
                    <a:pt x="613" y="12694"/>
                    <a:pt x="1226" y="13182"/>
                    <a:pt x="2298" y="13853"/>
                  </a:cubicBezTo>
                  <a:cubicBezTo>
                    <a:pt x="3370" y="14524"/>
                    <a:pt x="4902" y="15378"/>
                    <a:pt x="6434" y="15744"/>
                  </a:cubicBezTo>
                  <a:cubicBezTo>
                    <a:pt x="7966" y="16111"/>
                    <a:pt x="9498" y="15988"/>
                    <a:pt x="10570" y="15683"/>
                  </a:cubicBezTo>
                  <a:cubicBezTo>
                    <a:pt x="11643" y="15378"/>
                    <a:pt x="12255" y="14890"/>
                    <a:pt x="12715" y="14097"/>
                  </a:cubicBezTo>
                  <a:cubicBezTo>
                    <a:pt x="13174" y="13304"/>
                    <a:pt x="13481" y="12205"/>
                    <a:pt x="13251" y="11595"/>
                  </a:cubicBezTo>
                  <a:cubicBezTo>
                    <a:pt x="13021" y="10985"/>
                    <a:pt x="12255" y="10863"/>
                    <a:pt x="11566" y="10985"/>
                  </a:cubicBezTo>
                  <a:cubicBezTo>
                    <a:pt x="10877" y="11107"/>
                    <a:pt x="10264" y="11473"/>
                    <a:pt x="9957" y="11961"/>
                  </a:cubicBezTo>
                  <a:cubicBezTo>
                    <a:pt x="9651" y="12449"/>
                    <a:pt x="9651" y="13060"/>
                    <a:pt x="9881" y="13609"/>
                  </a:cubicBezTo>
                  <a:cubicBezTo>
                    <a:pt x="10111" y="14158"/>
                    <a:pt x="10570" y="14646"/>
                    <a:pt x="11183" y="15012"/>
                  </a:cubicBezTo>
                  <a:cubicBezTo>
                    <a:pt x="11796" y="15378"/>
                    <a:pt x="12562" y="15622"/>
                    <a:pt x="13711" y="15439"/>
                  </a:cubicBezTo>
                  <a:cubicBezTo>
                    <a:pt x="14860" y="15256"/>
                    <a:pt x="16391" y="14646"/>
                    <a:pt x="17464" y="14097"/>
                  </a:cubicBezTo>
                  <a:cubicBezTo>
                    <a:pt x="18536" y="13548"/>
                    <a:pt x="19149" y="13060"/>
                    <a:pt x="19685" y="12511"/>
                  </a:cubicBezTo>
                  <a:cubicBezTo>
                    <a:pt x="20221" y="11961"/>
                    <a:pt x="20681" y="11351"/>
                    <a:pt x="20911" y="11351"/>
                  </a:cubicBezTo>
                  <a:cubicBezTo>
                    <a:pt x="21140" y="11351"/>
                    <a:pt x="21140" y="11961"/>
                    <a:pt x="21217" y="13243"/>
                  </a:cubicBezTo>
                  <a:cubicBezTo>
                    <a:pt x="21294" y="14524"/>
                    <a:pt x="21447" y="16477"/>
                    <a:pt x="21523" y="17819"/>
                  </a:cubicBezTo>
                  <a:cubicBezTo>
                    <a:pt x="21600" y="19161"/>
                    <a:pt x="21600" y="19894"/>
                    <a:pt x="21217" y="20260"/>
                  </a:cubicBezTo>
                  <a:cubicBezTo>
                    <a:pt x="20834" y="20626"/>
                    <a:pt x="20068" y="20626"/>
                    <a:pt x="19532" y="20260"/>
                  </a:cubicBezTo>
                  <a:cubicBezTo>
                    <a:pt x="18996" y="19894"/>
                    <a:pt x="18689" y="19161"/>
                    <a:pt x="18536" y="18185"/>
                  </a:cubicBezTo>
                  <a:cubicBezTo>
                    <a:pt x="18383" y="17209"/>
                    <a:pt x="18383" y="15988"/>
                    <a:pt x="18383" y="147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4004834" y="66675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4075217" y="730241"/>
              <a:ext cx="56618" cy="95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132" fill="norm" stroke="1" extrusionOk="0">
                  <a:moveTo>
                    <a:pt x="9398" y="12680"/>
                  </a:moveTo>
                  <a:cubicBezTo>
                    <a:pt x="9398" y="10332"/>
                    <a:pt x="9398" y="7984"/>
                    <a:pt x="10198" y="5636"/>
                  </a:cubicBezTo>
                  <a:cubicBezTo>
                    <a:pt x="10998" y="3289"/>
                    <a:pt x="12598" y="941"/>
                    <a:pt x="11398" y="236"/>
                  </a:cubicBezTo>
                  <a:cubicBezTo>
                    <a:pt x="10198" y="-468"/>
                    <a:pt x="6198" y="471"/>
                    <a:pt x="3798" y="2115"/>
                  </a:cubicBezTo>
                  <a:cubicBezTo>
                    <a:pt x="1398" y="3758"/>
                    <a:pt x="598" y="6106"/>
                    <a:pt x="198" y="9393"/>
                  </a:cubicBezTo>
                  <a:cubicBezTo>
                    <a:pt x="-202" y="12680"/>
                    <a:pt x="-202" y="16906"/>
                    <a:pt x="2198" y="19019"/>
                  </a:cubicBezTo>
                  <a:cubicBezTo>
                    <a:pt x="4598" y="21132"/>
                    <a:pt x="9398" y="21132"/>
                    <a:pt x="12998" y="21132"/>
                  </a:cubicBezTo>
                  <a:cubicBezTo>
                    <a:pt x="16598" y="21132"/>
                    <a:pt x="18998" y="21132"/>
                    <a:pt x="21398" y="211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4186103" y="711199"/>
              <a:ext cx="72732" cy="122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228" fill="norm" stroke="1" extrusionOk="0">
                  <a:moveTo>
                    <a:pt x="21205" y="2197"/>
                  </a:moveTo>
                  <a:cubicBezTo>
                    <a:pt x="18736" y="1098"/>
                    <a:pt x="16268" y="0"/>
                    <a:pt x="13491" y="0"/>
                  </a:cubicBezTo>
                  <a:cubicBezTo>
                    <a:pt x="10714" y="0"/>
                    <a:pt x="7628" y="1098"/>
                    <a:pt x="5159" y="3844"/>
                  </a:cubicBezTo>
                  <a:cubicBezTo>
                    <a:pt x="2691" y="6590"/>
                    <a:pt x="839" y="10983"/>
                    <a:pt x="222" y="14278"/>
                  </a:cubicBezTo>
                  <a:cubicBezTo>
                    <a:pt x="-395" y="17573"/>
                    <a:pt x="222" y="19769"/>
                    <a:pt x="2691" y="20685"/>
                  </a:cubicBezTo>
                  <a:cubicBezTo>
                    <a:pt x="5159" y="21600"/>
                    <a:pt x="9479" y="21234"/>
                    <a:pt x="12565" y="20502"/>
                  </a:cubicBezTo>
                  <a:cubicBezTo>
                    <a:pt x="15651" y="19769"/>
                    <a:pt x="17502" y="18671"/>
                    <a:pt x="19354" y="175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4313467" y="539750"/>
              <a:ext cx="53318" cy="313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480" fill="norm" stroke="1" extrusionOk="0">
                  <a:moveTo>
                    <a:pt x="18434" y="0"/>
                  </a:moveTo>
                  <a:cubicBezTo>
                    <a:pt x="15111" y="1450"/>
                    <a:pt x="11788" y="2899"/>
                    <a:pt x="8464" y="6016"/>
                  </a:cubicBezTo>
                  <a:cubicBezTo>
                    <a:pt x="5141" y="9133"/>
                    <a:pt x="1818" y="13917"/>
                    <a:pt x="572" y="16744"/>
                  </a:cubicBezTo>
                  <a:cubicBezTo>
                    <a:pt x="-674" y="19570"/>
                    <a:pt x="157" y="20440"/>
                    <a:pt x="2649" y="20948"/>
                  </a:cubicBezTo>
                  <a:cubicBezTo>
                    <a:pt x="5141" y="21455"/>
                    <a:pt x="9295" y="21600"/>
                    <a:pt x="12618" y="21383"/>
                  </a:cubicBezTo>
                  <a:cubicBezTo>
                    <a:pt x="15941" y="21165"/>
                    <a:pt x="18434" y="20585"/>
                    <a:pt x="20926" y="200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4304444" y="723900"/>
              <a:ext cx="8774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600" fill="norm" stroke="1" extrusionOk="0">
                  <a:moveTo>
                    <a:pt x="4245" y="21600"/>
                  </a:moveTo>
                  <a:cubicBezTo>
                    <a:pt x="1734" y="19800"/>
                    <a:pt x="-778" y="18000"/>
                    <a:pt x="227" y="15300"/>
                  </a:cubicBezTo>
                  <a:cubicBezTo>
                    <a:pt x="1231" y="12600"/>
                    <a:pt x="5752" y="9000"/>
                    <a:pt x="9771" y="6300"/>
                  </a:cubicBezTo>
                  <a:cubicBezTo>
                    <a:pt x="13789" y="3600"/>
                    <a:pt x="17306" y="1800"/>
                    <a:pt x="2082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4563634" y="603250"/>
              <a:ext cx="571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189"/>
                    <a:pt x="13600" y="379"/>
                    <a:pt x="10800" y="1895"/>
                  </a:cubicBezTo>
                  <a:cubicBezTo>
                    <a:pt x="8000" y="3411"/>
                    <a:pt x="6400" y="6253"/>
                    <a:pt x="4800" y="9758"/>
                  </a:cubicBezTo>
                  <a:cubicBezTo>
                    <a:pt x="3200" y="13263"/>
                    <a:pt x="1600" y="174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4563634" y="652918"/>
              <a:ext cx="161301" cy="178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82" fill="norm" stroke="1" extrusionOk="0">
                  <a:moveTo>
                    <a:pt x="0" y="21482"/>
                  </a:moveTo>
                  <a:cubicBezTo>
                    <a:pt x="0" y="19957"/>
                    <a:pt x="0" y="18433"/>
                    <a:pt x="140" y="17035"/>
                  </a:cubicBezTo>
                  <a:cubicBezTo>
                    <a:pt x="281" y="15637"/>
                    <a:pt x="561" y="14367"/>
                    <a:pt x="2384" y="12969"/>
                  </a:cubicBezTo>
                  <a:cubicBezTo>
                    <a:pt x="4208" y="11571"/>
                    <a:pt x="7574" y="10047"/>
                    <a:pt x="10519" y="8268"/>
                  </a:cubicBezTo>
                  <a:cubicBezTo>
                    <a:pt x="13465" y="6489"/>
                    <a:pt x="15990" y="4456"/>
                    <a:pt x="17813" y="2804"/>
                  </a:cubicBezTo>
                  <a:cubicBezTo>
                    <a:pt x="19636" y="1153"/>
                    <a:pt x="20758" y="-118"/>
                    <a:pt x="21179" y="9"/>
                  </a:cubicBezTo>
                  <a:cubicBezTo>
                    <a:pt x="21600" y="136"/>
                    <a:pt x="21319" y="1661"/>
                    <a:pt x="20618" y="3948"/>
                  </a:cubicBezTo>
                  <a:cubicBezTo>
                    <a:pt x="19917" y="6235"/>
                    <a:pt x="18795" y="9284"/>
                    <a:pt x="18655" y="12207"/>
                  </a:cubicBezTo>
                  <a:cubicBezTo>
                    <a:pt x="18514" y="15129"/>
                    <a:pt x="19356" y="17924"/>
                    <a:pt x="20197" y="20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4766289" y="761999"/>
              <a:ext cx="40363" cy="63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14" h="20753" fill="norm" stroke="1" extrusionOk="0">
                  <a:moveTo>
                    <a:pt x="9522" y="4181"/>
                  </a:moveTo>
                  <a:cubicBezTo>
                    <a:pt x="5407" y="6271"/>
                    <a:pt x="1293" y="8361"/>
                    <a:pt x="265" y="11497"/>
                  </a:cubicBezTo>
                  <a:cubicBezTo>
                    <a:pt x="-764" y="14632"/>
                    <a:pt x="1293" y="18813"/>
                    <a:pt x="4893" y="20206"/>
                  </a:cubicBezTo>
                  <a:cubicBezTo>
                    <a:pt x="8493" y="21600"/>
                    <a:pt x="13636" y="20206"/>
                    <a:pt x="16722" y="17419"/>
                  </a:cubicBezTo>
                  <a:cubicBezTo>
                    <a:pt x="19807" y="14632"/>
                    <a:pt x="20836" y="10452"/>
                    <a:pt x="17750" y="7316"/>
                  </a:cubicBezTo>
                  <a:cubicBezTo>
                    <a:pt x="14665" y="4181"/>
                    <a:pt x="7465" y="2090"/>
                    <a:pt x="26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4315984" y="1471556"/>
              <a:ext cx="132175" cy="440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426" fill="norm" stroke="1" extrusionOk="0">
                  <a:moveTo>
                    <a:pt x="8100" y="5325"/>
                  </a:moveTo>
                  <a:cubicBezTo>
                    <a:pt x="7762" y="8103"/>
                    <a:pt x="7425" y="10880"/>
                    <a:pt x="7087" y="13400"/>
                  </a:cubicBezTo>
                  <a:cubicBezTo>
                    <a:pt x="6750" y="15920"/>
                    <a:pt x="6412" y="18183"/>
                    <a:pt x="6075" y="19571"/>
                  </a:cubicBezTo>
                  <a:cubicBezTo>
                    <a:pt x="5737" y="20960"/>
                    <a:pt x="5400" y="21474"/>
                    <a:pt x="5062" y="21423"/>
                  </a:cubicBezTo>
                  <a:cubicBezTo>
                    <a:pt x="4725" y="21371"/>
                    <a:pt x="4387" y="20754"/>
                    <a:pt x="3544" y="18440"/>
                  </a:cubicBezTo>
                  <a:cubicBezTo>
                    <a:pt x="2700" y="16125"/>
                    <a:pt x="1350" y="12114"/>
                    <a:pt x="844" y="9080"/>
                  </a:cubicBezTo>
                  <a:cubicBezTo>
                    <a:pt x="337" y="6045"/>
                    <a:pt x="675" y="3988"/>
                    <a:pt x="1350" y="2651"/>
                  </a:cubicBezTo>
                  <a:cubicBezTo>
                    <a:pt x="2025" y="1314"/>
                    <a:pt x="3037" y="697"/>
                    <a:pt x="4387" y="337"/>
                  </a:cubicBezTo>
                  <a:cubicBezTo>
                    <a:pt x="5737" y="-23"/>
                    <a:pt x="7425" y="-126"/>
                    <a:pt x="9788" y="183"/>
                  </a:cubicBezTo>
                  <a:cubicBezTo>
                    <a:pt x="12150" y="491"/>
                    <a:pt x="15187" y="1211"/>
                    <a:pt x="17550" y="2343"/>
                  </a:cubicBezTo>
                  <a:cubicBezTo>
                    <a:pt x="19912" y="3474"/>
                    <a:pt x="21600" y="5017"/>
                    <a:pt x="20925" y="6303"/>
                  </a:cubicBezTo>
                  <a:cubicBezTo>
                    <a:pt x="20250" y="7588"/>
                    <a:pt x="17212" y="8617"/>
                    <a:pt x="13331" y="9183"/>
                  </a:cubicBezTo>
                  <a:cubicBezTo>
                    <a:pt x="9450" y="9748"/>
                    <a:pt x="4725" y="9851"/>
                    <a:pt x="0" y="99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4390067" y="2650309"/>
              <a:ext cx="130096" cy="367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405" fill="norm" stroke="1" extrusionOk="0">
                  <a:moveTo>
                    <a:pt x="1371" y="5787"/>
                  </a:moveTo>
                  <a:cubicBezTo>
                    <a:pt x="1714" y="9243"/>
                    <a:pt x="2057" y="12699"/>
                    <a:pt x="2400" y="15044"/>
                  </a:cubicBezTo>
                  <a:cubicBezTo>
                    <a:pt x="2743" y="17389"/>
                    <a:pt x="3086" y="18623"/>
                    <a:pt x="3257" y="19611"/>
                  </a:cubicBezTo>
                  <a:cubicBezTo>
                    <a:pt x="3429" y="20598"/>
                    <a:pt x="3429" y="21339"/>
                    <a:pt x="3086" y="21400"/>
                  </a:cubicBezTo>
                  <a:cubicBezTo>
                    <a:pt x="2743" y="21462"/>
                    <a:pt x="2057" y="20845"/>
                    <a:pt x="1371" y="18685"/>
                  </a:cubicBezTo>
                  <a:cubicBezTo>
                    <a:pt x="686" y="16525"/>
                    <a:pt x="0" y="12822"/>
                    <a:pt x="0" y="9921"/>
                  </a:cubicBezTo>
                  <a:cubicBezTo>
                    <a:pt x="0" y="7021"/>
                    <a:pt x="686" y="4923"/>
                    <a:pt x="2229" y="3380"/>
                  </a:cubicBezTo>
                  <a:cubicBezTo>
                    <a:pt x="3771" y="1837"/>
                    <a:pt x="6171" y="849"/>
                    <a:pt x="8229" y="356"/>
                  </a:cubicBezTo>
                  <a:cubicBezTo>
                    <a:pt x="10286" y="-138"/>
                    <a:pt x="12000" y="-138"/>
                    <a:pt x="14057" y="479"/>
                  </a:cubicBezTo>
                  <a:cubicBezTo>
                    <a:pt x="16114" y="1096"/>
                    <a:pt x="18514" y="2331"/>
                    <a:pt x="19886" y="3688"/>
                  </a:cubicBezTo>
                  <a:cubicBezTo>
                    <a:pt x="21257" y="5046"/>
                    <a:pt x="21600" y="6527"/>
                    <a:pt x="20057" y="7700"/>
                  </a:cubicBezTo>
                  <a:cubicBezTo>
                    <a:pt x="18514" y="8872"/>
                    <a:pt x="15086" y="9736"/>
                    <a:pt x="11829" y="9983"/>
                  </a:cubicBezTo>
                  <a:cubicBezTo>
                    <a:pt x="8571" y="10230"/>
                    <a:pt x="5486" y="9860"/>
                    <a:pt x="2400" y="9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2773297" y="1718429"/>
              <a:ext cx="205100" cy="276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384" fill="norm" stroke="1" extrusionOk="0">
                  <a:moveTo>
                    <a:pt x="1284" y="1169"/>
                  </a:moveTo>
                  <a:cubicBezTo>
                    <a:pt x="1505" y="4769"/>
                    <a:pt x="1725" y="8369"/>
                    <a:pt x="1946" y="10987"/>
                  </a:cubicBezTo>
                  <a:cubicBezTo>
                    <a:pt x="2166" y="13605"/>
                    <a:pt x="2386" y="15242"/>
                    <a:pt x="2497" y="16551"/>
                  </a:cubicBezTo>
                  <a:cubicBezTo>
                    <a:pt x="2607" y="17860"/>
                    <a:pt x="2607" y="18842"/>
                    <a:pt x="2607" y="19742"/>
                  </a:cubicBezTo>
                  <a:cubicBezTo>
                    <a:pt x="2607" y="20642"/>
                    <a:pt x="2607" y="21460"/>
                    <a:pt x="2386" y="21378"/>
                  </a:cubicBezTo>
                  <a:cubicBezTo>
                    <a:pt x="2166" y="21296"/>
                    <a:pt x="1725" y="20315"/>
                    <a:pt x="1284" y="17369"/>
                  </a:cubicBezTo>
                  <a:cubicBezTo>
                    <a:pt x="844" y="14424"/>
                    <a:pt x="403" y="9515"/>
                    <a:pt x="182" y="6651"/>
                  </a:cubicBezTo>
                  <a:cubicBezTo>
                    <a:pt x="-38" y="3787"/>
                    <a:pt x="-38" y="2969"/>
                    <a:pt x="72" y="2069"/>
                  </a:cubicBezTo>
                  <a:cubicBezTo>
                    <a:pt x="182" y="1169"/>
                    <a:pt x="403" y="187"/>
                    <a:pt x="844" y="24"/>
                  </a:cubicBezTo>
                  <a:cubicBezTo>
                    <a:pt x="1284" y="-140"/>
                    <a:pt x="1946" y="515"/>
                    <a:pt x="3378" y="3133"/>
                  </a:cubicBezTo>
                  <a:cubicBezTo>
                    <a:pt x="4811" y="5751"/>
                    <a:pt x="7015" y="10333"/>
                    <a:pt x="8999" y="13687"/>
                  </a:cubicBezTo>
                  <a:cubicBezTo>
                    <a:pt x="10982" y="17042"/>
                    <a:pt x="12746" y="19169"/>
                    <a:pt x="14178" y="20233"/>
                  </a:cubicBezTo>
                  <a:cubicBezTo>
                    <a:pt x="15611" y="21296"/>
                    <a:pt x="16713" y="21296"/>
                    <a:pt x="17925" y="20396"/>
                  </a:cubicBezTo>
                  <a:cubicBezTo>
                    <a:pt x="19138" y="19496"/>
                    <a:pt x="20460" y="17696"/>
                    <a:pt x="21011" y="14260"/>
                  </a:cubicBezTo>
                  <a:cubicBezTo>
                    <a:pt x="21562" y="10824"/>
                    <a:pt x="21342" y="5751"/>
                    <a:pt x="21121" y="6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2805047" y="2800350"/>
              <a:ext cx="225322" cy="282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97" fill="norm" stroke="1" extrusionOk="0">
                  <a:moveTo>
                    <a:pt x="2993" y="2901"/>
                  </a:moveTo>
                  <a:cubicBezTo>
                    <a:pt x="2993" y="7415"/>
                    <a:pt x="2993" y="11928"/>
                    <a:pt x="2993" y="14749"/>
                  </a:cubicBezTo>
                  <a:cubicBezTo>
                    <a:pt x="2993" y="17570"/>
                    <a:pt x="2993" y="18699"/>
                    <a:pt x="2993" y="19666"/>
                  </a:cubicBezTo>
                  <a:cubicBezTo>
                    <a:pt x="2993" y="20633"/>
                    <a:pt x="2993" y="21439"/>
                    <a:pt x="2690" y="21197"/>
                  </a:cubicBezTo>
                  <a:cubicBezTo>
                    <a:pt x="2387" y="20955"/>
                    <a:pt x="1782" y="19666"/>
                    <a:pt x="1277" y="17006"/>
                  </a:cubicBezTo>
                  <a:cubicBezTo>
                    <a:pt x="772" y="14346"/>
                    <a:pt x="369" y="10316"/>
                    <a:pt x="167" y="7899"/>
                  </a:cubicBezTo>
                  <a:cubicBezTo>
                    <a:pt x="-35" y="5481"/>
                    <a:pt x="-35" y="4675"/>
                    <a:pt x="66" y="3869"/>
                  </a:cubicBezTo>
                  <a:cubicBezTo>
                    <a:pt x="167" y="3063"/>
                    <a:pt x="369" y="2257"/>
                    <a:pt x="873" y="2176"/>
                  </a:cubicBezTo>
                  <a:cubicBezTo>
                    <a:pt x="1378" y="2096"/>
                    <a:pt x="2186" y="2740"/>
                    <a:pt x="3801" y="5078"/>
                  </a:cubicBezTo>
                  <a:cubicBezTo>
                    <a:pt x="5415" y="7415"/>
                    <a:pt x="7838" y="11445"/>
                    <a:pt x="9756" y="14266"/>
                  </a:cubicBezTo>
                  <a:cubicBezTo>
                    <a:pt x="11673" y="17087"/>
                    <a:pt x="13086" y="18699"/>
                    <a:pt x="14298" y="19746"/>
                  </a:cubicBezTo>
                  <a:cubicBezTo>
                    <a:pt x="15509" y="20794"/>
                    <a:pt x="16518" y="21278"/>
                    <a:pt x="17528" y="21439"/>
                  </a:cubicBezTo>
                  <a:cubicBezTo>
                    <a:pt x="18537" y="21600"/>
                    <a:pt x="19546" y="21439"/>
                    <a:pt x="20253" y="20794"/>
                  </a:cubicBezTo>
                  <a:cubicBezTo>
                    <a:pt x="20959" y="20149"/>
                    <a:pt x="21363" y="19021"/>
                    <a:pt x="21464" y="16522"/>
                  </a:cubicBezTo>
                  <a:cubicBezTo>
                    <a:pt x="21565" y="14024"/>
                    <a:pt x="21363" y="10155"/>
                    <a:pt x="20758" y="7173"/>
                  </a:cubicBezTo>
                  <a:cubicBezTo>
                    <a:pt x="20152" y="4191"/>
                    <a:pt x="19143" y="2096"/>
                    <a:pt x="1813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2474484" y="1748959"/>
              <a:ext cx="25401" cy="301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21600" y="2937"/>
                  </a:moveTo>
                  <a:cubicBezTo>
                    <a:pt x="19800" y="1597"/>
                    <a:pt x="18000" y="256"/>
                    <a:pt x="16200" y="32"/>
                  </a:cubicBezTo>
                  <a:cubicBezTo>
                    <a:pt x="14400" y="-191"/>
                    <a:pt x="12600" y="703"/>
                    <a:pt x="10800" y="3533"/>
                  </a:cubicBezTo>
                  <a:cubicBezTo>
                    <a:pt x="9000" y="6363"/>
                    <a:pt x="7200" y="11130"/>
                    <a:pt x="6300" y="14184"/>
                  </a:cubicBezTo>
                  <a:cubicBezTo>
                    <a:pt x="5400" y="17238"/>
                    <a:pt x="5400" y="18579"/>
                    <a:pt x="5400" y="19621"/>
                  </a:cubicBezTo>
                  <a:cubicBezTo>
                    <a:pt x="5400" y="20664"/>
                    <a:pt x="5400" y="21409"/>
                    <a:pt x="4500" y="21186"/>
                  </a:cubicBezTo>
                  <a:cubicBezTo>
                    <a:pt x="3600" y="20962"/>
                    <a:pt x="1800" y="19770"/>
                    <a:pt x="0" y="185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2237417" y="1670049"/>
              <a:ext cx="40216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2488" y="21600"/>
                  </a:moveTo>
                  <a:cubicBezTo>
                    <a:pt x="1696" y="20439"/>
                    <a:pt x="905" y="19277"/>
                    <a:pt x="452" y="18116"/>
                  </a:cubicBezTo>
                  <a:cubicBezTo>
                    <a:pt x="0" y="16955"/>
                    <a:pt x="-113" y="15794"/>
                    <a:pt x="113" y="15097"/>
                  </a:cubicBezTo>
                  <a:cubicBezTo>
                    <a:pt x="339" y="14400"/>
                    <a:pt x="905" y="14168"/>
                    <a:pt x="2827" y="12774"/>
                  </a:cubicBezTo>
                  <a:cubicBezTo>
                    <a:pt x="4750" y="11381"/>
                    <a:pt x="8029" y="8826"/>
                    <a:pt x="11366" y="6503"/>
                  </a:cubicBezTo>
                  <a:cubicBezTo>
                    <a:pt x="14702" y="4181"/>
                    <a:pt x="18094" y="2090"/>
                    <a:pt x="2148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4038700" y="2682381"/>
              <a:ext cx="10585" cy="340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21600" y="1431"/>
                  </a:moveTo>
                  <a:cubicBezTo>
                    <a:pt x="17280" y="631"/>
                    <a:pt x="12960" y="-169"/>
                    <a:pt x="10800" y="31"/>
                  </a:cubicBezTo>
                  <a:cubicBezTo>
                    <a:pt x="8640" y="231"/>
                    <a:pt x="8640" y="1431"/>
                    <a:pt x="6480" y="4231"/>
                  </a:cubicBezTo>
                  <a:cubicBezTo>
                    <a:pt x="4320" y="7031"/>
                    <a:pt x="0" y="11431"/>
                    <a:pt x="0" y="14564"/>
                  </a:cubicBezTo>
                  <a:cubicBezTo>
                    <a:pt x="0" y="17698"/>
                    <a:pt x="4320" y="19564"/>
                    <a:pt x="8640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3833384" y="2584450"/>
              <a:ext cx="4445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250"/>
                    <a:pt x="0" y="18900"/>
                    <a:pt x="1131" y="17100"/>
                  </a:cubicBezTo>
                  <a:cubicBezTo>
                    <a:pt x="2263" y="15300"/>
                    <a:pt x="4526" y="13050"/>
                    <a:pt x="6891" y="10912"/>
                  </a:cubicBezTo>
                  <a:cubicBezTo>
                    <a:pt x="9257" y="8775"/>
                    <a:pt x="11726" y="6750"/>
                    <a:pt x="14194" y="4950"/>
                  </a:cubicBezTo>
                  <a:cubicBezTo>
                    <a:pt x="16663" y="3150"/>
                    <a:pt x="19131" y="157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3897148" y="1549400"/>
              <a:ext cx="18787" cy="327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279" fill="norm" stroke="1" extrusionOk="0">
                  <a:moveTo>
                    <a:pt x="21300" y="0"/>
                  </a:moveTo>
                  <a:cubicBezTo>
                    <a:pt x="16500" y="4403"/>
                    <a:pt x="11700" y="8805"/>
                    <a:pt x="8100" y="11694"/>
                  </a:cubicBezTo>
                  <a:cubicBezTo>
                    <a:pt x="4500" y="14583"/>
                    <a:pt x="2100" y="15959"/>
                    <a:pt x="900" y="17473"/>
                  </a:cubicBezTo>
                  <a:cubicBezTo>
                    <a:pt x="-300" y="18986"/>
                    <a:pt x="-300" y="20637"/>
                    <a:pt x="900" y="21118"/>
                  </a:cubicBezTo>
                  <a:cubicBezTo>
                    <a:pt x="2100" y="21600"/>
                    <a:pt x="4500" y="20912"/>
                    <a:pt x="6900" y="202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3871484" y="1479549"/>
              <a:ext cx="2032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886"/>
                    <a:pt x="0" y="18171"/>
                    <a:pt x="2812" y="14743"/>
                  </a:cubicBezTo>
                  <a:cubicBezTo>
                    <a:pt x="5625" y="11314"/>
                    <a:pt x="11250" y="6171"/>
                    <a:pt x="14850" y="3429"/>
                  </a:cubicBezTo>
                  <a:cubicBezTo>
                    <a:pt x="18450" y="686"/>
                    <a:pt x="20025" y="3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3884184" y="1644649"/>
              <a:ext cx="1778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2468134" y="2832100"/>
              <a:ext cx="381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2679"/>
                    <a:pt x="9600" y="5358"/>
                    <a:pt x="13200" y="8958"/>
                  </a:cubicBezTo>
                  <a:cubicBezTo>
                    <a:pt x="16800" y="12558"/>
                    <a:pt x="19200" y="1707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2430034" y="2736849"/>
              <a:ext cx="2286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309"/>
                    <a:pt x="0" y="17018"/>
                    <a:pt x="1000" y="14400"/>
                  </a:cubicBezTo>
                  <a:cubicBezTo>
                    <a:pt x="2000" y="11782"/>
                    <a:pt x="4000" y="8836"/>
                    <a:pt x="7600" y="6382"/>
                  </a:cubicBezTo>
                  <a:cubicBezTo>
                    <a:pt x="11200" y="3927"/>
                    <a:pt x="16400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2474484" y="2901950"/>
              <a:ext cx="1460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70" y="16457"/>
                    <a:pt x="8139" y="11314"/>
                    <a:pt x="11739" y="7714"/>
                  </a:cubicBezTo>
                  <a:cubicBezTo>
                    <a:pt x="15339" y="4114"/>
                    <a:pt x="1847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4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625573" y="1214040"/>
              <a:ext cx="1152685" cy="918235"/>
            </a:xfrm>
            <a:prstGeom prst="rect">
              <a:avLst/>
            </a:prstGeom>
            <a:effectLst/>
          </p:spPr>
        </p:pic>
        <p:pic>
          <p:nvPicPr>
            <p:cNvPr id="243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628086" y="1207398"/>
              <a:ext cx="643904" cy="373753"/>
            </a:xfrm>
            <a:prstGeom prst="rect">
              <a:avLst/>
            </a:prstGeom>
            <a:effectLst/>
          </p:spPr>
        </p:pic>
        <p:pic>
          <p:nvPicPr>
            <p:cNvPr id="245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605034" y="1104900"/>
              <a:ext cx="44451" cy="323850"/>
            </a:xfrm>
            <a:prstGeom prst="rect">
              <a:avLst/>
            </a:prstGeom>
            <a:effectLst/>
          </p:spPr>
        </p:pic>
        <p:pic>
          <p:nvPicPr>
            <p:cNvPr id="247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427030" y="1066800"/>
              <a:ext cx="349455" cy="215900"/>
            </a:xfrm>
            <a:prstGeom prst="rect">
              <a:avLst/>
            </a:prstGeom>
            <a:effectLst/>
          </p:spPr>
        </p:pic>
        <p:pic>
          <p:nvPicPr>
            <p:cNvPr id="249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663095" y="1167185"/>
              <a:ext cx="462640" cy="401266"/>
            </a:xfrm>
            <a:prstGeom prst="rect">
              <a:avLst/>
            </a:prstGeom>
            <a:effectLst/>
          </p:spPr>
        </p:pic>
        <p:pic>
          <p:nvPicPr>
            <p:cNvPr id="251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6347421" y="1047750"/>
              <a:ext cx="45014" cy="254000"/>
            </a:xfrm>
            <a:prstGeom prst="rect">
              <a:avLst/>
            </a:prstGeom>
            <a:effectLst/>
          </p:spPr>
        </p:pic>
        <p:pic>
          <p:nvPicPr>
            <p:cNvPr id="253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6235800" y="1023261"/>
              <a:ext cx="239185" cy="81639"/>
            </a:xfrm>
            <a:prstGeom prst="rect">
              <a:avLst/>
            </a:prstGeom>
            <a:effectLst/>
          </p:spPr>
        </p:pic>
        <p:pic>
          <p:nvPicPr>
            <p:cNvPr id="255" name="Line Line" descr="Line Lin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6240034" y="1250950"/>
              <a:ext cx="222251" cy="88900"/>
            </a:xfrm>
            <a:prstGeom prst="rect">
              <a:avLst/>
            </a:prstGeom>
            <a:effectLst/>
          </p:spPr>
        </p:pic>
        <p:pic>
          <p:nvPicPr>
            <p:cNvPr id="257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2135023" y="2512476"/>
              <a:ext cx="1173944" cy="818441"/>
            </a:xfrm>
            <a:prstGeom prst="rect">
              <a:avLst/>
            </a:prstGeom>
            <a:effectLst/>
          </p:spPr>
        </p:pic>
        <p:pic>
          <p:nvPicPr>
            <p:cNvPr id="259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049034" y="3302000"/>
              <a:ext cx="527051" cy="450850"/>
            </a:xfrm>
            <a:prstGeom prst="rect">
              <a:avLst/>
            </a:prstGeom>
            <a:effectLst/>
          </p:spPr>
        </p:pic>
        <p:pic>
          <p:nvPicPr>
            <p:cNvPr id="261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988449" y="3562350"/>
              <a:ext cx="295536" cy="269257"/>
            </a:xfrm>
            <a:prstGeom prst="rect">
              <a:avLst/>
            </a:prstGeom>
            <a:effectLst/>
          </p:spPr>
        </p:pic>
        <p:pic>
          <p:nvPicPr>
            <p:cNvPr id="263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788684" y="4083049"/>
              <a:ext cx="50801" cy="349251"/>
            </a:xfrm>
            <a:prstGeom prst="rect">
              <a:avLst/>
            </a:prstGeom>
            <a:effectLst/>
          </p:spPr>
        </p:pic>
        <p:pic>
          <p:nvPicPr>
            <p:cNvPr id="265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591834" y="4019550"/>
              <a:ext cx="330201" cy="304800"/>
            </a:xfrm>
            <a:prstGeom prst="rect">
              <a:avLst/>
            </a:prstGeom>
            <a:effectLst/>
          </p:spPr>
        </p:pic>
        <p:pic>
          <p:nvPicPr>
            <p:cNvPr id="267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856552" y="4235450"/>
              <a:ext cx="379527" cy="391745"/>
            </a:xfrm>
            <a:prstGeom prst="rect">
              <a:avLst/>
            </a:prstGeom>
            <a:effectLst/>
          </p:spPr>
        </p:pic>
        <p:pic>
          <p:nvPicPr>
            <p:cNvPr id="269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2252234" y="4195338"/>
              <a:ext cx="241301" cy="172327"/>
            </a:xfrm>
            <a:prstGeom prst="rect">
              <a:avLst/>
            </a:prstGeom>
            <a:effectLst/>
          </p:spPr>
        </p:pic>
        <p:pic>
          <p:nvPicPr>
            <p:cNvPr id="271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2627148" y="4019549"/>
              <a:ext cx="50537" cy="287492"/>
            </a:xfrm>
            <a:prstGeom prst="rect">
              <a:avLst/>
            </a:prstGeom>
            <a:effectLst/>
          </p:spPr>
        </p:pic>
        <p:pic>
          <p:nvPicPr>
            <p:cNvPr id="273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2715784" y="3987799"/>
              <a:ext cx="69851" cy="292101"/>
            </a:xfrm>
            <a:prstGeom prst="rect">
              <a:avLst/>
            </a:prstGeom>
            <a:effectLst/>
          </p:spPr>
        </p:pic>
        <p:pic>
          <p:nvPicPr>
            <p:cNvPr id="275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2550684" y="3930649"/>
              <a:ext cx="317501" cy="158751"/>
            </a:xfrm>
            <a:prstGeom prst="rect">
              <a:avLst/>
            </a:prstGeom>
            <a:effectLst/>
          </p:spPr>
        </p:pic>
        <p:pic>
          <p:nvPicPr>
            <p:cNvPr id="277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2506234" y="4184650"/>
              <a:ext cx="406401" cy="171450"/>
            </a:xfrm>
            <a:prstGeom prst="rect">
              <a:avLst/>
            </a:prstGeom>
            <a:effectLst/>
          </p:spPr>
        </p:pic>
        <p:sp>
          <p:nvSpPr>
            <p:cNvPr id="279" name="Line"/>
            <p:cNvSpPr/>
            <p:nvPr/>
          </p:nvSpPr>
          <p:spPr>
            <a:xfrm>
              <a:off x="8084427" y="684671"/>
              <a:ext cx="54258" cy="483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556" fill="norm" stroke="1" extrusionOk="0">
                  <a:moveTo>
                    <a:pt x="21295" y="1182"/>
                  </a:moveTo>
                  <a:cubicBezTo>
                    <a:pt x="19633" y="616"/>
                    <a:pt x="17972" y="50"/>
                    <a:pt x="16726" y="3"/>
                  </a:cubicBezTo>
                  <a:cubicBezTo>
                    <a:pt x="15480" y="-44"/>
                    <a:pt x="14649" y="428"/>
                    <a:pt x="13818" y="2456"/>
                  </a:cubicBezTo>
                  <a:cubicBezTo>
                    <a:pt x="12987" y="4484"/>
                    <a:pt x="12157" y="8068"/>
                    <a:pt x="10495" y="11322"/>
                  </a:cubicBezTo>
                  <a:cubicBezTo>
                    <a:pt x="8833" y="14576"/>
                    <a:pt x="6341" y="17500"/>
                    <a:pt x="4264" y="19245"/>
                  </a:cubicBezTo>
                  <a:cubicBezTo>
                    <a:pt x="2187" y="20990"/>
                    <a:pt x="526" y="21556"/>
                    <a:pt x="110" y="21556"/>
                  </a:cubicBezTo>
                  <a:cubicBezTo>
                    <a:pt x="-305" y="21556"/>
                    <a:pt x="526" y="20990"/>
                    <a:pt x="1357" y="20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8195834" y="793750"/>
              <a:ext cx="254001" cy="266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0"/>
                  </a:moveTo>
                  <a:cubicBezTo>
                    <a:pt x="900" y="4422"/>
                    <a:pt x="1800" y="8844"/>
                    <a:pt x="2430" y="11650"/>
                  </a:cubicBezTo>
                  <a:cubicBezTo>
                    <a:pt x="3060" y="14457"/>
                    <a:pt x="3420" y="15647"/>
                    <a:pt x="3780" y="16668"/>
                  </a:cubicBezTo>
                  <a:cubicBezTo>
                    <a:pt x="4140" y="17688"/>
                    <a:pt x="4500" y="18539"/>
                    <a:pt x="5040" y="19219"/>
                  </a:cubicBezTo>
                  <a:cubicBezTo>
                    <a:pt x="5580" y="19899"/>
                    <a:pt x="6300" y="20409"/>
                    <a:pt x="6750" y="20154"/>
                  </a:cubicBezTo>
                  <a:cubicBezTo>
                    <a:pt x="7200" y="19899"/>
                    <a:pt x="7380" y="18879"/>
                    <a:pt x="7560" y="17943"/>
                  </a:cubicBezTo>
                  <a:cubicBezTo>
                    <a:pt x="7740" y="17008"/>
                    <a:pt x="7920" y="16157"/>
                    <a:pt x="8100" y="15307"/>
                  </a:cubicBezTo>
                  <a:cubicBezTo>
                    <a:pt x="8280" y="14457"/>
                    <a:pt x="8460" y="13606"/>
                    <a:pt x="8910" y="13606"/>
                  </a:cubicBezTo>
                  <a:cubicBezTo>
                    <a:pt x="9360" y="13606"/>
                    <a:pt x="10080" y="14457"/>
                    <a:pt x="10980" y="15817"/>
                  </a:cubicBezTo>
                  <a:cubicBezTo>
                    <a:pt x="11880" y="17178"/>
                    <a:pt x="12960" y="19049"/>
                    <a:pt x="13950" y="20154"/>
                  </a:cubicBezTo>
                  <a:cubicBezTo>
                    <a:pt x="14940" y="21260"/>
                    <a:pt x="15840" y="21600"/>
                    <a:pt x="16470" y="21345"/>
                  </a:cubicBezTo>
                  <a:cubicBezTo>
                    <a:pt x="17100" y="21090"/>
                    <a:pt x="17460" y="20239"/>
                    <a:pt x="17910" y="17943"/>
                  </a:cubicBezTo>
                  <a:cubicBezTo>
                    <a:pt x="18360" y="15647"/>
                    <a:pt x="18900" y="11906"/>
                    <a:pt x="19530" y="9184"/>
                  </a:cubicBezTo>
                  <a:cubicBezTo>
                    <a:pt x="20160" y="6463"/>
                    <a:pt x="20880" y="4762"/>
                    <a:pt x="21600" y="30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8545084" y="662284"/>
              <a:ext cx="25401" cy="36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1379"/>
                  </a:moveTo>
                  <a:cubicBezTo>
                    <a:pt x="1800" y="634"/>
                    <a:pt x="3600" y="-111"/>
                    <a:pt x="4500" y="13"/>
                  </a:cubicBezTo>
                  <a:cubicBezTo>
                    <a:pt x="5400" y="137"/>
                    <a:pt x="5400" y="1130"/>
                    <a:pt x="7200" y="3303"/>
                  </a:cubicBezTo>
                  <a:cubicBezTo>
                    <a:pt x="9000" y="5475"/>
                    <a:pt x="12600" y="8827"/>
                    <a:pt x="13500" y="11744"/>
                  </a:cubicBezTo>
                  <a:cubicBezTo>
                    <a:pt x="14400" y="14661"/>
                    <a:pt x="12600" y="17144"/>
                    <a:pt x="13500" y="18696"/>
                  </a:cubicBezTo>
                  <a:cubicBezTo>
                    <a:pt x="14400" y="20248"/>
                    <a:pt x="18000" y="20868"/>
                    <a:pt x="21600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8750384" y="733335"/>
              <a:ext cx="294704" cy="327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536" fill="norm" stroke="1" extrusionOk="0">
                  <a:moveTo>
                    <a:pt x="2587" y="1051"/>
                  </a:moveTo>
                  <a:cubicBezTo>
                    <a:pt x="1674" y="493"/>
                    <a:pt x="762" y="-64"/>
                    <a:pt x="305" y="6"/>
                  </a:cubicBezTo>
                  <a:cubicBezTo>
                    <a:pt x="-151" y="75"/>
                    <a:pt x="-151" y="772"/>
                    <a:pt x="686" y="1539"/>
                  </a:cubicBezTo>
                  <a:cubicBezTo>
                    <a:pt x="1522" y="2305"/>
                    <a:pt x="3195" y="3141"/>
                    <a:pt x="6162" y="3977"/>
                  </a:cubicBezTo>
                  <a:cubicBezTo>
                    <a:pt x="9128" y="4813"/>
                    <a:pt x="13387" y="5650"/>
                    <a:pt x="16201" y="6277"/>
                  </a:cubicBezTo>
                  <a:cubicBezTo>
                    <a:pt x="19015" y="6904"/>
                    <a:pt x="20384" y="7322"/>
                    <a:pt x="20917" y="7879"/>
                  </a:cubicBezTo>
                  <a:cubicBezTo>
                    <a:pt x="21449" y="8437"/>
                    <a:pt x="21145" y="9133"/>
                    <a:pt x="20232" y="9830"/>
                  </a:cubicBezTo>
                  <a:cubicBezTo>
                    <a:pt x="19319" y="10527"/>
                    <a:pt x="17798" y="11224"/>
                    <a:pt x="15288" y="12548"/>
                  </a:cubicBezTo>
                  <a:cubicBezTo>
                    <a:pt x="12779" y="13871"/>
                    <a:pt x="9280" y="15822"/>
                    <a:pt x="7150" y="17077"/>
                  </a:cubicBezTo>
                  <a:cubicBezTo>
                    <a:pt x="5021" y="18331"/>
                    <a:pt x="4260" y="18888"/>
                    <a:pt x="3652" y="19515"/>
                  </a:cubicBezTo>
                  <a:cubicBezTo>
                    <a:pt x="3043" y="20142"/>
                    <a:pt x="2587" y="20839"/>
                    <a:pt x="2739" y="21188"/>
                  </a:cubicBezTo>
                  <a:cubicBezTo>
                    <a:pt x="2891" y="21536"/>
                    <a:pt x="3652" y="21536"/>
                    <a:pt x="4184" y="21536"/>
                  </a:cubicBezTo>
                  <a:cubicBezTo>
                    <a:pt x="4717" y="21536"/>
                    <a:pt x="5021" y="21536"/>
                    <a:pt x="5325" y="21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9220544" y="727699"/>
              <a:ext cx="264155" cy="228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367" fill="norm" stroke="1" extrusionOk="0">
                  <a:moveTo>
                    <a:pt x="5381" y="3805"/>
                  </a:moveTo>
                  <a:cubicBezTo>
                    <a:pt x="4031" y="3409"/>
                    <a:pt x="2681" y="3013"/>
                    <a:pt x="2428" y="2715"/>
                  </a:cubicBezTo>
                  <a:cubicBezTo>
                    <a:pt x="2174" y="2418"/>
                    <a:pt x="3018" y="2220"/>
                    <a:pt x="5634" y="1725"/>
                  </a:cubicBezTo>
                  <a:cubicBezTo>
                    <a:pt x="8250" y="1229"/>
                    <a:pt x="12637" y="436"/>
                    <a:pt x="15675" y="139"/>
                  </a:cubicBezTo>
                  <a:cubicBezTo>
                    <a:pt x="18712" y="-158"/>
                    <a:pt x="20400" y="40"/>
                    <a:pt x="20906" y="536"/>
                  </a:cubicBezTo>
                  <a:cubicBezTo>
                    <a:pt x="21412" y="1031"/>
                    <a:pt x="20737" y="1824"/>
                    <a:pt x="17868" y="4103"/>
                  </a:cubicBezTo>
                  <a:cubicBezTo>
                    <a:pt x="15000" y="6381"/>
                    <a:pt x="9937" y="10147"/>
                    <a:pt x="6731" y="12624"/>
                  </a:cubicBezTo>
                  <a:cubicBezTo>
                    <a:pt x="3524" y="15101"/>
                    <a:pt x="2174" y="16290"/>
                    <a:pt x="1246" y="17479"/>
                  </a:cubicBezTo>
                  <a:cubicBezTo>
                    <a:pt x="318" y="18668"/>
                    <a:pt x="-188" y="19857"/>
                    <a:pt x="65" y="20550"/>
                  </a:cubicBezTo>
                  <a:cubicBezTo>
                    <a:pt x="318" y="21244"/>
                    <a:pt x="1331" y="21442"/>
                    <a:pt x="3778" y="21343"/>
                  </a:cubicBezTo>
                  <a:cubicBezTo>
                    <a:pt x="6224" y="21244"/>
                    <a:pt x="10106" y="20848"/>
                    <a:pt x="12721" y="20550"/>
                  </a:cubicBezTo>
                  <a:cubicBezTo>
                    <a:pt x="15337" y="20253"/>
                    <a:pt x="16687" y="20055"/>
                    <a:pt x="18037" y="198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9451252" y="882650"/>
              <a:ext cx="128883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600" fill="norm" stroke="1" extrusionOk="0">
                  <a:moveTo>
                    <a:pt x="21213" y="0"/>
                  </a:moveTo>
                  <a:cubicBezTo>
                    <a:pt x="17381" y="4582"/>
                    <a:pt x="13548" y="9164"/>
                    <a:pt x="10936" y="11945"/>
                  </a:cubicBezTo>
                  <a:cubicBezTo>
                    <a:pt x="8323" y="14727"/>
                    <a:pt x="6929" y="15709"/>
                    <a:pt x="5187" y="16200"/>
                  </a:cubicBezTo>
                  <a:cubicBezTo>
                    <a:pt x="3445" y="16691"/>
                    <a:pt x="1355" y="16691"/>
                    <a:pt x="484" y="15873"/>
                  </a:cubicBezTo>
                  <a:cubicBezTo>
                    <a:pt x="-387" y="15055"/>
                    <a:pt x="-39" y="13418"/>
                    <a:pt x="1181" y="12927"/>
                  </a:cubicBezTo>
                  <a:cubicBezTo>
                    <a:pt x="2400" y="12436"/>
                    <a:pt x="4490" y="13091"/>
                    <a:pt x="7278" y="14727"/>
                  </a:cubicBezTo>
                  <a:cubicBezTo>
                    <a:pt x="10065" y="16364"/>
                    <a:pt x="13548" y="18982"/>
                    <a:pt x="170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9605534" y="876300"/>
              <a:ext cx="825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4937"/>
                    <a:pt x="13846" y="9874"/>
                    <a:pt x="10246" y="13474"/>
                  </a:cubicBezTo>
                  <a:cubicBezTo>
                    <a:pt x="6646" y="17074"/>
                    <a:pt x="3323" y="1933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9662684" y="960216"/>
              <a:ext cx="114301" cy="106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6" fill="norm" stroke="1" extrusionOk="0">
                  <a:moveTo>
                    <a:pt x="0" y="5962"/>
                  </a:moveTo>
                  <a:cubicBezTo>
                    <a:pt x="1200" y="4301"/>
                    <a:pt x="2400" y="2639"/>
                    <a:pt x="4800" y="1393"/>
                  </a:cubicBezTo>
                  <a:cubicBezTo>
                    <a:pt x="7200" y="147"/>
                    <a:pt x="10800" y="-684"/>
                    <a:pt x="13200" y="770"/>
                  </a:cubicBezTo>
                  <a:cubicBezTo>
                    <a:pt x="15600" y="2224"/>
                    <a:pt x="16800" y="5962"/>
                    <a:pt x="16800" y="8870"/>
                  </a:cubicBezTo>
                  <a:cubicBezTo>
                    <a:pt x="16800" y="11778"/>
                    <a:pt x="15600" y="13854"/>
                    <a:pt x="14400" y="15724"/>
                  </a:cubicBezTo>
                  <a:cubicBezTo>
                    <a:pt x="13200" y="17593"/>
                    <a:pt x="12000" y="19254"/>
                    <a:pt x="13200" y="20085"/>
                  </a:cubicBezTo>
                  <a:cubicBezTo>
                    <a:pt x="14400" y="20916"/>
                    <a:pt x="18000" y="20916"/>
                    <a:pt x="21600" y="209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9802384" y="1098550"/>
              <a:ext cx="698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10443734" y="796080"/>
              <a:ext cx="292101" cy="297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0" y="740"/>
                  </a:moveTo>
                  <a:cubicBezTo>
                    <a:pt x="626" y="287"/>
                    <a:pt x="1252" y="-166"/>
                    <a:pt x="1957" y="61"/>
                  </a:cubicBezTo>
                  <a:cubicBezTo>
                    <a:pt x="2661" y="287"/>
                    <a:pt x="3443" y="1193"/>
                    <a:pt x="4070" y="2704"/>
                  </a:cubicBezTo>
                  <a:cubicBezTo>
                    <a:pt x="4696" y="4214"/>
                    <a:pt x="5165" y="6329"/>
                    <a:pt x="5322" y="7764"/>
                  </a:cubicBezTo>
                  <a:cubicBezTo>
                    <a:pt x="5478" y="9199"/>
                    <a:pt x="5322" y="9954"/>
                    <a:pt x="4852" y="10181"/>
                  </a:cubicBezTo>
                  <a:cubicBezTo>
                    <a:pt x="4383" y="10407"/>
                    <a:pt x="3600" y="10105"/>
                    <a:pt x="3130" y="9577"/>
                  </a:cubicBezTo>
                  <a:cubicBezTo>
                    <a:pt x="2661" y="9048"/>
                    <a:pt x="2504" y="8293"/>
                    <a:pt x="2974" y="6858"/>
                  </a:cubicBezTo>
                  <a:cubicBezTo>
                    <a:pt x="3443" y="5423"/>
                    <a:pt x="4539" y="3308"/>
                    <a:pt x="6026" y="2402"/>
                  </a:cubicBezTo>
                  <a:cubicBezTo>
                    <a:pt x="7513" y="1496"/>
                    <a:pt x="9391" y="1798"/>
                    <a:pt x="10722" y="2100"/>
                  </a:cubicBezTo>
                  <a:cubicBezTo>
                    <a:pt x="12052" y="2402"/>
                    <a:pt x="12835" y="2704"/>
                    <a:pt x="13304" y="2477"/>
                  </a:cubicBezTo>
                  <a:cubicBezTo>
                    <a:pt x="13774" y="2251"/>
                    <a:pt x="13930" y="1496"/>
                    <a:pt x="13617" y="1042"/>
                  </a:cubicBezTo>
                  <a:cubicBezTo>
                    <a:pt x="13304" y="589"/>
                    <a:pt x="12522" y="438"/>
                    <a:pt x="11739" y="816"/>
                  </a:cubicBezTo>
                  <a:cubicBezTo>
                    <a:pt x="10957" y="1193"/>
                    <a:pt x="10174" y="2100"/>
                    <a:pt x="9704" y="3082"/>
                  </a:cubicBezTo>
                  <a:cubicBezTo>
                    <a:pt x="9235" y="4063"/>
                    <a:pt x="9078" y="5121"/>
                    <a:pt x="9313" y="5876"/>
                  </a:cubicBezTo>
                  <a:cubicBezTo>
                    <a:pt x="9548" y="6631"/>
                    <a:pt x="10174" y="7084"/>
                    <a:pt x="11270" y="7311"/>
                  </a:cubicBezTo>
                  <a:cubicBezTo>
                    <a:pt x="12365" y="7537"/>
                    <a:pt x="13930" y="7537"/>
                    <a:pt x="15574" y="6782"/>
                  </a:cubicBezTo>
                  <a:cubicBezTo>
                    <a:pt x="17217" y="6027"/>
                    <a:pt x="18939" y="4517"/>
                    <a:pt x="20035" y="3459"/>
                  </a:cubicBezTo>
                  <a:cubicBezTo>
                    <a:pt x="21130" y="2402"/>
                    <a:pt x="21600" y="1798"/>
                    <a:pt x="21600" y="1949"/>
                  </a:cubicBezTo>
                  <a:cubicBezTo>
                    <a:pt x="21600" y="2100"/>
                    <a:pt x="21130" y="3006"/>
                    <a:pt x="20817" y="5196"/>
                  </a:cubicBezTo>
                  <a:cubicBezTo>
                    <a:pt x="20504" y="7386"/>
                    <a:pt x="20348" y="10861"/>
                    <a:pt x="19957" y="13731"/>
                  </a:cubicBezTo>
                  <a:cubicBezTo>
                    <a:pt x="19565" y="16600"/>
                    <a:pt x="18939" y="18866"/>
                    <a:pt x="18235" y="20075"/>
                  </a:cubicBezTo>
                  <a:cubicBezTo>
                    <a:pt x="17530" y="21283"/>
                    <a:pt x="16748" y="21434"/>
                    <a:pt x="16278" y="20981"/>
                  </a:cubicBezTo>
                  <a:cubicBezTo>
                    <a:pt x="15809" y="20528"/>
                    <a:pt x="15652" y="19470"/>
                    <a:pt x="15496" y="18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10723134" y="749300"/>
              <a:ext cx="19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10797322" y="744671"/>
              <a:ext cx="65513" cy="137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015" fill="norm" stroke="1" extrusionOk="0">
                  <a:moveTo>
                    <a:pt x="8742" y="12311"/>
                  </a:moveTo>
                  <a:cubicBezTo>
                    <a:pt x="10767" y="10699"/>
                    <a:pt x="12792" y="9087"/>
                    <a:pt x="14479" y="6830"/>
                  </a:cubicBezTo>
                  <a:cubicBezTo>
                    <a:pt x="16167" y="4573"/>
                    <a:pt x="17517" y="1672"/>
                    <a:pt x="16504" y="543"/>
                  </a:cubicBezTo>
                  <a:cubicBezTo>
                    <a:pt x="15492" y="-585"/>
                    <a:pt x="12117" y="60"/>
                    <a:pt x="8742" y="2316"/>
                  </a:cubicBezTo>
                  <a:cubicBezTo>
                    <a:pt x="5367" y="4573"/>
                    <a:pt x="1992" y="8442"/>
                    <a:pt x="642" y="11182"/>
                  </a:cubicBezTo>
                  <a:cubicBezTo>
                    <a:pt x="-708" y="13922"/>
                    <a:pt x="-33" y="15534"/>
                    <a:pt x="3679" y="16985"/>
                  </a:cubicBezTo>
                  <a:cubicBezTo>
                    <a:pt x="7392" y="18436"/>
                    <a:pt x="14142" y="19725"/>
                    <a:pt x="20892" y="21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10902521" y="755650"/>
              <a:ext cx="100014" cy="121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42" fill="norm" stroke="1" extrusionOk="0">
                  <a:moveTo>
                    <a:pt x="21262" y="0"/>
                  </a:moveTo>
                  <a:cubicBezTo>
                    <a:pt x="16762" y="0"/>
                    <a:pt x="12262" y="0"/>
                    <a:pt x="8662" y="2048"/>
                  </a:cubicBezTo>
                  <a:cubicBezTo>
                    <a:pt x="5062" y="4097"/>
                    <a:pt x="2362" y="8193"/>
                    <a:pt x="1012" y="11545"/>
                  </a:cubicBezTo>
                  <a:cubicBezTo>
                    <a:pt x="-338" y="14897"/>
                    <a:pt x="-338" y="17503"/>
                    <a:pt x="1012" y="19179"/>
                  </a:cubicBezTo>
                  <a:cubicBezTo>
                    <a:pt x="2362" y="20855"/>
                    <a:pt x="5062" y="21600"/>
                    <a:pt x="7762" y="21414"/>
                  </a:cubicBezTo>
                  <a:cubicBezTo>
                    <a:pt x="10462" y="21228"/>
                    <a:pt x="13162" y="20110"/>
                    <a:pt x="15862" y="189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11034284" y="552450"/>
              <a:ext cx="1016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0"/>
                    <a:pt x="17100" y="0"/>
                    <a:pt x="13950" y="1200"/>
                  </a:cubicBezTo>
                  <a:cubicBezTo>
                    <a:pt x="10800" y="2400"/>
                    <a:pt x="6750" y="4800"/>
                    <a:pt x="4050" y="7553"/>
                  </a:cubicBezTo>
                  <a:cubicBezTo>
                    <a:pt x="1350" y="10306"/>
                    <a:pt x="0" y="13412"/>
                    <a:pt x="0" y="15741"/>
                  </a:cubicBezTo>
                  <a:cubicBezTo>
                    <a:pt x="0" y="18071"/>
                    <a:pt x="1350" y="19624"/>
                    <a:pt x="4500" y="20471"/>
                  </a:cubicBezTo>
                  <a:cubicBezTo>
                    <a:pt x="7650" y="21318"/>
                    <a:pt x="12600" y="21459"/>
                    <a:pt x="175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11007778" y="755650"/>
              <a:ext cx="134457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6251" y="21600"/>
                  </a:moveTo>
                  <a:cubicBezTo>
                    <a:pt x="3214" y="15840"/>
                    <a:pt x="176" y="10080"/>
                    <a:pt x="8" y="7200"/>
                  </a:cubicBezTo>
                  <a:cubicBezTo>
                    <a:pt x="-161" y="4320"/>
                    <a:pt x="2539" y="4320"/>
                    <a:pt x="6589" y="3600"/>
                  </a:cubicBezTo>
                  <a:cubicBezTo>
                    <a:pt x="10639" y="2880"/>
                    <a:pt x="16039" y="1440"/>
                    <a:pt x="2143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11548634" y="584685"/>
              <a:ext cx="62707" cy="278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00" fill="norm" stroke="1" extrusionOk="0">
                  <a:moveTo>
                    <a:pt x="15120" y="1424"/>
                  </a:moveTo>
                  <a:cubicBezTo>
                    <a:pt x="17280" y="612"/>
                    <a:pt x="19440" y="-200"/>
                    <a:pt x="20520" y="44"/>
                  </a:cubicBezTo>
                  <a:cubicBezTo>
                    <a:pt x="21600" y="287"/>
                    <a:pt x="21600" y="1586"/>
                    <a:pt x="20520" y="4266"/>
                  </a:cubicBezTo>
                  <a:cubicBezTo>
                    <a:pt x="19440" y="6946"/>
                    <a:pt x="17280" y="11006"/>
                    <a:pt x="13680" y="14092"/>
                  </a:cubicBezTo>
                  <a:cubicBezTo>
                    <a:pt x="10080" y="17177"/>
                    <a:pt x="5040" y="19289"/>
                    <a:pt x="0" y="21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11529584" y="558542"/>
              <a:ext cx="243740" cy="279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57" fill="norm" stroke="1" extrusionOk="0">
                  <a:moveTo>
                    <a:pt x="0" y="16098"/>
                  </a:moveTo>
                  <a:cubicBezTo>
                    <a:pt x="4283" y="13499"/>
                    <a:pt x="8566" y="10901"/>
                    <a:pt x="11731" y="8627"/>
                  </a:cubicBezTo>
                  <a:cubicBezTo>
                    <a:pt x="14897" y="6353"/>
                    <a:pt x="16945" y="4404"/>
                    <a:pt x="18528" y="2862"/>
                  </a:cubicBezTo>
                  <a:cubicBezTo>
                    <a:pt x="20110" y="1319"/>
                    <a:pt x="21228" y="182"/>
                    <a:pt x="21414" y="19"/>
                  </a:cubicBezTo>
                  <a:cubicBezTo>
                    <a:pt x="21600" y="-143"/>
                    <a:pt x="20855" y="669"/>
                    <a:pt x="19645" y="3430"/>
                  </a:cubicBezTo>
                  <a:cubicBezTo>
                    <a:pt x="18434" y="6191"/>
                    <a:pt x="16759" y="10901"/>
                    <a:pt x="16107" y="14230"/>
                  </a:cubicBezTo>
                  <a:cubicBezTo>
                    <a:pt x="15455" y="17559"/>
                    <a:pt x="15828" y="19508"/>
                    <a:pt x="16200" y="214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11732784" y="774700"/>
              <a:ext cx="72368" cy="8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600" fill="norm" stroke="1" extrusionOk="0">
                  <a:moveTo>
                    <a:pt x="12960" y="6322"/>
                  </a:moveTo>
                  <a:cubicBezTo>
                    <a:pt x="9874" y="7376"/>
                    <a:pt x="6789" y="8429"/>
                    <a:pt x="4937" y="10800"/>
                  </a:cubicBezTo>
                  <a:cubicBezTo>
                    <a:pt x="3086" y="13171"/>
                    <a:pt x="2469" y="16859"/>
                    <a:pt x="3703" y="18966"/>
                  </a:cubicBezTo>
                  <a:cubicBezTo>
                    <a:pt x="4937" y="21073"/>
                    <a:pt x="8023" y="21600"/>
                    <a:pt x="11109" y="21600"/>
                  </a:cubicBezTo>
                  <a:cubicBezTo>
                    <a:pt x="14194" y="21600"/>
                    <a:pt x="17280" y="21073"/>
                    <a:pt x="19131" y="19493"/>
                  </a:cubicBezTo>
                  <a:cubicBezTo>
                    <a:pt x="20983" y="17912"/>
                    <a:pt x="21600" y="15278"/>
                    <a:pt x="20674" y="13171"/>
                  </a:cubicBezTo>
                  <a:cubicBezTo>
                    <a:pt x="19749" y="11063"/>
                    <a:pt x="17280" y="9483"/>
                    <a:pt x="13577" y="7376"/>
                  </a:cubicBezTo>
                  <a:cubicBezTo>
                    <a:pt x="9874" y="5268"/>
                    <a:pt x="4937" y="2634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7427484" y="3791214"/>
              <a:ext cx="4140201" cy="107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0" y="6300"/>
                  </a:moveTo>
                  <a:cubicBezTo>
                    <a:pt x="464" y="6300"/>
                    <a:pt x="928" y="6300"/>
                    <a:pt x="1375" y="5876"/>
                  </a:cubicBezTo>
                  <a:cubicBezTo>
                    <a:pt x="1822" y="5453"/>
                    <a:pt x="2253" y="4606"/>
                    <a:pt x="2694" y="3971"/>
                  </a:cubicBezTo>
                  <a:cubicBezTo>
                    <a:pt x="3136" y="3335"/>
                    <a:pt x="3589" y="2912"/>
                    <a:pt x="4020" y="2488"/>
                  </a:cubicBezTo>
                  <a:cubicBezTo>
                    <a:pt x="4450" y="2065"/>
                    <a:pt x="4859" y="1641"/>
                    <a:pt x="5279" y="1218"/>
                  </a:cubicBezTo>
                  <a:cubicBezTo>
                    <a:pt x="5698" y="794"/>
                    <a:pt x="6129" y="371"/>
                    <a:pt x="6587" y="159"/>
                  </a:cubicBezTo>
                  <a:cubicBezTo>
                    <a:pt x="7045" y="-53"/>
                    <a:pt x="7531" y="-53"/>
                    <a:pt x="7940" y="159"/>
                  </a:cubicBezTo>
                  <a:cubicBezTo>
                    <a:pt x="8348" y="371"/>
                    <a:pt x="8680" y="794"/>
                    <a:pt x="9017" y="1429"/>
                  </a:cubicBezTo>
                  <a:cubicBezTo>
                    <a:pt x="9353" y="2065"/>
                    <a:pt x="9696" y="2912"/>
                    <a:pt x="10049" y="3547"/>
                  </a:cubicBezTo>
                  <a:cubicBezTo>
                    <a:pt x="10402" y="4182"/>
                    <a:pt x="10767" y="4606"/>
                    <a:pt x="11126" y="5241"/>
                  </a:cubicBezTo>
                  <a:cubicBezTo>
                    <a:pt x="11485" y="5876"/>
                    <a:pt x="11838" y="6723"/>
                    <a:pt x="12191" y="7571"/>
                  </a:cubicBezTo>
                  <a:cubicBezTo>
                    <a:pt x="12545" y="8418"/>
                    <a:pt x="12898" y="9265"/>
                    <a:pt x="13252" y="10112"/>
                  </a:cubicBezTo>
                  <a:cubicBezTo>
                    <a:pt x="13605" y="10959"/>
                    <a:pt x="13958" y="11806"/>
                    <a:pt x="14378" y="12653"/>
                  </a:cubicBezTo>
                  <a:cubicBezTo>
                    <a:pt x="14798" y="13500"/>
                    <a:pt x="15283" y="14347"/>
                    <a:pt x="15753" y="15194"/>
                  </a:cubicBezTo>
                  <a:cubicBezTo>
                    <a:pt x="16222" y="16041"/>
                    <a:pt x="16675" y="16888"/>
                    <a:pt x="17106" y="17735"/>
                  </a:cubicBezTo>
                  <a:cubicBezTo>
                    <a:pt x="17536" y="18582"/>
                    <a:pt x="17945" y="19429"/>
                    <a:pt x="18370" y="19853"/>
                  </a:cubicBezTo>
                  <a:cubicBezTo>
                    <a:pt x="18795" y="20276"/>
                    <a:pt x="19237" y="20276"/>
                    <a:pt x="19656" y="20488"/>
                  </a:cubicBezTo>
                  <a:cubicBezTo>
                    <a:pt x="20076" y="20700"/>
                    <a:pt x="20474" y="21123"/>
                    <a:pt x="20794" y="21335"/>
                  </a:cubicBezTo>
                  <a:cubicBezTo>
                    <a:pt x="21114" y="21547"/>
                    <a:pt x="21357" y="21547"/>
                    <a:pt x="21600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7376684" y="1923530"/>
              <a:ext cx="4476751" cy="1905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2" fill="norm" stroke="1" extrusionOk="0">
                  <a:moveTo>
                    <a:pt x="0" y="20287"/>
                  </a:moveTo>
                  <a:cubicBezTo>
                    <a:pt x="102" y="20239"/>
                    <a:pt x="204" y="20192"/>
                    <a:pt x="347" y="20108"/>
                  </a:cubicBezTo>
                  <a:cubicBezTo>
                    <a:pt x="490" y="20024"/>
                    <a:pt x="674" y="19904"/>
                    <a:pt x="924" y="19688"/>
                  </a:cubicBezTo>
                  <a:cubicBezTo>
                    <a:pt x="1174" y="19472"/>
                    <a:pt x="1491" y="19161"/>
                    <a:pt x="1803" y="18849"/>
                  </a:cubicBezTo>
                  <a:cubicBezTo>
                    <a:pt x="2114" y="18537"/>
                    <a:pt x="2420" y="18226"/>
                    <a:pt x="2717" y="17890"/>
                  </a:cubicBezTo>
                  <a:cubicBezTo>
                    <a:pt x="3013" y="17554"/>
                    <a:pt x="3299" y="17195"/>
                    <a:pt x="3580" y="16763"/>
                  </a:cubicBezTo>
                  <a:cubicBezTo>
                    <a:pt x="3860" y="16332"/>
                    <a:pt x="4136" y="15828"/>
                    <a:pt x="4417" y="15349"/>
                  </a:cubicBezTo>
                  <a:cubicBezTo>
                    <a:pt x="4698" y="14869"/>
                    <a:pt x="4984" y="14414"/>
                    <a:pt x="5239" y="13970"/>
                  </a:cubicBezTo>
                  <a:cubicBezTo>
                    <a:pt x="5494" y="13527"/>
                    <a:pt x="5719" y="13095"/>
                    <a:pt x="5929" y="12676"/>
                  </a:cubicBezTo>
                  <a:cubicBezTo>
                    <a:pt x="6138" y="12256"/>
                    <a:pt x="6332" y="11849"/>
                    <a:pt x="6516" y="11333"/>
                  </a:cubicBezTo>
                  <a:cubicBezTo>
                    <a:pt x="6700" y="10818"/>
                    <a:pt x="6873" y="10195"/>
                    <a:pt x="7037" y="9523"/>
                  </a:cubicBezTo>
                  <a:cubicBezTo>
                    <a:pt x="7200" y="8852"/>
                    <a:pt x="7353" y="8133"/>
                    <a:pt x="7527" y="7378"/>
                  </a:cubicBezTo>
                  <a:cubicBezTo>
                    <a:pt x="7700" y="6623"/>
                    <a:pt x="7894" y="5832"/>
                    <a:pt x="8083" y="5196"/>
                  </a:cubicBezTo>
                  <a:cubicBezTo>
                    <a:pt x="8272" y="4561"/>
                    <a:pt x="8456" y="4081"/>
                    <a:pt x="8655" y="3578"/>
                  </a:cubicBezTo>
                  <a:cubicBezTo>
                    <a:pt x="8854" y="3075"/>
                    <a:pt x="9069" y="2547"/>
                    <a:pt x="9319" y="2080"/>
                  </a:cubicBezTo>
                  <a:cubicBezTo>
                    <a:pt x="9569" y="1612"/>
                    <a:pt x="9855" y="1205"/>
                    <a:pt x="10085" y="905"/>
                  </a:cubicBezTo>
                  <a:cubicBezTo>
                    <a:pt x="10315" y="605"/>
                    <a:pt x="10489" y="414"/>
                    <a:pt x="10703" y="270"/>
                  </a:cubicBezTo>
                  <a:cubicBezTo>
                    <a:pt x="10917" y="126"/>
                    <a:pt x="11173" y="30"/>
                    <a:pt x="11474" y="6"/>
                  </a:cubicBezTo>
                  <a:cubicBezTo>
                    <a:pt x="11775" y="-18"/>
                    <a:pt x="12123" y="30"/>
                    <a:pt x="12439" y="174"/>
                  </a:cubicBezTo>
                  <a:cubicBezTo>
                    <a:pt x="12756" y="318"/>
                    <a:pt x="13042" y="557"/>
                    <a:pt x="13307" y="833"/>
                  </a:cubicBezTo>
                  <a:cubicBezTo>
                    <a:pt x="13573" y="1109"/>
                    <a:pt x="13818" y="1420"/>
                    <a:pt x="14043" y="1792"/>
                  </a:cubicBezTo>
                  <a:cubicBezTo>
                    <a:pt x="14267" y="2164"/>
                    <a:pt x="14471" y="2595"/>
                    <a:pt x="14686" y="3099"/>
                  </a:cubicBezTo>
                  <a:cubicBezTo>
                    <a:pt x="14900" y="3602"/>
                    <a:pt x="15125" y="4177"/>
                    <a:pt x="15314" y="4729"/>
                  </a:cubicBezTo>
                  <a:cubicBezTo>
                    <a:pt x="15503" y="5280"/>
                    <a:pt x="15656" y="5808"/>
                    <a:pt x="15794" y="6335"/>
                  </a:cubicBezTo>
                  <a:cubicBezTo>
                    <a:pt x="15932" y="6862"/>
                    <a:pt x="16054" y="7390"/>
                    <a:pt x="16151" y="7893"/>
                  </a:cubicBezTo>
                  <a:cubicBezTo>
                    <a:pt x="16249" y="8397"/>
                    <a:pt x="16320" y="8876"/>
                    <a:pt x="16381" y="9428"/>
                  </a:cubicBezTo>
                  <a:cubicBezTo>
                    <a:pt x="16443" y="9979"/>
                    <a:pt x="16494" y="10602"/>
                    <a:pt x="16586" y="11285"/>
                  </a:cubicBezTo>
                  <a:cubicBezTo>
                    <a:pt x="16677" y="11969"/>
                    <a:pt x="16810" y="12712"/>
                    <a:pt x="16943" y="13419"/>
                  </a:cubicBezTo>
                  <a:cubicBezTo>
                    <a:pt x="17076" y="14126"/>
                    <a:pt x="17209" y="14798"/>
                    <a:pt x="17351" y="15433"/>
                  </a:cubicBezTo>
                  <a:cubicBezTo>
                    <a:pt x="17494" y="16068"/>
                    <a:pt x="17648" y="16667"/>
                    <a:pt x="17806" y="17207"/>
                  </a:cubicBezTo>
                  <a:cubicBezTo>
                    <a:pt x="17964" y="17746"/>
                    <a:pt x="18128" y="18226"/>
                    <a:pt x="18332" y="18705"/>
                  </a:cubicBezTo>
                  <a:cubicBezTo>
                    <a:pt x="18536" y="19185"/>
                    <a:pt x="18781" y="19664"/>
                    <a:pt x="19067" y="20048"/>
                  </a:cubicBezTo>
                  <a:cubicBezTo>
                    <a:pt x="19353" y="20431"/>
                    <a:pt x="19680" y="20719"/>
                    <a:pt x="20017" y="20947"/>
                  </a:cubicBezTo>
                  <a:cubicBezTo>
                    <a:pt x="20354" y="21174"/>
                    <a:pt x="20701" y="21342"/>
                    <a:pt x="20967" y="21438"/>
                  </a:cubicBezTo>
                  <a:cubicBezTo>
                    <a:pt x="21232" y="21534"/>
                    <a:pt x="21416" y="21558"/>
                    <a:pt x="21600" y="215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10456434" y="1965822"/>
              <a:ext cx="418157" cy="243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463" fill="norm" stroke="1" extrusionOk="0">
                  <a:moveTo>
                    <a:pt x="0" y="21463"/>
                  </a:moveTo>
                  <a:cubicBezTo>
                    <a:pt x="2182" y="19601"/>
                    <a:pt x="4364" y="17739"/>
                    <a:pt x="6873" y="15784"/>
                  </a:cubicBezTo>
                  <a:cubicBezTo>
                    <a:pt x="9382" y="13829"/>
                    <a:pt x="12218" y="11780"/>
                    <a:pt x="13909" y="10663"/>
                  </a:cubicBezTo>
                  <a:cubicBezTo>
                    <a:pt x="15600" y="9546"/>
                    <a:pt x="16145" y="9360"/>
                    <a:pt x="16691" y="9080"/>
                  </a:cubicBezTo>
                  <a:cubicBezTo>
                    <a:pt x="17236" y="8801"/>
                    <a:pt x="17782" y="8429"/>
                    <a:pt x="18000" y="7777"/>
                  </a:cubicBezTo>
                  <a:cubicBezTo>
                    <a:pt x="18218" y="7125"/>
                    <a:pt x="18109" y="6194"/>
                    <a:pt x="17782" y="5356"/>
                  </a:cubicBezTo>
                  <a:cubicBezTo>
                    <a:pt x="17455" y="4518"/>
                    <a:pt x="16909" y="3773"/>
                    <a:pt x="16364" y="3122"/>
                  </a:cubicBezTo>
                  <a:cubicBezTo>
                    <a:pt x="15818" y="2470"/>
                    <a:pt x="15273" y="1911"/>
                    <a:pt x="15327" y="1539"/>
                  </a:cubicBezTo>
                  <a:cubicBezTo>
                    <a:pt x="15382" y="1166"/>
                    <a:pt x="16036" y="980"/>
                    <a:pt x="16745" y="794"/>
                  </a:cubicBezTo>
                  <a:cubicBezTo>
                    <a:pt x="17455" y="608"/>
                    <a:pt x="18218" y="422"/>
                    <a:pt x="18927" y="235"/>
                  </a:cubicBezTo>
                  <a:cubicBezTo>
                    <a:pt x="19636" y="49"/>
                    <a:pt x="20291" y="-137"/>
                    <a:pt x="20782" y="142"/>
                  </a:cubicBezTo>
                  <a:cubicBezTo>
                    <a:pt x="21273" y="422"/>
                    <a:pt x="21600" y="1166"/>
                    <a:pt x="21545" y="2377"/>
                  </a:cubicBezTo>
                  <a:cubicBezTo>
                    <a:pt x="21491" y="3587"/>
                    <a:pt x="21055" y="5263"/>
                    <a:pt x="20618" y="7125"/>
                  </a:cubicBezTo>
                  <a:cubicBezTo>
                    <a:pt x="20182" y="8987"/>
                    <a:pt x="19745" y="11035"/>
                    <a:pt x="19527" y="12525"/>
                  </a:cubicBezTo>
                  <a:cubicBezTo>
                    <a:pt x="19309" y="14015"/>
                    <a:pt x="19309" y="14946"/>
                    <a:pt x="19636" y="15132"/>
                  </a:cubicBezTo>
                  <a:cubicBezTo>
                    <a:pt x="19964" y="15318"/>
                    <a:pt x="20618" y="14760"/>
                    <a:pt x="21273" y="142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11002534" y="1850971"/>
              <a:ext cx="273051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8" fill="norm" stroke="1" extrusionOk="0">
                  <a:moveTo>
                    <a:pt x="0" y="7651"/>
                  </a:moveTo>
                  <a:cubicBezTo>
                    <a:pt x="0" y="6438"/>
                    <a:pt x="0" y="5224"/>
                    <a:pt x="84" y="5346"/>
                  </a:cubicBezTo>
                  <a:cubicBezTo>
                    <a:pt x="167" y="5467"/>
                    <a:pt x="335" y="6923"/>
                    <a:pt x="586" y="9107"/>
                  </a:cubicBezTo>
                  <a:cubicBezTo>
                    <a:pt x="837" y="11292"/>
                    <a:pt x="1172" y="14204"/>
                    <a:pt x="1674" y="16146"/>
                  </a:cubicBezTo>
                  <a:cubicBezTo>
                    <a:pt x="2177" y="18087"/>
                    <a:pt x="2847" y="19058"/>
                    <a:pt x="3516" y="19179"/>
                  </a:cubicBezTo>
                  <a:cubicBezTo>
                    <a:pt x="4186" y="19301"/>
                    <a:pt x="4856" y="18573"/>
                    <a:pt x="5442" y="17481"/>
                  </a:cubicBezTo>
                  <a:cubicBezTo>
                    <a:pt x="6028" y="16388"/>
                    <a:pt x="6530" y="14932"/>
                    <a:pt x="7033" y="13597"/>
                  </a:cubicBezTo>
                  <a:cubicBezTo>
                    <a:pt x="7535" y="12263"/>
                    <a:pt x="8037" y="11049"/>
                    <a:pt x="8623" y="10806"/>
                  </a:cubicBezTo>
                  <a:cubicBezTo>
                    <a:pt x="9209" y="10564"/>
                    <a:pt x="9879" y="11292"/>
                    <a:pt x="10381" y="12263"/>
                  </a:cubicBezTo>
                  <a:cubicBezTo>
                    <a:pt x="10884" y="13233"/>
                    <a:pt x="11219" y="14447"/>
                    <a:pt x="11553" y="15782"/>
                  </a:cubicBezTo>
                  <a:cubicBezTo>
                    <a:pt x="11888" y="17116"/>
                    <a:pt x="12223" y="18573"/>
                    <a:pt x="12809" y="19665"/>
                  </a:cubicBezTo>
                  <a:cubicBezTo>
                    <a:pt x="13395" y="20757"/>
                    <a:pt x="14233" y="21485"/>
                    <a:pt x="14986" y="20878"/>
                  </a:cubicBezTo>
                  <a:cubicBezTo>
                    <a:pt x="15740" y="20272"/>
                    <a:pt x="16409" y="18330"/>
                    <a:pt x="17079" y="15296"/>
                  </a:cubicBezTo>
                  <a:cubicBezTo>
                    <a:pt x="17749" y="12263"/>
                    <a:pt x="18419" y="8137"/>
                    <a:pt x="19005" y="5103"/>
                  </a:cubicBezTo>
                  <a:cubicBezTo>
                    <a:pt x="19591" y="2069"/>
                    <a:pt x="20093" y="128"/>
                    <a:pt x="20512" y="6"/>
                  </a:cubicBezTo>
                  <a:cubicBezTo>
                    <a:pt x="20930" y="-115"/>
                    <a:pt x="21265" y="1584"/>
                    <a:pt x="21600" y="3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11307334" y="2044700"/>
              <a:ext cx="508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11440684" y="1974849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11459734" y="18923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11516884" y="1771147"/>
              <a:ext cx="82551" cy="260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21600" y="1609"/>
                  </a:moveTo>
                  <a:cubicBezTo>
                    <a:pt x="19938" y="912"/>
                    <a:pt x="18277" y="215"/>
                    <a:pt x="16062" y="41"/>
                  </a:cubicBezTo>
                  <a:cubicBezTo>
                    <a:pt x="13846" y="-133"/>
                    <a:pt x="11077" y="215"/>
                    <a:pt x="8862" y="1609"/>
                  </a:cubicBezTo>
                  <a:cubicBezTo>
                    <a:pt x="6646" y="3002"/>
                    <a:pt x="4985" y="5441"/>
                    <a:pt x="3600" y="8925"/>
                  </a:cubicBezTo>
                  <a:cubicBezTo>
                    <a:pt x="2215" y="12409"/>
                    <a:pt x="1108" y="16938"/>
                    <a:pt x="0" y="21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11487873" y="1892300"/>
              <a:ext cx="117912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600" fill="norm" stroke="1" extrusionOk="0">
                  <a:moveTo>
                    <a:pt x="636" y="21600"/>
                  </a:moveTo>
                  <a:cubicBezTo>
                    <a:pt x="-109" y="18568"/>
                    <a:pt x="-854" y="15537"/>
                    <a:pt x="2498" y="11937"/>
                  </a:cubicBezTo>
                  <a:cubicBezTo>
                    <a:pt x="5849" y="8337"/>
                    <a:pt x="13298" y="4168"/>
                    <a:pt x="2074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11681984" y="1803400"/>
              <a:ext cx="508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950"/>
                    <a:pt x="14400" y="9900"/>
                    <a:pt x="10800" y="13500"/>
                  </a:cubicBezTo>
                  <a:cubicBezTo>
                    <a:pt x="7200" y="17100"/>
                    <a:pt x="3600" y="193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11669284" y="1801283"/>
              <a:ext cx="148601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600" fill="norm" stroke="1" extrusionOk="0">
                  <a:moveTo>
                    <a:pt x="0" y="21600"/>
                  </a:moveTo>
                  <a:cubicBezTo>
                    <a:pt x="3955" y="17458"/>
                    <a:pt x="7910" y="13315"/>
                    <a:pt x="10952" y="10208"/>
                  </a:cubicBezTo>
                  <a:cubicBezTo>
                    <a:pt x="13994" y="7101"/>
                    <a:pt x="16124" y="5030"/>
                    <a:pt x="17797" y="3255"/>
                  </a:cubicBezTo>
                  <a:cubicBezTo>
                    <a:pt x="19470" y="1479"/>
                    <a:pt x="20687" y="0"/>
                    <a:pt x="21144" y="0"/>
                  </a:cubicBezTo>
                  <a:cubicBezTo>
                    <a:pt x="21600" y="0"/>
                    <a:pt x="21296" y="1479"/>
                    <a:pt x="20535" y="5326"/>
                  </a:cubicBezTo>
                  <a:cubicBezTo>
                    <a:pt x="19775" y="9173"/>
                    <a:pt x="18558" y="15386"/>
                    <a:pt x="173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11816039" y="1930400"/>
              <a:ext cx="33162" cy="43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00" h="20092" fill="norm" stroke="1" extrusionOk="0">
                  <a:moveTo>
                    <a:pt x="3200" y="2945"/>
                  </a:moveTo>
                  <a:cubicBezTo>
                    <a:pt x="800" y="7855"/>
                    <a:pt x="-1600" y="12764"/>
                    <a:pt x="1400" y="16200"/>
                  </a:cubicBezTo>
                  <a:cubicBezTo>
                    <a:pt x="4400" y="19636"/>
                    <a:pt x="12800" y="21600"/>
                    <a:pt x="16400" y="18655"/>
                  </a:cubicBezTo>
                  <a:cubicBezTo>
                    <a:pt x="20000" y="15709"/>
                    <a:pt x="18800" y="7855"/>
                    <a:pt x="17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11988501" y="1733550"/>
              <a:ext cx="430084" cy="231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41" fill="norm" stroke="1" extrusionOk="0">
                  <a:moveTo>
                    <a:pt x="4679" y="0"/>
                  </a:moveTo>
                  <a:cubicBezTo>
                    <a:pt x="3726" y="4909"/>
                    <a:pt x="2773" y="9818"/>
                    <a:pt x="2243" y="12862"/>
                  </a:cubicBezTo>
                  <a:cubicBezTo>
                    <a:pt x="1714" y="15905"/>
                    <a:pt x="1608" y="17084"/>
                    <a:pt x="1608" y="18164"/>
                  </a:cubicBezTo>
                  <a:cubicBezTo>
                    <a:pt x="1608" y="19244"/>
                    <a:pt x="1714" y="20225"/>
                    <a:pt x="2032" y="20815"/>
                  </a:cubicBezTo>
                  <a:cubicBezTo>
                    <a:pt x="2349" y="21404"/>
                    <a:pt x="2879" y="21600"/>
                    <a:pt x="3302" y="21305"/>
                  </a:cubicBezTo>
                  <a:cubicBezTo>
                    <a:pt x="3726" y="21011"/>
                    <a:pt x="4043" y="20225"/>
                    <a:pt x="4096" y="19342"/>
                  </a:cubicBezTo>
                  <a:cubicBezTo>
                    <a:pt x="4149" y="18458"/>
                    <a:pt x="3938" y="17476"/>
                    <a:pt x="3302" y="16102"/>
                  </a:cubicBezTo>
                  <a:cubicBezTo>
                    <a:pt x="2667" y="14727"/>
                    <a:pt x="1608" y="12960"/>
                    <a:pt x="920" y="11684"/>
                  </a:cubicBezTo>
                  <a:cubicBezTo>
                    <a:pt x="232" y="10407"/>
                    <a:pt x="-86" y="9622"/>
                    <a:pt x="20" y="9229"/>
                  </a:cubicBezTo>
                  <a:cubicBezTo>
                    <a:pt x="126" y="8836"/>
                    <a:pt x="655" y="8836"/>
                    <a:pt x="1396" y="9425"/>
                  </a:cubicBezTo>
                  <a:cubicBezTo>
                    <a:pt x="2138" y="10015"/>
                    <a:pt x="3090" y="11193"/>
                    <a:pt x="3726" y="12273"/>
                  </a:cubicBezTo>
                  <a:cubicBezTo>
                    <a:pt x="4361" y="13353"/>
                    <a:pt x="4679" y="14335"/>
                    <a:pt x="4785" y="15415"/>
                  </a:cubicBezTo>
                  <a:cubicBezTo>
                    <a:pt x="4890" y="16495"/>
                    <a:pt x="4785" y="17673"/>
                    <a:pt x="4626" y="17771"/>
                  </a:cubicBezTo>
                  <a:cubicBezTo>
                    <a:pt x="4467" y="17869"/>
                    <a:pt x="4255" y="16887"/>
                    <a:pt x="4308" y="16004"/>
                  </a:cubicBezTo>
                  <a:cubicBezTo>
                    <a:pt x="4361" y="15120"/>
                    <a:pt x="4679" y="14335"/>
                    <a:pt x="4996" y="13549"/>
                  </a:cubicBezTo>
                  <a:cubicBezTo>
                    <a:pt x="5314" y="12764"/>
                    <a:pt x="5632" y="11978"/>
                    <a:pt x="5949" y="11978"/>
                  </a:cubicBezTo>
                  <a:cubicBezTo>
                    <a:pt x="6267" y="11978"/>
                    <a:pt x="6585" y="12764"/>
                    <a:pt x="6902" y="13549"/>
                  </a:cubicBezTo>
                  <a:cubicBezTo>
                    <a:pt x="7220" y="14335"/>
                    <a:pt x="7538" y="15120"/>
                    <a:pt x="7961" y="15316"/>
                  </a:cubicBezTo>
                  <a:cubicBezTo>
                    <a:pt x="8385" y="15513"/>
                    <a:pt x="8914" y="15120"/>
                    <a:pt x="9338" y="15316"/>
                  </a:cubicBezTo>
                  <a:cubicBezTo>
                    <a:pt x="9761" y="15513"/>
                    <a:pt x="10079" y="16298"/>
                    <a:pt x="10502" y="16789"/>
                  </a:cubicBezTo>
                  <a:cubicBezTo>
                    <a:pt x="10926" y="17280"/>
                    <a:pt x="11455" y="17476"/>
                    <a:pt x="11932" y="17182"/>
                  </a:cubicBezTo>
                  <a:cubicBezTo>
                    <a:pt x="12408" y="16887"/>
                    <a:pt x="12832" y="16102"/>
                    <a:pt x="13096" y="15218"/>
                  </a:cubicBezTo>
                  <a:cubicBezTo>
                    <a:pt x="13361" y="14335"/>
                    <a:pt x="13467" y="13353"/>
                    <a:pt x="13255" y="12960"/>
                  </a:cubicBezTo>
                  <a:cubicBezTo>
                    <a:pt x="13043" y="12567"/>
                    <a:pt x="12514" y="12764"/>
                    <a:pt x="12143" y="13549"/>
                  </a:cubicBezTo>
                  <a:cubicBezTo>
                    <a:pt x="11773" y="14335"/>
                    <a:pt x="11561" y="15709"/>
                    <a:pt x="11667" y="16691"/>
                  </a:cubicBezTo>
                  <a:cubicBezTo>
                    <a:pt x="11773" y="17673"/>
                    <a:pt x="12196" y="18262"/>
                    <a:pt x="13890" y="18458"/>
                  </a:cubicBezTo>
                  <a:cubicBezTo>
                    <a:pt x="15585" y="18655"/>
                    <a:pt x="18549" y="18458"/>
                    <a:pt x="21514" y="182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9910334" y="2025650"/>
              <a:ext cx="127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9929384" y="2635250"/>
              <a:ext cx="63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9897634" y="3346449"/>
              <a:ext cx="44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9897634" y="37338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9844390" y="3771900"/>
              <a:ext cx="98826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600" fill="norm" stroke="1" extrusionOk="0">
                  <a:moveTo>
                    <a:pt x="18069" y="0"/>
                  </a:moveTo>
                  <a:cubicBezTo>
                    <a:pt x="16719" y="1200"/>
                    <a:pt x="15369" y="2400"/>
                    <a:pt x="14019" y="3600"/>
                  </a:cubicBezTo>
                  <a:cubicBezTo>
                    <a:pt x="12669" y="4800"/>
                    <a:pt x="11319" y="6000"/>
                    <a:pt x="11544" y="7050"/>
                  </a:cubicBezTo>
                  <a:cubicBezTo>
                    <a:pt x="11769" y="8100"/>
                    <a:pt x="13569" y="9000"/>
                    <a:pt x="15819" y="9150"/>
                  </a:cubicBezTo>
                  <a:cubicBezTo>
                    <a:pt x="18069" y="9300"/>
                    <a:pt x="20769" y="8700"/>
                    <a:pt x="20994" y="8250"/>
                  </a:cubicBezTo>
                  <a:cubicBezTo>
                    <a:pt x="21219" y="7800"/>
                    <a:pt x="18969" y="7500"/>
                    <a:pt x="16719" y="7650"/>
                  </a:cubicBezTo>
                  <a:cubicBezTo>
                    <a:pt x="14469" y="7800"/>
                    <a:pt x="12219" y="8400"/>
                    <a:pt x="9969" y="9000"/>
                  </a:cubicBezTo>
                  <a:cubicBezTo>
                    <a:pt x="7719" y="9600"/>
                    <a:pt x="5469" y="10200"/>
                    <a:pt x="5019" y="11100"/>
                  </a:cubicBezTo>
                  <a:cubicBezTo>
                    <a:pt x="4569" y="12000"/>
                    <a:pt x="5919" y="13200"/>
                    <a:pt x="7719" y="13800"/>
                  </a:cubicBezTo>
                  <a:cubicBezTo>
                    <a:pt x="9519" y="14400"/>
                    <a:pt x="11769" y="14400"/>
                    <a:pt x="13794" y="13950"/>
                  </a:cubicBezTo>
                  <a:cubicBezTo>
                    <a:pt x="15819" y="13500"/>
                    <a:pt x="17619" y="12600"/>
                    <a:pt x="16944" y="12150"/>
                  </a:cubicBezTo>
                  <a:cubicBezTo>
                    <a:pt x="16269" y="11700"/>
                    <a:pt x="13119" y="11700"/>
                    <a:pt x="12444" y="12150"/>
                  </a:cubicBezTo>
                  <a:cubicBezTo>
                    <a:pt x="11769" y="12600"/>
                    <a:pt x="13569" y="13500"/>
                    <a:pt x="15594" y="14100"/>
                  </a:cubicBezTo>
                  <a:cubicBezTo>
                    <a:pt x="17619" y="14700"/>
                    <a:pt x="19869" y="15000"/>
                    <a:pt x="19869" y="14850"/>
                  </a:cubicBezTo>
                  <a:cubicBezTo>
                    <a:pt x="19869" y="14700"/>
                    <a:pt x="17619" y="14100"/>
                    <a:pt x="15369" y="13950"/>
                  </a:cubicBezTo>
                  <a:cubicBezTo>
                    <a:pt x="13119" y="13800"/>
                    <a:pt x="10869" y="14100"/>
                    <a:pt x="8844" y="14700"/>
                  </a:cubicBezTo>
                  <a:cubicBezTo>
                    <a:pt x="6819" y="15300"/>
                    <a:pt x="5019" y="16200"/>
                    <a:pt x="5019" y="17100"/>
                  </a:cubicBezTo>
                  <a:cubicBezTo>
                    <a:pt x="5019" y="18000"/>
                    <a:pt x="6819" y="18900"/>
                    <a:pt x="9069" y="19200"/>
                  </a:cubicBezTo>
                  <a:cubicBezTo>
                    <a:pt x="11319" y="19500"/>
                    <a:pt x="14019" y="19200"/>
                    <a:pt x="15594" y="18300"/>
                  </a:cubicBezTo>
                  <a:cubicBezTo>
                    <a:pt x="17169" y="17400"/>
                    <a:pt x="17619" y="15900"/>
                    <a:pt x="16719" y="15000"/>
                  </a:cubicBezTo>
                  <a:cubicBezTo>
                    <a:pt x="15819" y="14100"/>
                    <a:pt x="13569" y="13800"/>
                    <a:pt x="11094" y="13650"/>
                  </a:cubicBezTo>
                  <a:cubicBezTo>
                    <a:pt x="8619" y="13500"/>
                    <a:pt x="5919" y="13500"/>
                    <a:pt x="3669" y="13950"/>
                  </a:cubicBezTo>
                  <a:cubicBezTo>
                    <a:pt x="1419" y="14400"/>
                    <a:pt x="-381" y="15300"/>
                    <a:pt x="69" y="16650"/>
                  </a:cubicBezTo>
                  <a:cubicBezTo>
                    <a:pt x="519" y="18000"/>
                    <a:pt x="3219" y="19800"/>
                    <a:pt x="591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9768059" y="3997236"/>
              <a:ext cx="222749" cy="188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1140" fill="norm" stroke="1" extrusionOk="0">
                  <a:moveTo>
                    <a:pt x="15104" y="5350"/>
                  </a:moveTo>
                  <a:cubicBezTo>
                    <a:pt x="15104" y="4164"/>
                    <a:pt x="15104" y="2977"/>
                    <a:pt x="14608" y="2146"/>
                  </a:cubicBezTo>
                  <a:cubicBezTo>
                    <a:pt x="14113" y="1315"/>
                    <a:pt x="13122" y="840"/>
                    <a:pt x="11537" y="1078"/>
                  </a:cubicBezTo>
                  <a:cubicBezTo>
                    <a:pt x="9952" y="1315"/>
                    <a:pt x="7772" y="2265"/>
                    <a:pt x="5691" y="4994"/>
                  </a:cubicBezTo>
                  <a:cubicBezTo>
                    <a:pt x="3610" y="7724"/>
                    <a:pt x="1629" y="12234"/>
                    <a:pt x="638" y="15320"/>
                  </a:cubicBezTo>
                  <a:cubicBezTo>
                    <a:pt x="-353" y="18405"/>
                    <a:pt x="-353" y="20067"/>
                    <a:pt x="1827" y="20779"/>
                  </a:cubicBezTo>
                  <a:cubicBezTo>
                    <a:pt x="4007" y="21491"/>
                    <a:pt x="8366" y="21254"/>
                    <a:pt x="11834" y="19117"/>
                  </a:cubicBezTo>
                  <a:cubicBezTo>
                    <a:pt x="15302" y="16981"/>
                    <a:pt x="17878" y="12946"/>
                    <a:pt x="19364" y="9742"/>
                  </a:cubicBezTo>
                  <a:cubicBezTo>
                    <a:pt x="20851" y="6537"/>
                    <a:pt x="21247" y="4164"/>
                    <a:pt x="20454" y="2502"/>
                  </a:cubicBezTo>
                  <a:cubicBezTo>
                    <a:pt x="19662" y="840"/>
                    <a:pt x="17680" y="-109"/>
                    <a:pt x="15500" y="10"/>
                  </a:cubicBezTo>
                  <a:cubicBezTo>
                    <a:pt x="13320" y="128"/>
                    <a:pt x="10942" y="1315"/>
                    <a:pt x="8564" y="2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10746184" y="3864897"/>
              <a:ext cx="109208" cy="122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8" h="21257" fill="norm" stroke="1" extrusionOk="0">
                  <a:moveTo>
                    <a:pt x="18444" y="8077"/>
                  </a:moveTo>
                  <a:cubicBezTo>
                    <a:pt x="17644" y="6247"/>
                    <a:pt x="16844" y="4416"/>
                    <a:pt x="15444" y="3501"/>
                  </a:cubicBezTo>
                  <a:cubicBezTo>
                    <a:pt x="14044" y="2586"/>
                    <a:pt x="12044" y="2586"/>
                    <a:pt x="10444" y="3318"/>
                  </a:cubicBezTo>
                  <a:cubicBezTo>
                    <a:pt x="8844" y="4050"/>
                    <a:pt x="7644" y="5515"/>
                    <a:pt x="7044" y="7345"/>
                  </a:cubicBezTo>
                  <a:cubicBezTo>
                    <a:pt x="6444" y="9176"/>
                    <a:pt x="6444" y="11372"/>
                    <a:pt x="7844" y="12471"/>
                  </a:cubicBezTo>
                  <a:cubicBezTo>
                    <a:pt x="9244" y="13569"/>
                    <a:pt x="12044" y="13569"/>
                    <a:pt x="14244" y="13020"/>
                  </a:cubicBezTo>
                  <a:cubicBezTo>
                    <a:pt x="16444" y="12471"/>
                    <a:pt x="18044" y="11372"/>
                    <a:pt x="19244" y="9908"/>
                  </a:cubicBezTo>
                  <a:cubicBezTo>
                    <a:pt x="20444" y="8443"/>
                    <a:pt x="21244" y="6613"/>
                    <a:pt x="20044" y="4782"/>
                  </a:cubicBezTo>
                  <a:cubicBezTo>
                    <a:pt x="18844" y="2952"/>
                    <a:pt x="15644" y="1121"/>
                    <a:pt x="12644" y="389"/>
                  </a:cubicBezTo>
                  <a:cubicBezTo>
                    <a:pt x="9644" y="-343"/>
                    <a:pt x="6844" y="23"/>
                    <a:pt x="4644" y="938"/>
                  </a:cubicBezTo>
                  <a:cubicBezTo>
                    <a:pt x="2444" y="1854"/>
                    <a:pt x="844" y="3318"/>
                    <a:pt x="244" y="5149"/>
                  </a:cubicBezTo>
                  <a:cubicBezTo>
                    <a:pt x="-356" y="6979"/>
                    <a:pt x="44" y="9176"/>
                    <a:pt x="2644" y="10091"/>
                  </a:cubicBezTo>
                  <a:cubicBezTo>
                    <a:pt x="5244" y="11006"/>
                    <a:pt x="10044" y="10640"/>
                    <a:pt x="13044" y="9725"/>
                  </a:cubicBezTo>
                  <a:cubicBezTo>
                    <a:pt x="16044" y="8810"/>
                    <a:pt x="17244" y="7345"/>
                    <a:pt x="16844" y="6247"/>
                  </a:cubicBezTo>
                  <a:cubicBezTo>
                    <a:pt x="16444" y="5149"/>
                    <a:pt x="14444" y="4416"/>
                    <a:pt x="12644" y="4599"/>
                  </a:cubicBezTo>
                  <a:cubicBezTo>
                    <a:pt x="10844" y="4782"/>
                    <a:pt x="9244" y="5881"/>
                    <a:pt x="9244" y="5881"/>
                  </a:cubicBezTo>
                  <a:cubicBezTo>
                    <a:pt x="9244" y="5881"/>
                    <a:pt x="10844" y="4782"/>
                    <a:pt x="10644" y="4416"/>
                  </a:cubicBezTo>
                  <a:cubicBezTo>
                    <a:pt x="10444" y="4050"/>
                    <a:pt x="8444" y="4416"/>
                    <a:pt x="6844" y="5332"/>
                  </a:cubicBezTo>
                  <a:cubicBezTo>
                    <a:pt x="5244" y="6247"/>
                    <a:pt x="4044" y="7711"/>
                    <a:pt x="3644" y="10457"/>
                  </a:cubicBezTo>
                  <a:cubicBezTo>
                    <a:pt x="3244" y="13203"/>
                    <a:pt x="3644" y="17230"/>
                    <a:pt x="4044" y="21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10724838" y="4089933"/>
              <a:ext cx="193405" cy="204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338" fill="norm" stroke="1" extrusionOk="0">
                  <a:moveTo>
                    <a:pt x="8174" y="4573"/>
                  </a:moveTo>
                  <a:cubicBezTo>
                    <a:pt x="7245" y="3911"/>
                    <a:pt x="6316" y="3250"/>
                    <a:pt x="6316" y="2589"/>
                  </a:cubicBezTo>
                  <a:cubicBezTo>
                    <a:pt x="6316" y="1928"/>
                    <a:pt x="7245" y="1266"/>
                    <a:pt x="9452" y="826"/>
                  </a:cubicBezTo>
                  <a:cubicBezTo>
                    <a:pt x="11658" y="385"/>
                    <a:pt x="15142" y="164"/>
                    <a:pt x="17465" y="54"/>
                  </a:cubicBezTo>
                  <a:cubicBezTo>
                    <a:pt x="19787" y="-56"/>
                    <a:pt x="20948" y="-56"/>
                    <a:pt x="21181" y="605"/>
                  </a:cubicBezTo>
                  <a:cubicBezTo>
                    <a:pt x="21413" y="1266"/>
                    <a:pt x="20716" y="2589"/>
                    <a:pt x="17697" y="5344"/>
                  </a:cubicBezTo>
                  <a:cubicBezTo>
                    <a:pt x="14678" y="8099"/>
                    <a:pt x="9336" y="12287"/>
                    <a:pt x="6200" y="14711"/>
                  </a:cubicBezTo>
                  <a:cubicBezTo>
                    <a:pt x="3065" y="17136"/>
                    <a:pt x="2136" y="17797"/>
                    <a:pt x="1323" y="18568"/>
                  </a:cubicBezTo>
                  <a:cubicBezTo>
                    <a:pt x="510" y="19340"/>
                    <a:pt x="-187" y="20222"/>
                    <a:pt x="45" y="20773"/>
                  </a:cubicBezTo>
                  <a:cubicBezTo>
                    <a:pt x="278" y="21324"/>
                    <a:pt x="1439" y="21544"/>
                    <a:pt x="4110" y="21103"/>
                  </a:cubicBezTo>
                  <a:cubicBezTo>
                    <a:pt x="6781" y="20662"/>
                    <a:pt x="10961" y="19560"/>
                    <a:pt x="15142" y="18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10809917" y="4279900"/>
              <a:ext cx="110068" cy="60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20354" y="0"/>
                  </a:moveTo>
                  <a:cubicBezTo>
                    <a:pt x="17031" y="5959"/>
                    <a:pt x="13708" y="11917"/>
                    <a:pt x="11008" y="15641"/>
                  </a:cubicBezTo>
                  <a:cubicBezTo>
                    <a:pt x="8308" y="19366"/>
                    <a:pt x="6231" y="20855"/>
                    <a:pt x="4154" y="20855"/>
                  </a:cubicBezTo>
                  <a:cubicBezTo>
                    <a:pt x="2077" y="20855"/>
                    <a:pt x="0" y="19366"/>
                    <a:pt x="0" y="18621"/>
                  </a:cubicBezTo>
                  <a:cubicBezTo>
                    <a:pt x="0" y="17876"/>
                    <a:pt x="2077" y="17876"/>
                    <a:pt x="4154" y="18621"/>
                  </a:cubicBezTo>
                  <a:cubicBezTo>
                    <a:pt x="6231" y="19366"/>
                    <a:pt x="8308" y="20855"/>
                    <a:pt x="11215" y="21228"/>
                  </a:cubicBezTo>
                  <a:cubicBezTo>
                    <a:pt x="14123" y="21600"/>
                    <a:pt x="17862" y="20855"/>
                    <a:pt x="21600" y="20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10907284" y="4260850"/>
              <a:ext cx="762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57"/>
                    <a:pt x="7200" y="11314"/>
                    <a:pt x="3600" y="14914"/>
                  </a:cubicBezTo>
                  <a:cubicBezTo>
                    <a:pt x="0" y="18514"/>
                    <a:pt x="0" y="200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10958084" y="4349205"/>
              <a:ext cx="152401" cy="12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0" y="3447"/>
                  </a:moveTo>
                  <a:cubicBezTo>
                    <a:pt x="1200" y="1957"/>
                    <a:pt x="2400" y="468"/>
                    <a:pt x="3750" y="95"/>
                  </a:cubicBezTo>
                  <a:cubicBezTo>
                    <a:pt x="5100" y="-277"/>
                    <a:pt x="6600" y="468"/>
                    <a:pt x="7500" y="1771"/>
                  </a:cubicBezTo>
                  <a:cubicBezTo>
                    <a:pt x="8400" y="3075"/>
                    <a:pt x="8700" y="4937"/>
                    <a:pt x="7950" y="7544"/>
                  </a:cubicBezTo>
                  <a:cubicBezTo>
                    <a:pt x="7200" y="10151"/>
                    <a:pt x="5400" y="13502"/>
                    <a:pt x="3750" y="15923"/>
                  </a:cubicBezTo>
                  <a:cubicBezTo>
                    <a:pt x="2100" y="18344"/>
                    <a:pt x="600" y="19833"/>
                    <a:pt x="750" y="20578"/>
                  </a:cubicBezTo>
                  <a:cubicBezTo>
                    <a:pt x="900" y="21323"/>
                    <a:pt x="2700" y="21323"/>
                    <a:pt x="6450" y="20764"/>
                  </a:cubicBezTo>
                  <a:cubicBezTo>
                    <a:pt x="10200" y="20206"/>
                    <a:pt x="15900" y="19089"/>
                    <a:pt x="21600" y="179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7978711" y="3796168"/>
              <a:ext cx="50141" cy="83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7" h="21349" fill="norm" stroke="1" extrusionOk="0">
                  <a:moveTo>
                    <a:pt x="13459" y="5149"/>
                  </a:moveTo>
                  <a:cubicBezTo>
                    <a:pt x="12595" y="2449"/>
                    <a:pt x="11731" y="-251"/>
                    <a:pt x="12595" y="19"/>
                  </a:cubicBezTo>
                  <a:cubicBezTo>
                    <a:pt x="13459" y="289"/>
                    <a:pt x="16051" y="3529"/>
                    <a:pt x="17347" y="6499"/>
                  </a:cubicBezTo>
                  <a:cubicBezTo>
                    <a:pt x="18643" y="9469"/>
                    <a:pt x="18643" y="12169"/>
                    <a:pt x="19075" y="11899"/>
                  </a:cubicBezTo>
                  <a:cubicBezTo>
                    <a:pt x="19507" y="11629"/>
                    <a:pt x="20371" y="8389"/>
                    <a:pt x="19075" y="5959"/>
                  </a:cubicBezTo>
                  <a:cubicBezTo>
                    <a:pt x="17779" y="3529"/>
                    <a:pt x="14323" y="1909"/>
                    <a:pt x="11299" y="2179"/>
                  </a:cubicBezTo>
                  <a:cubicBezTo>
                    <a:pt x="8275" y="2449"/>
                    <a:pt x="5683" y="4609"/>
                    <a:pt x="5683" y="6769"/>
                  </a:cubicBezTo>
                  <a:cubicBezTo>
                    <a:pt x="5683" y="8929"/>
                    <a:pt x="8275" y="11089"/>
                    <a:pt x="12163" y="11089"/>
                  </a:cubicBezTo>
                  <a:cubicBezTo>
                    <a:pt x="16051" y="11089"/>
                    <a:pt x="21235" y="8929"/>
                    <a:pt x="20371" y="7849"/>
                  </a:cubicBezTo>
                  <a:cubicBezTo>
                    <a:pt x="19507" y="6769"/>
                    <a:pt x="12595" y="6769"/>
                    <a:pt x="7843" y="7849"/>
                  </a:cubicBezTo>
                  <a:cubicBezTo>
                    <a:pt x="3091" y="8929"/>
                    <a:pt x="499" y="11089"/>
                    <a:pt x="67" y="13519"/>
                  </a:cubicBezTo>
                  <a:cubicBezTo>
                    <a:pt x="-365" y="15949"/>
                    <a:pt x="1363" y="18649"/>
                    <a:pt x="3091" y="213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7897384" y="4020020"/>
              <a:ext cx="137975" cy="161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62" fill="norm" stroke="1" extrusionOk="0">
                  <a:moveTo>
                    <a:pt x="0" y="5829"/>
                  </a:moveTo>
                  <a:cubicBezTo>
                    <a:pt x="2945" y="4146"/>
                    <a:pt x="5891" y="2463"/>
                    <a:pt x="8836" y="1481"/>
                  </a:cubicBezTo>
                  <a:cubicBezTo>
                    <a:pt x="11782" y="499"/>
                    <a:pt x="14727" y="219"/>
                    <a:pt x="17018" y="78"/>
                  </a:cubicBezTo>
                  <a:cubicBezTo>
                    <a:pt x="19309" y="-62"/>
                    <a:pt x="20945" y="-62"/>
                    <a:pt x="21273" y="499"/>
                  </a:cubicBezTo>
                  <a:cubicBezTo>
                    <a:pt x="21600" y="1060"/>
                    <a:pt x="20618" y="2182"/>
                    <a:pt x="17836" y="4987"/>
                  </a:cubicBezTo>
                  <a:cubicBezTo>
                    <a:pt x="15055" y="7793"/>
                    <a:pt x="10473" y="12281"/>
                    <a:pt x="7691" y="15226"/>
                  </a:cubicBezTo>
                  <a:cubicBezTo>
                    <a:pt x="4909" y="18172"/>
                    <a:pt x="3927" y="19574"/>
                    <a:pt x="4255" y="20416"/>
                  </a:cubicBezTo>
                  <a:cubicBezTo>
                    <a:pt x="4582" y="21257"/>
                    <a:pt x="6218" y="21538"/>
                    <a:pt x="8018" y="21257"/>
                  </a:cubicBezTo>
                  <a:cubicBezTo>
                    <a:pt x="9818" y="20977"/>
                    <a:pt x="11782" y="20135"/>
                    <a:pt x="13745" y="19434"/>
                  </a:cubicBezTo>
                  <a:cubicBezTo>
                    <a:pt x="15709" y="18733"/>
                    <a:pt x="17673" y="18172"/>
                    <a:pt x="19636" y="176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8018527" y="4121150"/>
              <a:ext cx="101108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600" fill="norm" stroke="1" extrusionOk="0">
                  <a:moveTo>
                    <a:pt x="21056" y="0"/>
                  </a:moveTo>
                  <a:cubicBezTo>
                    <a:pt x="17970" y="2743"/>
                    <a:pt x="14885" y="5486"/>
                    <a:pt x="12680" y="7543"/>
                  </a:cubicBezTo>
                  <a:cubicBezTo>
                    <a:pt x="10476" y="9600"/>
                    <a:pt x="9154" y="10971"/>
                    <a:pt x="6729" y="11486"/>
                  </a:cubicBezTo>
                  <a:cubicBezTo>
                    <a:pt x="4305" y="12000"/>
                    <a:pt x="778" y="11657"/>
                    <a:pt x="117" y="11829"/>
                  </a:cubicBezTo>
                  <a:cubicBezTo>
                    <a:pt x="-544" y="12000"/>
                    <a:pt x="1660" y="12686"/>
                    <a:pt x="4746" y="14400"/>
                  </a:cubicBezTo>
                  <a:cubicBezTo>
                    <a:pt x="7832" y="16114"/>
                    <a:pt x="11799" y="18857"/>
                    <a:pt x="1576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8100584" y="4133850"/>
              <a:ext cx="571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5657"/>
                    <a:pt x="8800" y="11314"/>
                    <a:pt x="5200" y="14914"/>
                  </a:cubicBezTo>
                  <a:cubicBezTo>
                    <a:pt x="1600" y="18514"/>
                    <a:pt x="800" y="200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8164084" y="4249851"/>
              <a:ext cx="177801" cy="124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0" y="1871"/>
                  </a:moveTo>
                  <a:cubicBezTo>
                    <a:pt x="1029" y="791"/>
                    <a:pt x="2057" y="-289"/>
                    <a:pt x="2957" y="71"/>
                  </a:cubicBezTo>
                  <a:cubicBezTo>
                    <a:pt x="3857" y="431"/>
                    <a:pt x="4629" y="2231"/>
                    <a:pt x="4500" y="5111"/>
                  </a:cubicBezTo>
                  <a:cubicBezTo>
                    <a:pt x="4371" y="7991"/>
                    <a:pt x="3343" y="11951"/>
                    <a:pt x="2314" y="14831"/>
                  </a:cubicBezTo>
                  <a:cubicBezTo>
                    <a:pt x="1286" y="17711"/>
                    <a:pt x="257" y="19511"/>
                    <a:pt x="386" y="20411"/>
                  </a:cubicBezTo>
                  <a:cubicBezTo>
                    <a:pt x="514" y="21311"/>
                    <a:pt x="1800" y="21311"/>
                    <a:pt x="5529" y="20591"/>
                  </a:cubicBezTo>
                  <a:cubicBezTo>
                    <a:pt x="9257" y="19871"/>
                    <a:pt x="15429" y="18431"/>
                    <a:pt x="21600" y="169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26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0794307" y="3251200"/>
              <a:ext cx="87578" cy="665940"/>
            </a:xfrm>
            <a:prstGeom prst="rect">
              <a:avLst/>
            </a:prstGeom>
            <a:effectLst/>
          </p:spPr>
        </p:pic>
        <p:pic>
          <p:nvPicPr>
            <p:cNvPr id="328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0875534" y="3435350"/>
              <a:ext cx="222251" cy="374650"/>
            </a:xfrm>
            <a:prstGeom prst="rect">
              <a:avLst/>
            </a:prstGeom>
            <a:effectLst/>
          </p:spPr>
        </p:pic>
        <p:pic>
          <p:nvPicPr>
            <p:cNvPr id="330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0948246" y="3543300"/>
              <a:ext cx="193989" cy="330200"/>
            </a:xfrm>
            <a:prstGeom prst="rect">
              <a:avLst/>
            </a:prstGeom>
            <a:effectLst/>
          </p:spPr>
        </p:pic>
        <p:pic>
          <p:nvPicPr>
            <p:cNvPr id="332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1020452" y="3657599"/>
              <a:ext cx="172583" cy="260351"/>
            </a:xfrm>
            <a:prstGeom prst="rect">
              <a:avLst/>
            </a:prstGeom>
            <a:effectLst/>
          </p:spPr>
        </p:pic>
        <p:pic>
          <p:nvPicPr>
            <p:cNvPr id="334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1197431" y="3746500"/>
              <a:ext cx="103554" cy="165100"/>
            </a:xfrm>
            <a:prstGeom prst="rect">
              <a:avLst/>
            </a:prstGeom>
            <a:effectLst/>
          </p:spPr>
        </p:pic>
        <p:pic>
          <p:nvPicPr>
            <p:cNvPr id="336" name="Line Line" descr="Line Lin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1345434" y="3790950"/>
              <a:ext cx="171451" cy="165100"/>
            </a:xfrm>
            <a:prstGeom prst="rect">
              <a:avLst/>
            </a:prstGeom>
            <a:effectLst/>
          </p:spPr>
        </p:pic>
        <p:pic>
          <p:nvPicPr>
            <p:cNvPr id="338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7954534" y="3492500"/>
              <a:ext cx="44451" cy="381000"/>
            </a:xfrm>
            <a:prstGeom prst="rect">
              <a:avLst/>
            </a:prstGeom>
            <a:effectLst/>
          </p:spPr>
        </p:pic>
        <p:pic>
          <p:nvPicPr>
            <p:cNvPr id="340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7573534" y="3536950"/>
              <a:ext cx="184151" cy="292100"/>
            </a:xfrm>
            <a:prstGeom prst="rect">
              <a:avLst/>
            </a:prstGeom>
            <a:effectLst/>
          </p:spPr>
        </p:pic>
        <p:pic>
          <p:nvPicPr>
            <p:cNvPr id="342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7662434" y="3549649"/>
              <a:ext cx="203201" cy="323851"/>
            </a:xfrm>
            <a:prstGeom prst="rect">
              <a:avLst/>
            </a:prstGeom>
            <a:effectLst/>
          </p:spPr>
        </p:pic>
        <p:pic>
          <p:nvPicPr>
            <p:cNvPr id="344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7751334" y="3606800"/>
              <a:ext cx="133351" cy="260350"/>
            </a:xfrm>
            <a:prstGeom prst="rect">
              <a:avLst/>
            </a:prstGeom>
            <a:effectLst/>
          </p:spPr>
        </p:pic>
        <p:pic>
          <p:nvPicPr>
            <p:cNvPr id="346" name="Line Line" descr="Line Lin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7859284" y="3644900"/>
              <a:ext cx="139701" cy="190500"/>
            </a:xfrm>
            <a:prstGeom prst="rect">
              <a:avLst/>
            </a:prstGeom>
            <a:effectLst/>
          </p:spPr>
        </p:pic>
        <p:pic>
          <p:nvPicPr>
            <p:cNvPr id="348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9161034" y="2317750"/>
              <a:ext cx="1708151" cy="158750"/>
            </a:xfrm>
            <a:prstGeom prst="rect">
              <a:avLst/>
            </a:prstGeom>
            <a:effectLst/>
          </p:spPr>
        </p:pic>
        <p:pic>
          <p:nvPicPr>
            <p:cNvPr id="350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8943418" y="2774949"/>
              <a:ext cx="1868617" cy="342901"/>
            </a:xfrm>
            <a:prstGeom prst="rect">
              <a:avLst/>
            </a:prstGeom>
            <a:effectLst/>
          </p:spPr>
        </p:pic>
        <p:pic>
          <p:nvPicPr>
            <p:cNvPr id="352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8741934" y="3359513"/>
              <a:ext cx="1587501" cy="183787"/>
            </a:xfrm>
            <a:prstGeom prst="rect">
              <a:avLst/>
            </a:prstGeom>
            <a:effectLst/>
          </p:spPr>
        </p:pic>
        <p:pic>
          <p:nvPicPr>
            <p:cNvPr id="354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8843534" y="3543300"/>
              <a:ext cx="1720851" cy="171450"/>
            </a:xfrm>
            <a:prstGeom prst="rect">
              <a:avLst/>
            </a:prstGeom>
            <a:effectLst/>
          </p:spPr>
        </p:pic>
        <p:pic>
          <p:nvPicPr>
            <p:cNvPr id="356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10513584" y="2444750"/>
              <a:ext cx="831851" cy="501650"/>
            </a:xfrm>
            <a:prstGeom prst="rect">
              <a:avLst/>
            </a:prstGeom>
            <a:effectLst/>
          </p:spPr>
        </p:pic>
        <p:pic>
          <p:nvPicPr>
            <p:cNvPr id="358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11112814" y="2382290"/>
              <a:ext cx="256065" cy="278361"/>
            </a:xfrm>
            <a:prstGeom prst="rect">
              <a:avLst/>
            </a:prstGeom>
            <a:effectLst/>
          </p:spPr>
        </p:pic>
        <p:pic>
          <p:nvPicPr>
            <p:cNvPr id="360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11491132" y="2265646"/>
              <a:ext cx="209903" cy="337854"/>
            </a:xfrm>
            <a:prstGeom prst="rect">
              <a:avLst/>
            </a:prstGeom>
            <a:effectLst/>
          </p:spPr>
        </p:pic>
        <p:pic>
          <p:nvPicPr>
            <p:cNvPr id="362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11681984" y="2368550"/>
              <a:ext cx="127001" cy="266700"/>
            </a:xfrm>
            <a:prstGeom prst="rect">
              <a:avLst/>
            </a:prstGeom>
            <a:effectLst/>
          </p:spPr>
        </p:pic>
        <p:pic>
          <p:nvPicPr>
            <p:cNvPr id="364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11732784" y="2438400"/>
              <a:ext cx="222251" cy="127000"/>
            </a:xfrm>
            <a:prstGeom prst="rect">
              <a:avLst/>
            </a:prstGeom>
            <a:effectLst/>
          </p:spPr>
        </p:pic>
        <p:pic>
          <p:nvPicPr>
            <p:cNvPr id="366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11917879" y="2374900"/>
              <a:ext cx="272106" cy="266700"/>
            </a:xfrm>
            <a:prstGeom prst="rect">
              <a:avLst/>
            </a:prstGeom>
            <a:effectLst/>
          </p:spPr>
        </p:pic>
        <p:pic>
          <p:nvPicPr>
            <p:cNvPr id="368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12158234" y="2362200"/>
              <a:ext cx="180120" cy="495300"/>
            </a:xfrm>
            <a:prstGeom prst="rect">
              <a:avLst/>
            </a:prstGeom>
            <a:effectLst/>
          </p:spPr>
        </p:pic>
        <p:pic>
          <p:nvPicPr>
            <p:cNvPr id="370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11294634" y="3833972"/>
              <a:ext cx="336038" cy="699929"/>
            </a:xfrm>
            <a:prstGeom prst="rect">
              <a:avLst/>
            </a:prstGeom>
            <a:effectLst/>
          </p:spPr>
        </p:pic>
        <p:pic>
          <p:nvPicPr>
            <p:cNvPr id="372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11447034" y="4464049"/>
              <a:ext cx="234951" cy="57151"/>
            </a:xfrm>
            <a:prstGeom prst="rect">
              <a:avLst/>
            </a:prstGeom>
            <a:effectLst/>
          </p:spPr>
        </p:pic>
        <p:pic>
          <p:nvPicPr>
            <p:cNvPr id="374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11605784" y="4444999"/>
              <a:ext cx="177801" cy="139701"/>
            </a:xfrm>
            <a:prstGeom prst="rect">
              <a:avLst/>
            </a:prstGeom>
            <a:effectLst/>
          </p:spPr>
        </p:pic>
        <p:pic>
          <p:nvPicPr>
            <p:cNvPr id="376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11696130" y="4641849"/>
              <a:ext cx="239855" cy="228601"/>
            </a:xfrm>
            <a:prstGeom prst="rect">
              <a:avLst/>
            </a:prstGeom>
            <a:effectLst/>
          </p:spPr>
        </p:pic>
        <p:pic>
          <p:nvPicPr>
            <p:cNvPr id="378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11897884" y="4629150"/>
              <a:ext cx="152401" cy="304800"/>
            </a:xfrm>
            <a:prstGeom prst="rect">
              <a:avLst/>
            </a:prstGeom>
            <a:effectLst/>
          </p:spPr>
        </p:pic>
        <p:pic>
          <p:nvPicPr>
            <p:cNvPr id="380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11974084" y="4826434"/>
              <a:ext cx="285751" cy="175250"/>
            </a:xfrm>
            <a:prstGeom prst="rect">
              <a:avLst/>
            </a:prstGeom>
            <a:effectLst/>
          </p:spPr>
        </p:pic>
        <p:pic>
          <p:nvPicPr>
            <p:cNvPr id="382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7599439" y="3067314"/>
              <a:ext cx="278896" cy="685537"/>
            </a:xfrm>
            <a:prstGeom prst="rect">
              <a:avLst/>
            </a:prstGeom>
            <a:effectLst/>
          </p:spPr>
        </p:pic>
        <p:pic>
          <p:nvPicPr>
            <p:cNvPr id="384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7308540" y="2635250"/>
              <a:ext cx="214195" cy="209550"/>
            </a:xfrm>
            <a:prstGeom prst="rect">
              <a:avLst/>
            </a:prstGeom>
            <a:effectLst/>
          </p:spPr>
        </p:pic>
        <p:pic>
          <p:nvPicPr>
            <p:cNvPr id="386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7529084" y="2552700"/>
              <a:ext cx="88901" cy="298450"/>
            </a:xfrm>
            <a:prstGeom prst="rect">
              <a:avLst/>
            </a:prstGeom>
            <a:effectLst/>
          </p:spPr>
        </p:pic>
        <p:pic>
          <p:nvPicPr>
            <p:cNvPr id="388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7598934" y="2656277"/>
              <a:ext cx="266701" cy="199246"/>
            </a:xfrm>
            <a:prstGeom prst="rect">
              <a:avLst/>
            </a:prstGeom>
            <a:effectLst/>
          </p:spPr>
        </p:pic>
        <p:sp>
          <p:nvSpPr>
            <p:cNvPr id="390" name="Line"/>
            <p:cNvSpPr/>
            <p:nvPr/>
          </p:nvSpPr>
          <p:spPr>
            <a:xfrm>
              <a:off x="983230" y="4867772"/>
              <a:ext cx="9676404" cy="783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557" fill="norm" stroke="1" extrusionOk="0">
                  <a:moveTo>
                    <a:pt x="55" y="73"/>
                  </a:moveTo>
                  <a:cubicBezTo>
                    <a:pt x="26" y="15"/>
                    <a:pt x="-2" y="-43"/>
                    <a:pt x="0" y="44"/>
                  </a:cubicBezTo>
                  <a:cubicBezTo>
                    <a:pt x="3" y="132"/>
                    <a:pt x="36" y="365"/>
                    <a:pt x="126" y="597"/>
                  </a:cubicBezTo>
                  <a:cubicBezTo>
                    <a:pt x="215" y="830"/>
                    <a:pt x="362" y="1063"/>
                    <a:pt x="508" y="1267"/>
                  </a:cubicBezTo>
                  <a:cubicBezTo>
                    <a:pt x="655" y="1471"/>
                    <a:pt x="801" y="1645"/>
                    <a:pt x="952" y="1791"/>
                  </a:cubicBezTo>
                  <a:cubicBezTo>
                    <a:pt x="1104" y="1937"/>
                    <a:pt x="1259" y="2053"/>
                    <a:pt x="1413" y="2169"/>
                  </a:cubicBezTo>
                  <a:cubicBezTo>
                    <a:pt x="1567" y="2286"/>
                    <a:pt x="1718" y="2402"/>
                    <a:pt x="1883" y="2490"/>
                  </a:cubicBezTo>
                  <a:cubicBezTo>
                    <a:pt x="2048" y="2577"/>
                    <a:pt x="2228" y="2635"/>
                    <a:pt x="2415" y="2693"/>
                  </a:cubicBezTo>
                  <a:cubicBezTo>
                    <a:pt x="2601" y="2752"/>
                    <a:pt x="2795" y="2810"/>
                    <a:pt x="2965" y="2868"/>
                  </a:cubicBezTo>
                  <a:cubicBezTo>
                    <a:pt x="3135" y="2926"/>
                    <a:pt x="3281" y="2984"/>
                    <a:pt x="3428" y="3043"/>
                  </a:cubicBezTo>
                  <a:cubicBezTo>
                    <a:pt x="3574" y="3101"/>
                    <a:pt x="3721" y="3159"/>
                    <a:pt x="3877" y="3217"/>
                  </a:cubicBezTo>
                  <a:cubicBezTo>
                    <a:pt x="4033" y="3276"/>
                    <a:pt x="4198" y="3334"/>
                    <a:pt x="4375" y="3392"/>
                  </a:cubicBezTo>
                  <a:cubicBezTo>
                    <a:pt x="4552" y="3450"/>
                    <a:pt x="4741" y="3508"/>
                    <a:pt x="4930" y="3596"/>
                  </a:cubicBezTo>
                  <a:cubicBezTo>
                    <a:pt x="5119" y="3683"/>
                    <a:pt x="5308" y="3800"/>
                    <a:pt x="5507" y="3887"/>
                  </a:cubicBezTo>
                  <a:cubicBezTo>
                    <a:pt x="5705" y="3974"/>
                    <a:pt x="5913" y="4032"/>
                    <a:pt x="6071" y="4120"/>
                  </a:cubicBezTo>
                  <a:cubicBezTo>
                    <a:pt x="6229" y="4207"/>
                    <a:pt x="6338" y="4324"/>
                    <a:pt x="6447" y="4382"/>
                  </a:cubicBezTo>
                  <a:cubicBezTo>
                    <a:pt x="6555" y="4440"/>
                    <a:pt x="6664" y="4440"/>
                    <a:pt x="6773" y="4469"/>
                  </a:cubicBezTo>
                  <a:cubicBezTo>
                    <a:pt x="6881" y="4498"/>
                    <a:pt x="6990" y="4556"/>
                    <a:pt x="7101" y="4615"/>
                  </a:cubicBezTo>
                  <a:cubicBezTo>
                    <a:pt x="7212" y="4673"/>
                    <a:pt x="7326" y="4731"/>
                    <a:pt x="7446" y="4789"/>
                  </a:cubicBezTo>
                  <a:cubicBezTo>
                    <a:pt x="7567" y="4848"/>
                    <a:pt x="7694" y="4906"/>
                    <a:pt x="7807" y="4964"/>
                  </a:cubicBezTo>
                  <a:cubicBezTo>
                    <a:pt x="7921" y="5022"/>
                    <a:pt x="8020" y="5080"/>
                    <a:pt x="8131" y="5139"/>
                  </a:cubicBezTo>
                  <a:cubicBezTo>
                    <a:pt x="8242" y="5197"/>
                    <a:pt x="8365" y="5255"/>
                    <a:pt x="8485" y="5313"/>
                  </a:cubicBezTo>
                  <a:cubicBezTo>
                    <a:pt x="8606" y="5372"/>
                    <a:pt x="8724" y="5430"/>
                    <a:pt x="8852" y="5488"/>
                  </a:cubicBezTo>
                  <a:cubicBezTo>
                    <a:pt x="8979" y="5546"/>
                    <a:pt x="9116" y="5604"/>
                    <a:pt x="9237" y="5634"/>
                  </a:cubicBezTo>
                  <a:cubicBezTo>
                    <a:pt x="9357" y="5663"/>
                    <a:pt x="9461" y="5663"/>
                    <a:pt x="9586" y="5692"/>
                  </a:cubicBezTo>
                  <a:cubicBezTo>
                    <a:pt x="9711" y="5721"/>
                    <a:pt x="9858" y="5779"/>
                    <a:pt x="9983" y="5837"/>
                  </a:cubicBezTo>
                  <a:cubicBezTo>
                    <a:pt x="10108" y="5896"/>
                    <a:pt x="10212" y="5954"/>
                    <a:pt x="10330" y="6012"/>
                  </a:cubicBezTo>
                  <a:cubicBezTo>
                    <a:pt x="10448" y="6070"/>
                    <a:pt x="10581" y="6128"/>
                    <a:pt x="10713" y="6187"/>
                  </a:cubicBezTo>
                  <a:cubicBezTo>
                    <a:pt x="10845" y="6245"/>
                    <a:pt x="10978" y="6303"/>
                    <a:pt x="11178" y="6390"/>
                  </a:cubicBezTo>
                  <a:cubicBezTo>
                    <a:pt x="11379" y="6478"/>
                    <a:pt x="11648" y="6594"/>
                    <a:pt x="11852" y="6682"/>
                  </a:cubicBezTo>
                  <a:cubicBezTo>
                    <a:pt x="12055" y="6769"/>
                    <a:pt x="12192" y="6827"/>
                    <a:pt x="12322" y="6914"/>
                  </a:cubicBezTo>
                  <a:cubicBezTo>
                    <a:pt x="12452" y="7002"/>
                    <a:pt x="12574" y="7118"/>
                    <a:pt x="12709" y="7206"/>
                  </a:cubicBezTo>
                  <a:cubicBezTo>
                    <a:pt x="12844" y="7293"/>
                    <a:pt x="12990" y="7351"/>
                    <a:pt x="13129" y="7468"/>
                  </a:cubicBezTo>
                  <a:cubicBezTo>
                    <a:pt x="13269" y="7584"/>
                    <a:pt x="13401" y="7759"/>
                    <a:pt x="13536" y="7904"/>
                  </a:cubicBezTo>
                  <a:cubicBezTo>
                    <a:pt x="13670" y="8050"/>
                    <a:pt x="13807" y="8166"/>
                    <a:pt x="13940" y="8312"/>
                  </a:cubicBezTo>
                  <a:cubicBezTo>
                    <a:pt x="14072" y="8457"/>
                    <a:pt x="14200" y="8632"/>
                    <a:pt x="14334" y="8807"/>
                  </a:cubicBezTo>
                  <a:cubicBezTo>
                    <a:pt x="14469" y="8981"/>
                    <a:pt x="14611" y="9156"/>
                    <a:pt x="14750" y="9360"/>
                  </a:cubicBezTo>
                  <a:cubicBezTo>
                    <a:pt x="14889" y="9563"/>
                    <a:pt x="15026" y="9796"/>
                    <a:pt x="15159" y="10000"/>
                  </a:cubicBezTo>
                  <a:cubicBezTo>
                    <a:pt x="15291" y="10204"/>
                    <a:pt x="15418" y="10379"/>
                    <a:pt x="15548" y="10582"/>
                  </a:cubicBezTo>
                  <a:cubicBezTo>
                    <a:pt x="15678" y="10786"/>
                    <a:pt x="15811" y="11019"/>
                    <a:pt x="15938" y="11252"/>
                  </a:cubicBezTo>
                  <a:cubicBezTo>
                    <a:pt x="16066" y="11485"/>
                    <a:pt x="16189" y="11718"/>
                    <a:pt x="16321" y="11951"/>
                  </a:cubicBezTo>
                  <a:cubicBezTo>
                    <a:pt x="16453" y="12183"/>
                    <a:pt x="16595" y="12416"/>
                    <a:pt x="16729" y="12649"/>
                  </a:cubicBezTo>
                  <a:cubicBezTo>
                    <a:pt x="16864" y="12882"/>
                    <a:pt x="16992" y="13115"/>
                    <a:pt x="17107" y="13319"/>
                  </a:cubicBezTo>
                  <a:cubicBezTo>
                    <a:pt x="17223" y="13522"/>
                    <a:pt x="17327" y="13697"/>
                    <a:pt x="17441" y="13901"/>
                  </a:cubicBezTo>
                  <a:cubicBezTo>
                    <a:pt x="17554" y="14105"/>
                    <a:pt x="17677" y="14338"/>
                    <a:pt x="17797" y="14541"/>
                  </a:cubicBezTo>
                  <a:cubicBezTo>
                    <a:pt x="17918" y="14745"/>
                    <a:pt x="18036" y="14920"/>
                    <a:pt x="18152" y="15094"/>
                  </a:cubicBezTo>
                  <a:cubicBezTo>
                    <a:pt x="18267" y="15269"/>
                    <a:pt x="18381" y="15444"/>
                    <a:pt x="18489" y="15618"/>
                  </a:cubicBezTo>
                  <a:cubicBezTo>
                    <a:pt x="18598" y="15793"/>
                    <a:pt x="18702" y="15968"/>
                    <a:pt x="18858" y="16230"/>
                  </a:cubicBezTo>
                  <a:cubicBezTo>
                    <a:pt x="19014" y="16492"/>
                    <a:pt x="19222" y="16841"/>
                    <a:pt x="19415" y="17161"/>
                  </a:cubicBezTo>
                  <a:cubicBezTo>
                    <a:pt x="19609" y="17482"/>
                    <a:pt x="19789" y="17773"/>
                    <a:pt x="19956" y="18035"/>
                  </a:cubicBezTo>
                  <a:cubicBezTo>
                    <a:pt x="20124" y="18297"/>
                    <a:pt x="20280" y="18530"/>
                    <a:pt x="20476" y="18879"/>
                  </a:cubicBezTo>
                  <a:cubicBezTo>
                    <a:pt x="20672" y="19228"/>
                    <a:pt x="20908" y="19694"/>
                    <a:pt x="21102" y="20160"/>
                  </a:cubicBezTo>
                  <a:cubicBezTo>
                    <a:pt x="21296" y="20625"/>
                    <a:pt x="21447" y="21091"/>
                    <a:pt x="21598" y="21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1013984" y="5251450"/>
              <a:ext cx="76201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954"/>
                    <a:pt x="14400" y="5908"/>
                    <a:pt x="11100" y="9000"/>
                  </a:cubicBezTo>
                  <a:cubicBezTo>
                    <a:pt x="7800" y="12092"/>
                    <a:pt x="4800" y="15323"/>
                    <a:pt x="3000" y="17446"/>
                  </a:cubicBezTo>
                  <a:cubicBezTo>
                    <a:pt x="1200" y="19569"/>
                    <a:pt x="600" y="205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963184" y="5162550"/>
              <a:ext cx="3746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53" y="18103"/>
                    <a:pt x="3905" y="14606"/>
                    <a:pt x="6712" y="11109"/>
                  </a:cubicBezTo>
                  <a:cubicBezTo>
                    <a:pt x="9519" y="7611"/>
                    <a:pt x="13180" y="4114"/>
                    <a:pt x="15803" y="2263"/>
                  </a:cubicBezTo>
                  <a:cubicBezTo>
                    <a:pt x="18427" y="411"/>
                    <a:pt x="20014" y="20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1013984" y="5416550"/>
              <a:ext cx="3492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51" y="16800"/>
                    <a:pt x="8902" y="12000"/>
                    <a:pt x="12502" y="8400"/>
                  </a:cubicBezTo>
                  <a:cubicBezTo>
                    <a:pt x="16102" y="4800"/>
                    <a:pt x="18851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1194794" y="5461000"/>
              <a:ext cx="133569" cy="206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296" fill="norm" stroke="1" extrusionOk="0">
                  <a:moveTo>
                    <a:pt x="20462" y="0"/>
                  </a:moveTo>
                  <a:cubicBezTo>
                    <a:pt x="14149" y="2182"/>
                    <a:pt x="7835" y="4364"/>
                    <a:pt x="4179" y="7309"/>
                  </a:cubicBezTo>
                  <a:cubicBezTo>
                    <a:pt x="524" y="10255"/>
                    <a:pt x="-473" y="13964"/>
                    <a:pt x="192" y="16582"/>
                  </a:cubicBezTo>
                  <a:cubicBezTo>
                    <a:pt x="856" y="19200"/>
                    <a:pt x="3182" y="20727"/>
                    <a:pt x="6173" y="21164"/>
                  </a:cubicBezTo>
                  <a:cubicBezTo>
                    <a:pt x="9164" y="21600"/>
                    <a:pt x="12819" y="20945"/>
                    <a:pt x="15810" y="19418"/>
                  </a:cubicBezTo>
                  <a:cubicBezTo>
                    <a:pt x="18801" y="17891"/>
                    <a:pt x="21127" y="15491"/>
                    <a:pt x="20961" y="12873"/>
                  </a:cubicBezTo>
                  <a:cubicBezTo>
                    <a:pt x="20795" y="10255"/>
                    <a:pt x="18136" y="7418"/>
                    <a:pt x="15976" y="5891"/>
                  </a:cubicBezTo>
                  <a:cubicBezTo>
                    <a:pt x="13816" y="4364"/>
                    <a:pt x="12155" y="4145"/>
                    <a:pt x="10493" y="3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1274334" y="5416550"/>
              <a:ext cx="349251" cy="213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8259"/>
                  </a:moveTo>
                  <a:cubicBezTo>
                    <a:pt x="2880" y="7200"/>
                    <a:pt x="5760" y="6141"/>
                    <a:pt x="7658" y="6459"/>
                  </a:cubicBezTo>
                  <a:cubicBezTo>
                    <a:pt x="9556" y="6776"/>
                    <a:pt x="10473" y="8471"/>
                    <a:pt x="10996" y="10588"/>
                  </a:cubicBezTo>
                  <a:cubicBezTo>
                    <a:pt x="11520" y="12706"/>
                    <a:pt x="11651" y="15247"/>
                    <a:pt x="11585" y="17259"/>
                  </a:cubicBezTo>
                  <a:cubicBezTo>
                    <a:pt x="11520" y="19271"/>
                    <a:pt x="11258" y="20753"/>
                    <a:pt x="10865" y="21176"/>
                  </a:cubicBezTo>
                  <a:cubicBezTo>
                    <a:pt x="10473" y="21600"/>
                    <a:pt x="9949" y="20965"/>
                    <a:pt x="9622" y="20118"/>
                  </a:cubicBezTo>
                  <a:cubicBezTo>
                    <a:pt x="9295" y="19271"/>
                    <a:pt x="9164" y="18212"/>
                    <a:pt x="9295" y="16518"/>
                  </a:cubicBezTo>
                  <a:cubicBezTo>
                    <a:pt x="9425" y="14824"/>
                    <a:pt x="9818" y="12494"/>
                    <a:pt x="11913" y="9635"/>
                  </a:cubicBezTo>
                  <a:cubicBezTo>
                    <a:pt x="14007" y="6776"/>
                    <a:pt x="17804" y="338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2230237" y="5384799"/>
              <a:ext cx="193448" cy="252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10" fill="norm" stroke="1" extrusionOk="0">
                  <a:moveTo>
                    <a:pt x="1735" y="0"/>
                  </a:moveTo>
                  <a:cubicBezTo>
                    <a:pt x="1031" y="3600"/>
                    <a:pt x="327" y="7200"/>
                    <a:pt x="92" y="9990"/>
                  </a:cubicBezTo>
                  <a:cubicBezTo>
                    <a:pt x="-143" y="12780"/>
                    <a:pt x="92" y="14760"/>
                    <a:pt x="561" y="16110"/>
                  </a:cubicBezTo>
                  <a:cubicBezTo>
                    <a:pt x="1031" y="17460"/>
                    <a:pt x="1735" y="18180"/>
                    <a:pt x="2557" y="18270"/>
                  </a:cubicBezTo>
                  <a:cubicBezTo>
                    <a:pt x="3379" y="18360"/>
                    <a:pt x="4318" y="17820"/>
                    <a:pt x="5022" y="17100"/>
                  </a:cubicBezTo>
                  <a:cubicBezTo>
                    <a:pt x="5727" y="16380"/>
                    <a:pt x="6196" y="15480"/>
                    <a:pt x="6666" y="15840"/>
                  </a:cubicBezTo>
                  <a:cubicBezTo>
                    <a:pt x="7135" y="16200"/>
                    <a:pt x="7605" y="17820"/>
                    <a:pt x="8192" y="18990"/>
                  </a:cubicBezTo>
                  <a:cubicBezTo>
                    <a:pt x="8779" y="20160"/>
                    <a:pt x="9483" y="20880"/>
                    <a:pt x="10422" y="21240"/>
                  </a:cubicBezTo>
                  <a:cubicBezTo>
                    <a:pt x="11361" y="21600"/>
                    <a:pt x="12535" y="21600"/>
                    <a:pt x="13474" y="21240"/>
                  </a:cubicBezTo>
                  <a:cubicBezTo>
                    <a:pt x="14414" y="20880"/>
                    <a:pt x="15118" y="20160"/>
                    <a:pt x="16057" y="17460"/>
                  </a:cubicBezTo>
                  <a:cubicBezTo>
                    <a:pt x="16996" y="14760"/>
                    <a:pt x="18170" y="10080"/>
                    <a:pt x="19109" y="7380"/>
                  </a:cubicBezTo>
                  <a:cubicBezTo>
                    <a:pt x="20048" y="4680"/>
                    <a:pt x="20753" y="3960"/>
                    <a:pt x="21457" y="3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2449694" y="5324389"/>
              <a:ext cx="367691" cy="282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26" fill="norm" stroke="1" extrusionOk="0">
                  <a:moveTo>
                    <a:pt x="5178" y="14756"/>
                  </a:moveTo>
                  <a:cubicBezTo>
                    <a:pt x="4681" y="14272"/>
                    <a:pt x="4185" y="13789"/>
                    <a:pt x="3378" y="13789"/>
                  </a:cubicBezTo>
                  <a:cubicBezTo>
                    <a:pt x="2571" y="13789"/>
                    <a:pt x="1454" y="14272"/>
                    <a:pt x="833" y="14998"/>
                  </a:cubicBezTo>
                  <a:cubicBezTo>
                    <a:pt x="212" y="15723"/>
                    <a:pt x="88" y="16690"/>
                    <a:pt x="26" y="17577"/>
                  </a:cubicBezTo>
                  <a:cubicBezTo>
                    <a:pt x="-36" y="18463"/>
                    <a:pt x="-36" y="19269"/>
                    <a:pt x="585" y="19753"/>
                  </a:cubicBezTo>
                  <a:cubicBezTo>
                    <a:pt x="1205" y="20236"/>
                    <a:pt x="2447" y="20398"/>
                    <a:pt x="3254" y="20156"/>
                  </a:cubicBezTo>
                  <a:cubicBezTo>
                    <a:pt x="4061" y="19914"/>
                    <a:pt x="4433" y="19269"/>
                    <a:pt x="4681" y="18544"/>
                  </a:cubicBezTo>
                  <a:cubicBezTo>
                    <a:pt x="4930" y="17819"/>
                    <a:pt x="5054" y="17013"/>
                    <a:pt x="4992" y="17335"/>
                  </a:cubicBezTo>
                  <a:cubicBezTo>
                    <a:pt x="4930" y="17657"/>
                    <a:pt x="4681" y="19108"/>
                    <a:pt x="4805" y="20075"/>
                  </a:cubicBezTo>
                  <a:cubicBezTo>
                    <a:pt x="4930" y="21042"/>
                    <a:pt x="5426" y="21526"/>
                    <a:pt x="5985" y="21526"/>
                  </a:cubicBezTo>
                  <a:cubicBezTo>
                    <a:pt x="6543" y="21526"/>
                    <a:pt x="7164" y="21042"/>
                    <a:pt x="8281" y="18625"/>
                  </a:cubicBezTo>
                  <a:cubicBezTo>
                    <a:pt x="9398" y="16207"/>
                    <a:pt x="11012" y="11854"/>
                    <a:pt x="12005" y="8711"/>
                  </a:cubicBezTo>
                  <a:cubicBezTo>
                    <a:pt x="12998" y="5568"/>
                    <a:pt x="13371" y="3633"/>
                    <a:pt x="13557" y="2263"/>
                  </a:cubicBezTo>
                  <a:cubicBezTo>
                    <a:pt x="13743" y="893"/>
                    <a:pt x="13743" y="87"/>
                    <a:pt x="13557" y="7"/>
                  </a:cubicBezTo>
                  <a:cubicBezTo>
                    <a:pt x="13371" y="-74"/>
                    <a:pt x="12998" y="571"/>
                    <a:pt x="12564" y="3069"/>
                  </a:cubicBezTo>
                  <a:cubicBezTo>
                    <a:pt x="12130" y="5568"/>
                    <a:pt x="11633" y="9920"/>
                    <a:pt x="11633" y="12983"/>
                  </a:cubicBezTo>
                  <a:cubicBezTo>
                    <a:pt x="11633" y="16045"/>
                    <a:pt x="12130" y="17819"/>
                    <a:pt x="13061" y="18866"/>
                  </a:cubicBezTo>
                  <a:cubicBezTo>
                    <a:pt x="13992" y="19914"/>
                    <a:pt x="15357" y="20236"/>
                    <a:pt x="16847" y="19753"/>
                  </a:cubicBezTo>
                  <a:cubicBezTo>
                    <a:pt x="18336" y="19269"/>
                    <a:pt x="19950" y="17980"/>
                    <a:pt x="21564" y="166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2742273" y="5311688"/>
              <a:ext cx="164012" cy="282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183" fill="norm" stroke="1" extrusionOk="0">
                  <a:moveTo>
                    <a:pt x="11488" y="14539"/>
                  </a:moveTo>
                  <a:cubicBezTo>
                    <a:pt x="10657" y="13903"/>
                    <a:pt x="9826" y="13268"/>
                    <a:pt x="8719" y="13030"/>
                  </a:cubicBezTo>
                  <a:cubicBezTo>
                    <a:pt x="7611" y="12792"/>
                    <a:pt x="6226" y="12951"/>
                    <a:pt x="4703" y="13824"/>
                  </a:cubicBezTo>
                  <a:cubicBezTo>
                    <a:pt x="3180" y="14698"/>
                    <a:pt x="1519" y="16286"/>
                    <a:pt x="688" y="17477"/>
                  </a:cubicBezTo>
                  <a:cubicBezTo>
                    <a:pt x="-143" y="18668"/>
                    <a:pt x="-143" y="19462"/>
                    <a:pt x="272" y="20177"/>
                  </a:cubicBezTo>
                  <a:cubicBezTo>
                    <a:pt x="688" y="20892"/>
                    <a:pt x="1519" y="21527"/>
                    <a:pt x="3457" y="20971"/>
                  </a:cubicBezTo>
                  <a:cubicBezTo>
                    <a:pt x="5395" y="20415"/>
                    <a:pt x="8442" y="18668"/>
                    <a:pt x="10934" y="15253"/>
                  </a:cubicBezTo>
                  <a:cubicBezTo>
                    <a:pt x="13426" y="11839"/>
                    <a:pt x="15365" y="6756"/>
                    <a:pt x="16334" y="3818"/>
                  </a:cubicBezTo>
                  <a:cubicBezTo>
                    <a:pt x="17303" y="880"/>
                    <a:pt x="17303" y="86"/>
                    <a:pt x="16888" y="6"/>
                  </a:cubicBezTo>
                  <a:cubicBezTo>
                    <a:pt x="16472" y="-73"/>
                    <a:pt x="15642" y="562"/>
                    <a:pt x="15088" y="2786"/>
                  </a:cubicBezTo>
                  <a:cubicBezTo>
                    <a:pt x="14534" y="5009"/>
                    <a:pt x="14257" y="8821"/>
                    <a:pt x="14672" y="11601"/>
                  </a:cubicBezTo>
                  <a:cubicBezTo>
                    <a:pt x="15088" y="14380"/>
                    <a:pt x="16195" y="16127"/>
                    <a:pt x="17442" y="17239"/>
                  </a:cubicBezTo>
                  <a:cubicBezTo>
                    <a:pt x="18688" y="18351"/>
                    <a:pt x="20072" y="18827"/>
                    <a:pt x="21457" y="193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2944384" y="5308600"/>
              <a:ext cx="12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2996999" y="5421680"/>
              <a:ext cx="89012" cy="15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4" h="21480" fill="norm" stroke="1" extrusionOk="0">
                  <a:moveTo>
                    <a:pt x="14306" y="1869"/>
                  </a:moveTo>
                  <a:cubicBezTo>
                    <a:pt x="11852" y="1017"/>
                    <a:pt x="9397" y="164"/>
                    <a:pt x="6943" y="22"/>
                  </a:cubicBezTo>
                  <a:cubicBezTo>
                    <a:pt x="4488" y="-120"/>
                    <a:pt x="2034" y="448"/>
                    <a:pt x="806" y="1443"/>
                  </a:cubicBezTo>
                  <a:cubicBezTo>
                    <a:pt x="-421" y="2438"/>
                    <a:pt x="-421" y="3859"/>
                    <a:pt x="2034" y="5422"/>
                  </a:cubicBezTo>
                  <a:cubicBezTo>
                    <a:pt x="4488" y="6985"/>
                    <a:pt x="9397" y="8691"/>
                    <a:pt x="13079" y="10254"/>
                  </a:cubicBezTo>
                  <a:cubicBezTo>
                    <a:pt x="16761" y="11817"/>
                    <a:pt x="19215" y="13238"/>
                    <a:pt x="20197" y="14659"/>
                  </a:cubicBezTo>
                  <a:cubicBezTo>
                    <a:pt x="21179" y="16080"/>
                    <a:pt x="20688" y="17501"/>
                    <a:pt x="17252" y="18638"/>
                  </a:cubicBezTo>
                  <a:cubicBezTo>
                    <a:pt x="13815" y="19775"/>
                    <a:pt x="7434" y="20627"/>
                    <a:pt x="1052" y="21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3592084" y="5321300"/>
              <a:ext cx="317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280" y="0"/>
                  </a:moveTo>
                  <a:cubicBezTo>
                    <a:pt x="18720" y="5040"/>
                    <a:pt x="20160" y="10080"/>
                    <a:pt x="20880" y="13032"/>
                  </a:cubicBezTo>
                  <a:cubicBezTo>
                    <a:pt x="21600" y="15984"/>
                    <a:pt x="21600" y="16848"/>
                    <a:pt x="21600" y="17928"/>
                  </a:cubicBezTo>
                  <a:cubicBezTo>
                    <a:pt x="21600" y="19008"/>
                    <a:pt x="21600" y="20304"/>
                    <a:pt x="18000" y="20952"/>
                  </a:cubicBezTo>
                  <a:cubicBezTo>
                    <a:pt x="14400" y="21600"/>
                    <a:pt x="720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3452384" y="5338087"/>
              <a:ext cx="317501" cy="84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0" y="21110"/>
                  </a:moveTo>
                  <a:cubicBezTo>
                    <a:pt x="0" y="17949"/>
                    <a:pt x="0" y="14788"/>
                    <a:pt x="360" y="12681"/>
                  </a:cubicBezTo>
                  <a:cubicBezTo>
                    <a:pt x="720" y="10573"/>
                    <a:pt x="1440" y="9520"/>
                    <a:pt x="3816" y="7412"/>
                  </a:cubicBezTo>
                  <a:cubicBezTo>
                    <a:pt x="6192" y="5305"/>
                    <a:pt x="10224" y="2144"/>
                    <a:pt x="13464" y="827"/>
                  </a:cubicBezTo>
                  <a:cubicBezTo>
                    <a:pt x="16704" y="-490"/>
                    <a:pt x="19152" y="37"/>
                    <a:pt x="21600" y="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3661934" y="5449308"/>
              <a:ext cx="277750" cy="186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93" fill="norm" stroke="1" extrusionOk="0">
                  <a:moveTo>
                    <a:pt x="0" y="10077"/>
                  </a:moveTo>
                  <a:cubicBezTo>
                    <a:pt x="818" y="10563"/>
                    <a:pt x="1636" y="11048"/>
                    <a:pt x="3027" y="10320"/>
                  </a:cubicBezTo>
                  <a:cubicBezTo>
                    <a:pt x="4418" y="9592"/>
                    <a:pt x="6382" y="7650"/>
                    <a:pt x="7527" y="6073"/>
                  </a:cubicBezTo>
                  <a:cubicBezTo>
                    <a:pt x="8673" y="4495"/>
                    <a:pt x="9000" y="3282"/>
                    <a:pt x="8755" y="2796"/>
                  </a:cubicBezTo>
                  <a:cubicBezTo>
                    <a:pt x="8509" y="2311"/>
                    <a:pt x="7691" y="2554"/>
                    <a:pt x="6709" y="3524"/>
                  </a:cubicBezTo>
                  <a:cubicBezTo>
                    <a:pt x="5727" y="4495"/>
                    <a:pt x="4582" y="6194"/>
                    <a:pt x="3764" y="8500"/>
                  </a:cubicBezTo>
                  <a:cubicBezTo>
                    <a:pt x="2945" y="10805"/>
                    <a:pt x="2455" y="13718"/>
                    <a:pt x="2700" y="15659"/>
                  </a:cubicBezTo>
                  <a:cubicBezTo>
                    <a:pt x="2945" y="17601"/>
                    <a:pt x="3927" y="18572"/>
                    <a:pt x="5973" y="18572"/>
                  </a:cubicBezTo>
                  <a:cubicBezTo>
                    <a:pt x="8018" y="18572"/>
                    <a:pt x="11127" y="17601"/>
                    <a:pt x="13664" y="15417"/>
                  </a:cubicBezTo>
                  <a:cubicBezTo>
                    <a:pt x="16200" y="13232"/>
                    <a:pt x="18164" y="9835"/>
                    <a:pt x="19145" y="7408"/>
                  </a:cubicBezTo>
                  <a:cubicBezTo>
                    <a:pt x="20127" y="4981"/>
                    <a:pt x="20127" y="3524"/>
                    <a:pt x="19800" y="2432"/>
                  </a:cubicBezTo>
                  <a:cubicBezTo>
                    <a:pt x="19473" y="1340"/>
                    <a:pt x="18818" y="612"/>
                    <a:pt x="18000" y="248"/>
                  </a:cubicBezTo>
                  <a:cubicBezTo>
                    <a:pt x="17182" y="-116"/>
                    <a:pt x="16200" y="-116"/>
                    <a:pt x="15627" y="491"/>
                  </a:cubicBezTo>
                  <a:cubicBezTo>
                    <a:pt x="15055" y="1097"/>
                    <a:pt x="14891" y="2311"/>
                    <a:pt x="15300" y="4010"/>
                  </a:cubicBezTo>
                  <a:cubicBezTo>
                    <a:pt x="15709" y="5709"/>
                    <a:pt x="16691" y="7893"/>
                    <a:pt x="17836" y="10077"/>
                  </a:cubicBezTo>
                  <a:cubicBezTo>
                    <a:pt x="18982" y="12262"/>
                    <a:pt x="20291" y="14446"/>
                    <a:pt x="20945" y="16145"/>
                  </a:cubicBezTo>
                  <a:cubicBezTo>
                    <a:pt x="21600" y="17844"/>
                    <a:pt x="21600" y="19057"/>
                    <a:pt x="21191" y="19906"/>
                  </a:cubicBezTo>
                  <a:cubicBezTo>
                    <a:pt x="20782" y="20756"/>
                    <a:pt x="19964" y="21241"/>
                    <a:pt x="19064" y="21363"/>
                  </a:cubicBezTo>
                  <a:cubicBezTo>
                    <a:pt x="18164" y="21484"/>
                    <a:pt x="17182" y="21241"/>
                    <a:pt x="16609" y="20635"/>
                  </a:cubicBezTo>
                  <a:cubicBezTo>
                    <a:pt x="16036" y="20028"/>
                    <a:pt x="15873" y="19057"/>
                    <a:pt x="15709" y="18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4055762" y="5264150"/>
              <a:ext cx="158623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600" fill="norm" stroke="1" extrusionOk="0">
                  <a:moveTo>
                    <a:pt x="5032" y="0"/>
                  </a:moveTo>
                  <a:cubicBezTo>
                    <a:pt x="5874" y="1991"/>
                    <a:pt x="6716" y="3983"/>
                    <a:pt x="5874" y="6817"/>
                  </a:cubicBezTo>
                  <a:cubicBezTo>
                    <a:pt x="5032" y="9651"/>
                    <a:pt x="2508" y="13328"/>
                    <a:pt x="1105" y="15779"/>
                  </a:cubicBezTo>
                  <a:cubicBezTo>
                    <a:pt x="-297" y="18230"/>
                    <a:pt x="-578" y="19455"/>
                    <a:pt x="1526" y="20298"/>
                  </a:cubicBezTo>
                  <a:cubicBezTo>
                    <a:pt x="3630" y="21140"/>
                    <a:pt x="8118" y="21600"/>
                    <a:pt x="11765" y="21600"/>
                  </a:cubicBezTo>
                  <a:cubicBezTo>
                    <a:pt x="15412" y="21600"/>
                    <a:pt x="18217" y="21140"/>
                    <a:pt x="21022" y="20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4023884" y="5461000"/>
              <a:ext cx="2095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6800"/>
                    <a:pt x="12218" y="12000"/>
                    <a:pt x="15818" y="8400"/>
                  </a:cubicBezTo>
                  <a:cubicBezTo>
                    <a:pt x="19418" y="4800"/>
                    <a:pt x="20509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1077484" y="5740400"/>
              <a:ext cx="3358208" cy="155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429" fill="norm" stroke="1" extrusionOk="0">
                  <a:moveTo>
                    <a:pt x="0" y="21016"/>
                  </a:moveTo>
                  <a:cubicBezTo>
                    <a:pt x="463" y="21308"/>
                    <a:pt x="926" y="21600"/>
                    <a:pt x="1416" y="21308"/>
                  </a:cubicBezTo>
                  <a:cubicBezTo>
                    <a:pt x="1905" y="21016"/>
                    <a:pt x="2423" y="20141"/>
                    <a:pt x="2953" y="19119"/>
                  </a:cubicBezTo>
                  <a:cubicBezTo>
                    <a:pt x="3484" y="18097"/>
                    <a:pt x="4029" y="16930"/>
                    <a:pt x="4539" y="15908"/>
                  </a:cubicBezTo>
                  <a:cubicBezTo>
                    <a:pt x="5050" y="14886"/>
                    <a:pt x="5526" y="14011"/>
                    <a:pt x="6029" y="12989"/>
                  </a:cubicBezTo>
                  <a:cubicBezTo>
                    <a:pt x="6533" y="11968"/>
                    <a:pt x="7064" y="10800"/>
                    <a:pt x="7615" y="9632"/>
                  </a:cubicBezTo>
                  <a:cubicBezTo>
                    <a:pt x="8166" y="8465"/>
                    <a:pt x="8738" y="7297"/>
                    <a:pt x="9323" y="6276"/>
                  </a:cubicBezTo>
                  <a:cubicBezTo>
                    <a:pt x="9909" y="5254"/>
                    <a:pt x="10507" y="4378"/>
                    <a:pt x="11011" y="3649"/>
                  </a:cubicBezTo>
                  <a:cubicBezTo>
                    <a:pt x="11515" y="2919"/>
                    <a:pt x="11923" y="2335"/>
                    <a:pt x="12331" y="1897"/>
                  </a:cubicBezTo>
                  <a:cubicBezTo>
                    <a:pt x="12740" y="1459"/>
                    <a:pt x="13148" y="1168"/>
                    <a:pt x="13563" y="876"/>
                  </a:cubicBezTo>
                  <a:cubicBezTo>
                    <a:pt x="13978" y="584"/>
                    <a:pt x="14400" y="292"/>
                    <a:pt x="14890" y="146"/>
                  </a:cubicBezTo>
                  <a:cubicBezTo>
                    <a:pt x="15380" y="0"/>
                    <a:pt x="15938" y="0"/>
                    <a:pt x="16476" y="0"/>
                  </a:cubicBezTo>
                  <a:cubicBezTo>
                    <a:pt x="17013" y="0"/>
                    <a:pt x="17530" y="0"/>
                    <a:pt x="18088" y="0"/>
                  </a:cubicBezTo>
                  <a:cubicBezTo>
                    <a:pt x="18647" y="0"/>
                    <a:pt x="19245" y="0"/>
                    <a:pt x="19769" y="292"/>
                  </a:cubicBezTo>
                  <a:cubicBezTo>
                    <a:pt x="20293" y="584"/>
                    <a:pt x="20743" y="1168"/>
                    <a:pt x="21015" y="1751"/>
                  </a:cubicBezTo>
                  <a:cubicBezTo>
                    <a:pt x="21287" y="2335"/>
                    <a:pt x="21382" y="2919"/>
                    <a:pt x="21457" y="3649"/>
                  </a:cubicBezTo>
                  <a:cubicBezTo>
                    <a:pt x="21532" y="4378"/>
                    <a:pt x="21586" y="5254"/>
                    <a:pt x="21593" y="5984"/>
                  </a:cubicBezTo>
                  <a:cubicBezTo>
                    <a:pt x="21600" y="6714"/>
                    <a:pt x="21559" y="7297"/>
                    <a:pt x="21518" y="78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1426734" y="5906141"/>
              <a:ext cx="3136901" cy="12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21485"/>
                  </a:moveTo>
                  <a:cubicBezTo>
                    <a:pt x="554" y="18832"/>
                    <a:pt x="1108" y="16180"/>
                    <a:pt x="1698" y="14853"/>
                  </a:cubicBezTo>
                  <a:cubicBezTo>
                    <a:pt x="2288" y="13527"/>
                    <a:pt x="2915" y="13527"/>
                    <a:pt x="3498" y="13527"/>
                  </a:cubicBezTo>
                  <a:cubicBezTo>
                    <a:pt x="4081" y="13527"/>
                    <a:pt x="4620" y="13527"/>
                    <a:pt x="5130" y="13527"/>
                  </a:cubicBezTo>
                  <a:cubicBezTo>
                    <a:pt x="5640" y="13527"/>
                    <a:pt x="6121" y="13527"/>
                    <a:pt x="6661" y="13148"/>
                  </a:cubicBezTo>
                  <a:cubicBezTo>
                    <a:pt x="7200" y="12769"/>
                    <a:pt x="7798" y="12011"/>
                    <a:pt x="8410" y="11443"/>
                  </a:cubicBezTo>
                  <a:cubicBezTo>
                    <a:pt x="9022" y="10874"/>
                    <a:pt x="9649" y="10496"/>
                    <a:pt x="10181" y="9927"/>
                  </a:cubicBezTo>
                  <a:cubicBezTo>
                    <a:pt x="10713" y="9359"/>
                    <a:pt x="11150" y="8601"/>
                    <a:pt x="11689" y="7843"/>
                  </a:cubicBezTo>
                  <a:cubicBezTo>
                    <a:pt x="12228" y="7085"/>
                    <a:pt x="12870" y="6327"/>
                    <a:pt x="13489" y="5759"/>
                  </a:cubicBezTo>
                  <a:cubicBezTo>
                    <a:pt x="14109" y="5190"/>
                    <a:pt x="14706" y="4811"/>
                    <a:pt x="15274" y="4243"/>
                  </a:cubicBezTo>
                  <a:cubicBezTo>
                    <a:pt x="15843" y="3674"/>
                    <a:pt x="16382" y="2917"/>
                    <a:pt x="16951" y="2159"/>
                  </a:cubicBezTo>
                  <a:cubicBezTo>
                    <a:pt x="17519" y="1401"/>
                    <a:pt x="18117" y="643"/>
                    <a:pt x="18707" y="264"/>
                  </a:cubicBezTo>
                  <a:cubicBezTo>
                    <a:pt x="19297" y="-115"/>
                    <a:pt x="19880" y="-115"/>
                    <a:pt x="20361" y="453"/>
                  </a:cubicBezTo>
                  <a:cubicBezTo>
                    <a:pt x="20842" y="1022"/>
                    <a:pt x="21221" y="2159"/>
                    <a:pt x="21600" y="3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4633484" y="5524500"/>
              <a:ext cx="31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4620784" y="567690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5408184" y="5500827"/>
              <a:ext cx="208606" cy="512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50" fill="norm" stroke="1" extrusionOk="0">
                  <a:moveTo>
                    <a:pt x="5891" y="2318"/>
                  </a:moveTo>
                  <a:cubicBezTo>
                    <a:pt x="5236" y="5328"/>
                    <a:pt x="4582" y="8338"/>
                    <a:pt x="4255" y="11303"/>
                  </a:cubicBezTo>
                  <a:cubicBezTo>
                    <a:pt x="3927" y="14269"/>
                    <a:pt x="3927" y="17190"/>
                    <a:pt x="3927" y="18961"/>
                  </a:cubicBezTo>
                  <a:cubicBezTo>
                    <a:pt x="3927" y="20731"/>
                    <a:pt x="3927" y="21351"/>
                    <a:pt x="3927" y="21439"/>
                  </a:cubicBezTo>
                  <a:cubicBezTo>
                    <a:pt x="3927" y="21528"/>
                    <a:pt x="3927" y="21085"/>
                    <a:pt x="3600" y="19359"/>
                  </a:cubicBezTo>
                  <a:cubicBezTo>
                    <a:pt x="3273" y="17633"/>
                    <a:pt x="2618" y="14623"/>
                    <a:pt x="2509" y="11790"/>
                  </a:cubicBezTo>
                  <a:cubicBezTo>
                    <a:pt x="2400" y="8958"/>
                    <a:pt x="2836" y="6302"/>
                    <a:pt x="3600" y="4531"/>
                  </a:cubicBezTo>
                  <a:cubicBezTo>
                    <a:pt x="4364" y="2761"/>
                    <a:pt x="5455" y="1876"/>
                    <a:pt x="7200" y="1212"/>
                  </a:cubicBezTo>
                  <a:cubicBezTo>
                    <a:pt x="8945" y="548"/>
                    <a:pt x="11345" y="105"/>
                    <a:pt x="13636" y="17"/>
                  </a:cubicBezTo>
                  <a:cubicBezTo>
                    <a:pt x="15927" y="-72"/>
                    <a:pt x="18109" y="194"/>
                    <a:pt x="19527" y="990"/>
                  </a:cubicBezTo>
                  <a:cubicBezTo>
                    <a:pt x="20945" y="1787"/>
                    <a:pt x="21600" y="3115"/>
                    <a:pt x="21491" y="4354"/>
                  </a:cubicBezTo>
                  <a:cubicBezTo>
                    <a:pt x="21382" y="5594"/>
                    <a:pt x="20509" y="6744"/>
                    <a:pt x="18327" y="7497"/>
                  </a:cubicBezTo>
                  <a:cubicBezTo>
                    <a:pt x="16145" y="8249"/>
                    <a:pt x="12655" y="8603"/>
                    <a:pt x="9709" y="8780"/>
                  </a:cubicBezTo>
                  <a:cubicBezTo>
                    <a:pt x="6764" y="8958"/>
                    <a:pt x="4364" y="8958"/>
                    <a:pt x="2836" y="9135"/>
                  </a:cubicBezTo>
                  <a:cubicBezTo>
                    <a:pt x="1309" y="9312"/>
                    <a:pt x="655" y="9666"/>
                    <a:pt x="0" y="100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5566934" y="5720127"/>
              <a:ext cx="152401" cy="206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0" y="7401"/>
                  </a:moveTo>
                  <a:cubicBezTo>
                    <a:pt x="0" y="5858"/>
                    <a:pt x="0" y="4315"/>
                    <a:pt x="750" y="3764"/>
                  </a:cubicBezTo>
                  <a:cubicBezTo>
                    <a:pt x="1500" y="3213"/>
                    <a:pt x="3000" y="3654"/>
                    <a:pt x="4650" y="5087"/>
                  </a:cubicBezTo>
                  <a:cubicBezTo>
                    <a:pt x="6300" y="6519"/>
                    <a:pt x="8100" y="8944"/>
                    <a:pt x="9000" y="11478"/>
                  </a:cubicBezTo>
                  <a:cubicBezTo>
                    <a:pt x="9900" y="14013"/>
                    <a:pt x="9900" y="16658"/>
                    <a:pt x="9450" y="18531"/>
                  </a:cubicBezTo>
                  <a:cubicBezTo>
                    <a:pt x="9000" y="20405"/>
                    <a:pt x="8100" y="21507"/>
                    <a:pt x="7200" y="21507"/>
                  </a:cubicBezTo>
                  <a:cubicBezTo>
                    <a:pt x="6300" y="21507"/>
                    <a:pt x="5400" y="20405"/>
                    <a:pt x="6150" y="17319"/>
                  </a:cubicBezTo>
                  <a:cubicBezTo>
                    <a:pt x="6900" y="14234"/>
                    <a:pt x="9300" y="9164"/>
                    <a:pt x="10950" y="6189"/>
                  </a:cubicBezTo>
                  <a:cubicBezTo>
                    <a:pt x="12600" y="3213"/>
                    <a:pt x="13500" y="2331"/>
                    <a:pt x="14550" y="1560"/>
                  </a:cubicBezTo>
                  <a:cubicBezTo>
                    <a:pt x="15600" y="789"/>
                    <a:pt x="16800" y="127"/>
                    <a:pt x="18000" y="17"/>
                  </a:cubicBezTo>
                  <a:cubicBezTo>
                    <a:pt x="19200" y="-93"/>
                    <a:pt x="20400" y="348"/>
                    <a:pt x="21600" y="7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5808299" y="5547973"/>
              <a:ext cx="129198" cy="376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468" fill="norm" stroke="1" extrusionOk="0">
                  <a:moveTo>
                    <a:pt x="20240" y="1557"/>
                  </a:moveTo>
                  <a:cubicBezTo>
                    <a:pt x="20577" y="954"/>
                    <a:pt x="20915" y="351"/>
                    <a:pt x="20071" y="109"/>
                  </a:cubicBezTo>
                  <a:cubicBezTo>
                    <a:pt x="19227" y="-132"/>
                    <a:pt x="17202" y="-11"/>
                    <a:pt x="15009" y="833"/>
                  </a:cubicBezTo>
                  <a:cubicBezTo>
                    <a:pt x="12815" y="1678"/>
                    <a:pt x="10452" y="3247"/>
                    <a:pt x="7584" y="5781"/>
                  </a:cubicBezTo>
                  <a:cubicBezTo>
                    <a:pt x="4715" y="8315"/>
                    <a:pt x="1340" y="11814"/>
                    <a:pt x="327" y="14288"/>
                  </a:cubicBezTo>
                  <a:cubicBezTo>
                    <a:pt x="-685" y="16762"/>
                    <a:pt x="665" y="18210"/>
                    <a:pt x="4209" y="19236"/>
                  </a:cubicBezTo>
                  <a:cubicBezTo>
                    <a:pt x="7752" y="20261"/>
                    <a:pt x="13490" y="20865"/>
                    <a:pt x="19227" y="2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6176534" y="5600700"/>
              <a:ext cx="127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363"/>
                    <a:pt x="21600" y="12726"/>
                    <a:pt x="18000" y="16326"/>
                  </a:cubicBezTo>
                  <a:cubicBezTo>
                    <a:pt x="14400" y="19926"/>
                    <a:pt x="7200" y="2076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5993335" y="5562600"/>
              <a:ext cx="3356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600" fill="norm" stroke="1" extrusionOk="0">
                  <a:moveTo>
                    <a:pt x="1162" y="21600"/>
                  </a:moveTo>
                  <a:cubicBezTo>
                    <a:pt x="618" y="20348"/>
                    <a:pt x="75" y="19096"/>
                    <a:pt x="7" y="17843"/>
                  </a:cubicBezTo>
                  <a:cubicBezTo>
                    <a:pt x="-61" y="16591"/>
                    <a:pt x="347" y="15339"/>
                    <a:pt x="2452" y="12835"/>
                  </a:cubicBezTo>
                  <a:cubicBezTo>
                    <a:pt x="4558" y="10330"/>
                    <a:pt x="8362" y="6574"/>
                    <a:pt x="11826" y="4226"/>
                  </a:cubicBezTo>
                  <a:cubicBezTo>
                    <a:pt x="15290" y="1878"/>
                    <a:pt x="18414" y="939"/>
                    <a:pt x="2153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6262440" y="5740400"/>
              <a:ext cx="135981" cy="257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531" fill="norm" stroke="1" extrusionOk="0">
                  <a:moveTo>
                    <a:pt x="470" y="0"/>
                  </a:moveTo>
                  <a:cubicBezTo>
                    <a:pt x="137" y="885"/>
                    <a:pt x="-195" y="1770"/>
                    <a:pt x="137" y="2567"/>
                  </a:cubicBezTo>
                  <a:cubicBezTo>
                    <a:pt x="470" y="3364"/>
                    <a:pt x="1467" y="4072"/>
                    <a:pt x="3627" y="4603"/>
                  </a:cubicBezTo>
                  <a:cubicBezTo>
                    <a:pt x="5787" y="5134"/>
                    <a:pt x="9110" y="5489"/>
                    <a:pt x="11602" y="5223"/>
                  </a:cubicBezTo>
                  <a:cubicBezTo>
                    <a:pt x="14094" y="4957"/>
                    <a:pt x="15756" y="4072"/>
                    <a:pt x="17085" y="3187"/>
                  </a:cubicBezTo>
                  <a:cubicBezTo>
                    <a:pt x="18414" y="2302"/>
                    <a:pt x="19411" y="1416"/>
                    <a:pt x="19910" y="1416"/>
                  </a:cubicBezTo>
                  <a:cubicBezTo>
                    <a:pt x="20408" y="1416"/>
                    <a:pt x="20408" y="2302"/>
                    <a:pt x="20574" y="4780"/>
                  </a:cubicBezTo>
                  <a:cubicBezTo>
                    <a:pt x="20740" y="7259"/>
                    <a:pt x="21073" y="11331"/>
                    <a:pt x="21239" y="13810"/>
                  </a:cubicBezTo>
                  <a:cubicBezTo>
                    <a:pt x="21405" y="16289"/>
                    <a:pt x="21405" y="17174"/>
                    <a:pt x="21073" y="18059"/>
                  </a:cubicBezTo>
                  <a:cubicBezTo>
                    <a:pt x="20740" y="18944"/>
                    <a:pt x="20076" y="19830"/>
                    <a:pt x="18913" y="20449"/>
                  </a:cubicBezTo>
                  <a:cubicBezTo>
                    <a:pt x="17750" y="21069"/>
                    <a:pt x="16088" y="21423"/>
                    <a:pt x="14094" y="21511"/>
                  </a:cubicBezTo>
                  <a:cubicBezTo>
                    <a:pt x="12100" y="21600"/>
                    <a:pt x="9774" y="21423"/>
                    <a:pt x="8777" y="20272"/>
                  </a:cubicBezTo>
                  <a:cubicBezTo>
                    <a:pt x="7780" y="19121"/>
                    <a:pt x="8113" y="16997"/>
                    <a:pt x="8445" y="148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6447276" y="5754011"/>
              <a:ext cx="119159" cy="247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436" fill="norm" stroke="1" extrusionOk="0">
                  <a:moveTo>
                    <a:pt x="4875" y="1019"/>
                  </a:moveTo>
                  <a:cubicBezTo>
                    <a:pt x="4875" y="6145"/>
                    <a:pt x="4875" y="11270"/>
                    <a:pt x="4875" y="14290"/>
                  </a:cubicBezTo>
                  <a:cubicBezTo>
                    <a:pt x="4875" y="17311"/>
                    <a:pt x="4875" y="18226"/>
                    <a:pt x="4689" y="19233"/>
                  </a:cubicBezTo>
                  <a:cubicBezTo>
                    <a:pt x="4502" y="20240"/>
                    <a:pt x="4130" y="21338"/>
                    <a:pt x="3385" y="21429"/>
                  </a:cubicBezTo>
                  <a:cubicBezTo>
                    <a:pt x="2640" y="21521"/>
                    <a:pt x="1523" y="20606"/>
                    <a:pt x="778" y="18135"/>
                  </a:cubicBezTo>
                  <a:cubicBezTo>
                    <a:pt x="33" y="15663"/>
                    <a:pt x="-339" y="11636"/>
                    <a:pt x="406" y="8707"/>
                  </a:cubicBezTo>
                  <a:cubicBezTo>
                    <a:pt x="1151" y="5779"/>
                    <a:pt x="3013" y="3948"/>
                    <a:pt x="4689" y="2667"/>
                  </a:cubicBezTo>
                  <a:cubicBezTo>
                    <a:pt x="6364" y="1385"/>
                    <a:pt x="7854" y="653"/>
                    <a:pt x="9902" y="287"/>
                  </a:cubicBezTo>
                  <a:cubicBezTo>
                    <a:pt x="11951" y="-79"/>
                    <a:pt x="14558" y="-79"/>
                    <a:pt x="16606" y="196"/>
                  </a:cubicBezTo>
                  <a:cubicBezTo>
                    <a:pt x="18654" y="470"/>
                    <a:pt x="20144" y="1019"/>
                    <a:pt x="20702" y="1752"/>
                  </a:cubicBezTo>
                  <a:cubicBezTo>
                    <a:pt x="21261" y="2484"/>
                    <a:pt x="20889" y="3399"/>
                    <a:pt x="19958" y="4131"/>
                  </a:cubicBezTo>
                  <a:cubicBezTo>
                    <a:pt x="19027" y="4863"/>
                    <a:pt x="17537" y="5413"/>
                    <a:pt x="15861" y="5870"/>
                  </a:cubicBezTo>
                  <a:cubicBezTo>
                    <a:pt x="14185" y="6328"/>
                    <a:pt x="12323" y="6694"/>
                    <a:pt x="10275" y="6511"/>
                  </a:cubicBezTo>
                  <a:cubicBezTo>
                    <a:pt x="8227" y="6328"/>
                    <a:pt x="5992" y="5596"/>
                    <a:pt x="3758" y="48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6571470" y="5712797"/>
              <a:ext cx="132115" cy="110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209" fill="norm" stroke="1" extrusionOk="0">
                  <a:moveTo>
                    <a:pt x="2886" y="10205"/>
                  </a:moveTo>
                  <a:cubicBezTo>
                    <a:pt x="4600" y="10613"/>
                    <a:pt x="6314" y="11020"/>
                    <a:pt x="8371" y="10409"/>
                  </a:cubicBezTo>
                  <a:cubicBezTo>
                    <a:pt x="10429" y="9798"/>
                    <a:pt x="12829" y="8167"/>
                    <a:pt x="14200" y="6334"/>
                  </a:cubicBezTo>
                  <a:cubicBezTo>
                    <a:pt x="15571" y="4500"/>
                    <a:pt x="15914" y="2462"/>
                    <a:pt x="15229" y="1239"/>
                  </a:cubicBezTo>
                  <a:cubicBezTo>
                    <a:pt x="14543" y="17"/>
                    <a:pt x="12829" y="-391"/>
                    <a:pt x="10429" y="424"/>
                  </a:cubicBezTo>
                  <a:cubicBezTo>
                    <a:pt x="8029" y="1239"/>
                    <a:pt x="4943" y="3277"/>
                    <a:pt x="3057" y="5518"/>
                  </a:cubicBezTo>
                  <a:cubicBezTo>
                    <a:pt x="1171" y="7760"/>
                    <a:pt x="486" y="10205"/>
                    <a:pt x="143" y="12447"/>
                  </a:cubicBezTo>
                  <a:cubicBezTo>
                    <a:pt x="-200" y="14688"/>
                    <a:pt x="-200" y="16726"/>
                    <a:pt x="3400" y="18152"/>
                  </a:cubicBezTo>
                  <a:cubicBezTo>
                    <a:pt x="7000" y="19579"/>
                    <a:pt x="14200" y="20394"/>
                    <a:pt x="21400" y="212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7033784" y="5638799"/>
              <a:ext cx="31751" cy="214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21600" y="0"/>
                  </a:moveTo>
                  <a:cubicBezTo>
                    <a:pt x="17280" y="3812"/>
                    <a:pt x="12960" y="7624"/>
                    <a:pt x="10080" y="10800"/>
                  </a:cubicBezTo>
                  <a:cubicBezTo>
                    <a:pt x="7200" y="13976"/>
                    <a:pt x="5760" y="16518"/>
                    <a:pt x="5040" y="18318"/>
                  </a:cubicBezTo>
                  <a:cubicBezTo>
                    <a:pt x="4320" y="20118"/>
                    <a:pt x="4320" y="21176"/>
                    <a:pt x="3600" y="21388"/>
                  </a:cubicBezTo>
                  <a:cubicBezTo>
                    <a:pt x="2880" y="21600"/>
                    <a:pt x="1440" y="20965"/>
                    <a:pt x="0" y="20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6945879" y="5606525"/>
              <a:ext cx="183156" cy="95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247" fill="norm" stroke="1" extrusionOk="0">
                  <a:moveTo>
                    <a:pt x="621" y="21247"/>
                  </a:moveTo>
                  <a:cubicBezTo>
                    <a:pt x="130" y="18899"/>
                    <a:pt x="-361" y="16551"/>
                    <a:pt x="375" y="13264"/>
                  </a:cubicBezTo>
                  <a:cubicBezTo>
                    <a:pt x="1112" y="9977"/>
                    <a:pt x="3075" y="5751"/>
                    <a:pt x="6389" y="3169"/>
                  </a:cubicBezTo>
                  <a:cubicBezTo>
                    <a:pt x="9703" y="586"/>
                    <a:pt x="14366" y="-353"/>
                    <a:pt x="17066" y="117"/>
                  </a:cubicBezTo>
                  <a:cubicBezTo>
                    <a:pt x="19766" y="586"/>
                    <a:pt x="20503" y="2464"/>
                    <a:pt x="21239" y="4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6913134" y="5867400"/>
              <a:ext cx="165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7348894" y="5723365"/>
              <a:ext cx="135741" cy="166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176" fill="norm" stroke="1" extrusionOk="0">
                  <a:moveTo>
                    <a:pt x="6357" y="10273"/>
                  </a:moveTo>
                  <a:cubicBezTo>
                    <a:pt x="8019" y="10003"/>
                    <a:pt x="9680" y="9733"/>
                    <a:pt x="11342" y="8653"/>
                  </a:cubicBezTo>
                  <a:cubicBezTo>
                    <a:pt x="13003" y="7573"/>
                    <a:pt x="14665" y="5683"/>
                    <a:pt x="15329" y="4063"/>
                  </a:cubicBezTo>
                  <a:cubicBezTo>
                    <a:pt x="15994" y="2443"/>
                    <a:pt x="15662" y="1093"/>
                    <a:pt x="14665" y="418"/>
                  </a:cubicBezTo>
                  <a:cubicBezTo>
                    <a:pt x="13668" y="-257"/>
                    <a:pt x="12006" y="-257"/>
                    <a:pt x="9514" y="1498"/>
                  </a:cubicBezTo>
                  <a:cubicBezTo>
                    <a:pt x="7022" y="3253"/>
                    <a:pt x="3699" y="6763"/>
                    <a:pt x="1871" y="10003"/>
                  </a:cubicBezTo>
                  <a:cubicBezTo>
                    <a:pt x="43" y="13243"/>
                    <a:pt x="-289" y="16213"/>
                    <a:pt x="209" y="18103"/>
                  </a:cubicBezTo>
                  <a:cubicBezTo>
                    <a:pt x="708" y="19993"/>
                    <a:pt x="2037" y="20803"/>
                    <a:pt x="5194" y="21073"/>
                  </a:cubicBezTo>
                  <a:cubicBezTo>
                    <a:pt x="8351" y="21343"/>
                    <a:pt x="13336" y="21073"/>
                    <a:pt x="16326" y="20398"/>
                  </a:cubicBezTo>
                  <a:cubicBezTo>
                    <a:pt x="19317" y="19723"/>
                    <a:pt x="20314" y="18643"/>
                    <a:pt x="21311" y="17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7478284" y="5721350"/>
              <a:ext cx="107951" cy="160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1683"/>
                  </a:moveTo>
                  <a:cubicBezTo>
                    <a:pt x="4235" y="5610"/>
                    <a:pt x="8471" y="9538"/>
                    <a:pt x="11012" y="12203"/>
                  </a:cubicBezTo>
                  <a:cubicBezTo>
                    <a:pt x="13553" y="14868"/>
                    <a:pt x="14400" y="16270"/>
                    <a:pt x="14824" y="17673"/>
                  </a:cubicBezTo>
                  <a:cubicBezTo>
                    <a:pt x="15247" y="19075"/>
                    <a:pt x="15247" y="20478"/>
                    <a:pt x="13553" y="21039"/>
                  </a:cubicBezTo>
                  <a:cubicBezTo>
                    <a:pt x="11859" y="21600"/>
                    <a:pt x="8471" y="21319"/>
                    <a:pt x="5929" y="19356"/>
                  </a:cubicBezTo>
                  <a:cubicBezTo>
                    <a:pt x="3388" y="17392"/>
                    <a:pt x="1694" y="13745"/>
                    <a:pt x="4447" y="10239"/>
                  </a:cubicBezTo>
                  <a:cubicBezTo>
                    <a:pt x="7200" y="6732"/>
                    <a:pt x="14400" y="336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7592584" y="5715000"/>
              <a:ext cx="1270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948"/>
                    <a:pt x="5760" y="11896"/>
                    <a:pt x="7200" y="15809"/>
                  </a:cubicBezTo>
                  <a:cubicBezTo>
                    <a:pt x="8640" y="19722"/>
                    <a:pt x="8640" y="21600"/>
                    <a:pt x="8280" y="21600"/>
                  </a:cubicBezTo>
                  <a:cubicBezTo>
                    <a:pt x="7920" y="21600"/>
                    <a:pt x="7200" y="19722"/>
                    <a:pt x="6660" y="17061"/>
                  </a:cubicBezTo>
                  <a:cubicBezTo>
                    <a:pt x="6120" y="14400"/>
                    <a:pt x="5760" y="10957"/>
                    <a:pt x="6840" y="7983"/>
                  </a:cubicBezTo>
                  <a:cubicBezTo>
                    <a:pt x="7920" y="5009"/>
                    <a:pt x="10440" y="2504"/>
                    <a:pt x="12600" y="1252"/>
                  </a:cubicBezTo>
                  <a:cubicBezTo>
                    <a:pt x="14760" y="0"/>
                    <a:pt x="16560" y="0"/>
                    <a:pt x="18000" y="626"/>
                  </a:cubicBezTo>
                  <a:cubicBezTo>
                    <a:pt x="19440" y="1252"/>
                    <a:pt x="20520" y="2504"/>
                    <a:pt x="21600" y="37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7723817" y="5689600"/>
              <a:ext cx="237068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10400"/>
                  </a:moveTo>
                  <a:cubicBezTo>
                    <a:pt x="5786" y="9067"/>
                    <a:pt x="6171" y="7733"/>
                    <a:pt x="5882" y="6800"/>
                  </a:cubicBezTo>
                  <a:cubicBezTo>
                    <a:pt x="5593" y="5867"/>
                    <a:pt x="4629" y="5333"/>
                    <a:pt x="3664" y="5733"/>
                  </a:cubicBezTo>
                  <a:cubicBezTo>
                    <a:pt x="2700" y="6133"/>
                    <a:pt x="1736" y="7467"/>
                    <a:pt x="1061" y="9600"/>
                  </a:cubicBezTo>
                  <a:cubicBezTo>
                    <a:pt x="386" y="11733"/>
                    <a:pt x="0" y="14667"/>
                    <a:pt x="0" y="16800"/>
                  </a:cubicBezTo>
                  <a:cubicBezTo>
                    <a:pt x="0" y="18933"/>
                    <a:pt x="386" y="20267"/>
                    <a:pt x="1543" y="20667"/>
                  </a:cubicBezTo>
                  <a:cubicBezTo>
                    <a:pt x="2700" y="21067"/>
                    <a:pt x="4629" y="20533"/>
                    <a:pt x="5689" y="19467"/>
                  </a:cubicBezTo>
                  <a:cubicBezTo>
                    <a:pt x="6750" y="18400"/>
                    <a:pt x="6943" y="16800"/>
                    <a:pt x="7329" y="14267"/>
                  </a:cubicBezTo>
                  <a:cubicBezTo>
                    <a:pt x="7714" y="11733"/>
                    <a:pt x="8293" y="8267"/>
                    <a:pt x="9064" y="6533"/>
                  </a:cubicBezTo>
                  <a:cubicBezTo>
                    <a:pt x="9836" y="4800"/>
                    <a:pt x="10800" y="4800"/>
                    <a:pt x="12054" y="5600"/>
                  </a:cubicBezTo>
                  <a:cubicBezTo>
                    <a:pt x="13307" y="6400"/>
                    <a:pt x="14850" y="8000"/>
                    <a:pt x="15814" y="10267"/>
                  </a:cubicBezTo>
                  <a:cubicBezTo>
                    <a:pt x="16779" y="12533"/>
                    <a:pt x="17164" y="15467"/>
                    <a:pt x="16971" y="17733"/>
                  </a:cubicBezTo>
                  <a:cubicBezTo>
                    <a:pt x="16779" y="20000"/>
                    <a:pt x="16007" y="21600"/>
                    <a:pt x="15429" y="21600"/>
                  </a:cubicBezTo>
                  <a:cubicBezTo>
                    <a:pt x="14850" y="21600"/>
                    <a:pt x="14464" y="20000"/>
                    <a:pt x="15043" y="17067"/>
                  </a:cubicBezTo>
                  <a:cubicBezTo>
                    <a:pt x="15621" y="14133"/>
                    <a:pt x="17164" y="9867"/>
                    <a:pt x="18418" y="6800"/>
                  </a:cubicBezTo>
                  <a:cubicBezTo>
                    <a:pt x="19671" y="3733"/>
                    <a:pt x="20636" y="186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7929134" y="5549900"/>
              <a:ext cx="117815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600" fill="norm" stroke="1" extrusionOk="0">
                  <a:moveTo>
                    <a:pt x="10055" y="0"/>
                  </a:moveTo>
                  <a:cubicBezTo>
                    <a:pt x="13407" y="1742"/>
                    <a:pt x="16759" y="3484"/>
                    <a:pt x="18807" y="5632"/>
                  </a:cubicBezTo>
                  <a:cubicBezTo>
                    <a:pt x="20855" y="7781"/>
                    <a:pt x="21600" y="10335"/>
                    <a:pt x="19366" y="12890"/>
                  </a:cubicBezTo>
                  <a:cubicBezTo>
                    <a:pt x="17131" y="15445"/>
                    <a:pt x="11917" y="18000"/>
                    <a:pt x="8193" y="19452"/>
                  </a:cubicBezTo>
                  <a:cubicBezTo>
                    <a:pt x="4469" y="20903"/>
                    <a:pt x="2234" y="212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8265684" y="5791200"/>
              <a:ext cx="889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8265684" y="5892800"/>
              <a:ext cx="1016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8633984" y="5568510"/>
              <a:ext cx="140037" cy="493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354" fill="norm" stroke="1" extrusionOk="0">
                  <a:moveTo>
                    <a:pt x="10482" y="7982"/>
                  </a:moveTo>
                  <a:cubicBezTo>
                    <a:pt x="9529" y="8348"/>
                    <a:pt x="8576" y="8714"/>
                    <a:pt x="8100" y="9629"/>
                  </a:cubicBezTo>
                  <a:cubicBezTo>
                    <a:pt x="7624" y="10544"/>
                    <a:pt x="7624" y="12009"/>
                    <a:pt x="6988" y="13885"/>
                  </a:cubicBezTo>
                  <a:cubicBezTo>
                    <a:pt x="6353" y="15761"/>
                    <a:pt x="5082" y="18050"/>
                    <a:pt x="4288" y="19468"/>
                  </a:cubicBezTo>
                  <a:cubicBezTo>
                    <a:pt x="3494" y="20887"/>
                    <a:pt x="3176" y="21436"/>
                    <a:pt x="3018" y="21344"/>
                  </a:cubicBezTo>
                  <a:cubicBezTo>
                    <a:pt x="2859" y="21253"/>
                    <a:pt x="2859" y="20521"/>
                    <a:pt x="2541" y="18828"/>
                  </a:cubicBezTo>
                  <a:cubicBezTo>
                    <a:pt x="2224" y="17134"/>
                    <a:pt x="1588" y="14480"/>
                    <a:pt x="1271" y="11597"/>
                  </a:cubicBezTo>
                  <a:cubicBezTo>
                    <a:pt x="953" y="8714"/>
                    <a:pt x="953" y="5602"/>
                    <a:pt x="1747" y="3634"/>
                  </a:cubicBezTo>
                  <a:cubicBezTo>
                    <a:pt x="2541" y="1667"/>
                    <a:pt x="4129" y="843"/>
                    <a:pt x="5876" y="385"/>
                  </a:cubicBezTo>
                  <a:cubicBezTo>
                    <a:pt x="7624" y="-72"/>
                    <a:pt x="9529" y="-164"/>
                    <a:pt x="12071" y="339"/>
                  </a:cubicBezTo>
                  <a:cubicBezTo>
                    <a:pt x="14612" y="843"/>
                    <a:pt x="17788" y="1941"/>
                    <a:pt x="19535" y="3268"/>
                  </a:cubicBezTo>
                  <a:cubicBezTo>
                    <a:pt x="21282" y="4595"/>
                    <a:pt x="21600" y="6151"/>
                    <a:pt x="19853" y="7433"/>
                  </a:cubicBezTo>
                  <a:cubicBezTo>
                    <a:pt x="18106" y="8714"/>
                    <a:pt x="14294" y="9721"/>
                    <a:pt x="10641" y="10361"/>
                  </a:cubicBezTo>
                  <a:cubicBezTo>
                    <a:pt x="6988" y="11002"/>
                    <a:pt x="3494" y="11277"/>
                    <a:pt x="0" y="11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8710184" y="5800671"/>
              <a:ext cx="165101" cy="22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7719"/>
                  </a:moveTo>
                  <a:cubicBezTo>
                    <a:pt x="0" y="6485"/>
                    <a:pt x="0" y="5251"/>
                    <a:pt x="692" y="4736"/>
                  </a:cubicBezTo>
                  <a:cubicBezTo>
                    <a:pt x="1385" y="4222"/>
                    <a:pt x="2769" y="4428"/>
                    <a:pt x="4569" y="5251"/>
                  </a:cubicBezTo>
                  <a:cubicBezTo>
                    <a:pt x="6369" y="6073"/>
                    <a:pt x="8585" y="7513"/>
                    <a:pt x="9969" y="9468"/>
                  </a:cubicBezTo>
                  <a:cubicBezTo>
                    <a:pt x="11354" y="11422"/>
                    <a:pt x="11908" y="13891"/>
                    <a:pt x="12046" y="15639"/>
                  </a:cubicBezTo>
                  <a:cubicBezTo>
                    <a:pt x="12185" y="17388"/>
                    <a:pt x="11908" y="18416"/>
                    <a:pt x="10938" y="19445"/>
                  </a:cubicBezTo>
                  <a:cubicBezTo>
                    <a:pt x="9969" y="20473"/>
                    <a:pt x="8308" y="21502"/>
                    <a:pt x="7062" y="21502"/>
                  </a:cubicBezTo>
                  <a:cubicBezTo>
                    <a:pt x="5815" y="21502"/>
                    <a:pt x="4985" y="20473"/>
                    <a:pt x="5262" y="18211"/>
                  </a:cubicBezTo>
                  <a:cubicBezTo>
                    <a:pt x="5538" y="15948"/>
                    <a:pt x="6923" y="12451"/>
                    <a:pt x="8585" y="9673"/>
                  </a:cubicBezTo>
                  <a:cubicBezTo>
                    <a:pt x="10246" y="6896"/>
                    <a:pt x="12185" y="4839"/>
                    <a:pt x="14123" y="3091"/>
                  </a:cubicBezTo>
                  <a:cubicBezTo>
                    <a:pt x="16062" y="1342"/>
                    <a:pt x="18000" y="-98"/>
                    <a:pt x="19246" y="5"/>
                  </a:cubicBezTo>
                  <a:cubicBezTo>
                    <a:pt x="20492" y="108"/>
                    <a:pt x="21046" y="1753"/>
                    <a:pt x="21600" y="3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9052958" y="5577716"/>
              <a:ext cx="158877" cy="524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501" fill="norm" stroke="1" extrusionOk="0">
                  <a:moveTo>
                    <a:pt x="21056" y="1202"/>
                  </a:moveTo>
                  <a:cubicBezTo>
                    <a:pt x="21056" y="682"/>
                    <a:pt x="21056" y="161"/>
                    <a:pt x="20355" y="31"/>
                  </a:cubicBezTo>
                  <a:cubicBezTo>
                    <a:pt x="19653" y="-99"/>
                    <a:pt x="18251" y="161"/>
                    <a:pt x="16007" y="1159"/>
                  </a:cubicBezTo>
                  <a:cubicBezTo>
                    <a:pt x="13762" y="2156"/>
                    <a:pt x="10677" y="3891"/>
                    <a:pt x="7731" y="6060"/>
                  </a:cubicBezTo>
                  <a:cubicBezTo>
                    <a:pt x="4786" y="8229"/>
                    <a:pt x="1981" y="10831"/>
                    <a:pt x="718" y="12870"/>
                  </a:cubicBezTo>
                  <a:cubicBezTo>
                    <a:pt x="-544" y="14908"/>
                    <a:pt x="-263" y="16383"/>
                    <a:pt x="2542" y="17728"/>
                  </a:cubicBezTo>
                  <a:cubicBezTo>
                    <a:pt x="5347" y="19072"/>
                    <a:pt x="10677" y="20287"/>
                    <a:pt x="16007" y="21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9181555" y="5819956"/>
              <a:ext cx="112830" cy="176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213" fill="norm" stroke="1" extrusionOk="0">
                  <a:moveTo>
                    <a:pt x="10330" y="4171"/>
                  </a:moveTo>
                  <a:cubicBezTo>
                    <a:pt x="11116" y="8745"/>
                    <a:pt x="11901" y="13319"/>
                    <a:pt x="11509" y="16115"/>
                  </a:cubicBezTo>
                  <a:cubicBezTo>
                    <a:pt x="11116" y="18910"/>
                    <a:pt x="9545" y="19926"/>
                    <a:pt x="7581" y="20562"/>
                  </a:cubicBezTo>
                  <a:cubicBezTo>
                    <a:pt x="5618" y="21197"/>
                    <a:pt x="3261" y="21451"/>
                    <a:pt x="1690" y="20943"/>
                  </a:cubicBezTo>
                  <a:cubicBezTo>
                    <a:pt x="119" y="20435"/>
                    <a:pt x="-666" y="19164"/>
                    <a:pt x="709" y="15860"/>
                  </a:cubicBezTo>
                  <a:cubicBezTo>
                    <a:pt x="2083" y="12557"/>
                    <a:pt x="5618" y="7220"/>
                    <a:pt x="8367" y="4171"/>
                  </a:cubicBezTo>
                  <a:cubicBezTo>
                    <a:pt x="11116" y="1122"/>
                    <a:pt x="13079" y="359"/>
                    <a:pt x="15043" y="105"/>
                  </a:cubicBezTo>
                  <a:cubicBezTo>
                    <a:pt x="17007" y="-149"/>
                    <a:pt x="18970" y="105"/>
                    <a:pt x="20934" y="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9300734" y="5905500"/>
              <a:ext cx="1" cy="63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9148283" y="5830296"/>
              <a:ext cx="82602" cy="87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358" fill="norm" stroke="1" extrusionOk="0">
                  <a:moveTo>
                    <a:pt x="1633" y="5929"/>
                  </a:moveTo>
                  <a:cubicBezTo>
                    <a:pt x="553" y="2844"/>
                    <a:pt x="-527" y="-242"/>
                    <a:pt x="283" y="15"/>
                  </a:cubicBezTo>
                  <a:cubicBezTo>
                    <a:pt x="1093" y="272"/>
                    <a:pt x="3793" y="3872"/>
                    <a:pt x="7573" y="7987"/>
                  </a:cubicBezTo>
                  <a:cubicBezTo>
                    <a:pt x="11353" y="12101"/>
                    <a:pt x="16213" y="16729"/>
                    <a:pt x="21073" y="2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9275334" y="5850274"/>
              <a:ext cx="189774" cy="337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17" fill="norm" stroke="1" extrusionOk="0">
                  <a:moveTo>
                    <a:pt x="0" y="2293"/>
                  </a:moveTo>
                  <a:cubicBezTo>
                    <a:pt x="1200" y="2427"/>
                    <a:pt x="2400" y="2561"/>
                    <a:pt x="3600" y="2561"/>
                  </a:cubicBezTo>
                  <a:cubicBezTo>
                    <a:pt x="4800" y="2561"/>
                    <a:pt x="6000" y="2427"/>
                    <a:pt x="6840" y="1958"/>
                  </a:cubicBezTo>
                  <a:cubicBezTo>
                    <a:pt x="7680" y="1488"/>
                    <a:pt x="8160" y="683"/>
                    <a:pt x="7800" y="280"/>
                  </a:cubicBezTo>
                  <a:cubicBezTo>
                    <a:pt x="7440" y="-122"/>
                    <a:pt x="6240" y="-122"/>
                    <a:pt x="4920" y="482"/>
                  </a:cubicBezTo>
                  <a:cubicBezTo>
                    <a:pt x="3600" y="1085"/>
                    <a:pt x="2160" y="2293"/>
                    <a:pt x="1440" y="3567"/>
                  </a:cubicBezTo>
                  <a:cubicBezTo>
                    <a:pt x="720" y="4842"/>
                    <a:pt x="720" y="6184"/>
                    <a:pt x="1800" y="7324"/>
                  </a:cubicBezTo>
                  <a:cubicBezTo>
                    <a:pt x="2880" y="8464"/>
                    <a:pt x="5040" y="9403"/>
                    <a:pt x="8160" y="9269"/>
                  </a:cubicBezTo>
                  <a:cubicBezTo>
                    <a:pt x="11280" y="9135"/>
                    <a:pt x="15360" y="7928"/>
                    <a:pt x="17520" y="6921"/>
                  </a:cubicBezTo>
                  <a:cubicBezTo>
                    <a:pt x="19680" y="5915"/>
                    <a:pt x="19920" y="5110"/>
                    <a:pt x="20040" y="4104"/>
                  </a:cubicBezTo>
                  <a:cubicBezTo>
                    <a:pt x="20160" y="3098"/>
                    <a:pt x="20160" y="1890"/>
                    <a:pt x="19920" y="1622"/>
                  </a:cubicBezTo>
                  <a:cubicBezTo>
                    <a:pt x="19680" y="1354"/>
                    <a:pt x="19200" y="2025"/>
                    <a:pt x="19200" y="3433"/>
                  </a:cubicBezTo>
                  <a:cubicBezTo>
                    <a:pt x="19200" y="4842"/>
                    <a:pt x="19680" y="6989"/>
                    <a:pt x="20160" y="9605"/>
                  </a:cubicBezTo>
                  <a:cubicBezTo>
                    <a:pt x="20640" y="12221"/>
                    <a:pt x="21120" y="15307"/>
                    <a:pt x="21360" y="17185"/>
                  </a:cubicBezTo>
                  <a:cubicBezTo>
                    <a:pt x="21600" y="19063"/>
                    <a:pt x="21600" y="19734"/>
                    <a:pt x="21120" y="20338"/>
                  </a:cubicBezTo>
                  <a:cubicBezTo>
                    <a:pt x="20640" y="20941"/>
                    <a:pt x="19680" y="21478"/>
                    <a:pt x="18600" y="21411"/>
                  </a:cubicBezTo>
                  <a:cubicBezTo>
                    <a:pt x="17520" y="21344"/>
                    <a:pt x="16320" y="20673"/>
                    <a:pt x="15480" y="19466"/>
                  </a:cubicBezTo>
                  <a:cubicBezTo>
                    <a:pt x="14640" y="18258"/>
                    <a:pt x="14160" y="16514"/>
                    <a:pt x="13680" y="147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9395984" y="5803900"/>
              <a:ext cx="127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9469524" y="5842037"/>
              <a:ext cx="110611" cy="114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3" h="21200" fill="norm" stroke="1" extrusionOk="0">
                  <a:moveTo>
                    <a:pt x="4028" y="8240"/>
                  </a:moveTo>
                  <a:cubicBezTo>
                    <a:pt x="5599" y="7062"/>
                    <a:pt x="7170" y="5884"/>
                    <a:pt x="9330" y="4313"/>
                  </a:cubicBezTo>
                  <a:cubicBezTo>
                    <a:pt x="11490" y="2742"/>
                    <a:pt x="14239" y="778"/>
                    <a:pt x="14632" y="189"/>
                  </a:cubicBezTo>
                  <a:cubicBezTo>
                    <a:pt x="15025" y="-400"/>
                    <a:pt x="13061" y="385"/>
                    <a:pt x="10312" y="2545"/>
                  </a:cubicBezTo>
                  <a:cubicBezTo>
                    <a:pt x="7563" y="4705"/>
                    <a:pt x="4028" y="8240"/>
                    <a:pt x="1868" y="11185"/>
                  </a:cubicBezTo>
                  <a:cubicBezTo>
                    <a:pt x="-292" y="14131"/>
                    <a:pt x="-1077" y="16487"/>
                    <a:pt x="2261" y="18058"/>
                  </a:cubicBezTo>
                  <a:cubicBezTo>
                    <a:pt x="5599" y="19629"/>
                    <a:pt x="13061" y="20415"/>
                    <a:pt x="20523" y="21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9612319" y="5867399"/>
              <a:ext cx="113866" cy="110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245" fill="norm" stroke="1" extrusionOk="0">
                  <a:moveTo>
                    <a:pt x="17592" y="0"/>
                  </a:moveTo>
                  <a:cubicBezTo>
                    <a:pt x="13665" y="0"/>
                    <a:pt x="9738" y="0"/>
                    <a:pt x="6596" y="1426"/>
                  </a:cubicBezTo>
                  <a:cubicBezTo>
                    <a:pt x="3454" y="2853"/>
                    <a:pt x="1098" y="5706"/>
                    <a:pt x="312" y="9170"/>
                  </a:cubicBezTo>
                  <a:cubicBezTo>
                    <a:pt x="-473" y="12634"/>
                    <a:pt x="312" y="16709"/>
                    <a:pt x="1687" y="18951"/>
                  </a:cubicBezTo>
                  <a:cubicBezTo>
                    <a:pt x="3062" y="21192"/>
                    <a:pt x="5025" y="21600"/>
                    <a:pt x="8363" y="20989"/>
                  </a:cubicBezTo>
                  <a:cubicBezTo>
                    <a:pt x="11702" y="20377"/>
                    <a:pt x="16414" y="18747"/>
                    <a:pt x="21127" y="171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9765838" y="5645150"/>
              <a:ext cx="87347" cy="328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89" fill="norm" stroke="1" extrusionOk="0">
                  <a:moveTo>
                    <a:pt x="21222" y="0"/>
                  </a:moveTo>
                  <a:cubicBezTo>
                    <a:pt x="18651" y="0"/>
                    <a:pt x="16079" y="0"/>
                    <a:pt x="14279" y="346"/>
                  </a:cubicBezTo>
                  <a:cubicBezTo>
                    <a:pt x="12479" y="692"/>
                    <a:pt x="11451" y="1385"/>
                    <a:pt x="9136" y="4015"/>
                  </a:cubicBezTo>
                  <a:cubicBezTo>
                    <a:pt x="6822" y="6646"/>
                    <a:pt x="3222" y="11215"/>
                    <a:pt x="1422" y="14192"/>
                  </a:cubicBezTo>
                  <a:cubicBezTo>
                    <a:pt x="-378" y="17169"/>
                    <a:pt x="-378" y="18554"/>
                    <a:pt x="908" y="19592"/>
                  </a:cubicBezTo>
                  <a:cubicBezTo>
                    <a:pt x="2193" y="20631"/>
                    <a:pt x="4765" y="21323"/>
                    <a:pt x="7079" y="21462"/>
                  </a:cubicBezTo>
                  <a:cubicBezTo>
                    <a:pt x="9393" y="21600"/>
                    <a:pt x="11451" y="21185"/>
                    <a:pt x="13508" y="207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9706002" y="5822950"/>
              <a:ext cx="204333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2123" y="21600"/>
                  </a:moveTo>
                  <a:cubicBezTo>
                    <a:pt x="1009" y="19800"/>
                    <a:pt x="-104" y="18000"/>
                    <a:pt x="7" y="16200"/>
                  </a:cubicBezTo>
                  <a:cubicBezTo>
                    <a:pt x="119" y="14400"/>
                    <a:pt x="1455" y="12600"/>
                    <a:pt x="5240" y="9900"/>
                  </a:cubicBezTo>
                  <a:cubicBezTo>
                    <a:pt x="9026" y="7200"/>
                    <a:pt x="15261" y="3600"/>
                    <a:pt x="2149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10212684" y="5702300"/>
              <a:ext cx="161201" cy="33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87" fill="norm" stroke="1" extrusionOk="0">
                  <a:moveTo>
                    <a:pt x="10424" y="0"/>
                  </a:moveTo>
                  <a:cubicBezTo>
                    <a:pt x="9302" y="2817"/>
                    <a:pt x="8180" y="5635"/>
                    <a:pt x="7619" y="8519"/>
                  </a:cubicBezTo>
                  <a:cubicBezTo>
                    <a:pt x="7058" y="11404"/>
                    <a:pt x="7058" y="14355"/>
                    <a:pt x="6917" y="16166"/>
                  </a:cubicBezTo>
                  <a:cubicBezTo>
                    <a:pt x="6777" y="17978"/>
                    <a:pt x="6496" y="18648"/>
                    <a:pt x="5795" y="18783"/>
                  </a:cubicBezTo>
                  <a:cubicBezTo>
                    <a:pt x="5094" y="18917"/>
                    <a:pt x="3972" y="18514"/>
                    <a:pt x="3270" y="17978"/>
                  </a:cubicBezTo>
                  <a:cubicBezTo>
                    <a:pt x="2569" y="17441"/>
                    <a:pt x="2289" y="16770"/>
                    <a:pt x="1587" y="15764"/>
                  </a:cubicBezTo>
                  <a:cubicBezTo>
                    <a:pt x="886" y="14758"/>
                    <a:pt x="-236" y="13416"/>
                    <a:pt x="45" y="12745"/>
                  </a:cubicBezTo>
                  <a:cubicBezTo>
                    <a:pt x="325" y="12075"/>
                    <a:pt x="2008" y="12075"/>
                    <a:pt x="4252" y="11873"/>
                  </a:cubicBezTo>
                  <a:cubicBezTo>
                    <a:pt x="6496" y="11672"/>
                    <a:pt x="9302" y="11270"/>
                    <a:pt x="12107" y="9861"/>
                  </a:cubicBezTo>
                  <a:cubicBezTo>
                    <a:pt x="14912" y="8452"/>
                    <a:pt x="17717" y="6037"/>
                    <a:pt x="19260" y="4427"/>
                  </a:cubicBezTo>
                  <a:cubicBezTo>
                    <a:pt x="20803" y="2817"/>
                    <a:pt x="21083" y="2012"/>
                    <a:pt x="21083" y="2080"/>
                  </a:cubicBezTo>
                  <a:cubicBezTo>
                    <a:pt x="21083" y="2147"/>
                    <a:pt x="20803" y="3086"/>
                    <a:pt x="20242" y="5098"/>
                  </a:cubicBezTo>
                  <a:cubicBezTo>
                    <a:pt x="19681" y="7111"/>
                    <a:pt x="18839" y="10196"/>
                    <a:pt x="18138" y="12812"/>
                  </a:cubicBezTo>
                  <a:cubicBezTo>
                    <a:pt x="17437" y="15429"/>
                    <a:pt x="16876" y="17575"/>
                    <a:pt x="16735" y="19051"/>
                  </a:cubicBezTo>
                  <a:cubicBezTo>
                    <a:pt x="16595" y="20527"/>
                    <a:pt x="16876" y="21332"/>
                    <a:pt x="17717" y="21466"/>
                  </a:cubicBezTo>
                  <a:cubicBezTo>
                    <a:pt x="18559" y="21600"/>
                    <a:pt x="19961" y="21063"/>
                    <a:pt x="21364" y="20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10365017" y="5975350"/>
              <a:ext cx="52406" cy="76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8" h="21164" fill="norm" stroke="1" extrusionOk="0">
                  <a:moveTo>
                    <a:pt x="5972" y="10508"/>
                  </a:moveTo>
                  <a:cubicBezTo>
                    <a:pt x="6803" y="7589"/>
                    <a:pt x="7634" y="4670"/>
                    <a:pt x="6388" y="4086"/>
                  </a:cubicBezTo>
                  <a:cubicBezTo>
                    <a:pt x="5141" y="3503"/>
                    <a:pt x="1818" y="5254"/>
                    <a:pt x="572" y="8173"/>
                  </a:cubicBezTo>
                  <a:cubicBezTo>
                    <a:pt x="-674" y="11092"/>
                    <a:pt x="157" y="15178"/>
                    <a:pt x="2649" y="17805"/>
                  </a:cubicBezTo>
                  <a:cubicBezTo>
                    <a:pt x="5141" y="20432"/>
                    <a:pt x="9295" y="21600"/>
                    <a:pt x="12618" y="21016"/>
                  </a:cubicBezTo>
                  <a:cubicBezTo>
                    <a:pt x="15941" y="20432"/>
                    <a:pt x="18434" y="18097"/>
                    <a:pt x="19680" y="15470"/>
                  </a:cubicBezTo>
                  <a:cubicBezTo>
                    <a:pt x="20926" y="12843"/>
                    <a:pt x="20926" y="9924"/>
                    <a:pt x="19264" y="7297"/>
                  </a:cubicBezTo>
                  <a:cubicBezTo>
                    <a:pt x="17603" y="4670"/>
                    <a:pt x="14280" y="2335"/>
                    <a:pt x="1095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10583797" y="5670550"/>
              <a:ext cx="82188" cy="574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64" fill="norm" stroke="1" extrusionOk="0">
                  <a:moveTo>
                    <a:pt x="21505" y="0"/>
                  </a:moveTo>
                  <a:cubicBezTo>
                    <a:pt x="19843" y="715"/>
                    <a:pt x="18182" y="1429"/>
                    <a:pt x="15967" y="2978"/>
                  </a:cubicBezTo>
                  <a:cubicBezTo>
                    <a:pt x="13751" y="4526"/>
                    <a:pt x="10982" y="6909"/>
                    <a:pt x="8490" y="9569"/>
                  </a:cubicBezTo>
                  <a:cubicBezTo>
                    <a:pt x="5997" y="12229"/>
                    <a:pt x="3782" y="15168"/>
                    <a:pt x="2397" y="17074"/>
                  </a:cubicBezTo>
                  <a:cubicBezTo>
                    <a:pt x="1013" y="18979"/>
                    <a:pt x="459" y="19853"/>
                    <a:pt x="182" y="20488"/>
                  </a:cubicBezTo>
                  <a:cubicBezTo>
                    <a:pt x="-95" y="21124"/>
                    <a:pt x="-95" y="21521"/>
                    <a:pt x="459" y="21560"/>
                  </a:cubicBezTo>
                  <a:cubicBezTo>
                    <a:pt x="1013" y="21600"/>
                    <a:pt x="2120" y="21282"/>
                    <a:pt x="3228" y="20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10818333" y="5762535"/>
              <a:ext cx="215952" cy="390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547" fill="norm" stroke="1" extrusionOk="0">
                  <a:moveTo>
                    <a:pt x="2521" y="881"/>
                  </a:moveTo>
                  <a:cubicBezTo>
                    <a:pt x="3150" y="414"/>
                    <a:pt x="3779" y="-53"/>
                    <a:pt x="4199" y="5"/>
                  </a:cubicBezTo>
                  <a:cubicBezTo>
                    <a:pt x="4618" y="64"/>
                    <a:pt x="4828" y="648"/>
                    <a:pt x="4723" y="2749"/>
                  </a:cubicBezTo>
                  <a:cubicBezTo>
                    <a:pt x="4618" y="4851"/>
                    <a:pt x="4199" y="8470"/>
                    <a:pt x="3884" y="11272"/>
                  </a:cubicBezTo>
                  <a:cubicBezTo>
                    <a:pt x="3570" y="14075"/>
                    <a:pt x="3360" y="16059"/>
                    <a:pt x="3045" y="17461"/>
                  </a:cubicBezTo>
                  <a:cubicBezTo>
                    <a:pt x="2731" y="18862"/>
                    <a:pt x="2312" y="19679"/>
                    <a:pt x="2102" y="19679"/>
                  </a:cubicBezTo>
                  <a:cubicBezTo>
                    <a:pt x="1892" y="19679"/>
                    <a:pt x="1892" y="18862"/>
                    <a:pt x="1682" y="17928"/>
                  </a:cubicBezTo>
                  <a:cubicBezTo>
                    <a:pt x="1473" y="16993"/>
                    <a:pt x="1053" y="15943"/>
                    <a:pt x="634" y="15009"/>
                  </a:cubicBezTo>
                  <a:cubicBezTo>
                    <a:pt x="214" y="14075"/>
                    <a:pt x="-205" y="13257"/>
                    <a:pt x="110" y="12907"/>
                  </a:cubicBezTo>
                  <a:cubicBezTo>
                    <a:pt x="424" y="12557"/>
                    <a:pt x="1473" y="12673"/>
                    <a:pt x="3570" y="12206"/>
                  </a:cubicBezTo>
                  <a:cubicBezTo>
                    <a:pt x="5667" y="11739"/>
                    <a:pt x="8812" y="10689"/>
                    <a:pt x="11748" y="9112"/>
                  </a:cubicBezTo>
                  <a:cubicBezTo>
                    <a:pt x="14684" y="7536"/>
                    <a:pt x="17411" y="5435"/>
                    <a:pt x="19088" y="4150"/>
                  </a:cubicBezTo>
                  <a:cubicBezTo>
                    <a:pt x="20766" y="2866"/>
                    <a:pt x="21395" y="2399"/>
                    <a:pt x="21395" y="2516"/>
                  </a:cubicBezTo>
                  <a:cubicBezTo>
                    <a:pt x="21395" y="2632"/>
                    <a:pt x="20766" y="3333"/>
                    <a:pt x="19927" y="5318"/>
                  </a:cubicBezTo>
                  <a:cubicBezTo>
                    <a:pt x="19088" y="7303"/>
                    <a:pt x="18040" y="10572"/>
                    <a:pt x="17515" y="13491"/>
                  </a:cubicBezTo>
                  <a:cubicBezTo>
                    <a:pt x="16991" y="16410"/>
                    <a:pt x="16991" y="18978"/>
                    <a:pt x="16991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11051082" y="6032500"/>
              <a:ext cx="47834" cy="103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9" h="21600" fill="norm" stroke="1" extrusionOk="0">
                  <a:moveTo>
                    <a:pt x="11758" y="3967"/>
                  </a:moveTo>
                  <a:cubicBezTo>
                    <a:pt x="8158" y="5731"/>
                    <a:pt x="4558" y="7494"/>
                    <a:pt x="2308" y="10139"/>
                  </a:cubicBezTo>
                  <a:cubicBezTo>
                    <a:pt x="58" y="12784"/>
                    <a:pt x="-842" y="16310"/>
                    <a:pt x="958" y="18514"/>
                  </a:cubicBezTo>
                  <a:cubicBezTo>
                    <a:pt x="2758" y="20718"/>
                    <a:pt x="7258" y="21600"/>
                    <a:pt x="11758" y="21600"/>
                  </a:cubicBezTo>
                  <a:cubicBezTo>
                    <a:pt x="16258" y="21600"/>
                    <a:pt x="20758" y="20718"/>
                    <a:pt x="20308" y="16971"/>
                  </a:cubicBezTo>
                  <a:cubicBezTo>
                    <a:pt x="19858" y="13224"/>
                    <a:pt x="14458" y="6612"/>
                    <a:pt x="905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11485754" y="5727700"/>
              <a:ext cx="456581" cy="406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517" fill="norm" stroke="1" extrusionOk="0">
                  <a:moveTo>
                    <a:pt x="7105" y="0"/>
                  </a:moveTo>
                  <a:cubicBezTo>
                    <a:pt x="5718" y="3134"/>
                    <a:pt x="4331" y="6267"/>
                    <a:pt x="3340" y="9121"/>
                  </a:cubicBezTo>
                  <a:cubicBezTo>
                    <a:pt x="2349" y="11975"/>
                    <a:pt x="1755" y="14549"/>
                    <a:pt x="1457" y="16228"/>
                  </a:cubicBezTo>
                  <a:cubicBezTo>
                    <a:pt x="1160" y="17907"/>
                    <a:pt x="1160" y="18690"/>
                    <a:pt x="1259" y="19362"/>
                  </a:cubicBezTo>
                  <a:cubicBezTo>
                    <a:pt x="1358" y="20033"/>
                    <a:pt x="1556" y="20593"/>
                    <a:pt x="1903" y="20984"/>
                  </a:cubicBezTo>
                  <a:cubicBezTo>
                    <a:pt x="2250" y="21376"/>
                    <a:pt x="2745" y="21600"/>
                    <a:pt x="3142" y="21488"/>
                  </a:cubicBezTo>
                  <a:cubicBezTo>
                    <a:pt x="3538" y="21376"/>
                    <a:pt x="3835" y="20928"/>
                    <a:pt x="3984" y="20089"/>
                  </a:cubicBezTo>
                  <a:cubicBezTo>
                    <a:pt x="4133" y="19250"/>
                    <a:pt x="4133" y="18019"/>
                    <a:pt x="3934" y="17179"/>
                  </a:cubicBezTo>
                  <a:cubicBezTo>
                    <a:pt x="3736" y="16340"/>
                    <a:pt x="3340" y="15892"/>
                    <a:pt x="2498" y="15221"/>
                  </a:cubicBezTo>
                  <a:cubicBezTo>
                    <a:pt x="1656" y="14549"/>
                    <a:pt x="367" y="13654"/>
                    <a:pt x="70" y="13094"/>
                  </a:cubicBezTo>
                  <a:cubicBezTo>
                    <a:pt x="-227" y="12535"/>
                    <a:pt x="467" y="12311"/>
                    <a:pt x="1309" y="12199"/>
                  </a:cubicBezTo>
                  <a:cubicBezTo>
                    <a:pt x="2151" y="12087"/>
                    <a:pt x="3142" y="12087"/>
                    <a:pt x="3885" y="12199"/>
                  </a:cubicBezTo>
                  <a:cubicBezTo>
                    <a:pt x="4628" y="12311"/>
                    <a:pt x="5123" y="12535"/>
                    <a:pt x="5569" y="13206"/>
                  </a:cubicBezTo>
                  <a:cubicBezTo>
                    <a:pt x="6015" y="13878"/>
                    <a:pt x="6412" y="14997"/>
                    <a:pt x="6610" y="15836"/>
                  </a:cubicBezTo>
                  <a:cubicBezTo>
                    <a:pt x="6808" y="16676"/>
                    <a:pt x="6808" y="17235"/>
                    <a:pt x="6758" y="17795"/>
                  </a:cubicBezTo>
                  <a:cubicBezTo>
                    <a:pt x="6709" y="18354"/>
                    <a:pt x="6610" y="18914"/>
                    <a:pt x="6312" y="19250"/>
                  </a:cubicBezTo>
                  <a:cubicBezTo>
                    <a:pt x="6015" y="19585"/>
                    <a:pt x="5520" y="19697"/>
                    <a:pt x="5223" y="19474"/>
                  </a:cubicBezTo>
                  <a:cubicBezTo>
                    <a:pt x="4925" y="19250"/>
                    <a:pt x="4826" y="18690"/>
                    <a:pt x="4975" y="17851"/>
                  </a:cubicBezTo>
                  <a:cubicBezTo>
                    <a:pt x="5123" y="17011"/>
                    <a:pt x="5520" y="15892"/>
                    <a:pt x="5867" y="15109"/>
                  </a:cubicBezTo>
                  <a:cubicBezTo>
                    <a:pt x="6213" y="14325"/>
                    <a:pt x="6511" y="13878"/>
                    <a:pt x="7006" y="13486"/>
                  </a:cubicBezTo>
                  <a:cubicBezTo>
                    <a:pt x="7501" y="13094"/>
                    <a:pt x="8195" y="12759"/>
                    <a:pt x="8591" y="12870"/>
                  </a:cubicBezTo>
                  <a:cubicBezTo>
                    <a:pt x="8988" y="12982"/>
                    <a:pt x="9087" y="13542"/>
                    <a:pt x="9136" y="14102"/>
                  </a:cubicBezTo>
                  <a:cubicBezTo>
                    <a:pt x="9186" y="14661"/>
                    <a:pt x="9186" y="15221"/>
                    <a:pt x="9186" y="15836"/>
                  </a:cubicBezTo>
                  <a:cubicBezTo>
                    <a:pt x="9186" y="16452"/>
                    <a:pt x="9186" y="17123"/>
                    <a:pt x="9384" y="17291"/>
                  </a:cubicBezTo>
                  <a:cubicBezTo>
                    <a:pt x="9582" y="17459"/>
                    <a:pt x="9979" y="17123"/>
                    <a:pt x="10276" y="16676"/>
                  </a:cubicBezTo>
                  <a:cubicBezTo>
                    <a:pt x="10573" y="16228"/>
                    <a:pt x="10771" y="15668"/>
                    <a:pt x="11019" y="15668"/>
                  </a:cubicBezTo>
                  <a:cubicBezTo>
                    <a:pt x="11267" y="15668"/>
                    <a:pt x="11564" y="16228"/>
                    <a:pt x="11911" y="16732"/>
                  </a:cubicBezTo>
                  <a:cubicBezTo>
                    <a:pt x="12257" y="17235"/>
                    <a:pt x="12654" y="17683"/>
                    <a:pt x="13199" y="17907"/>
                  </a:cubicBezTo>
                  <a:cubicBezTo>
                    <a:pt x="13744" y="18131"/>
                    <a:pt x="14437" y="18131"/>
                    <a:pt x="14982" y="17963"/>
                  </a:cubicBezTo>
                  <a:cubicBezTo>
                    <a:pt x="15527" y="17795"/>
                    <a:pt x="15923" y="17459"/>
                    <a:pt x="16270" y="16955"/>
                  </a:cubicBezTo>
                  <a:cubicBezTo>
                    <a:pt x="16617" y="16452"/>
                    <a:pt x="16914" y="15780"/>
                    <a:pt x="17162" y="15165"/>
                  </a:cubicBezTo>
                  <a:cubicBezTo>
                    <a:pt x="17410" y="14549"/>
                    <a:pt x="17608" y="13990"/>
                    <a:pt x="17459" y="13542"/>
                  </a:cubicBezTo>
                  <a:cubicBezTo>
                    <a:pt x="17311" y="13094"/>
                    <a:pt x="16815" y="12759"/>
                    <a:pt x="16320" y="12815"/>
                  </a:cubicBezTo>
                  <a:cubicBezTo>
                    <a:pt x="15824" y="12870"/>
                    <a:pt x="15329" y="13318"/>
                    <a:pt x="14933" y="13878"/>
                  </a:cubicBezTo>
                  <a:cubicBezTo>
                    <a:pt x="14536" y="14437"/>
                    <a:pt x="14239" y="15109"/>
                    <a:pt x="14090" y="15724"/>
                  </a:cubicBezTo>
                  <a:cubicBezTo>
                    <a:pt x="13942" y="16340"/>
                    <a:pt x="13942" y="16899"/>
                    <a:pt x="14090" y="17403"/>
                  </a:cubicBezTo>
                  <a:cubicBezTo>
                    <a:pt x="14239" y="17907"/>
                    <a:pt x="14536" y="18354"/>
                    <a:pt x="15775" y="18690"/>
                  </a:cubicBezTo>
                  <a:cubicBezTo>
                    <a:pt x="17013" y="19026"/>
                    <a:pt x="19193" y="19250"/>
                    <a:pt x="21373" y="19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11878834" y="5765800"/>
              <a:ext cx="141564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600" fill="norm" stroke="1" extrusionOk="0">
                  <a:moveTo>
                    <a:pt x="11109" y="0"/>
                  </a:moveTo>
                  <a:cubicBezTo>
                    <a:pt x="14194" y="1654"/>
                    <a:pt x="17280" y="3308"/>
                    <a:pt x="19131" y="5546"/>
                  </a:cubicBezTo>
                  <a:cubicBezTo>
                    <a:pt x="20983" y="7784"/>
                    <a:pt x="21600" y="10605"/>
                    <a:pt x="18206" y="13378"/>
                  </a:cubicBezTo>
                  <a:cubicBezTo>
                    <a:pt x="14811" y="16151"/>
                    <a:pt x="7406" y="1887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8157734" y="6667499"/>
              <a:ext cx="222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8138684" y="6807200"/>
              <a:ext cx="247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38" y="10800"/>
                    <a:pt x="1477" y="21600"/>
                    <a:pt x="3969" y="21600"/>
                  </a:cubicBezTo>
                  <a:cubicBezTo>
                    <a:pt x="6462" y="21600"/>
                    <a:pt x="10708" y="10800"/>
                    <a:pt x="13938" y="5400"/>
                  </a:cubicBezTo>
                  <a:cubicBezTo>
                    <a:pt x="17169" y="0"/>
                    <a:pt x="1938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10701789" y="6242843"/>
              <a:ext cx="1100846" cy="183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507" fill="norm" stroke="1" extrusionOk="0">
                  <a:moveTo>
                    <a:pt x="2776" y="2141"/>
                  </a:moveTo>
                  <a:cubicBezTo>
                    <a:pt x="2445" y="1397"/>
                    <a:pt x="2114" y="652"/>
                    <a:pt x="2135" y="279"/>
                  </a:cubicBezTo>
                  <a:cubicBezTo>
                    <a:pt x="2155" y="-93"/>
                    <a:pt x="2528" y="-93"/>
                    <a:pt x="3355" y="279"/>
                  </a:cubicBezTo>
                  <a:cubicBezTo>
                    <a:pt x="4183" y="652"/>
                    <a:pt x="5466" y="1397"/>
                    <a:pt x="6873" y="2017"/>
                  </a:cubicBezTo>
                  <a:cubicBezTo>
                    <a:pt x="8280" y="2638"/>
                    <a:pt x="9811" y="3135"/>
                    <a:pt x="11342" y="3507"/>
                  </a:cubicBezTo>
                  <a:cubicBezTo>
                    <a:pt x="12873" y="3879"/>
                    <a:pt x="14404" y="4128"/>
                    <a:pt x="15893" y="4500"/>
                  </a:cubicBezTo>
                  <a:cubicBezTo>
                    <a:pt x="17383" y="4873"/>
                    <a:pt x="18831" y="5369"/>
                    <a:pt x="19659" y="5617"/>
                  </a:cubicBezTo>
                  <a:cubicBezTo>
                    <a:pt x="20487" y="5866"/>
                    <a:pt x="20693" y="5866"/>
                    <a:pt x="20631" y="5741"/>
                  </a:cubicBezTo>
                  <a:cubicBezTo>
                    <a:pt x="20569" y="5617"/>
                    <a:pt x="20238" y="5369"/>
                    <a:pt x="19431" y="4997"/>
                  </a:cubicBezTo>
                  <a:cubicBezTo>
                    <a:pt x="18624" y="4624"/>
                    <a:pt x="17342" y="4128"/>
                    <a:pt x="15935" y="3631"/>
                  </a:cubicBezTo>
                  <a:cubicBezTo>
                    <a:pt x="14528" y="3135"/>
                    <a:pt x="12997" y="2638"/>
                    <a:pt x="11342" y="2390"/>
                  </a:cubicBezTo>
                  <a:cubicBezTo>
                    <a:pt x="9687" y="2141"/>
                    <a:pt x="7907" y="2141"/>
                    <a:pt x="6355" y="2141"/>
                  </a:cubicBezTo>
                  <a:cubicBezTo>
                    <a:pt x="4804" y="2141"/>
                    <a:pt x="3480" y="2141"/>
                    <a:pt x="2631" y="2266"/>
                  </a:cubicBezTo>
                  <a:cubicBezTo>
                    <a:pt x="1783" y="2390"/>
                    <a:pt x="1411" y="2638"/>
                    <a:pt x="1349" y="2762"/>
                  </a:cubicBezTo>
                  <a:cubicBezTo>
                    <a:pt x="1287" y="2886"/>
                    <a:pt x="1535" y="2886"/>
                    <a:pt x="2404" y="3259"/>
                  </a:cubicBezTo>
                  <a:cubicBezTo>
                    <a:pt x="3273" y="3631"/>
                    <a:pt x="4762" y="4376"/>
                    <a:pt x="6355" y="5245"/>
                  </a:cubicBezTo>
                  <a:cubicBezTo>
                    <a:pt x="7949" y="6114"/>
                    <a:pt x="9645" y="7107"/>
                    <a:pt x="11383" y="8224"/>
                  </a:cubicBezTo>
                  <a:cubicBezTo>
                    <a:pt x="13121" y="9341"/>
                    <a:pt x="14900" y="10583"/>
                    <a:pt x="16369" y="11700"/>
                  </a:cubicBezTo>
                  <a:cubicBezTo>
                    <a:pt x="17838" y="12817"/>
                    <a:pt x="18997" y="13810"/>
                    <a:pt x="19721" y="14555"/>
                  </a:cubicBezTo>
                  <a:cubicBezTo>
                    <a:pt x="20445" y="15300"/>
                    <a:pt x="20735" y="15797"/>
                    <a:pt x="20755" y="16169"/>
                  </a:cubicBezTo>
                  <a:cubicBezTo>
                    <a:pt x="20776" y="16541"/>
                    <a:pt x="20528" y="16790"/>
                    <a:pt x="19680" y="16790"/>
                  </a:cubicBezTo>
                  <a:cubicBezTo>
                    <a:pt x="18831" y="16790"/>
                    <a:pt x="17383" y="16541"/>
                    <a:pt x="15976" y="16169"/>
                  </a:cubicBezTo>
                  <a:cubicBezTo>
                    <a:pt x="14569" y="15797"/>
                    <a:pt x="13204" y="15300"/>
                    <a:pt x="11776" y="14804"/>
                  </a:cubicBezTo>
                  <a:cubicBezTo>
                    <a:pt x="10349" y="14307"/>
                    <a:pt x="8859" y="13810"/>
                    <a:pt x="7452" y="13438"/>
                  </a:cubicBezTo>
                  <a:cubicBezTo>
                    <a:pt x="6045" y="13066"/>
                    <a:pt x="4721" y="12817"/>
                    <a:pt x="3914" y="12569"/>
                  </a:cubicBezTo>
                  <a:cubicBezTo>
                    <a:pt x="3107" y="12321"/>
                    <a:pt x="2818" y="12073"/>
                    <a:pt x="2776" y="11948"/>
                  </a:cubicBezTo>
                  <a:cubicBezTo>
                    <a:pt x="2735" y="11824"/>
                    <a:pt x="2942" y="11824"/>
                    <a:pt x="3935" y="11824"/>
                  </a:cubicBezTo>
                  <a:cubicBezTo>
                    <a:pt x="4928" y="11824"/>
                    <a:pt x="6707" y="11824"/>
                    <a:pt x="8507" y="11824"/>
                  </a:cubicBezTo>
                  <a:cubicBezTo>
                    <a:pt x="10307" y="11824"/>
                    <a:pt x="12128" y="11824"/>
                    <a:pt x="13804" y="11948"/>
                  </a:cubicBezTo>
                  <a:cubicBezTo>
                    <a:pt x="15480" y="12073"/>
                    <a:pt x="17011" y="12321"/>
                    <a:pt x="17569" y="12197"/>
                  </a:cubicBezTo>
                  <a:cubicBezTo>
                    <a:pt x="18128" y="12073"/>
                    <a:pt x="17714" y="11576"/>
                    <a:pt x="16762" y="11079"/>
                  </a:cubicBezTo>
                  <a:cubicBezTo>
                    <a:pt x="15811" y="10583"/>
                    <a:pt x="14321" y="10086"/>
                    <a:pt x="12707" y="9590"/>
                  </a:cubicBezTo>
                  <a:cubicBezTo>
                    <a:pt x="11093" y="9093"/>
                    <a:pt x="9355" y="8597"/>
                    <a:pt x="7762" y="8100"/>
                  </a:cubicBezTo>
                  <a:cubicBezTo>
                    <a:pt x="6169" y="7604"/>
                    <a:pt x="4721" y="7107"/>
                    <a:pt x="3873" y="6859"/>
                  </a:cubicBezTo>
                  <a:cubicBezTo>
                    <a:pt x="3024" y="6610"/>
                    <a:pt x="2776" y="6610"/>
                    <a:pt x="2776" y="6610"/>
                  </a:cubicBezTo>
                  <a:cubicBezTo>
                    <a:pt x="2776" y="6610"/>
                    <a:pt x="3024" y="6610"/>
                    <a:pt x="3997" y="6610"/>
                  </a:cubicBezTo>
                  <a:cubicBezTo>
                    <a:pt x="4969" y="6610"/>
                    <a:pt x="6666" y="6610"/>
                    <a:pt x="8342" y="6610"/>
                  </a:cubicBezTo>
                  <a:cubicBezTo>
                    <a:pt x="10018" y="6610"/>
                    <a:pt x="11673" y="6610"/>
                    <a:pt x="13349" y="6859"/>
                  </a:cubicBezTo>
                  <a:cubicBezTo>
                    <a:pt x="15024" y="7107"/>
                    <a:pt x="16721" y="7604"/>
                    <a:pt x="17673" y="7852"/>
                  </a:cubicBezTo>
                  <a:cubicBezTo>
                    <a:pt x="18624" y="8100"/>
                    <a:pt x="18831" y="8100"/>
                    <a:pt x="19162" y="8348"/>
                  </a:cubicBezTo>
                  <a:cubicBezTo>
                    <a:pt x="19493" y="8597"/>
                    <a:pt x="19949" y="9093"/>
                    <a:pt x="20031" y="9341"/>
                  </a:cubicBezTo>
                  <a:cubicBezTo>
                    <a:pt x="20114" y="9590"/>
                    <a:pt x="19824" y="9590"/>
                    <a:pt x="18852" y="9590"/>
                  </a:cubicBezTo>
                  <a:cubicBezTo>
                    <a:pt x="17880" y="9590"/>
                    <a:pt x="16224" y="9590"/>
                    <a:pt x="14714" y="9341"/>
                  </a:cubicBezTo>
                  <a:cubicBezTo>
                    <a:pt x="13204" y="9093"/>
                    <a:pt x="11838" y="8597"/>
                    <a:pt x="10411" y="8224"/>
                  </a:cubicBezTo>
                  <a:cubicBezTo>
                    <a:pt x="8983" y="7852"/>
                    <a:pt x="7493" y="7604"/>
                    <a:pt x="5921" y="7355"/>
                  </a:cubicBezTo>
                  <a:cubicBezTo>
                    <a:pt x="4349" y="7107"/>
                    <a:pt x="2693" y="6859"/>
                    <a:pt x="1762" y="6735"/>
                  </a:cubicBezTo>
                  <a:cubicBezTo>
                    <a:pt x="831" y="6610"/>
                    <a:pt x="624" y="6610"/>
                    <a:pt x="397" y="6610"/>
                  </a:cubicBezTo>
                  <a:cubicBezTo>
                    <a:pt x="169" y="6610"/>
                    <a:pt x="-79" y="6610"/>
                    <a:pt x="24" y="6362"/>
                  </a:cubicBezTo>
                  <a:cubicBezTo>
                    <a:pt x="128" y="6114"/>
                    <a:pt x="583" y="5617"/>
                    <a:pt x="1535" y="5245"/>
                  </a:cubicBezTo>
                  <a:cubicBezTo>
                    <a:pt x="2487" y="4873"/>
                    <a:pt x="3935" y="4624"/>
                    <a:pt x="5569" y="4500"/>
                  </a:cubicBezTo>
                  <a:cubicBezTo>
                    <a:pt x="7204" y="4376"/>
                    <a:pt x="9024" y="4376"/>
                    <a:pt x="10824" y="4376"/>
                  </a:cubicBezTo>
                  <a:cubicBezTo>
                    <a:pt x="12624" y="4376"/>
                    <a:pt x="14404" y="4376"/>
                    <a:pt x="15624" y="4376"/>
                  </a:cubicBezTo>
                  <a:cubicBezTo>
                    <a:pt x="16845" y="4376"/>
                    <a:pt x="17507" y="4376"/>
                    <a:pt x="18087" y="4624"/>
                  </a:cubicBezTo>
                  <a:cubicBezTo>
                    <a:pt x="18666" y="4873"/>
                    <a:pt x="19162" y="5369"/>
                    <a:pt x="19245" y="5617"/>
                  </a:cubicBezTo>
                  <a:cubicBezTo>
                    <a:pt x="19328" y="5866"/>
                    <a:pt x="18997" y="5866"/>
                    <a:pt x="18149" y="5741"/>
                  </a:cubicBezTo>
                  <a:cubicBezTo>
                    <a:pt x="17300" y="5617"/>
                    <a:pt x="15935" y="5369"/>
                    <a:pt x="14549" y="4997"/>
                  </a:cubicBezTo>
                  <a:cubicBezTo>
                    <a:pt x="13162" y="4624"/>
                    <a:pt x="11755" y="4128"/>
                    <a:pt x="10162" y="3631"/>
                  </a:cubicBezTo>
                  <a:cubicBezTo>
                    <a:pt x="8569" y="3135"/>
                    <a:pt x="6790" y="2638"/>
                    <a:pt x="5383" y="2266"/>
                  </a:cubicBezTo>
                  <a:cubicBezTo>
                    <a:pt x="3976" y="1893"/>
                    <a:pt x="2942" y="1645"/>
                    <a:pt x="2259" y="1521"/>
                  </a:cubicBezTo>
                  <a:cubicBezTo>
                    <a:pt x="1576" y="1397"/>
                    <a:pt x="1245" y="1397"/>
                    <a:pt x="1245" y="1397"/>
                  </a:cubicBezTo>
                  <a:cubicBezTo>
                    <a:pt x="1245" y="1397"/>
                    <a:pt x="1576" y="1397"/>
                    <a:pt x="2549" y="1521"/>
                  </a:cubicBezTo>
                  <a:cubicBezTo>
                    <a:pt x="3521" y="1645"/>
                    <a:pt x="5135" y="1893"/>
                    <a:pt x="6790" y="2514"/>
                  </a:cubicBezTo>
                  <a:cubicBezTo>
                    <a:pt x="8445" y="3135"/>
                    <a:pt x="10142" y="4128"/>
                    <a:pt x="11818" y="5369"/>
                  </a:cubicBezTo>
                  <a:cubicBezTo>
                    <a:pt x="13493" y="6610"/>
                    <a:pt x="15149" y="8100"/>
                    <a:pt x="16080" y="8969"/>
                  </a:cubicBezTo>
                  <a:cubicBezTo>
                    <a:pt x="17011" y="9838"/>
                    <a:pt x="17218" y="10086"/>
                    <a:pt x="17466" y="10707"/>
                  </a:cubicBezTo>
                  <a:cubicBezTo>
                    <a:pt x="17714" y="11328"/>
                    <a:pt x="18004" y="12321"/>
                    <a:pt x="18045" y="13066"/>
                  </a:cubicBezTo>
                  <a:cubicBezTo>
                    <a:pt x="18087" y="13810"/>
                    <a:pt x="17880" y="14307"/>
                    <a:pt x="16887" y="14555"/>
                  </a:cubicBezTo>
                  <a:cubicBezTo>
                    <a:pt x="15893" y="14804"/>
                    <a:pt x="14114" y="14804"/>
                    <a:pt x="12459" y="14804"/>
                  </a:cubicBezTo>
                  <a:cubicBezTo>
                    <a:pt x="10804" y="14804"/>
                    <a:pt x="9273" y="14804"/>
                    <a:pt x="7721" y="14555"/>
                  </a:cubicBezTo>
                  <a:cubicBezTo>
                    <a:pt x="6169" y="14307"/>
                    <a:pt x="4597" y="13810"/>
                    <a:pt x="3707" y="13562"/>
                  </a:cubicBezTo>
                  <a:cubicBezTo>
                    <a:pt x="2818" y="13314"/>
                    <a:pt x="2611" y="13314"/>
                    <a:pt x="3335" y="13314"/>
                  </a:cubicBezTo>
                  <a:cubicBezTo>
                    <a:pt x="4059" y="13314"/>
                    <a:pt x="5714" y="13314"/>
                    <a:pt x="7245" y="13562"/>
                  </a:cubicBezTo>
                  <a:cubicBezTo>
                    <a:pt x="8776" y="13810"/>
                    <a:pt x="10183" y="14307"/>
                    <a:pt x="11590" y="14928"/>
                  </a:cubicBezTo>
                  <a:cubicBezTo>
                    <a:pt x="12997" y="15548"/>
                    <a:pt x="14404" y="16293"/>
                    <a:pt x="15252" y="16914"/>
                  </a:cubicBezTo>
                  <a:cubicBezTo>
                    <a:pt x="16100" y="17535"/>
                    <a:pt x="16390" y="18031"/>
                    <a:pt x="16390" y="18404"/>
                  </a:cubicBezTo>
                  <a:cubicBezTo>
                    <a:pt x="16390" y="18776"/>
                    <a:pt x="16100" y="19024"/>
                    <a:pt x="15211" y="19024"/>
                  </a:cubicBezTo>
                  <a:cubicBezTo>
                    <a:pt x="14321" y="19024"/>
                    <a:pt x="12831" y="18776"/>
                    <a:pt x="11300" y="18279"/>
                  </a:cubicBezTo>
                  <a:cubicBezTo>
                    <a:pt x="9769" y="17783"/>
                    <a:pt x="8197" y="17038"/>
                    <a:pt x="6604" y="16169"/>
                  </a:cubicBezTo>
                  <a:cubicBezTo>
                    <a:pt x="5011" y="15300"/>
                    <a:pt x="3397" y="14307"/>
                    <a:pt x="2424" y="13562"/>
                  </a:cubicBezTo>
                  <a:cubicBezTo>
                    <a:pt x="1452" y="12817"/>
                    <a:pt x="1121" y="12321"/>
                    <a:pt x="1100" y="11824"/>
                  </a:cubicBezTo>
                  <a:cubicBezTo>
                    <a:pt x="1080" y="11328"/>
                    <a:pt x="1369" y="10831"/>
                    <a:pt x="2383" y="10335"/>
                  </a:cubicBezTo>
                  <a:cubicBezTo>
                    <a:pt x="3397" y="9838"/>
                    <a:pt x="5135" y="9341"/>
                    <a:pt x="6831" y="9093"/>
                  </a:cubicBezTo>
                  <a:cubicBezTo>
                    <a:pt x="8528" y="8845"/>
                    <a:pt x="10183" y="8845"/>
                    <a:pt x="11859" y="9466"/>
                  </a:cubicBezTo>
                  <a:cubicBezTo>
                    <a:pt x="13535" y="10086"/>
                    <a:pt x="15231" y="11328"/>
                    <a:pt x="16845" y="13438"/>
                  </a:cubicBezTo>
                  <a:cubicBezTo>
                    <a:pt x="18459" y="15548"/>
                    <a:pt x="19990" y="18528"/>
                    <a:pt x="21521" y="21507"/>
                  </a:cubicBezTo>
                </a:path>
              </a:pathLst>
            </a:custGeom>
            <a:noFill/>
            <a:ln w="12700" cap="rnd">
              <a:solidFill>
                <a:srgbClr val="FEFB4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11400467" y="2098386"/>
              <a:ext cx="1059446" cy="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298" fill="norm" stroke="1" extrusionOk="0">
                  <a:moveTo>
                    <a:pt x="2759" y="19525"/>
                  </a:moveTo>
                  <a:cubicBezTo>
                    <a:pt x="3751" y="17056"/>
                    <a:pt x="4743" y="14587"/>
                    <a:pt x="5950" y="12119"/>
                  </a:cubicBezTo>
                  <a:cubicBezTo>
                    <a:pt x="7157" y="9650"/>
                    <a:pt x="8580" y="7182"/>
                    <a:pt x="10002" y="5947"/>
                  </a:cubicBezTo>
                  <a:cubicBezTo>
                    <a:pt x="11425" y="4713"/>
                    <a:pt x="12848" y="4713"/>
                    <a:pt x="13063" y="4713"/>
                  </a:cubicBezTo>
                  <a:cubicBezTo>
                    <a:pt x="13279" y="4713"/>
                    <a:pt x="12287" y="4713"/>
                    <a:pt x="11016" y="4713"/>
                  </a:cubicBezTo>
                  <a:cubicBezTo>
                    <a:pt x="9744" y="4713"/>
                    <a:pt x="8192" y="4713"/>
                    <a:pt x="7286" y="4713"/>
                  </a:cubicBezTo>
                  <a:cubicBezTo>
                    <a:pt x="6381" y="4713"/>
                    <a:pt x="6122" y="4713"/>
                    <a:pt x="5885" y="5022"/>
                  </a:cubicBezTo>
                  <a:cubicBezTo>
                    <a:pt x="5648" y="5330"/>
                    <a:pt x="5432" y="5947"/>
                    <a:pt x="5432" y="6256"/>
                  </a:cubicBezTo>
                  <a:cubicBezTo>
                    <a:pt x="5432" y="6565"/>
                    <a:pt x="5648" y="6565"/>
                    <a:pt x="6575" y="5947"/>
                  </a:cubicBezTo>
                  <a:cubicBezTo>
                    <a:pt x="7502" y="5330"/>
                    <a:pt x="9140" y="4096"/>
                    <a:pt x="10757" y="3479"/>
                  </a:cubicBezTo>
                  <a:cubicBezTo>
                    <a:pt x="12374" y="2862"/>
                    <a:pt x="13969" y="2862"/>
                    <a:pt x="14874" y="2862"/>
                  </a:cubicBezTo>
                  <a:cubicBezTo>
                    <a:pt x="15780" y="2862"/>
                    <a:pt x="15995" y="2862"/>
                    <a:pt x="15995" y="3170"/>
                  </a:cubicBezTo>
                  <a:cubicBezTo>
                    <a:pt x="15995" y="3479"/>
                    <a:pt x="15780" y="4096"/>
                    <a:pt x="14810" y="5022"/>
                  </a:cubicBezTo>
                  <a:cubicBezTo>
                    <a:pt x="13840" y="5947"/>
                    <a:pt x="12115" y="7182"/>
                    <a:pt x="10498" y="8416"/>
                  </a:cubicBezTo>
                  <a:cubicBezTo>
                    <a:pt x="8881" y="9650"/>
                    <a:pt x="7372" y="10885"/>
                    <a:pt x="6144" y="11810"/>
                  </a:cubicBezTo>
                  <a:cubicBezTo>
                    <a:pt x="4915" y="12736"/>
                    <a:pt x="3966" y="13353"/>
                    <a:pt x="3255" y="13970"/>
                  </a:cubicBezTo>
                  <a:cubicBezTo>
                    <a:pt x="2544" y="14587"/>
                    <a:pt x="2069" y="15205"/>
                    <a:pt x="1983" y="15513"/>
                  </a:cubicBezTo>
                  <a:cubicBezTo>
                    <a:pt x="1897" y="15822"/>
                    <a:pt x="2199" y="15822"/>
                    <a:pt x="3147" y="14896"/>
                  </a:cubicBezTo>
                  <a:cubicBezTo>
                    <a:pt x="4096" y="13970"/>
                    <a:pt x="5691" y="12119"/>
                    <a:pt x="7286" y="10576"/>
                  </a:cubicBezTo>
                  <a:cubicBezTo>
                    <a:pt x="8881" y="9033"/>
                    <a:pt x="10477" y="7799"/>
                    <a:pt x="12050" y="7182"/>
                  </a:cubicBezTo>
                  <a:cubicBezTo>
                    <a:pt x="13624" y="6565"/>
                    <a:pt x="15176" y="6565"/>
                    <a:pt x="16103" y="6873"/>
                  </a:cubicBezTo>
                  <a:cubicBezTo>
                    <a:pt x="17030" y="7182"/>
                    <a:pt x="17332" y="7799"/>
                    <a:pt x="17310" y="8107"/>
                  </a:cubicBezTo>
                  <a:cubicBezTo>
                    <a:pt x="17289" y="8416"/>
                    <a:pt x="16944" y="8416"/>
                    <a:pt x="15931" y="9033"/>
                  </a:cubicBezTo>
                  <a:cubicBezTo>
                    <a:pt x="14917" y="9650"/>
                    <a:pt x="13236" y="10885"/>
                    <a:pt x="11619" y="12119"/>
                  </a:cubicBezTo>
                  <a:cubicBezTo>
                    <a:pt x="10002" y="13353"/>
                    <a:pt x="8450" y="14587"/>
                    <a:pt x="7178" y="15513"/>
                  </a:cubicBezTo>
                  <a:cubicBezTo>
                    <a:pt x="5907" y="16439"/>
                    <a:pt x="4915" y="17056"/>
                    <a:pt x="5281" y="16439"/>
                  </a:cubicBezTo>
                  <a:cubicBezTo>
                    <a:pt x="5648" y="15822"/>
                    <a:pt x="7372" y="13970"/>
                    <a:pt x="9075" y="12736"/>
                  </a:cubicBezTo>
                  <a:cubicBezTo>
                    <a:pt x="10778" y="11502"/>
                    <a:pt x="12460" y="10885"/>
                    <a:pt x="13279" y="10576"/>
                  </a:cubicBezTo>
                  <a:cubicBezTo>
                    <a:pt x="14098" y="10267"/>
                    <a:pt x="14055" y="10267"/>
                    <a:pt x="13150" y="10267"/>
                  </a:cubicBezTo>
                  <a:cubicBezTo>
                    <a:pt x="12244" y="10267"/>
                    <a:pt x="10477" y="10267"/>
                    <a:pt x="8881" y="10576"/>
                  </a:cubicBezTo>
                  <a:cubicBezTo>
                    <a:pt x="7286" y="10885"/>
                    <a:pt x="5863" y="11502"/>
                    <a:pt x="4872" y="11810"/>
                  </a:cubicBezTo>
                  <a:cubicBezTo>
                    <a:pt x="3880" y="12119"/>
                    <a:pt x="3320" y="12119"/>
                    <a:pt x="3837" y="11193"/>
                  </a:cubicBezTo>
                  <a:cubicBezTo>
                    <a:pt x="4354" y="10267"/>
                    <a:pt x="5950" y="8416"/>
                    <a:pt x="7545" y="6873"/>
                  </a:cubicBezTo>
                  <a:cubicBezTo>
                    <a:pt x="9140" y="5330"/>
                    <a:pt x="10735" y="4096"/>
                    <a:pt x="12460" y="3479"/>
                  </a:cubicBezTo>
                  <a:cubicBezTo>
                    <a:pt x="14184" y="2862"/>
                    <a:pt x="16038" y="2862"/>
                    <a:pt x="16513" y="2862"/>
                  </a:cubicBezTo>
                  <a:cubicBezTo>
                    <a:pt x="16987" y="2862"/>
                    <a:pt x="16081" y="2862"/>
                    <a:pt x="14680" y="2862"/>
                  </a:cubicBezTo>
                  <a:cubicBezTo>
                    <a:pt x="13279" y="2862"/>
                    <a:pt x="11382" y="2862"/>
                    <a:pt x="9593" y="3170"/>
                  </a:cubicBezTo>
                  <a:cubicBezTo>
                    <a:pt x="7804" y="3479"/>
                    <a:pt x="6122" y="4096"/>
                    <a:pt x="5131" y="4713"/>
                  </a:cubicBezTo>
                  <a:cubicBezTo>
                    <a:pt x="4139" y="5330"/>
                    <a:pt x="3837" y="5947"/>
                    <a:pt x="3902" y="6256"/>
                  </a:cubicBezTo>
                  <a:cubicBezTo>
                    <a:pt x="3966" y="6565"/>
                    <a:pt x="4398" y="6565"/>
                    <a:pt x="5346" y="6256"/>
                  </a:cubicBezTo>
                  <a:cubicBezTo>
                    <a:pt x="6295" y="5947"/>
                    <a:pt x="7760" y="5330"/>
                    <a:pt x="9291" y="4713"/>
                  </a:cubicBezTo>
                  <a:cubicBezTo>
                    <a:pt x="10822" y="4096"/>
                    <a:pt x="12417" y="3479"/>
                    <a:pt x="13904" y="3170"/>
                  </a:cubicBezTo>
                  <a:cubicBezTo>
                    <a:pt x="15392" y="2862"/>
                    <a:pt x="16771" y="2862"/>
                    <a:pt x="16685" y="2862"/>
                  </a:cubicBezTo>
                  <a:cubicBezTo>
                    <a:pt x="16599" y="2862"/>
                    <a:pt x="15047" y="2862"/>
                    <a:pt x="13365" y="3170"/>
                  </a:cubicBezTo>
                  <a:cubicBezTo>
                    <a:pt x="11684" y="3479"/>
                    <a:pt x="9873" y="4096"/>
                    <a:pt x="8537" y="4713"/>
                  </a:cubicBezTo>
                  <a:cubicBezTo>
                    <a:pt x="7200" y="5330"/>
                    <a:pt x="6338" y="5947"/>
                    <a:pt x="5756" y="6565"/>
                  </a:cubicBezTo>
                  <a:cubicBezTo>
                    <a:pt x="5174" y="7182"/>
                    <a:pt x="4872" y="7799"/>
                    <a:pt x="4850" y="8416"/>
                  </a:cubicBezTo>
                  <a:cubicBezTo>
                    <a:pt x="4829" y="9033"/>
                    <a:pt x="5087" y="9650"/>
                    <a:pt x="6014" y="9650"/>
                  </a:cubicBezTo>
                  <a:cubicBezTo>
                    <a:pt x="6941" y="9650"/>
                    <a:pt x="8537" y="9033"/>
                    <a:pt x="10261" y="8725"/>
                  </a:cubicBezTo>
                  <a:cubicBezTo>
                    <a:pt x="11986" y="8416"/>
                    <a:pt x="13840" y="8416"/>
                    <a:pt x="14874" y="8416"/>
                  </a:cubicBezTo>
                  <a:cubicBezTo>
                    <a:pt x="15909" y="8416"/>
                    <a:pt x="16125" y="8416"/>
                    <a:pt x="16103" y="9342"/>
                  </a:cubicBezTo>
                  <a:cubicBezTo>
                    <a:pt x="16081" y="10267"/>
                    <a:pt x="15823" y="12119"/>
                    <a:pt x="14917" y="13662"/>
                  </a:cubicBezTo>
                  <a:cubicBezTo>
                    <a:pt x="14012" y="15205"/>
                    <a:pt x="12460" y="16439"/>
                    <a:pt x="10951" y="17365"/>
                  </a:cubicBezTo>
                  <a:cubicBezTo>
                    <a:pt x="9442" y="18290"/>
                    <a:pt x="7976" y="18907"/>
                    <a:pt x="6424" y="19525"/>
                  </a:cubicBezTo>
                  <a:cubicBezTo>
                    <a:pt x="4872" y="20142"/>
                    <a:pt x="3234" y="20759"/>
                    <a:pt x="2220" y="21067"/>
                  </a:cubicBezTo>
                  <a:cubicBezTo>
                    <a:pt x="1207" y="21376"/>
                    <a:pt x="819" y="21376"/>
                    <a:pt x="517" y="21067"/>
                  </a:cubicBezTo>
                  <a:cubicBezTo>
                    <a:pt x="216" y="20759"/>
                    <a:pt x="0" y="20142"/>
                    <a:pt x="0" y="19216"/>
                  </a:cubicBezTo>
                  <a:cubicBezTo>
                    <a:pt x="0" y="18290"/>
                    <a:pt x="216" y="17056"/>
                    <a:pt x="1143" y="15205"/>
                  </a:cubicBezTo>
                  <a:cubicBezTo>
                    <a:pt x="2069" y="13353"/>
                    <a:pt x="3708" y="10885"/>
                    <a:pt x="5303" y="8725"/>
                  </a:cubicBezTo>
                  <a:cubicBezTo>
                    <a:pt x="6898" y="6565"/>
                    <a:pt x="8450" y="4713"/>
                    <a:pt x="10046" y="3170"/>
                  </a:cubicBezTo>
                  <a:cubicBezTo>
                    <a:pt x="11641" y="1627"/>
                    <a:pt x="13279" y="393"/>
                    <a:pt x="14896" y="85"/>
                  </a:cubicBezTo>
                  <a:cubicBezTo>
                    <a:pt x="16513" y="-224"/>
                    <a:pt x="18108" y="393"/>
                    <a:pt x="19121" y="702"/>
                  </a:cubicBezTo>
                  <a:cubicBezTo>
                    <a:pt x="20134" y="1010"/>
                    <a:pt x="20565" y="1010"/>
                    <a:pt x="20932" y="1627"/>
                  </a:cubicBezTo>
                  <a:cubicBezTo>
                    <a:pt x="21298" y="2245"/>
                    <a:pt x="21600" y="3479"/>
                    <a:pt x="21578" y="4096"/>
                  </a:cubicBezTo>
                  <a:cubicBezTo>
                    <a:pt x="21557" y="4713"/>
                    <a:pt x="21212" y="4713"/>
                    <a:pt x="20134" y="4713"/>
                  </a:cubicBezTo>
                  <a:cubicBezTo>
                    <a:pt x="19056" y="4713"/>
                    <a:pt x="17246" y="4713"/>
                    <a:pt x="15543" y="5330"/>
                  </a:cubicBezTo>
                  <a:cubicBezTo>
                    <a:pt x="13840" y="5947"/>
                    <a:pt x="12244" y="7182"/>
                    <a:pt x="11253" y="8416"/>
                  </a:cubicBezTo>
                  <a:cubicBezTo>
                    <a:pt x="10261" y="9650"/>
                    <a:pt x="9873" y="10885"/>
                    <a:pt x="9571" y="12119"/>
                  </a:cubicBezTo>
                  <a:cubicBezTo>
                    <a:pt x="9269" y="13353"/>
                    <a:pt x="9054" y="14587"/>
                    <a:pt x="9183" y="13970"/>
                  </a:cubicBezTo>
                  <a:cubicBezTo>
                    <a:pt x="9313" y="13353"/>
                    <a:pt x="9787" y="10885"/>
                    <a:pt x="10584" y="9650"/>
                  </a:cubicBezTo>
                  <a:cubicBezTo>
                    <a:pt x="11382" y="8416"/>
                    <a:pt x="12503" y="8416"/>
                    <a:pt x="13150" y="9650"/>
                  </a:cubicBezTo>
                  <a:cubicBezTo>
                    <a:pt x="13796" y="10885"/>
                    <a:pt x="13969" y="13353"/>
                    <a:pt x="14141" y="15822"/>
                  </a:cubicBezTo>
                </a:path>
              </a:pathLst>
            </a:custGeom>
            <a:noFill/>
            <a:ln w="12700" cap="rnd">
              <a:solidFill>
                <a:srgbClr val="FEFB4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51" name="Line Line" descr="Line Lin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7275084" y="3746500"/>
              <a:ext cx="50801" cy="25400"/>
            </a:xfrm>
            <a:prstGeom prst="rect">
              <a:avLst/>
            </a:prstGeom>
            <a:effectLst/>
          </p:spPr>
        </p:pic>
        <p:pic>
          <p:nvPicPr>
            <p:cNvPr id="453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7231794" y="3506195"/>
              <a:ext cx="728585" cy="360955"/>
            </a:xfrm>
            <a:prstGeom prst="rect">
              <a:avLst/>
            </a:prstGeom>
            <a:effectLst/>
          </p:spPr>
        </p:pic>
        <p:pic>
          <p:nvPicPr>
            <p:cNvPr id="455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7210454" y="3766083"/>
              <a:ext cx="864987" cy="164567"/>
            </a:xfrm>
            <a:prstGeom prst="rect">
              <a:avLst/>
            </a:prstGeom>
            <a:effectLst/>
          </p:spPr>
        </p:pic>
        <p:pic>
          <p:nvPicPr>
            <p:cNvPr id="457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10799334" y="3214335"/>
              <a:ext cx="149473" cy="739027"/>
            </a:xfrm>
            <a:prstGeom prst="rect">
              <a:avLst/>
            </a:prstGeom>
            <a:effectLst/>
          </p:spPr>
        </p:pic>
        <p:pic>
          <p:nvPicPr>
            <p:cNvPr id="459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10930224" y="3319918"/>
              <a:ext cx="1091575" cy="648832"/>
            </a:xfrm>
            <a:prstGeom prst="rect">
              <a:avLst/>
            </a:prstGeom>
            <a:effectLst/>
          </p:spPr>
        </p:pic>
        <p:pic>
          <p:nvPicPr>
            <p:cNvPr id="461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10710434" y="3886200"/>
              <a:ext cx="1204799" cy="107950"/>
            </a:xfrm>
            <a:prstGeom prst="rect">
              <a:avLst/>
            </a:prstGeom>
            <a:effectLst/>
          </p:spPr>
        </p:pic>
        <p:pic>
          <p:nvPicPr>
            <p:cNvPr id="463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10926334" y="3457485"/>
              <a:ext cx="889001" cy="314415"/>
            </a:xfrm>
            <a:prstGeom prst="rect">
              <a:avLst/>
            </a:prstGeom>
            <a:effectLst/>
          </p:spPr>
        </p:pic>
        <p:sp>
          <p:nvSpPr>
            <p:cNvPr id="465" name="Line"/>
            <p:cNvSpPr/>
            <p:nvPr/>
          </p:nvSpPr>
          <p:spPr>
            <a:xfrm>
              <a:off x="8825854" y="6502400"/>
              <a:ext cx="189131" cy="168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239" fill="norm" stroke="1" extrusionOk="0">
                  <a:moveTo>
                    <a:pt x="20005" y="0"/>
                  </a:moveTo>
                  <a:cubicBezTo>
                    <a:pt x="16405" y="4533"/>
                    <a:pt x="12805" y="9067"/>
                    <a:pt x="10525" y="11733"/>
                  </a:cubicBezTo>
                  <a:cubicBezTo>
                    <a:pt x="8245" y="14400"/>
                    <a:pt x="7285" y="15200"/>
                    <a:pt x="6085" y="15867"/>
                  </a:cubicBezTo>
                  <a:cubicBezTo>
                    <a:pt x="4885" y="16533"/>
                    <a:pt x="3445" y="17067"/>
                    <a:pt x="2365" y="16800"/>
                  </a:cubicBezTo>
                  <a:cubicBezTo>
                    <a:pt x="1285" y="16533"/>
                    <a:pt x="565" y="15467"/>
                    <a:pt x="205" y="14267"/>
                  </a:cubicBezTo>
                  <a:cubicBezTo>
                    <a:pt x="-155" y="13067"/>
                    <a:pt x="-155" y="11733"/>
                    <a:pt x="1165" y="10533"/>
                  </a:cubicBezTo>
                  <a:cubicBezTo>
                    <a:pt x="2485" y="9333"/>
                    <a:pt x="5125" y="8267"/>
                    <a:pt x="7645" y="9333"/>
                  </a:cubicBezTo>
                  <a:cubicBezTo>
                    <a:pt x="10165" y="10400"/>
                    <a:pt x="12565" y="13600"/>
                    <a:pt x="14245" y="16133"/>
                  </a:cubicBezTo>
                  <a:cubicBezTo>
                    <a:pt x="15925" y="18667"/>
                    <a:pt x="16885" y="20533"/>
                    <a:pt x="17965" y="21067"/>
                  </a:cubicBezTo>
                  <a:cubicBezTo>
                    <a:pt x="19045" y="21600"/>
                    <a:pt x="20245" y="20800"/>
                    <a:pt x="21445" y="20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9014984" y="6521450"/>
              <a:ext cx="1333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764"/>
                    <a:pt x="12000" y="7527"/>
                    <a:pt x="8400" y="11127"/>
                  </a:cubicBezTo>
                  <a:cubicBezTo>
                    <a:pt x="4800" y="14727"/>
                    <a:pt x="2400" y="181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9063467" y="6712958"/>
              <a:ext cx="135668" cy="162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253" fill="norm" stroke="1" extrusionOk="0">
                  <a:moveTo>
                    <a:pt x="364" y="6514"/>
                  </a:moveTo>
                  <a:cubicBezTo>
                    <a:pt x="364" y="5130"/>
                    <a:pt x="364" y="3745"/>
                    <a:pt x="1028" y="2637"/>
                  </a:cubicBezTo>
                  <a:cubicBezTo>
                    <a:pt x="1693" y="1530"/>
                    <a:pt x="3022" y="699"/>
                    <a:pt x="4517" y="283"/>
                  </a:cubicBezTo>
                  <a:cubicBezTo>
                    <a:pt x="6013" y="-132"/>
                    <a:pt x="7674" y="-132"/>
                    <a:pt x="8671" y="560"/>
                  </a:cubicBezTo>
                  <a:cubicBezTo>
                    <a:pt x="9668" y="1253"/>
                    <a:pt x="10001" y="2637"/>
                    <a:pt x="9502" y="4714"/>
                  </a:cubicBezTo>
                  <a:cubicBezTo>
                    <a:pt x="9004" y="6791"/>
                    <a:pt x="7674" y="9560"/>
                    <a:pt x="5514" y="12468"/>
                  </a:cubicBezTo>
                  <a:cubicBezTo>
                    <a:pt x="3354" y="15376"/>
                    <a:pt x="364" y="18422"/>
                    <a:pt x="31" y="19945"/>
                  </a:cubicBezTo>
                  <a:cubicBezTo>
                    <a:pt x="-301" y="21468"/>
                    <a:pt x="2025" y="21468"/>
                    <a:pt x="6013" y="20914"/>
                  </a:cubicBezTo>
                  <a:cubicBezTo>
                    <a:pt x="10001" y="20360"/>
                    <a:pt x="15650" y="19253"/>
                    <a:pt x="21299" y="18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9313434" y="6661150"/>
              <a:ext cx="1905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9409626" y="6597650"/>
              <a:ext cx="18109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6000"/>
                    <a:pt x="1332" y="12000"/>
                    <a:pt x="132" y="15600"/>
                  </a:cubicBezTo>
                  <a:cubicBezTo>
                    <a:pt x="-1068" y="19200"/>
                    <a:pt x="6132" y="20400"/>
                    <a:pt x="133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9727192" y="6553200"/>
              <a:ext cx="145043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600" fill="norm" stroke="1" extrusionOk="0">
                  <a:moveTo>
                    <a:pt x="21451" y="0"/>
                  </a:moveTo>
                  <a:cubicBezTo>
                    <a:pt x="17694" y="4582"/>
                    <a:pt x="13938" y="9164"/>
                    <a:pt x="11590" y="12109"/>
                  </a:cubicBezTo>
                  <a:cubicBezTo>
                    <a:pt x="9242" y="15055"/>
                    <a:pt x="8303" y="16364"/>
                    <a:pt x="7051" y="17345"/>
                  </a:cubicBezTo>
                  <a:cubicBezTo>
                    <a:pt x="5799" y="18327"/>
                    <a:pt x="4234" y="18982"/>
                    <a:pt x="2981" y="18655"/>
                  </a:cubicBezTo>
                  <a:cubicBezTo>
                    <a:pt x="1729" y="18327"/>
                    <a:pt x="790" y="17018"/>
                    <a:pt x="321" y="15545"/>
                  </a:cubicBezTo>
                  <a:cubicBezTo>
                    <a:pt x="-149" y="14073"/>
                    <a:pt x="-149" y="12436"/>
                    <a:pt x="634" y="11455"/>
                  </a:cubicBezTo>
                  <a:cubicBezTo>
                    <a:pt x="1416" y="10473"/>
                    <a:pt x="2981" y="10145"/>
                    <a:pt x="5329" y="11455"/>
                  </a:cubicBezTo>
                  <a:cubicBezTo>
                    <a:pt x="7677" y="12764"/>
                    <a:pt x="10808" y="15709"/>
                    <a:pt x="12999" y="17673"/>
                  </a:cubicBezTo>
                  <a:cubicBezTo>
                    <a:pt x="15190" y="19636"/>
                    <a:pt x="16442" y="20618"/>
                    <a:pt x="176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9859534" y="6546850"/>
              <a:ext cx="1143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00" y="4741"/>
                    <a:pt x="11200" y="9483"/>
                    <a:pt x="7600" y="13083"/>
                  </a:cubicBezTo>
                  <a:cubicBezTo>
                    <a:pt x="4000" y="16683"/>
                    <a:pt x="2000" y="1914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9884934" y="6735573"/>
              <a:ext cx="228601" cy="166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4277"/>
                  </a:moveTo>
                  <a:cubicBezTo>
                    <a:pt x="800" y="2657"/>
                    <a:pt x="1600" y="1037"/>
                    <a:pt x="3100" y="362"/>
                  </a:cubicBezTo>
                  <a:cubicBezTo>
                    <a:pt x="4600" y="-313"/>
                    <a:pt x="6800" y="-43"/>
                    <a:pt x="8500" y="1172"/>
                  </a:cubicBezTo>
                  <a:cubicBezTo>
                    <a:pt x="10200" y="2387"/>
                    <a:pt x="11400" y="4547"/>
                    <a:pt x="11000" y="7247"/>
                  </a:cubicBezTo>
                  <a:cubicBezTo>
                    <a:pt x="10600" y="9947"/>
                    <a:pt x="8600" y="13187"/>
                    <a:pt x="6800" y="15617"/>
                  </a:cubicBezTo>
                  <a:cubicBezTo>
                    <a:pt x="5000" y="18047"/>
                    <a:pt x="3400" y="19667"/>
                    <a:pt x="3100" y="20477"/>
                  </a:cubicBezTo>
                  <a:cubicBezTo>
                    <a:pt x="2800" y="21287"/>
                    <a:pt x="3800" y="21287"/>
                    <a:pt x="7100" y="21017"/>
                  </a:cubicBezTo>
                  <a:cubicBezTo>
                    <a:pt x="10400" y="20747"/>
                    <a:pt x="16000" y="20207"/>
                    <a:pt x="21600" y="196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10411984" y="6775450"/>
              <a:ext cx="2349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22" y="4800"/>
                    <a:pt x="12843" y="9600"/>
                    <a:pt x="16443" y="13200"/>
                  </a:cubicBezTo>
                  <a:cubicBezTo>
                    <a:pt x="20043" y="16800"/>
                    <a:pt x="20822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10431034" y="6864350"/>
              <a:ext cx="222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10965442" y="6756400"/>
              <a:ext cx="284743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21524" y="0"/>
                  </a:moveTo>
                  <a:cubicBezTo>
                    <a:pt x="20724" y="0"/>
                    <a:pt x="19924" y="0"/>
                    <a:pt x="19364" y="529"/>
                  </a:cubicBezTo>
                  <a:cubicBezTo>
                    <a:pt x="18804" y="1059"/>
                    <a:pt x="18484" y="2118"/>
                    <a:pt x="16964" y="4553"/>
                  </a:cubicBezTo>
                  <a:cubicBezTo>
                    <a:pt x="15444" y="6988"/>
                    <a:pt x="12724" y="10800"/>
                    <a:pt x="10564" y="13129"/>
                  </a:cubicBezTo>
                  <a:cubicBezTo>
                    <a:pt x="8404" y="15459"/>
                    <a:pt x="6804" y="16306"/>
                    <a:pt x="5364" y="16729"/>
                  </a:cubicBezTo>
                  <a:cubicBezTo>
                    <a:pt x="3924" y="17153"/>
                    <a:pt x="2644" y="17153"/>
                    <a:pt x="1764" y="16729"/>
                  </a:cubicBezTo>
                  <a:cubicBezTo>
                    <a:pt x="884" y="16306"/>
                    <a:pt x="404" y="15459"/>
                    <a:pt x="164" y="14506"/>
                  </a:cubicBezTo>
                  <a:cubicBezTo>
                    <a:pt x="-76" y="13553"/>
                    <a:pt x="-76" y="12494"/>
                    <a:pt x="324" y="11541"/>
                  </a:cubicBezTo>
                  <a:cubicBezTo>
                    <a:pt x="724" y="10588"/>
                    <a:pt x="1524" y="9741"/>
                    <a:pt x="3444" y="9529"/>
                  </a:cubicBezTo>
                  <a:cubicBezTo>
                    <a:pt x="5364" y="9318"/>
                    <a:pt x="8404" y="9741"/>
                    <a:pt x="11044" y="11118"/>
                  </a:cubicBezTo>
                  <a:cubicBezTo>
                    <a:pt x="13684" y="12494"/>
                    <a:pt x="15924" y="14824"/>
                    <a:pt x="17044" y="16729"/>
                  </a:cubicBezTo>
                  <a:cubicBezTo>
                    <a:pt x="18164" y="18635"/>
                    <a:pt x="18164" y="20118"/>
                    <a:pt x="181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10843784" y="7162800"/>
              <a:ext cx="4508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9" y="2057"/>
                    <a:pt x="8518" y="4114"/>
                    <a:pt x="12118" y="7714"/>
                  </a:cubicBezTo>
                  <a:cubicBezTo>
                    <a:pt x="15718" y="11314"/>
                    <a:pt x="18659" y="164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10875534" y="7267293"/>
              <a:ext cx="4000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114" y="11375"/>
                    <a:pt x="8229" y="2735"/>
                    <a:pt x="11829" y="575"/>
                  </a:cubicBezTo>
                  <a:cubicBezTo>
                    <a:pt x="15429" y="-1585"/>
                    <a:pt x="18514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3" name="Drawing"/>
          <p:cNvGrpSpPr/>
          <p:nvPr/>
        </p:nvGrpSpPr>
        <p:grpSpPr>
          <a:xfrm>
            <a:off x="433815" y="1011766"/>
            <a:ext cx="12564635" cy="7541684"/>
            <a:chOff x="0" y="0"/>
            <a:chExt cx="12564634" cy="7541683"/>
          </a:xfrm>
        </p:grpSpPr>
        <p:sp>
          <p:nvSpPr>
            <p:cNvPr id="480" name="Line"/>
            <p:cNvSpPr/>
            <p:nvPr/>
          </p:nvSpPr>
          <p:spPr>
            <a:xfrm>
              <a:off x="1846098" y="1109133"/>
              <a:ext cx="75937" cy="2152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fill="norm" stroke="1" extrusionOk="0">
                  <a:moveTo>
                    <a:pt x="21525" y="0"/>
                  </a:moveTo>
                  <a:cubicBezTo>
                    <a:pt x="19125" y="64"/>
                    <a:pt x="16725" y="127"/>
                    <a:pt x="14625" y="329"/>
                  </a:cubicBezTo>
                  <a:cubicBezTo>
                    <a:pt x="12525" y="531"/>
                    <a:pt x="10725" y="871"/>
                    <a:pt x="8625" y="1455"/>
                  </a:cubicBezTo>
                  <a:cubicBezTo>
                    <a:pt x="6525" y="2039"/>
                    <a:pt x="4125" y="2867"/>
                    <a:pt x="2625" y="3664"/>
                  </a:cubicBezTo>
                  <a:cubicBezTo>
                    <a:pt x="1125" y="4460"/>
                    <a:pt x="525" y="5225"/>
                    <a:pt x="225" y="5989"/>
                  </a:cubicBezTo>
                  <a:cubicBezTo>
                    <a:pt x="-75" y="6754"/>
                    <a:pt x="-75" y="7519"/>
                    <a:pt x="225" y="8315"/>
                  </a:cubicBezTo>
                  <a:cubicBezTo>
                    <a:pt x="525" y="9112"/>
                    <a:pt x="1125" y="9940"/>
                    <a:pt x="1425" y="10811"/>
                  </a:cubicBezTo>
                  <a:cubicBezTo>
                    <a:pt x="1725" y="11681"/>
                    <a:pt x="1725" y="12595"/>
                    <a:pt x="1725" y="13423"/>
                  </a:cubicBezTo>
                  <a:cubicBezTo>
                    <a:pt x="1725" y="14251"/>
                    <a:pt x="1725" y="14995"/>
                    <a:pt x="2325" y="15706"/>
                  </a:cubicBezTo>
                  <a:cubicBezTo>
                    <a:pt x="2925" y="16418"/>
                    <a:pt x="4125" y="17097"/>
                    <a:pt x="5625" y="17756"/>
                  </a:cubicBezTo>
                  <a:cubicBezTo>
                    <a:pt x="7125" y="18414"/>
                    <a:pt x="8925" y="19051"/>
                    <a:pt x="10125" y="19688"/>
                  </a:cubicBezTo>
                  <a:cubicBezTo>
                    <a:pt x="11325" y="20326"/>
                    <a:pt x="11925" y="20963"/>
                    <a:pt x="125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1833134" y="1062150"/>
              <a:ext cx="3014134" cy="2424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0" fill="norm" stroke="1" extrusionOk="0">
                  <a:moveTo>
                    <a:pt x="182" y="1040"/>
                  </a:moveTo>
                  <a:cubicBezTo>
                    <a:pt x="470" y="964"/>
                    <a:pt x="758" y="889"/>
                    <a:pt x="1130" y="814"/>
                  </a:cubicBezTo>
                  <a:cubicBezTo>
                    <a:pt x="1502" y="738"/>
                    <a:pt x="1957" y="663"/>
                    <a:pt x="2389" y="606"/>
                  </a:cubicBezTo>
                  <a:cubicBezTo>
                    <a:pt x="2821" y="550"/>
                    <a:pt x="3231" y="512"/>
                    <a:pt x="3701" y="475"/>
                  </a:cubicBezTo>
                  <a:cubicBezTo>
                    <a:pt x="4171" y="437"/>
                    <a:pt x="4702" y="399"/>
                    <a:pt x="5226" y="362"/>
                  </a:cubicBezTo>
                  <a:cubicBezTo>
                    <a:pt x="5749" y="324"/>
                    <a:pt x="6265" y="286"/>
                    <a:pt x="6833" y="249"/>
                  </a:cubicBezTo>
                  <a:cubicBezTo>
                    <a:pt x="7402" y="211"/>
                    <a:pt x="8024" y="173"/>
                    <a:pt x="8631" y="145"/>
                  </a:cubicBezTo>
                  <a:cubicBezTo>
                    <a:pt x="9238" y="117"/>
                    <a:pt x="9829" y="98"/>
                    <a:pt x="10428" y="89"/>
                  </a:cubicBezTo>
                  <a:cubicBezTo>
                    <a:pt x="11028" y="79"/>
                    <a:pt x="11634" y="79"/>
                    <a:pt x="12226" y="89"/>
                  </a:cubicBezTo>
                  <a:cubicBezTo>
                    <a:pt x="12817" y="98"/>
                    <a:pt x="13394" y="117"/>
                    <a:pt x="14001" y="126"/>
                  </a:cubicBezTo>
                  <a:cubicBezTo>
                    <a:pt x="14607" y="136"/>
                    <a:pt x="15244" y="136"/>
                    <a:pt x="15844" y="126"/>
                  </a:cubicBezTo>
                  <a:cubicBezTo>
                    <a:pt x="16443" y="117"/>
                    <a:pt x="17004" y="98"/>
                    <a:pt x="17565" y="79"/>
                  </a:cubicBezTo>
                  <a:cubicBezTo>
                    <a:pt x="18126" y="60"/>
                    <a:pt x="18688" y="41"/>
                    <a:pt x="19173" y="32"/>
                  </a:cubicBezTo>
                  <a:cubicBezTo>
                    <a:pt x="19658" y="23"/>
                    <a:pt x="20068" y="23"/>
                    <a:pt x="20318" y="13"/>
                  </a:cubicBezTo>
                  <a:cubicBezTo>
                    <a:pt x="20569" y="4"/>
                    <a:pt x="20660" y="-15"/>
                    <a:pt x="20713" y="23"/>
                  </a:cubicBezTo>
                  <a:cubicBezTo>
                    <a:pt x="20766" y="60"/>
                    <a:pt x="20781" y="154"/>
                    <a:pt x="20811" y="456"/>
                  </a:cubicBezTo>
                  <a:cubicBezTo>
                    <a:pt x="20842" y="757"/>
                    <a:pt x="20887" y="1266"/>
                    <a:pt x="20925" y="1802"/>
                  </a:cubicBezTo>
                  <a:cubicBezTo>
                    <a:pt x="20963" y="2339"/>
                    <a:pt x="20993" y="2904"/>
                    <a:pt x="20993" y="3459"/>
                  </a:cubicBezTo>
                  <a:cubicBezTo>
                    <a:pt x="20993" y="4015"/>
                    <a:pt x="20963" y="4561"/>
                    <a:pt x="20925" y="5145"/>
                  </a:cubicBezTo>
                  <a:cubicBezTo>
                    <a:pt x="20887" y="5729"/>
                    <a:pt x="20842" y="6350"/>
                    <a:pt x="20826" y="7028"/>
                  </a:cubicBezTo>
                  <a:cubicBezTo>
                    <a:pt x="20811" y="7706"/>
                    <a:pt x="20826" y="8440"/>
                    <a:pt x="20842" y="9165"/>
                  </a:cubicBezTo>
                  <a:cubicBezTo>
                    <a:pt x="20857" y="9890"/>
                    <a:pt x="20872" y="10606"/>
                    <a:pt x="20879" y="11322"/>
                  </a:cubicBezTo>
                  <a:cubicBezTo>
                    <a:pt x="20887" y="12037"/>
                    <a:pt x="20887" y="12753"/>
                    <a:pt x="20910" y="13431"/>
                  </a:cubicBezTo>
                  <a:cubicBezTo>
                    <a:pt x="20933" y="14109"/>
                    <a:pt x="20978" y="14749"/>
                    <a:pt x="21031" y="15380"/>
                  </a:cubicBezTo>
                  <a:cubicBezTo>
                    <a:pt x="21084" y="16011"/>
                    <a:pt x="21145" y="16632"/>
                    <a:pt x="21183" y="17188"/>
                  </a:cubicBezTo>
                  <a:cubicBezTo>
                    <a:pt x="21221" y="17743"/>
                    <a:pt x="21236" y="18233"/>
                    <a:pt x="21297" y="18675"/>
                  </a:cubicBezTo>
                  <a:cubicBezTo>
                    <a:pt x="21357" y="19118"/>
                    <a:pt x="21463" y="19514"/>
                    <a:pt x="21524" y="19758"/>
                  </a:cubicBezTo>
                  <a:cubicBezTo>
                    <a:pt x="21585" y="20003"/>
                    <a:pt x="21600" y="20097"/>
                    <a:pt x="21600" y="20191"/>
                  </a:cubicBezTo>
                  <a:cubicBezTo>
                    <a:pt x="21600" y="20286"/>
                    <a:pt x="21585" y="20380"/>
                    <a:pt x="21479" y="20465"/>
                  </a:cubicBezTo>
                  <a:cubicBezTo>
                    <a:pt x="21372" y="20549"/>
                    <a:pt x="21175" y="20625"/>
                    <a:pt x="20864" y="20672"/>
                  </a:cubicBezTo>
                  <a:cubicBezTo>
                    <a:pt x="20553" y="20719"/>
                    <a:pt x="20129" y="20738"/>
                    <a:pt x="19613" y="20766"/>
                  </a:cubicBezTo>
                  <a:cubicBezTo>
                    <a:pt x="19097" y="20794"/>
                    <a:pt x="18490" y="20832"/>
                    <a:pt x="17944" y="20860"/>
                  </a:cubicBezTo>
                  <a:cubicBezTo>
                    <a:pt x="17398" y="20888"/>
                    <a:pt x="16913" y="20907"/>
                    <a:pt x="16405" y="20945"/>
                  </a:cubicBezTo>
                  <a:cubicBezTo>
                    <a:pt x="15897" y="20982"/>
                    <a:pt x="15366" y="21039"/>
                    <a:pt x="14827" y="21095"/>
                  </a:cubicBezTo>
                  <a:cubicBezTo>
                    <a:pt x="14289" y="21152"/>
                    <a:pt x="13743" y="21208"/>
                    <a:pt x="13204" y="21265"/>
                  </a:cubicBezTo>
                  <a:cubicBezTo>
                    <a:pt x="12666" y="21321"/>
                    <a:pt x="12135" y="21378"/>
                    <a:pt x="11634" y="21425"/>
                  </a:cubicBezTo>
                  <a:cubicBezTo>
                    <a:pt x="11134" y="21472"/>
                    <a:pt x="10663" y="21510"/>
                    <a:pt x="10102" y="21529"/>
                  </a:cubicBezTo>
                  <a:cubicBezTo>
                    <a:pt x="9541" y="21547"/>
                    <a:pt x="8889" y="21547"/>
                    <a:pt x="8237" y="21547"/>
                  </a:cubicBezTo>
                  <a:cubicBezTo>
                    <a:pt x="7584" y="21547"/>
                    <a:pt x="6932" y="21547"/>
                    <a:pt x="6356" y="21557"/>
                  </a:cubicBezTo>
                  <a:cubicBezTo>
                    <a:pt x="5779" y="21566"/>
                    <a:pt x="5279" y="21585"/>
                    <a:pt x="4771" y="21547"/>
                  </a:cubicBezTo>
                  <a:cubicBezTo>
                    <a:pt x="4262" y="21510"/>
                    <a:pt x="3747" y="21416"/>
                    <a:pt x="3314" y="21303"/>
                  </a:cubicBezTo>
                  <a:cubicBezTo>
                    <a:pt x="2882" y="21190"/>
                    <a:pt x="2533" y="21058"/>
                    <a:pt x="2169" y="20916"/>
                  </a:cubicBezTo>
                  <a:cubicBezTo>
                    <a:pt x="1805" y="20775"/>
                    <a:pt x="1426" y="20625"/>
                    <a:pt x="1198" y="20530"/>
                  </a:cubicBezTo>
                  <a:cubicBezTo>
                    <a:pt x="971" y="20436"/>
                    <a:pt x="895" y="20399"/>
                    <a:pt x="819" y="20314"/>
                  </a:cubicBezTo>
                  <a:cubicBezTo>
                    <a:pt x="743" y="20229"/>
                    <a:pt x="667" y="20097"/>
                    <a:pt x="592" y="20041"/>
                  </a:cubicBezTo>
                  <a:cubicBezTo>
                    <a:pt x="516" y="19984"/>
                    <a:pt x="440" y="20003"/>
                    <a:pt x="341" y="20060"/>
                  </a:cubicBezTo>
                  <a:cubicBezTo>
                    <a:pt x="243" y="20116"/>
                    <a:pt x="121" y="20210"/>
                    <a:pt x="0" y="203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3360027" y="1102783"/>
              <a:ext cx="102941" cy="2381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19234" y="0"/>
                  </a:moveTo>
                  <a:cubicBezTo>
                    <a:pt x="19675" y="595"/>
                    <a:pt x="20116" y="1190"/>
                    <a:pt x="20116" y="1843"/>
                  </a:cubicBezTo>
                  <a:cubicBezTo>
                    <a:pt x="20116" y="2496"/>
                    <a:pt x="19675" y="3206"/>
                    <a:pt x="19234" y="3926"/>
                  </a:cubicBezTo>
                  <a:cubicBezTo>
                    <a:pt x="18793" y="4646"/>
                    <a:pt x="18352" y="5376"/>
                    <a:pt x="18573" y="6077"/>
                  </a:cubicBezTo>
                  <a:cubicBezTo>
                    <a:pt x="18793" y="6778"/>
                    <a:pt x="19675" y="7450"/>
                    <a:pt x="20336" y="8150"/>
                  </a:cubicBezTo>
                  <a:cubicBezTo>
                    <a:pt x="20997" y="8851"/>
                    <a:pt x="21438" y="9581"/>
                    <a:pt x="21438" y="10253"/>
                  </a:cubicBezTo>
                  <a:cubicBezTo>
                    <a:pt x="21438" y="10925"/>
                    <a:pt x="20997" y="11539"/>
                    <a:pt x="20116" y="12115"/>
                  </a:cubicBezTo>
                  <a:cubicBezTo>
                    <a:pt x="19234" y="12691"/>
                    <a:pt x="17911" y="13229"/>
                    <a:pt x="16589" y="13757"/>
                  </a:cubicBezTo>
                  <a:cubicBezTo>
                    <a:pt x="15267" y="14285"/>
                    <a:pt x="13944" y="14803"/>
                    <a:pt x="12842" y="15398"/>
                  </a:cubicBezTo>
                  <a:cubicBezTo>
                    <a:pt x="11740" y="15994"/>
                    <a:pt x="10858" y="16666"/>
                    <a:pt x="9756" y="17232"/>
                  </a:cubicBezTo>
                  <a:cubicBezTo>
                    <a:pt x="8654" y="17798"/>
                    <a:pt x="7332" y="18259"/>
                    <a:pt x="6009" y="18653"/>
                  </a:cubicBezTo>
                  <a:cubicBezTo>
                    <a:pt x="4687" y="19046"/>
                    <a:pt x="3365" y="19373"/>
                    <a:pt x="2262" y="19728"/>
                  </a:cubicBezTo>
                  <a:cubicBezTo>
                    <a:pt x="1160" y="20083"/>
                    <a:pt x="279" y="20467"/>
                    <a:pt x="58" y="20784"/>
                  </a:cubicBezTo>
                  <a:cubicBezTo>
                    <a:pt x="-162" y="21101"/>
                    <a:pt x="279" y="21350"/>
                    <a:pt x="7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1769634" y="2226733"/>
              <a:ext cx="306949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fill="norm" stroke="1" extrusionOk="0">
                  <a:moveTo>
                    <a:pt x="0" y="21600"/>
                  </a:moveTo>
                  <a:cubicBezTo>
                    <a:pt x="342" y="19309"/>
                    <a:pt x="685" y="17018"/>
                    <a:pt x="1087" y="15382"/>
                  </a:cubicBezTo>
                  <a:cubicBezTo>
                    <a:pt x="1489" y="13745"/>
                    <a:pt x="1950" y="12764"/>
                    <a:pt x="2464" y="11782"/>
                  </a:cubicBezTo>
                  <a:cubicBezTo>
                    <a:pt x="2977" y="10800"/>
                    <a:pt x="3543" y="9818"/>
                    <a:pt x="4094" y="8836"/>
                  </a:cubicBezTo>
                  <a:cubicBezTo>
                    <a:pt x="4645" y="7855"/>
                    <a:pt x="5180" y="6873"/>
                    <a:pt x="5731" y="6218"/>
                  </a:cubicBezTo>
                  <a:cubicBezTo>
                    <a:pt x="6282" y="5564"/>
                    <a:pt x="6848" y="5236"/>
                    <a:pt x="7398" y="4909"/>
                  </a:cubicBezTo>
                  <a:cubicBezTo>
                    <a:pt x="7949" y="4582"/>
                    <a:pt x="8485" y="4255"/>
                    <a:pt x="9029" y="3764"/>
                  </a:cubicBezTo>
                  <a:cubicBezTo>
                    <a:pt x="9572" y="3273"/>
                    <a:pt x="10123" y="2618"/>
                    <a:pt x="10726" y="2291"/>
                  </a:cubicBezTo>
                  <a:cubicBezTo>
                    <a:pt x="11328" y="1964"/>
                    <a:pt x="11983" y="1964"/>
                    <a:pt x="12631" y="1964"/>
                  </a:cubicBezTo>
                  <a:cubicBezTo>
                    <a:pt x="13279" y="1964"/>
                    <a:pt x="13919" y="1964"/>
                    <a:pt x="14544" y="1964"/>
                  </a:cubicBezTo>
                  <a:cubicBezTo>
                    <a:pt x="15169" y="1964"/>
                    <a:pt x="15779" y="1964"/>
                    <a:pt x="16390" y="2127"/>
                  </a:cubicBezTo>
                  <a:cubicBezTo>
                    <a:pt x="17000" y="2291"/>
                    <a:pt x="17610" y="2618"/>
                    <a:pt x="18221" y="2782"/>
                  </a:cubicBezTo>
                  <a:cubicBezTo>
                    <a:pt x="18831" y="2945"/>
                    <a:pt x="19441" y="2945"/>
                    <a:pt x="19970" y="2782"/>
                  </a:cubicBezTo>
                  <a:cubicBezTo>
                    <a:pt x="20498" y="2618"/>
                    <a:pt x="20945" y="2291"/>
                    <a:pt x="21206" y="1800"/>
                  </a:cubicBezTo>
                  <a:cubicBezTo>
                    <a:pt x="21466" y="1309"/>
                    <a:pt x="21540" y="655"/>
                    <a:pt x="21570" y="327"/>
                  </a:cubicBezTo>
                  <a:cubicBezTo>
                    <a:pt x="21600" y="0"/>
                    <a:pt x="21585" y="0"/>
                    <a:pt x="2157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525034" y="1426633"/>
              <a:ext cx="15694" cy="183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2700" y="399"/>
                    <a:pt x="5400" y="797"/>
                    <a:pt x="8100" y="1358"/>
                  </a:cubicBezTo>
                  <a:cubicBezTo>
                    <a:pt x="10800" y="1918"/>
                    <a:pt x="13500" y="2641"/>
                    <a:pt x="13500" y="3463"/>
                  </a:cubicBezTo>
                  <a:cubicBezTo>
                    <a:pt x="13500" y="4285"/>
                    <a:pt x="10800" y="5207"/>
                    <a:pt x="8100" y="6141"/>
                  </a:cubicBezTo>
                  <a:cubicBezTo>
                    <a:pt x="5400" y="7075"/>
                    <a:pt x="2700" y="8022"/>
                    <a:pt x="1350" y="9019"/>
                  </a:cubicBezTo>
                  <a:cubicBezTo>
                    <a:pt x="0" y="10015"/>
                    <a:pt x="0" y="11062"/>
                    <a:pt x="1350" y="11996"/>
                  </a:cubicBezTo>
                  <a:cubicBezTo>
                    <a:pt x="2700" y="12930"/>
                    <a:pt x="5400" y="13752"/>
                    <a:pt x="8100" y="14599"/>
                  </a:cubicBezTo>
                  <a:cubicBezTo>
                    <a:pt x="10800" y="15446"/>
                    <a:pt x="13500" y="16318"/>
                    <a:pt x="16200" y="17178"/>
                  </a:cubicBezTo>
                  <a:cubicBezTo>
                    <a:pt x="18900" y="18037"/>
                    <a:pt x="21600" y="18884"/>
                    <a:pt x="18900" y="19619"/>
                  </a:cubicBezTo>
                  <a:cubicBezTo>
                    <a:pt x="16200" y="20354"/>
                    <a:pt x="8100" y="209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378984" y="3020483"/>
              <a:ext cx="241301" cy="234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1137" y="7005"/>
                  </a:moveTo>
                  <a:cubicBezTo>
                    <a:pt x="568" y="5643"/>
                    <a:pt x="0" y="4281"/>
                    <a:pt x="0" y="3989"/>
                  </a:cubicBezTo>
                  <a:cubicBezTo>
                    <a:pt x="0" y="3697"/>
                    <a:pt x="568" y="4476"/>
                    <a:pt x="1611" y="6227"/>
                  </a:cubicBezTo>
                  <a:cubicBezTo>
                    <a:pt x="2653" y="7978"/>
                    <a:pt x="4168" y="10703"/>
                    <a:pt x="5400" y="13135"/>
                  </a:cubicBezTo>
                  <a:cubicBezTo>
                    <a:pt x="6632" y="15568"/>
                    <a:pt x="7579" y="17708"/>
                    <a:pt x="8337" y="19168"/>
                  </a:cubicBezTo>
                  <a:cubicBezTo>
                    <a:pt x="9095" y="20627"/>
                    <a:pt x="9663" y="21405"/>
                    <a:pt x="10421" y="21503"/>
                  </a:cubicBezTo>
                  <a:cubicBezTo>
                    <a:pt x="11179" y="21600"/>
                    <a:pt x="12126" y="21016"/>
                    <a:pt x="13263" y="18681"/>
                  </a:cubicBezTo>
                  <a:cubicBezTo>
                    <a:pt x="14400" y="16346"/>
                    <a:pt x="15726" y="12259"/>
                    <a:pt x="17147" y="8854"/>
                  </a:cubicBezTo>
                  <a:cubicBezTo>
                    <a:pt x="18568" y="5449"/>
                    <a:pt x="20084" y="272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-1" y="2531533"/>
              <a:ext cx="244909" cy="252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51" fill="norm" stroke="1" extrusionOk="0">
                  <a:moveTo>
                    <a:pt x="2593" y="0"/>
                  </a:moveTo>
                  <a:cubicBezTo>
                    <a:pt x="1670" y="0"/>
                    <a:pt x="747" y="0"/>
                    <a:pt x="286" y="450"/>
                  </a:cubicBezTo>
                  <a:cubicBezTo>
                    <a:pt x="-176" y="900"/>
                    <a:pt x="-176" y="1800"/>
                    <a:pt x="1024" y="4230"/>
                  </a:cubicBezTo>
                  <a:cubicBezTo>
                    <a:pt x="2224" y="6660"/>
                    <a:pt x="4624" y="10620"/>
                    <a:pt x="7393" y="13770"/>
                  </a:cubicBezTo>
                  <a:cubicBezTo>
                    <a:pt x="10162" y="16920"/>
                    <a:pt x="13301" y="19260"/>
                    <a:pt x="15332" y="20430"/>
                  </a:cubicBezTo>
                  <a:cubicBezTo>
                    <a:pt x="17362" y="21600"/>
                    <a:pt x="18286" y="21600"/>
                    <a:pt x="19116" y="21240"/>
                  </a:cubicBezTo>
                  <a:cubicBezTo>
                    <a:pt x="19947" y="20880"/>
                    <a:pt x="20686" y="20160"/>
                    <a:pt x="21055" y="18810"/>
                  </a:cubicBezTo>
                  <a:cubicBezTo>
                    <a:pt x="21424" y="17460"/>
                    <a:pt x="21424" y="15480"/>
                    <a:pt x="21239" y="13500"/>
                  </a:cubicBezTo>
                  <a:cubicBezTo>
                    <a:pt x="21055" y="11520"/>
                    <a:pt x="20686" y="9540"/>
                    <a:pt x="20224" y="8190"/>
                  </a:cubicBezTo>
                  <a:cubicBezTo>
                    <a:pt x="19762" y="6840"/>
                    <a:pt x="19209" y="6120"/>
                    <a:pt x="18378" y="5490"/>
                  </a:cubicBezTo>
                  <a:cubicBezTo>
                    <a:pt x="17547" y="4860"/>
                    <a:pt x="16439" y="4320"/>
                    <a:pt x="15793" y="4860"/>
                  </a:cubicBezTo>
                  <a:cubicBezTo>
                    <a:pt x="15147" y="5400"/>
                    <a:pt x="14962" y="7020"/>
                    <a:pt x="15239" y="8100"/>
                  </a:cubicBezTo>
                  <a:cubicBezTo>
                    <a:pt x="15516" y="9180"/>
                    <a:pt x="16255" y="9720"/>
                    <a:pt x="16993" y="102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61484" y="2321983"/>
              <a:ext cx="209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18" y="7200"/>
                    <a:pt x="10036" y="14400"/>
                    <a:pt x="13636" y="18000"/>
                  </a:cubicBezTo>
                  <a:cubicBezTo>
                    <a:pt x="17236" y="21600"/>
                    <a:pt x="19418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46757" y="1985433"/>
              <a:ext cx="59178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600" fill="norm" stroke="1" extrusionOk="0">
                  <a:moveTo>
                    <a:pt x="14120" y="21600"/>
                  </a:moveTo>
                  <a:cubicBezTo>
                    <a:pt x="9651" y="21600"/>
                    <a:pt x="5182" y="21600"/>
                    <a:pt x="2947" y="21335"/>
                  </a:cubicBezTo>
                  <a:cubicBezTo>
                    <a:pt x="713" y="21071"/>
                    <a:pt x="713" y="20541"/>
                    <a:pt x="340" y="18529"/>
                  </a:cubicBezTo>
                  <a:cubicBezTo>
                    <a:pt x="-32" y="16518"/>
                    <a:pt x="-777" y="13024"/>
                    <a:pt x="2575" y="9688"/>
                  </a:cubicBezTo>
                  <a:cubicBezTo>
                    <a:pt x="5926" y="6353"/>
                    <a:pt x="13375" y="3176"/>
                    <a:pt x="2082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1013984" y="1471083"/>
              <a:ext cx="444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3804"/>
                    <a:pt x="4114" y="7608"/>
                    <a:pt x="7714" y="11208"/>
                  </a:cubicBezTo>
                  <a:cubicBezTo>
                    <a:pt x="11314" y="14808"/>
                    <a:pt x="16457" y="1820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1011538" y="1482653"/>
              <a:ext cx="205647" cy="261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519" fill="norm" stroke="1" extrusionOk="0">
                  <a:moveTo>
                    <a:pt x="1577" y="21519"/>
                  </a:moveTo>
                  <a:cubicBezTo>
                    <a:pt x="696" y="19254"/>
                    <a:pt x="-186" y="16990"/>
                    <a:pt x="34" y="15509"/>
                  </a:cubicBezTo>
                  <a:cubicBezTo>
                    <a:pt x="255" y="14029"/>
                    <a:pt x="1577" y="13332"/>
                    <a:pt x="3561" y="12113"/>
                  </a:cubicBezTo>
                  <a:cubicBezTo>
                    <a:pt x="5545" y="10893"/>
                    <a:pt x="8190" y="9151"/>
                    <a:pt x="9843" y="7409"/>
                  </a:cubicBezTo>
                  <a:cubicBezTo>
                    <a:pt x="11496" y="5667"/>
                    <a:pt x="12157" y="3925"/>
                    <a:pt x="12598" y="2532"/>
                  </a:cubicBezTo>
                  <a:cubicBezTo>
                    <a:pt x="13038" y="1138"/>
                    <a:pt x="13259" y="93"/>
                    <a:pt x="13259" y="6"/>
                  </a:cubicBezTo>
                  <a:cubicBezTo>
                    <a:pt x="13259" y="-81"/>
                    <a:pt x="13038" y="790"/>
                    <a:pt x="13479" y="3316"/>
                  </a:cubicBezTo>
                  <a:cubicBezTo>
                    <a:pt x="13920" y="5842"/>
                    <a:pt x="15022" y="10022"/>
                    <a:pt x="15904" y="12548"/>
                  </a:cubicBezTo>
                  <a:cubicBezTo>
                    <a:pt x="16785" y="15074"/>
                    <a:pt x="17447" y="15945"/>
                    <a:pt x="18328" y="16467"/>
                  </a:cubicBezTo>
                  <a:cubicBezTo>
                    <a:pt x="19210" y="16990"/>
                    <a:pt x="20312" y="17164"/>
                    <a:pt x="21414" y="173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1231207" y="1638513"/>
              <a:ext cx="60998" cy="54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19982" fill="norm" stroke="1" extrusionOk="0">
                  <a:moveTo>
                    <a:pt x="10350" y="3780"/>
                  </a:moveTo>
                  <a:cubicBezTo>
                    <a:pt x="6750" y="4551"/>
                    <a:pt x="3150" y="5322"/>
                    <a:pt x="1350" y="7637"/>
                  </a:cubicBezTo>
                  <a:cubicBezTo>
                    <a:pt x="-450" y="9951"/>
                    <a:pt x="-450" y="13808"/>
                    <a:pt x="1350" y="16508"/>
                  </a:cubicBezTo>
                  <a:cubicBezTo>
                    <a:pt x="3150" y="19208"/>
                    <a:pt x="6750" y="20751"/>
                    <a:pt x="10350" y="19594"/>
                  </a:cubicBezTo>
                  <a:cubicBezTo>
                    <a:pt x="13950" y="18437"/>
                    <a:pt x="17550" y="14580"/>
                    <a:pt x="19350" y="10337"/>
                  </a:cubicBezTo>
                  <a:cubicBezTo>
                    <a:pt x="21150" y="6094"/>
                    <a:pt x="21150" y="1465"/>
                    <a:pt x="19710" y="308"/>
                  </a:cubicBezTo>
                  <a:cubicBezTo>
                    <a:pt x="18270" y="-849"/>
                    <a:pt x="15390" y="1465"/>
                    <a:pt x="12510" y="37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1044644" y="1898300"/>
              <a:ext cx="401141" cy="212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046" fill="norm" stroke="1" extrusionOk="0">
                  <a:moveTo>
                    <a:pt x="737" y="1712"/>
                  </a:moveTo>
                  <a:cubicBezTo>
                    <a:pt x="511" y="664"/>
                    <a:pt x="284" y="-385"/>
                    <a:pt x="284" y="139"/>
                  </a:cubicBezTo>
                  <a:cubicBezTo>
                    <a:pt x="284" y="664"/>
                    <a:pt x="511" y="2761"/>
                    <a:pt x="850" y="6116"/>
                  </a:cubicBezTo>
                  <a:cubicBezTo>
                    <a:pt x="1189" y="9471"/>
                    <a:pt x="1641" y="14085"/>
                    <a:pt x="1981" y="16916"/>
                  </a:cubicBezTo>
                  <a:cubicBezTo>
                    <a:pt x="2320" y="19747"/>
                    <a:pt x="2546" y="20796"/>
                    <a:pt x="2885" y="21005"/>
                  </a:cubicBezTo>
                  <a:cubicBezTo>
                    <a:pt x="3225" y="21215"/>
                    <a:pt x="3677" y="20586"/>
                    <a:pt x="3847" y="19747"/>
                  </a:cubicBezTo>
                  <a:cubicBezTo>
                    <a:pt x="4016" y="18908"/>
                    <a:pt x="3903" y="17860"/>
                    <a:pt x="3564" y="17126"/>
                  </a:cubicBezTo>
                  <a:cubicBezTo>
                    <a:pt x="3225" y="16392"/>
                    <a:pt x="2659" y="15972"/>
                    <a:pt x="1924" y="15658"/>
                  </a:cubicBezTo>
                  <a:cubicBezTo>
                    <a:pt x="1189" y="15343"/>
                    <a:pt x="284" y="15133"/>
                    <a:pt x="58" y="14714"/>
                  </a:cubicBezTo>
                  <a:cubicBezTo>
                    <a:pt x="-168" y="14295"/>
                    <a:pt x="284" y="13665"/>
                    <a:pt x="1076" y="12932"/>
                  </a:cubicBezTo>
                  <a:cubicBezTo>
                    <a:pt x="1868" y="12198"/>
                    <a:pt x="2998" y="11359"/>
                    <a:pt x="4073" y="11254"/>
                  </a:cubicBezTo>
                  <a:cubicBezTo>
                    <a:pt x="5147" y="11149"/>
                    <a:pt x="6165" y="11778"/>
                    <a:pt x="6957" y="12722"/>
                  </a:cubicBezTo>
                  <a:cubicBezTo>
                    <a:pt x="7748" y="13665"/>
                    <a:pt x="8314" y="14924"/>
                    <a:pt x="8596" y="16182"/>
                  </a:cubicBezTo>
                  <a:cubicBezTo>
                    <a:pt x="8879" y="17440"/>
                    <a:pt x="8879" y="18698"/>
                    <a:pt x="8653" y="19013"/>
                  </a:cubicBezTo>
                  <a:cubicBezTo>
                    <a:pt x="8427" y="19328"/>
                    <a:pt x="7974" y="18698"/>
                    <a:pt x="7692" y="17860"/>
                  </a:cubicBezTo>
                  <a:cubicBezTo>
                    <a:pt x="7409" y="17021"/>
                    <a:pt x="7296" y="15972"/>
                    <a:pt x="7409" y="14295"/>
                  </a:cubicBezTo>
                  <a:cubicBezTo>
                    <a:pt x="7522" y="12617"/>
                    <a:pt x="7861" y="10310"/>
                    <a:pt x="8257" y="8842"/>
                  </a:cubicBezTo>
                  <a:cubicBezTo>
                    <a:pt x="8653" y="7374"/>
                    <a:pt x="9105" y="6745"/>
                    <a:pt x="9445" y="6955"/>
                  </a:cubicBezTo>
                  <a:cubicBezTo>
                    <a:pt x="9784" y="7165"/>
                    <a:pt x="10010" y="8213"/>
                    <a:pt x="10180" y="9262"/>
                  </a:cubicBezTo>
                  <a:cubicBezTo>
                    <a:pt x="10349" y="10310"/>
                    <a:pt x="10462" y="11359"/>
                    <a:pt x="10802" y="11883"/>
                  </a:cubicBezTo>
                  <a:cubicBezTo>
                    <a:pt x="11141" y="12407"/>
                    <a:pt x="11706" y="12407"/>
                    <a:pt x="12046" y="11673"/>
                  </a:cubicBezTo>
                  <a:cubicBezTo>
                    <a:pt x="12385" y="10939"/>
                    <a:pt x="12498" y="9471"/>
                    <a:pt x="12837" y="8947"/>
                  </a:cubicBezTo>
                  <a:cubicBezTo>
                    <a:pt x="13177" y="8423"/>
                    <a:pt x="13742" y="8842"/>
                    <a:pt x="14307" y="9157"/>
                  </a:cubicBezTo>
                  <a:cubicBezTo>
                    <a:pt x="14873" y="9471"/>
                    <a:pt x="15438" y="9681"/>
                    <a:pt x="15947" y="9471"/>
                  </a:cubicBezTo>
                  <a:cubicBezTo>
                    <a:pt x="16456" y="9262"/>
                    <a:pt x="16908" y="8632"/>
                    <a:pt x="17304" y="7374"/>
                  </a:cubicBezTo>
                  <a:cubicBezTo>
                    <a:pt x="17700" y="6116"/>
                    <a:pt x="18039" y="4229"/>
                    <a:pt x="17983" y="3599"/>
                  </a:cubicBezTo>
                  <a:cubicBezTo>
                    <a:pt x="17926" y="2970"/>
                    <a:pt x="17474" y="3599"/>
                    <a:pt x="17135" y="4543"/>
                  </a:cubicBezTo>
                  <a:cubicBezTo>
                    <a:pt x="16795" y="5487"/>
                    <a:pt x="16569" y="6745"/>
                    <a:pt x="16626" y="7794"/>
                  </a:cubicBezTo>
                  <a:cubicBezTo>
                    <a:pt x="16682" y="8842"/>
                    <a:pt x="17022" y="9681"/>
                    <a:pt x="17870" y="9891"/>
                  </a:cubicBezTo>
                  <a:cubicBezTo>
                    <a:pt x="18718" y="10100"/>
                    <a:pt x="20075" y="9681"/>
                    <a:pt x="21432" y="92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1102884" y="2673000"/>
              <a:ext cx="184151" cy="21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0" y="2942"/>
                  </a:moveTo>
                  <a:cubicBezTo>
                    <a:pt x="497" y="7096"/>
                    <a:pt x="993" y="11250"/>
                    <a:pt x="1490" y="13950"/>
                  </a:cubicBezTo>
                  <a:cubicBezTo>
                    <a:pt x="1986" y="16650"/>
                    <a:pt x="2483" y="17896"/>
                    <a:pt x="2731" y="19038"/>
                  </a:cubicBezTo>
                  <a:cubicBezTo>
                    <a:pt x="2979" y="20181"/>
                    <a:pt x="2979" y="21219"/>
                    <a:pt x="2731" y="21219"/>
                  </a:cubicBezTo>
                  <a:cubicBezTo>
                    <a:pt x="2483" y="21219"/>
                    <a:pt x="1986" y="20181"/>
                    <a:pt x="2234" y="19350"/>
                  </a:cubicBezTo>
                  <a:cubicBezTo>
                    <a:pt x="2483" y="18519"/>
                    <a:pt x="3476" y="17896"/>
                    <a:pt x="5586" y="15507"/>
                  </a:cubicBezTo>
                  <a:cubicBezTo>
                    <a:pt x="7697" y="13119"/>
                    <a:pt x="10924" y="8965"/>
                    <a:pt x="12662" y="6369"/>
                  </a:cubicBezTo>
                  <a:cubicBezTo>
                    <a:pt x="14400" y="3773"/>
                    <a:pt x="14648" y="2734"/>
                    <a:pt x="15021" y="1696"/>
                  </a:cubicBezTo>
                  <a:cubicBezTo>
                    <a:pt x="15393" y="657"/>
                    <a:pt x="15890" y="-381"/>
                    <a:pt x="16138" y="138"/>
                  </a:cubicBezTo>
                  <a:cubicBezTo>
                    <a:pt x="16386" y="657"/>
                    <a:pt x="16386" y="2734"/>
                    <a:pt x="16634" y="5227"/>
                  </a:cubicBezTo>
                  <a:cubicBezTo>
                    <a:pt x="16883" y="7719"/>
                    <a:pt x="17379" y="10627"/>
                    <a:pt x="18248" y="12392"/>
                  </a:cubicBezTo>
                  <a:cubicBezTo>
                    <a:pt x="19117" y="14157"/>
                    <a:pt x="20359" y="14781"/>
                    <a:pt x="21600" y="154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1303534" y="2798233"/>
              <a:ext cx="62611" cy="64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0" h="21305" fill="norm" stroke="1" extrusionOk="0">
                  <a:moveTo>
                    <a:pt x="7111" y="0"/>
                  </a:moveTo>
                  <a:cubicBezTo>
                    <a:pt x="4323" y="2090"/>
                    <a:pt x="1536" y="4181"/>
                    <a:pt x="491" y="6968"/>
                  </a:cubicBezTo>
                  <a:cubicBezTo>
                    <a:pt x="-554" y="9755"/>
                    <a:pt x="143" y="13239"/>
                    <a:pt x="1885" y="16026"/>
                  </a:cubicBezTo>
                  <a:cubicBezTo>
                    <a:pt x="3627" y="18813"/>
                    <a:pt x="6414" y="20903"/>
                    <a:pt x="9549" y="21252"/>
                  </a:cubicBezTo>
                  <a:cubicBezTo>
                    <a:pt x="12685" y="21600"/>
                    <a:pt x="16169" y="20206"/>
                    <a:pt x="18259" y="17768"/>
                  </a:cubicBezTo>
                  <a:cubicBezTo>
                    <a:pt x="20349" y="15329"/>
                    <a:pt x="21046" y="11845"/>
                    <a:pt x="20349" y="8710"/>
                  </a:cubicBezTo>
                  <a:cubicBezTo>
                    <a:pt x="19652" y="5574"/>
                    <a:pt x="17562" y="2787"/>
                    <a:pt x="15123" y="2787"/>
                  </a:cubicBezTo>
                  <a:cubicBezTo>
                    <a:pt x="12685" y="2787"/>
                    <a:pt x="9898" y="5574"/>
                    <a:pt x="7111" y="8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1091127" y="2942166"/>
              <a:ext cx="551508" cy="356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23" fill="norm" stroke="1" extrusionOk="0">
                  <a:moveTo>
                    <a:pt x="4680" y="7413"/>
                  </a:moveTo>
                  <a:cubicBezTo>
                    <a:pt x="4432" y="6774"/>
                    <a:pt x="4184" y="6135"/>
                    <a:pt x="3853" y="5688"/>
                  </a:cubicBezTo>
                  <a:cubicBezTo>
                    <a:pt x="3522" y="5240"/>
                    <a:pt x="3108" y="4985"/>
                    <a:pt x="2818" y="5304"/>
                  </a:cubicBezTo>
                  <a:cubicBezTo>
                    <a:pt x="2529" y="5624"/>
                    <a:pt x="2363" y="6518"/>
                    <a:pt x="2404" y="8436"/>
                  </a:cubicBezTo>
                  <a:cubicBezTo>
                    <a:pt x="2446" y="10353"/>
                    <a:pt x="2694" y="13292"/>
                    <a:pt x="2860" y="15082"/>
                  </a:cubicBezTo>
                  <a:cubicBezTo>
                    <a:pt x="3025" y="16871"/>
                    <a:pt x="3108" y="17510"/>
                    <a:pt x="3149" y="18405"/>
                  </a:cubicBezTo>
                  <a:cubicBezTo>
                    <a:pt x="3191" y="19299"/>
                    <a:pt x="3191" y="20450"/>
                    <a:pt x="2984" y="21025"/>
                  </a:cubicBezTo>
                  <a:cubicBezTo>
                    <a:pt x="2777" y="21600"/>
                    <a:pt x="2363" y="21600"/>
                    <a:pt x="1908" y="21408"/>
                  </a:cubicBezTo>
                  <a:cubicBezTo>
                    <a:pt x="1453" y="21217"/>
                    <a:pt x="956" y="20833"/>
                    <a:pt x="584" y="20386"/>
                  </a:cubicBezTo>
                  <a:cubicBezTo>
                    <a:pt x="211" y="19938"/>
                    <a:pt x="-37" y="19427"/>
                    <a:pt x="4" y="18980"/>
                  </a:cubicBezTo>
                  <a:cubicBezTo>
                    <a:pt x="46" y="18533"/>
                    <a:pt x="377" y="18149"/>
                    <a:pt x="1329" y="17318"/>
                  </a:cubicBezTo>
                  <a:cubicBezTo>
                    <a:pt x="2280" y="16488"/>
                    <a:pt x="3853" y="15209"/>
                    <a:pt x="4887" y="14379"/>
                  </a:cubicBezTo>
                  <a:cubicBezTo>
                    <a:pt x="5922" y="13548"/>
                    <a:pt x="6418" y="13164"/>
                    <a:pt x="6460" y="13164"/>
                  </a:cubicBezTo>
                  <a:cubicBezTo>
                    <a:pt x="6501" y="13164"/>
                    <a:pt x="6087" y="13548"/>
                    <a:pt x="5756" y="14059"/>
                  </a:cubicBezTo>
                  <a:cubicBezTo>
                    <a:pt x="5425" y="14570"/>
                    <a:pt x="5177" y="15209"/>
                    <a:pt x="5053" y="15849"/>
                  </a:cubicBezTo>
                  <a:cubicBezTo>
                    <a:pt x="4929" y="16488"/>
                    <a:pt x="4929" y="17127"/>
                    <a:pt x="5053" y="17191"/>
                  </a:cubicBezTo>
                  <a:cubicBezTo>
                    <a:pt x="5177" y="17254"/>
                    <a:pt x="5425" y="16743"/>
                    <a:pt x="5673" y="16232"/>
                  </a:cubicBezTo>
                  <a:cubicBezTo>
                    <a:pt x="5922" y="15721"/>
                    <a:pt x="6170" y="15209"/>
                    <a:pt x="6501" y="15209"/>
                  </a:cubicBezTo>
                  <a:cubicBezTo>
                    <a:pt x="6832" y="15209"/>
                    <a:pt x="7246" y="15721"/>
                    <a:pt x="7577" y="15721"/>
                  </a:cubicBezTo>
                  <a:cubicBezTo>
                    <a:pt x="7908" y="15721"/>
                    <a:pt x="8156" y="15209"/>
                    <a:pt x="8446" y="13101"/>
                  </a:cubicBezTo>
                  <a:cubicBezTo>
                    <a:pt x="8735" y="10992"/>
                    <a:pt x="9066" y="7285"/>
                    <a:pt x="9232" y="5049"/>
                  </a:cubicBezTo>
                  <a:cubicBezTo>
                    <a:pt x="9397" y="2812"/>
                    <a:pt x="9397" y="2045"/>
                    <a:pt x="9397" y="1342"/>
                  </a:cubicBezTo>
                  <a:cubicBezTo>
                    <a:pt x="9397" y="639"/>
                    <a:pt x="9397" y="0"/>
                    <a:pt x="9315" y="0"/>
                  </a:cubicBezTo>
                  <a:cubicBezTo>
                    <a:pt x="9232" y="0"/>
                    <a:pt x="9066" y="639"/>
                    <a:pt x="9025" y="2492"/>
                  </a:cubicBezTo>
                  <a:cubicBezTo>
                    <a:pt x="8984" y="4346"/>
                    <a:pt x="9066" y="7413"/>
                    <a:pt x="9397" y="9522"/>
                  </a:cubicBezTo>
                  <a:cubicBezTo>
                    <a:pt x="9729" y="11631"/>
                    <a:pt x="10308" y="12781"/>
                    <a:pt x="10804" y="13420"/>
                  </a:cubicBezTo>
                  <a:cubicBezTo>
                    <a:pt x="11301" y="14059"/>
                    <a:pt x="11715" y="14187"/>
                    <a:pt x="12004" y="13931"/>
                  </a:cubicBezTo>
                  <a:cubicBezTo>
                    <a:pt x="12294" y="13676"/>
                    <a:pt x="12460" y="13037"/>
                    <a:pt x="12542" y="12334"/>
                  </a:cubicBezTo>
                  <a:cubicBezTo>
                    <a:pt x="12625" y="11631"/>
                    <a:pt x="12625" y="10864"/>
                    <a:pt x="12584" y="10161"/>
                  </a:cubicBezTo>
                  <a:cubicBezTo>
                    <a:pt x="12542" y="9458"/>
                    <a:pt x="12460" y="8819"/>
                    <a:pt x="12377" y="8819"/>
                  </a:cubicBezTo>
                  <a:cubicBezTo>
                    <a:pt x="12294" y="8819"/>
                    <a:pt x="12211" y="9458"/>
                    <a:pt x="12418" y="10353"/>
                  </a:cubicBezTo>
                  <a:cubicBezTo>
                    <a:pt x="12625" y="11247"/>
                    <a:pt x="13122" y="12398"/>
                    <a:pt x="13535" y="13292"/>
                  </a:cubicBezTo>
                  <a:cubicBezTo>
                    <a:pt x="13949" y="14187"/>
                    <a:pt x="14280" y="14826"/>
                    <a:pt x="14280" y="15337"/>
                  </a:cubicBezTo>
                  <a:cubicBezTo>
                    <a:pt x="14280" y="15849"/>
                    <a:pt x="13949" y="16232"/>
                    <a:pt x="13660" y="16168"/>
                  </a:cubicBezTo>
                  <a:cubicBezTo>
                    <a:pt x="13370" y="16104"/>
                    <a:pt x="13122" y="15593"/>
                    <a:pt x="13122" y="15082"/>
                  </a:cubicBezTo>
                  <a:cubicBezTo>
                    <a:pt x="13122" y="14570"/>
                    <a:pt x="13370" y="14059"/>
                    <a:pt x="13866" y="13420"/>
                  </a:cubicBezTo>
                  <a:cubicBezTo>
                    <a:pt x="14363" y="12781"/>
                    <a:pt x="15108" y="12014"/>
                    <a:pt x="15687" y="11375"/>
                  </a:cubicBezTo>
                  <a:cubicBezTo>
                    <a:pt x="16266" y="10736"/>
                    <a:pt x="16680" y="10225"/>
                    <a:pt x="17011" y="9714"/>
                  </a:cubicBezTo>
                  <a:cubicBezTo>
                    <a:pt x="17342" y="9202"/>
                    <a:pt x="17591" y="8691"/>
                    <a:pt x="17673" y="8116"/>
                  </a:cubicBezTo>
                  <a:cubicBezTo>
                    <a:pt x="17756" y="7541"/>
                    <a:pt x="17673" y="6902"/>
                    <a:pt x="17384" y="6838"/>
                  </a:cubicBezTo>
                  <a:cubicBezTo>
                    <a:pt x="17094" y="6774"/>
                    <a:pt x="16597" y="7285"/>
                    <a:pt x="16266" y="7988"/>
                  </a:cubicBezTo>
                  <a:cubicBezTo>
                    <a:pt x="15935" y="8691"/>
                    <a:pt x="15770" y="9586"/>
                    <a:pt x="15770" y="10353"/>
                  </a:cubicBezTo>
                  <a:cubicBezTo>
                    <a:pt x="15770" y="11120"/>
                    <a:pt x="15935" y="11759"/>
                    <a:pt x="16680" y="11822"/>
                  </a:cubicBezTo>
                  <a:cubicBezTo>
                    <a:pt x="17425" y="11886"/>
                    <a:pt x="18749" y="11375"/>
                    <a:pt x="19660" y="10864"/>
                  </a:cubicBezTo>
                  <a:cubicBezTo>
                    <a:pt x="20570" y="10353"/>
                    <a:pt x="21066" y="9841"/>
                    <a:pt x="21563" y="93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2328434" y="239183"/>
              <a:ext cx="16256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12" y="20945"/>
                    <a:pt x="2025" y="20291"/>
                    <a:pt x="3009" y="19473"/>
                  </a:cubicBezTo>
                  <a:cubicBezTo>
                    <a:pt x="3994" y="18655"/>
                    <a:pt x="4950" y="17673"/>
                    <a:pt x="5977" y="16364"/>
                  </a:cubicBezTo>
                  <a:cubicBezTo>
                    <a:pt x="7003" y="15055"/>
                    <a:pt x="8100" y="13418"/>
                    <a:pt x="9169" y="11782"/>
                  </a:cubicBezTo>
                  <a:cubicBezTo>
                    <a:pt x="10238" y="10145"/>
                    <a:pt x="11278" y="8509"/>
                    <a:pt x="12305" y="7200"/>
                  </a:cubicBezTo>
                  <a:cubicBezTo>
                    <a:pt x="13331" y="5891"/>
                    <a:pt x="14344" y="4909"/>
                    <a:pt x="15356" y="4091"/>
                  </a:cubicBezTo>
                  <a:cubicBezTo>
                    <a:pt x="16369" y="3273"/>
                    <a:pt x="17381" y="2618"/>
                    <a:pt x="18422" y="1964"/>
                  </a:cubicBezTo>
                  <a:cubicBezTo>
                    <a:pt x="19463" y="1309"/>
                    <a:pt x="20531" y="6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3821881" y="162983"/>
              <a:ext cx="1184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9" h="21600" fill="norm" stroke="1" extrusionOk="0">
                  <a:moveTo>
                    <a:pt x="7481" y="0"/>
                  </a:moveTo>
                  <a:cubicBezTo>
                    <a:pt x="4186" y="0"/>
                    <a:pt x="891" y="0"/>
                    <a:pt x="159" y="248"/>
                  </a:cubicBezTo>
                  <a:cubicBezTo>
                    <a:pt x="-573" y="497"/>
                    <a:pt x="1258" y="993"/>
                    <a:pt x="4919" y="2483"/>
                  </a:cubicBezTo>
                  <a:cubicBezTo>
                    <a:pt x="8580" y="3972"/>
                    <a:pt x="14071" y="6455"/>
                    <a:pt x="17183" y="8938"/>
                  </a:cubicBezTo>
                  <a:cubicBezTo>
                    <a:pt x="20295" y="11421"/>
                    <a:pt x="21027" y="13903"/>
                    <a:pt x="20112" y="16014"/>
                  </a:cubicBezTo>
                  <a:cubicBezTo>
                    <a:pt x="19196" y="18124"/>
                    <a:pt x="16634" y="19862"/>
                    <a:pt x="140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4198227" y="93133"/>
              <a:ext cx="980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209"/>
                    <a:pt x="-1585" y="10417"/>
                    <a:pt x="575" y="14017"/>
                  </a:cubicBezTo>
                  <a:cubicBezTo>
                    <a:pt x="2735" y="17617"/>
                    <a:pt x="11375" y="19609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4029671" y="118533"/>
              <a:ext cx="235514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629" y="21600"/>
                  </a:moveTo>
                  <a:cubicBezTo>
                    <a:pt x="244" y="18600"/>
                    <a:pt x="-142" y="15600"/>
                    <a:pt x="51" y="13200"/>
                  </a:cubicBezTo>
                  <a:cubicBezTo>
                    <a:pt x="244" y="10800"/>
                    <a:pt x="1015" y="9000"/>
                    <a:pt x="4679" y="6900"/>
                  </a:cubicBezTo>
                  <a:cubicBezTo>
                    <a:pt x="8344" y="4800"/>
                    <a:pt x="14901" y="2400"/>
                    <a:pt x="2145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4265184" y="220133"/>
              <a:ext cx="197375" cy="138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54" fill="norm" stroke="1" extrusionOk="0">
                  <a:moveTo>
                    <a:pt x="0" y="9818"/>
                  </a:moveTo>
                  <a:cubicBezTo>
                    <a:pt x="1149" y="9164"/>
                    <a:pt x="2298" y="8509"/>
                    <a:pt x="3562" y="7036"/>
                  </a:cubicBezTo>
                  <a:cubicBezTo>
                    <a:pt x="4826" y="5564"/>
                    <a:pt x="6204" y="3273"/>
                    <a:pt x="6319" y="2291"/>
                  </a:cubicBezTo>
                  <a:cubicBezTo>
                    <a:pt x="6434" y="1309"/>
                    <a:pt x="5285" y="1636"/>
                    <a:pt x="4366" y="2455"/>
                  </a:cubicBezTo>
                  <a:cubicBezTo>
                    <a:pt x="3447" y="3273"/>
                    <a:pt x="2757" y="4582"/>
                    <a:pt x="2068" y="7200"/>
                  </a:cubicBezTo>
                  <a:cubicBezTo>
                    <a:pt x="1379" y="9818"/>
                    <a:pt x="689" y="13745"/>
                    <a:pt x="804" y="16200"/>
                  </a:cubicBezTo>
                  <a:cubicBezTo>
                    <a:pt x="919" y="18655"/>
                    <a:pt x="1838" y="19636"/>
                    <a:pt x="4711" y="18982"/>
                  </a:cubicBezTo>
                  <a:cubicBezTo>
                    <a:pt x="7583" y="18327"/>
                    <a:pt x="12409" y="16036"/>
                    <a:pt x="14936" y="14073"/>
                  </a:cubicBezTo>
                  <a:cubicBezTo>
                    <a:pt x="17464" y="12109"/>
                    <a:pt x="17694" y="10473"/>
                    <a:pt x="17809" y="8509"/>
                  </a:cubicBezTo>
                  <a:cubicBezTo>
                    <a:pt x="17923" y="6545"/>
                    <a:pt x="17923" y="4255"/>
                    <a:pt x="17464" y="2618"/>
                  </a:cubicBezTo>
                  <a:cubicBezTo>
                    <a:pt x="17004" y="982"/>
                    <a:pt x="16085" y="0"/>
                    <a:pt x="15166" y="0"/>
                  </a:cubicBezTo>
                  <a:cubicBezTo>
                    <a:pt x="14247" y="0"/>
                    <a:pt x="13328" y="982"/>
                    <a:pt x="13213" y="2127"/>
                  </a:cubicBezTo>
                  <a:cubicBezTo>
                    <a:pt x="13098" y="3273"/>
                    <a:pt x="13787" y="4582"/>
                    <a:pt x="15166" y="6545"/>
                  </a:cubicBezTo>
                  <a:cubicBezTo>
                    <a:pt x="16545" y="8509"/>
                    <a:pt x="18613" y="11127"/>
                    <a:pt x="19877" y="13418"/>
                  </a:cubicBezTo>
                  <a:cubicBezTo>
                    <a:pt x="21140" y="15709"/>
                    <a:pt x="21600" y="17673"/>
                    <a:pt x="21370" y="19145"/>
                  </a:cubicBezTo>
                  <a:cubicBezTo>
                    <a:pt x="21140" y="20618"/>
                    <a:pt x="20221" y="21600"/>
                    <a:pt x="19417" y="21436"/>
                  </a:cubicBezTo>
                  <a:cubicBezTo>
                    <a:pt x="18613" y="21273"/>
                    <a:pt x="17923" y="19964"/>
                    <a:pt x="17464" y="18982"/>
                  </a:cubicBezTo>
                  <a:cubicBezTo>
                    <a:pt x="17004" y="18000"/>
                    <a:pt x="16774" y="17345"/>
                    <a:pt x="16545" y="166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4532783" y="67733"/>
              <a:ext cx="119752" cy="292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45" fill="norm" stroke="1" extrusionOk="0">
                  <a:moveTo>
                    <a:pt x="7797" y="0"/>
                  </a:moveTo>
                  <a:cubicBezTo>
                    <a:pt x="5144" y="4662"/>
                    <a:pt x="2492" y="9324"/>
                    <a:pt x="1165" y="12432"/>
                  </a:cubicBezTo>
                  <a:cubicBezTo>
                    <a:pt x="-161" y="15540"/>
                    <a:pt x="-161" y="17094"/>
                    <a:pt x="218" y="18259"/>
                  </a:cubicBezTo>
                  <a:cubicBezTo>
                    <a:pt x="597" y="19424"/>
                    <a:pt x="1355" y="20201"/>
                    <a:pt x="4197" y="20745"/>
                  </a:cubicBezTo>
                  <a:cubicBezTo>
                    <a:pt x="7039" y="21289"/>
                    <a:pt x="11965" y="21600"/>
                    <a:pt x="15186" y="21367"/>
                  </a:cubicBezTo>
                  <a:cubicBezTo>
                    <a:pt x="18407" y="21134"/>
                    <a:pt x="19923" y="20357"/>
                    <a:pt x="21439" y="19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4468384" y="232833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2120438" y="704543"/>
              <a:ext cx="146804" cy="362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368" fill="norm" stroke="1" extrusionOk="0">
                  <a:moveTo>
                    <a:pt x="4340" y="20119"/>
                  </a:moveTo>
                  <a:cubicBezTo>
                    <a:pt x="2819" y="20744"/>
                    <a:pt x="1298" y="21368"/>
                    <a:pt x="538" y="21368"/>
                  </a:cubicBezTo>
                  <a:cubicBezTo>
                    <a:pt x="-223" y="21368"/>
                    <a:pt x="-223" y="20744"/>
                    <a:pt x="842" y="17997"/>
                  </a:cubicBezTo>
                  <a:cubicBezTo>
                    <a:pt x="1907" y="15250"/>
                    <a:pt x="4036" y="10381"/>
                    <a:pt x="5709" y="7197"/>
                  </a:cubicBezTo>
                  <a:cubicBezTo>
                    <a:pt x="7383" y="4013"/>
                    <a:pt x="8600" y="2515"/>
                    <a:pt x="9664" y="1454"/>
                  </a:cubicBezTo>
                  <a:cubicBezTo>
                    <a:pt x="10729" y="392"/>
                    <a:pt x="11642" y="-232"/>
                    <a:pt x="12402" y="80"/>
                  </a:cubicBezTo>
                  <a:cubicBezTo>
                    <a:pt x="13163" y="392"/>
                    <a:pt x="13771" y="1641"/>
                    <a:pt x="14684" y="3888"/>
                  </a:cubicBezTo>
                  <a:cubicBezTo>
                    <a:pt x="15597" y="6136"/>
                    <a:pt x="16814" y="9382"/>
                    <a:pt x="17878" y="11504"/>
                  </a:cubicBezTo>
                  <a:cubicBezTo>
                    <a:pt x="18943" y="13627"/>
                    <a:pt x="19856" y="14626"/>
                    <a:pt x="20464" y="15437"/>
                  </a:cubicBezTo>
                  <a:cubicBezTo>
                    <a:pt x="21073" y="16249"/>
                    <a:pt x="21377" y="16873"/>
                    <a:pt x="20769" y="16998"/>
                  </a:cubicBezTo>
                  <a:cubicBezTo>
                    <a:pt x="20160" y="17123"/>
                    <a:pt x="18639" y="16748"/>
                    <a:pt x="17118" y="16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2148517" y="893233"/>
              <a:ext cx="141818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158" y="21600"/>
                  </a:moveTo>
                  <a:cubicBezTo>
                    <a:pt x="2579" y="19636"/>
                    <a:pt x="0" y="17673"/>
                    <a:pt x="0" y="15709"/>
                  </a:cubicBezTo>
                  <a:cubicBezTo>
                    <a:pt x="0" y="13745"/>
                    <a:pt x="2579" y="11782"/>
                    <a:pt x="6609" y="9164"/>
                  </a:cubicBezTo>
                  <a:cubicBezTo>
                    <a:pt x="10639" y="6545"/>
                    <a:pt x="16119" y="32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2316358" y="858805"/>
              <a:ext cx="69227" cy="84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619" fill="norm" stroke="1" extrusionOk="0">
                  <a:moveTo>
                    <a:pt x="19443" y="651"/>
                  </a:moveTo>
                  <a:cubicBezTo>
                    <a:pt x="16171" y="136"/>
                    <a:pt x="12898" y="-378"/>
                    <a:pt x="9952" y="393"/>
                  </a:cubicBezTo>
                  <a:cubicBezTo>
                    <a:pt x="7007" y="1165"/>
                    <a:pt x="4389" y="3222"/>
                    <a:pt x="2752" y="5536"/>
                  </a:cubicBezTo>
                  <a:cubicBezTo>
                    <a:pt x="1116" y="7851"/>
                    <a:pt x="462" y="10422"/>
                    <a:pt x="134" y="13251"/>
                  </a:cubicBezTo>
                  <a:cubicBezTo>
                    <a:pt x="-193" y="16079"/>
                    <a:pt x="-193" y="19165"/>
                    <a:pt x="3407" y="20193"/>
                  </a:cubicBezTo>
                  <a:cubicBezTo>
                    <a:pt x="7007" y="21222"/>
                    <a:pt x="14207" y="20193"/>
                    <a:pt x="21407" y="191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2446967" y="820389"/>
              <a:ext cx="52918" cy="91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21600" y="694"/>
                  </a:moveTo>
                  <a:cubicBezTo>
                    <a:pt x="17280" y="203"/>
                    <a:pt x="12960" y="-288"/>
                    <a:pt x="8640" y="203"/>
                  </a:cubicBezTo>
                  <a:cubicBezTo>
                    <a:pt x="4320" y="694"/>
                    <a:pt x="0" y="2167"/>
                    <a:pt x="0" y="5848"/>
                  </a:cubicBezTo>
                  <a:cubicBezTo>
                    <a:pt x="0" y="9530"/>
                    <a:pt x="4320" y="15421"/>
                    <a:pt x="8640" y="18367"/>
                  </a:cubicBezTo>
                  <a:cubicBezTo>
                    <a:pt x="12960" y="21312"/>
                    <a:pt x="17280" y="21312"/>
                    <a:pt x="21600" y="213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2540883" y="792578"/>
              <a:ext cx="173843" cy="283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279" fill="norm" stroke="1" extrusionOk="0">
                  <a:moveTo>
                    <a:pt x="424" y="6600"/>
                  </a:moveTo>
                  <a:cubicBezTo>
                    <a:pt x="1465" y="5964"/>
                    <a:pt x="2506" y="5329"/>
                    <a:pt x="3417" y="4535"/>
                  </a:cubicBezTo>
                  <a:cubicBezTo>
                    <a:pt x="4328" y="3741"/>
                    <a:pt x="5109" y="2788"/>
                    <a:pt x="4849" y="2391"/>
                  </a:cubicBezTo>
                  <a:cubicBezTo>
                    <a:pt x="4588" y="1994"/>
                    <a:pt x="3287" y="2153"/>
                    <a:pt x="2376" y="2629"/>
                  </a:cubicBezTo>
                  <a:cubicBezTo>
                    <a:pt x="1465" y="3105"/>
                    <a:pt x="945" y="3900"/>
                    <a:pt x="555" y="4694"/>
                  </a:cubicBezTo>
                  <a:cubicBezTo>
                    <a:pt x="164" y="5488"/>
                    <a:pt x="-96" y="6282"/>
                    <a:pt x="34" y="7076"/>
                  </a:cubicBezTo>
                  <a:cubicBezTo>
                    <a:pt x="164" y="7870"/>
                    <a:pt x="685" y="8664"/>
                    <a:pt x="1596" y="8982"/>
                  </a:cubicBezTo>
                  <a:cubicBezTo>
                    <a:pt x="2506" y="9300"/>
                    <a:pt x="3808" y="9141"/>
                    <a:pt x="5499" y="8744"/>
                  </a:cubicBezTo>
                  <a:cubicBezTo>
                    <a:pt x="7191" y="8347"/>
                    <a:pt x="9273" y="7711"/>
                    <a:pt x="10314" y="8029"/>
                  </a:cubicBezTo>
                  <a:cubicBezTo>
                    <a:pt x="11355" y="8347"/>
                    <a:pt x="11355" y="9617"/>
                    <a:pt x="11615" y="11761"/>
                  </a:cubicBezTo>
                  <a:cubicBezTo>
                    <a:pt x="11875" y="13905"/>
                    <a:pt x="12396" y="16923"/>
                    <a:pt x="12786" y="18829"/>
                  </a:cubicBezTo>
                  <a:cubicBezTo>
                    <a:pt x="13176" y="20735"/>
                    <a:pt x="13437" y="21529"/>
                    <a:pt x="13567" y="21211"/>
                  </a:cubicBezTo>
                  <a:cubicBezTo>
                    <a:pt x="13697" y="20894"/>
                    <a:pt x="13697" y="19464"/>
                    <a:pt x="13697" y="16447"/>
                  </a:cubicBezTo>
                  <a:cubicBezTo>
                    <a:pt x="13697" y="13429"/>
                    <a:pt x="13697" y="8823"/>
                    <a:pt x="14087" y="6044"/>
                  </a:cubicBezTo>
                  <a:cubicBezTo>
                    <a:pt x="14477" y="3264"/>
                    <a:pt x="15258" y="2311"/>
                    <a:pt x="16039" y="1517"/>
                  </a:cubicBezTo>
                  <a:cubicBezTo>
                    <a:pt x="16820" y="723"/>
                    <a:pt x="17600" y="88"/>
                    <a:pt x="18511" y="8"/>
                  </a:cubicBezTo>
                  <a:cubicBezTo>
                    <a:pt x="19422" y="-71"/>
                    <a:pt x="20463" y="405"/>
                    <a:pt x="20984" y="1517"/>
                  </a:cubicBezTo>
                  <a:cubicBezTo>
                    <a:pt x="21504" y="2629"/>
                    <a:pt x="21504" y="4376"/>
                    <a:pt x="20984" y="5647"/>
                  </a:cubicBezTo>
                  <a:cubicBezTo>
                    <a:pt x="20463" y="6917"/>
                    <a:pt x="19422" y="7711"/>
                    <a:pt x="18121" y="8347"/>
                  </a:cubicBezTo>
                  <a:cubicBezTo>
                    <a:pt x="16820" y="8982"/>
                    <a:pt x="15258" y="9458"/>
                    <a:pt x="14477" y="9220"/>
                  </a:cubicBezTo>
                  <a:cubicBezTo>
                    <a:pt x="13697" y="8982"/>
                    <a:pt x="13697" y="8029"/>
                    <a:pt x="13697" y="70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2748857" y="664633"/>
              <a:ext cx="68528" cy="24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600" fill="norm" stroke="1" extrusionOk="0">
                  <a:moveTo>
                    <a:pt x="9409" y="0"/>
                  </a:moveTo>
                  <a:cubicBezTo>
                    <a:pt x="6136" y="5586"/>
                    <a:pt x="2864" y="11172"/>
                    <a:pt x="1227" y="14524"/>
                  </a:cubicBezTo>
                  <a:cubicBezTo>
                    <a:pt x="-409" y="17876"/>
                    <a:pt x="-409" y="18993"/>
                    <a:pt x="1227" y="19924"/>
                  </a:cubicBezTo>
                  <a:cubicBezTo>
                    <a:pt x="2864" y="20855"/>
                    <a:pt x="6136" y="21600"/>
                    <a:pt x="9736" y="21600"/>
                  </a:cubicBezTo>
                  <a:cubicBezTo>
                    <a:pt x="13336" y="21600"/>
                    <a:pt x="17264" y="20855"/>
                    <a:pt x="21191" y="20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2717674" y="785283"/>
              <a:ext cx="150511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5132" y="19722"/>
                  </a:moveTo>
                  <a:cubicBezTo>
                    <a:pt x="2732" y="20661"/>
                    <a:pt x="332" y="21600"/>
                    <a:pt x="32" y="21600"/>
                  </a:cubicBezTo>
                  <a:cubicBezTo>
                    <a:pt x="-268" y="21600"/>
                    <a:pt x="1532" y="20661"/>
                    <a:pt x="5432" y="16904"/>
                  </a:cubicBezTo>
                  <a:cubicBezTo>
                    <a:pt x="9332" y="13148"/>
                    <a:pt x="15332" y="6574"/>
                    <a:pt x="2133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2967340" y="696383"/>
              <a:ext cx="161195" cy="234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174" fill="norm" stroke="1" extrusionOk="0">
                  <a:moveTo>
                    <a:pt x="7057" y="0"/>
                  </a:moveTo>
                  <a:cubicBezTo>
                    <a:pt x="5373" y="2103"/>
                    <a:pt x="3690" y="4205"/>
                    <a:pt x="2849" y="6977"/>
                  </a:cubicBezTo>
                  <a:cubicBezTo>
                    <a:pt x="2007" y="9749"/>
                    <a:pt x="2007" y="13190"/>
                    <a:pt x="1867" y="15388"/>
                  </a:cubicBezTo>
                  <a:cubicBezTo>
                    <a:pt x="1727" y="17586"/>
                    <a:pt x="1446" y="18542"/>
                    <a:pt x="1166" y="19497"/>
                  </a:cubicBezTo>
                  <a:cubicBezTo>
                    <a:pt x="885" y="20453"/>
                    <a:pt x="605" y="21409"/>
                    <a:pt x="324" y="21122"/>
                  </a:cubicBezTo>
                  <a:cubicBezTo>
                    <a:pt x="44" y="20836"/>
                    <a:pt x="-237" y="19306"/>
                    <a:pt x="324" y="18255"/>
                  </a:cubicBezTo>
                  <a:cubicBezTo>
                    <a:pt x="885" y="17204"/>
                    <a:pt x="2288" y="16630"/>
                    <a:pt x="4392" y="14910"/>
                  </a:cubicBezTo>
                  <a:cubicBezTo>
                    <a:pt x="6495" y="13190"/>
                    <a:pt x="9301" y="10322"/>
                    <a:pt x="11264" y="8220"/>
                  </a:cubicBezTo>
                  <a:cubicBezTo>
                    <a:pt x="13228" y="6117"/>
                    <a:pt x="14350" y="4779"/>
                    <a:pt x="15612" y="3345"/>
                  </a:cubicBezTo>
                  <a:cubicBezTo>
                    <a:pt x="16875" y="1912"/>
                    <a:pt x="18277" y="382"/>
                    <a:pt x="18979" y="96"/>
                  </a:cubicBezTo>
                  <a:cubicBezTo>
                    <a:pt x="19680" y="-191"/>
                    <a:pt x="19680" y="765"/>
                    <a:pt x="19540" y="3536"/>
                  </a:cubicBezTo>
                  <a:cubicBezTo>
                    <a:pt x="19399" y="6308"/>
                    <a:pt x="19119" y="10896"/>
                    <a:pt x="18979" y="13667"/>
                  </a:cubicBezTo>
                  <a:cubicBezTo>
                    <a:pt x="18838" y="16439"/>
                    <a:pt x="18838" y="17395"/>
                    <a:pt x="19259" y="18064"/>
                  </a:cubicBezTo>
                  <a:cubicBezTo>
                    <a:pt x="19680" y="18733"/>
                    <a:pt x="20521" y="19115"/>
                    <a:pt x="21363" y="19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3161292" y="855133"/>
              <a:ext cx="59070" cy="76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166" fill="norm" stroke="1" extrusionOk="0">
                  <a:moveTo>
                    <a:pt x="6348" y="3503"/>
                  </a:moveTo>
                  <a:cubicBezTo>
                    <a:pt x="4114" y="5838"/>
                    <a:pt x="1879" y="8173"/>
                    <a:pt x="762" y="10800"/>
                  </a:cubicBezTo>
                  <a:cubicBezTo>
                    <a:pt x="-355" y="13427"/>
                    <a:pt x="-355" y="16346"/>
                    <a:pt x="1507" y="18389"/>
                  </a:cubicBezTo>
                  <a:cubicBezTo>
                    <a:pt x="3369" y="20432"/>
                    <a:pt x="7093" y="21600"/>
                    <a:pt x="10445" y="21016"/>
                  </a:cubicBezTo>
                  <a:cubicBezTo>
                    <a:pt x="13797" y="20432"/>
                    <a:pt x="16776" y="18097"/>
                    <a:pt x="18638" y="15470"/>
                  </a:cubicBezTo>
                  <a:cubicBezTo>
                    <a:pt x="20500" y="12843"/>
                    <a:pt x="21245" y="9924"/>
                    <a:pt x="20500" y="7297"/>
                  </a:cubicBezTo>
                  <a:cubicBezTo>
                    <a:pt x="19755" y="4670"/>
                    <a:pt x="17521" y="2335"/>
                    <a:pt x="15659" y="1168"/>
                  </a:cubicBezTo>
                  <a:cubicBezTo>
                    <a:pt x="13797" y="0"/>
                    <a:pt x="12307" y="0"/>
                    <a:pt x="108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3719084" y="662475"/>
              <a:ext cx="297945" cy="37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80" fill="norm" stroke="1" extrusionOk="0">
                  <a:moveTo>
                    <a:pt x="460" y="10009"/>
                  </a:moveTo>
                  <a:cubicBezTo>
                    <a:pt x="306" y="13182"/>
                    <a:pt x="153" y="16355"/>
                    <a:pt x="77" y="18429"/>
                  </a:cubicBezTo>
                  <a:cubicBezTo>
                    <a:pt x="0" y="20504"/>
                    <a:pt x="0" y="21480"/>
                    <a:pt x="0" y="21480"/>
                  </a:cubicBezTo>
                  <a:cubicBezTo>
                    <a:pt x="0" y="21480"/>
                    <a:pt x="0" y="20504"/>
                    <a:pt x="230" y="17941"/>
                  </a:cubicBezTo>
                  <a:cubicBezTo>
                    <a:pt x="460" y="15378"/>
                    <a:pt x="919" y="11229"/>
                    <a:pt x="1302" y="8361"/>
                  </a:cubicBezTo>
                  <a:cubicBezTo>
                    <a:pt x="1685" y="5494"/>
                    <a:pt x="1991" y="3907"/>
                    <a:pt x="2451" y="2748"/>
                  </a:cubicBezTo>
                  <a:cubicBezTo>
                    <a:pt x="2911" y="1588"/>
                    <a:pt x="3523" y="856"/>
                    <a:pt x="4213" y="429"/>
                  </a:cubicBezTo>
                  <a:cubicBezTo>
                    <a:pt x="4902" y="2"/>
                    <a:pt x="5668" y="-120"/>
                    <a:pt x="6128" y="124"/>
                  </a:cubicBezTo>
                  <a:cubicBezTo>
                    <a:pt x="6587" y="368"/>
                    <a:pt x="6740" y="978"/>
                    <a:pt x="6894" y="2321"/>
                  </a:cubicBezTo>
                  <a:cubicBezTo>
                    <a:pt x="7047" y="3663"/>
                    <a:pt x="7200" y="5738"/>
                    <a:pt x="6434" y="7446"/>
                  </a:cubicBezTo>
                  <a:cubicBezTo>
                    <a:pt x="5668" y="9155"/>
                    <a:pt x="3983" y="10497"/>
                    <a:pt x="2757" y="11229"/>
                  </a:cubicBezTo>
                  <a:cubicBezTo>
                    <a:pt x="1532" y="11961"/>
                    <a:pt x="766" y="12083"/>
                    <a:pt x="689" y="12388"/>
                  </a:cubicBezTo>
                  <a:cubicBezTo>
                    <a:pt x="613" y="12694"/>
                    <a:pt x="1226" y="13182"/>
                    <a:pt x="2298" y="13853"/>
                  </a:cubicBezTo>
                  <a:cubicBezTo>
                    <a:pt x="3370" y="14524"/>
                    <a:pt x="4902" y="15378"/>
                    <a:pt x="6434" y="15744"/>
                  </a:cubicBezTo>
                  <a:cubicBezTo>
                    <a:pt x="7966" y="16111"/>
                    <a:pt x="9498" y="15988"/>
                    <a:pt x="10570" y="15683"/>
                  </a:cubicBezTo>
                  <a:cubicBezTo>
                    <a:pt x="11643" y="15378"/>
                    <a:pt x="12255" y="14890"/>
                    <a:pt x="12715" y="14097"/>
                  </a:cubicBezTo>
                  <a:cubicBezTo>
                    <a:pt x="13174" y="13304"/>
                    <a:pt x="13481" y="12205"/>
                    <a:pt x="13251" y="11595"/>
                  </a:cubicBezTo>
                  <a:cubicBezTo>
                    <a:pt x="13021" y="10985"/>
                    <a:pt x="12255" y="10863"/>
                    <a:pt x="11566" y="10985"/>
                  </a:cubicBezTo>
                  <a:cubicBezTo>
                    <a:pt x="10877" y="11107"/>
                    <a:pt x="10264" y="11473"/>
                    <a:pt x="9957" y="11961"/>
                  </a:cubicBezTo>
                  <a:cubicBezTo>
                    <a:pt x="9651" y="12449"/>
                    <a:pt x="9651" y="13060"/>
                    <a:pt x="9881" y="13609"/>
                  </a:cubicBezTo>
                  <a:cubicBezTo>
                    <a:pt x="10111" y="14158"/>
                    <a:pt x="10570" y="14646"/>
                    <a:pt x="11183" y="15012"/>
                  </a:cubicBezTo>
                  <a:cubicBezTo>
                    <a:pt x="11796" y="15378"/>
                    <a:pt x="12562" y="15622"/>
                    <a:pt x="13711" y="15439"/>
                  </a:cubicBezTo>
                  <a:cubicBezTo>
                    <a:pt x="14860" y="15256"/>
                    <a:pt x="16391" y="14646"/>
                    <a:pt x="17464" y="14097"/>
                  </a:cubicBezTo>
                  <a:cubicBezTo>
                    <a:pt x="18536" y="13548"/>
                    <a:pt x="19149" y="13060"/>
                    <a:pt x="19685" y="12511"/>
                  </a:cubicBezTo>
                  <a:cubicBezTo>
                    <a:pt x="20221" y="11961"/>
                    <a:pt x="20681" y="11351"/>
                    <a:pt x="20911" y="11351"/>
                  </a:cubicBezTo>
                  <a:cubicBezTo>
                    <a:pt x="21140" y="11351"/>
                    <a:pt x="21140" y="11961"/>
                    <a:pt x="21217" y="13243"/>
                  </a:cubicBezTo>
                  <a:cubicBezTo>
                    <a:pt x="21294" y="14524"/>
                    <a:pt x="21447" y="16477"/>
                    <a:pt x="21523" y="17819"/>
                  </a:cubicBezTo>
                  <a:cubicBezTo>
                    <a:pt x="21600" y="19161"/>
                    <a:pt x="21600" y="19894"/>
                    <a:pt x="21217" y="20260"/>
                  </a:cubicBezTo>
                  <a:cubicBezTo>
                    <a:pt x="20834" y="20626"/>
                    <a:pt x="20068" y="20626"/>
                    <a:pt x="19532" y="20260"/>
                  </a:cubicBezTo>
                  <a:cubicBezTo>
                    <a:pt x="18996" y="19894"/>
                    <a:pt x="18689" y="19161"/>
                    <a:pt x="18536" y="18185"/>
                  </a:cubicBezTo>
                  <a:cubicBezTo>
                    <a:pt x="18383" y="17209"/>
                    <a:pt x="18383" y="15988"/>
                    <a:pt x="18383" y="147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4004834" y="734483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4075217" y="797975"/>
              <a:ext cx="56618" cy="95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132" fill="norm" stroke="1" extrusionOk="0">
                  <a:moveTo>
                    <a:pt x="9398" y="12680"/>
                  </a:moveTo>
                  <a:cubicBezTo>
                    <a:pt x="9398" y="10332"/>
                    <a:pt x="9398" y="7984"/>
                    <a:pt x="10198" y="5636"/>
                  </a:cubicBezTo>
                  <a:cubicBezTo>
                    <a:pt x="10998" y="3289"/>
                    <a:pt x="12598" y="941"/>
                    <a:pt x="11398" y="236"/>
                  </a:cubicBezTo>
                  <a:cubicBezTo>
                    <a:pt x="10198" y="-468"/>
                    <a:pt x="6198" y="471"/>
                    <a:pt x="3798" y="2115"/>
                  </a:cubicBezTo>
                  <a:cubicBezTo>
                    <a:pt x="1398" y="3758"/>
                    <a:pt x="598" y="6106"/>
                    <a:pt x="198" y="9393"/>
                  </a:cubicBezTo>
                  <a:cubicBezTo>
                    <a:pt x="-202" y="12680"/>
                    <a:pt x="-202" y="16906"/>
                    <a:pt x="2198" y="19019"/>
                  </a:cubicBezTo>
                  <a:cubicBezTo>
                    <a:pt x="4598" y="21132"/>
                    <a:pt x="9398" y="21132"/>
                    <a:pt x="12998" y="21132"/>
                  </a:cubicBezTo>
                  <a:cubicBezTo>
                    <a:pt x="16598" y="21132"/>
                    <a:pt x="18998" y="21132"/>
                    <a:pt x="21398" y="211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4186104" y="778933"/>
              <a:ext cx="72731" cy="122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228" fill="norm" stroke="1" extrusionOk="0">
                  <a:moveTo>
                    <a:pt x="21205" y="2197"/>
                  </a:moveTo>
                  <a:cubicBezTo>
                    <a:pt x="18736" y="1098"/>
                    <a:pt x="16268" y="0"/>
                    <a:pt x="13491" y="0"/>
                  </a:cubicBezTo>
                  <a:cubicBezTo>
                    <a:pt x="10714" y="0"/>
                    <a:pt x="7628" y="1098"/>
                    <a:pt x="5159" y="3844"/>
                  </a:cubicBezTo>
                  <a:cubicBezTo>
                    <a:pt x="2691" y="6590"/>
                    <a:pt x="839" y="10983"/>
                    <a:pt x="222" y="14278"/>
                  </a:cubicBezTo>
                  <a:cubicBezTo>
                    <a:pt x="-395" y="17573"/>
                    <a:pt x="222" y="19769"/>
                    <a:pt x="2691" y="20685"/>
                  </a:cubicBezTo>
                  <a:cubicBezTo>
                    <a:pt x="5159" y="21600"/>
                    <a:pt x="9479" y="21234"/>
                    <a:pt x="12565" y="20502"/>
                  </a:cubicBezTo>
                  <a:cubicBezTo>
                    <a:pt x="15651" y="19769"/>
                    <a:pt x="17502" y="18671"/>
                    <a:pt x="19354" y="175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4313467" y="607483"/>
              <a:ext cx="53318" cy="313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480" fill="norm" stroke="1" extrusionOk="0">
                  <a:moveTo>
                    <a:pt x="18434" y="0"/>
                  </a:moveTo>
                  <a:cubicBezTo>
                    <a:pt x="15111" y="1450"/>
                    <a:pt x="11788" y="2899"/>
                    <a:pt x="8464" y="6016"/>
                  </a:cubicBezTo>
                  <a:cubicBezTo>
                    <a:pt x="5141" y="9133"/>
                    <a:pt x="1818" y="13917"/>
                    <a:pt x="572" y="16744"/>
                  </a:cubicBezTo>
                  <a:cubicBezTo>
                    <a:pt x="-674" y="19570"/>
                    <a:pt x="157" y="20440"/>
                    <a:pt x="2649" y="20948"/>
                  </a:cubicBezTo>
                  <a:cubicBezTo>
                    <a:pt x="5141" y="21455"/>
                    <a:pt x="9295" y="21600"/>
                    <a:pt x="12618" y="21383"/>
                  </a:cubicBezTo>
                  <a:cubicBezTo>
                    <a:pt x="15941" y="21165"/>
                    <a:pt x="18434" y="20585"/>
                    <a:pt x="20926" y="200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4304445" y="791633"/>
              <a:ext cx="8774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600" fill="norm" stroke="1" extrusionOk="0">
                  <a:moveTo>
                    <a:pt x="4245" y="21600"/>
                  </a:moveTo>
                  <a:cubicBezTo>
                    <a:pt x="1734" y="19800"/>
                    <a:pt x="-778" y="18000"/>
                    <a:pt x="227" y="15300"/>
                  </a:cubicBezTo>
                  <a:cubicBezTo>
                    <a:pt x="1231" y="12600"/>
                    <a:pt x="5752" y="9000"/>
                    <a:pt x="9771" y="6300"/>
                  </a:cubicBezTo>
                  <a:cubicBezTo>
                    <a:pt x="13789" y="3600"/>
                    <a:pt x="17306" y="1800"/>
                    <a:pt x="2082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4563634" y="670983"/>
              <a:ext cx="571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189"/>
                    <a:pt x="13600" y="379"/>
                    <a:pt x="10800" y="1895"/>
                  </a:cubicBezTo>
                  <a:cubicBezTo>
                    <a:pt x="8000" y="3411"/>
                    <a:pt x="6400" y="6253"/>
                    <a:pt x="4800" y="9758"/>
                  </a:cubicBezTo>
                  <a:cubicBezTo>
                    <a:pt x="3200" y="13263"/>
                    <a:pt x="1600" y="174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4563634" y="720652"/>
              <a:ext cx="161301" cy="178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82" fill="norm" stroke="1" extrusionOk="0">
                  <a:moveTo>
                    <a:pt x="0" y="21482"/>
                  </a:moveTo>
                  <a:cubicBezTo>
                    <a:pt x="0" y="19957"/>
                    <a:pt x="0" y="18433"/>
                    <a:pt x="140" y="17035"/>
                  </a:cubicBezTo>
                  <a:cubicBezTo>
                    <a:pt x="281" y="15637"/>
                    <a:pt x="561" y="14367"/>
                    <a:pt x="2384" y="12969"/>
                  </a:cubicBezTo>
                  <a:cubicBezTo>
                    <a:pt x="4208" y="11571"/>
                    <a:pt x="7574" y="10047"/>
                    <a:pt x="10519" y="8268"/>
                  </a:cubicBezTo>
                  <a:cubicBezTo>
                    <a:pt x="13465" y="6489"/>
                    <a:pt x="15990" y="4456"/>
                    <a:pt x="17813" y="2804"/>
                  </a:cubicBezTo>
                  <a:cubicBezTo>
                    <a:pt x="19636" y="1153"/>
                    <a:pt x="20758" y="-118"/>
                    <a:pt x="21179" y="9"/>
                  </a:cubicBezTo>
                  <a:cubicBezTo>
                    <a:pt x="21600" y="136"/>
                    <a:pt x="21319" y="1661"/>
                    <a:pt x="20618" y="3948"/>
                  </a:cubicBezTo>
                  <a:cubicBezTo>
                    <a:pt x="19917" y="6235"/>
                    <a:pt x="18795" y="9284"/>
                    <a:pt x="18655" y="12207"/>
                  </a:cubicBezTo>
                  <a:cubicBezTo>
                    <a:pt x="18514" y="15129"/>
                    <a:pt x="19356" y="17924"/>
                    <a:pt x="20197" y="20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4766289" y="829733"/>
              <a:ext cx="40363" cy="63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14" h="20753" fill="norm" stroke="1" extrusionOk="0">
                  <a:moveTo>
                    <a:pt x="9522" y="4181"/>
                  </a:moveTo>
                  <a:cubicBezTo>
                    <a:pt x="5407" y="6271"/>
                    <a:pt x="1293" y="8361"/>
                    <a:pt x="265" y="11497"/>
                  </a:cubicBezTo>
                  <a:cubicBezTo>
                    <a:pt x="-764" y="14632"/>
                    <a:pt x="1293" y="18813"/>
                    <a:pt x="4893" y="20206"/>
                  </a:cubicBezTo>
                  <a:cubicBezTo>
                    <a:pt x="8493" y="21600"/>
                    <a:pt x="13636" y="20206"/>
                    <a:pt x="16722" y="17419"/>
                  </a:cubicBezTo>
                  <a:cubicBezTo>
                    <a:pt x="19807" y="14632"/>
                    <a:pt x="20836" y="10452"/>
                    <a:pt x="17750" y="7316"/>
                  </a:cubicBezTo>
                  <a:cubicBezTo>
                    <a:pt x="14665" y="4181"/>
                    <a:pt x="7465" y="2090"/>
                    <a:pt x="26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4315984" y="1539290"/>
              <a:ext cx="132175" cy="440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426" fill="norm" stroke="1" extrusionOk="0">
                  <a:moveTo>
                    <a:pt x="8100" y="5325"/>
                  </a:moveTo>
                  <a:cubicBezTo>
                    <a:pt x="7762" y="8103"/>
                    <a:pt x="7425" y="10880"/>
                    <a:pt x="7087" y="13400"/>
                  </a:cubicBezTo>
                  <a:cubicBezTo>
                    <a:pt x="6750" y="15920"/>
                    <a:pt x="6412" y="18183"/>
                    <a:pt x="6075" y="19571"/>
                  </a:cubicBezTo>
                  <a:cubicBezTo>
                    <a:pt x="5737" y="20960"/>
                    <a:pt x="5400" y="21474"/>
                    <a:pt x="5062" y="21423"/>
                  </a:cubicBezTo>
                  <a:cubicBezTo>
                    <a:pt x="4725" y="21371"/>
                    <a:pt x="4387" y="20754"/>
                    <a:pt x="3544" y="18440"/>
                  </a:cubicBezTo>
                  <a:cubicBezTo>
                    <a:pt x="2700" y="16125"/>
                    <a:pt x="1350" y="12114"/>
                    <a:pt x="844" y="9080"/>
                  </a:cubicBezTo>
                  <a:cubicBezTo>
                    <a:pt x="337" y="6045"/>
                    <a:pt x="675" y="3988"/>
                    <a:pt x="1350" y="2651"/>
                  </a:cubicBezTo>
                  <a:cubicBezTo>
                    <a:pt x="2025" y="1314"/>
                    <a:pt x="3037" y="697"/>
                    <a:pt x="4387" y="337"/>
                  </a:cubicBezTo>
                  <a:cubicBezTo>
                    <a:pt x="5737" y="-23"/>
                    <a:pt x="7425" y="-126"/>
                    <a:pt x="9788" y="183"/>
                  </a:cubicBezTo>
                  <a:cubicBezTo>
                    <a:pt x="12150" y="491"/>
                    <a:pt x="15187" y="1211"/>
                    <a:pt x="17550" y="2343"/>
                  </a:cubicBezTo>
                  <a:cubicBezTo>
                    <a:pt x="19912" y="3474"/>
                    <a:pt x="21600" y="5017"/>
                    <a:pt x="20925" y="6303"/>
                  </a:cubicBezTo>
                  <a:cubicBezTo>
                    <a:pt x="20250" y="7588"/>
                    <a:pt x="17212" y="8617"/>
                    <a:pt x="13331" y="9183"/>
                  </a:cubicBezTo>
                  <a:cubicBezTo>
                    <a:pt x="9450" y="9748"/>
                    <a:pt x="4725" y="9851"/>
                    <a:pt x="0" y="99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4390067" y="2718042"/>
              <a:ext cx="130096" cy="367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405" fill="norm" stroke="1" extrusionOk="0">
                  <a:moveTo>
                    <a:pt x="1371" y="5787"/>
                  </a:moveTo>
                  <a:cubicBezTo>
                    <a:pt x="1714" y="9243"/>
                    <a:pt x="2057" y="12699"/>
                    <a:pt x="2400" y="15044"/>
                  </a:cubicBezTo>
                  <a:cubicBezTo>
                    <a:pt x="2743" y="17389"/>
                    <a:pt x="3086" y="18623"/>
                    <a:pt x="3257" y="19611"/>
                  </a:cubicBezTo>
                  <a:cubicBezTo>
                    <a:pt x="3429" y="20598"/>
                    <a:pt x="3429" y="21339"/>
                    <a:pt x="3086" y="21400"/>
                  </a:cubicBezTo>
                  <a:cubicBezTo>
                    <a:pt x="2743" y="21462"/>
                    <a:pt x="2057" y="20845"/>
                    <a:pt x="1371" y="18685"/>
                  </a:cubicBezTo>
                  <a:cubicBezTo>
                    <a:pt x="686" y="16525"/>
                    <a:pt x="0" y="12822"/>
                    <a:pt x="0" y="9921"/>
                  </a:cubicBezTo>
                  <a:cubicBezTo>
                    <a:pt x="0" y="7021"/>
                    <a:pt x="686" y="4923"/>
                    <a:pt x="2229" y="3380"/>
                  </a:cubicBezTo>
                  <a:cubicBezTo>
                    <a:pt x="3771" y="1837"/>
                    <a:pt x="6171" y="849"/>
                    <a:pt x="8229" y="356"/>
                  </a:cubicBezTo>
                  <a:cubicBezTo>
                    <a:pt x="10286" y="-138"/>
                    <a:pt x="12000" y="-138"/>
                    <a:pt x="14057" y="479"/>
                  </a:cubicBezTo>
                  <a:cubicBezTo>
                    <a:pt x="16114" y="1096"/>
                    <a:pt x="18514" y="2331"/>
                    <a:pt x="19886" y="3688"/>
                  </a:cubicBezTo>
                  <a:cubicBezTo>
                    <a:pt x="21257" y="5046"/>
                    <a:pt x="21600" y="6527"/>
                    <a:pt x="20057" y="7700"/>
                  </a:cubicBezTo>
                  <a:cubicBezTo>
                    <a:pt x="18514" y="8872"/>
                    <a:pt x="15086" y="9736"/>
                    <a:pt x="11829" y="9983"/>
                  </a:cubicBezTo>
                  <a:cubicBezTo>
                    <a:pt x="8571" y="10230"/>
                    <a:pt x="5486" y="9860"/>
                    <a:pt x="2400" y="9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2773297" y="1786162"/>
              <a:ext cx="205101" cy="276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384" fill="norm" stroke="1" extrusionOk="0">
                  <a:moveTo>
                    <a:pt x="1284" y="1169"/>
                  </a:moveTo>
                  <a:cubicBezTo>
                    <a:pt x="1505" y="4769"/>
                    <a:pt x="1725" y="8369"/>
                    <a:pt x="1946" y="10987"/>
                  </a:cubicBezTo>
                  <a:cubicBezTo>
                    <a:pt x="2166" y="13605"/>
                    <a:pt x="2386" y="15242"/>
                    <a:pt x="2497" y="16551"/>
                  </a:cubicBezTo>
                  <a:cubicBezTo>
                    <a:pt x="2607" y="17860"/>
                    <a:pt x="2607" y="18842"/>
                    <a:pt x="2607" y="19742"/>
                  </a:cubicBezTo>
                  <a:cubicBezTo>
                    <a:pt x="2607" y="20642"/>
                    <a:pt x="2607" y="21460"/>
                    <a:pt x="2386" y="21378"/>
                  </a:cubicBezTo>
                  <a:cubicBezTo>
                    <a:pt x="2166" y="21296"/>
                    <a:pt x="1725" y="20315"/>
                    <a:pt x="1284" y="17369"/>
                  </a:cubicBezTo>
                  <a:cubicBezTo>
                    <a:pt x="844" y="14424"/>
                    <a:pt x="403" y="9515"/>
                    <a:pt x="182" y="6651"/>
                  </a:cubicBezTo>
                  <a:cubicBezTo>
                    <a:pt x="-38" y="3787"/>
                    <a:pt x="-38" y="2969"/>
                    <a:pt x="72" y="2069"/>
                  </a:cubicBezTo>
                  <a:cubicBezTo>
                    <a:pt x="182" y="1169"/>
                    <a:pt x="403" y="187"/>
                    <a:pt x="844" y="24"/>
                  </a:cubicBezTo>
                  <a:cubicBezTo>
                    <a:pt x="1284" y="-140"/>
                    <a:pt x="1946" y="515"/>
                    <a:pt x="3378" y="3133"/>
                  </a:cubicBezTo>
                  <a:cubicBezTo>
                    <a:pt x="4811" y="5751"/>
                    <a:pt x="7015" y="10333"/>
                    <a:pt x="8999" y="13687"/>
                  </a:cubicBezTo>
                  <a:cubicBezTo>
                    <a:pt x="10982" y="17042"/>
                    <a:pt x="12746" y="19169"/>
                    <a:pt x="14178" y="20233"/>
                  </a:cubicBezTo>
                  <a:cubicBezTo>
                    <a:pt x="15611" y="21296"/>
                    <a:pt x="16713" y="21296"/>
                    <a:pt x="17925" y="20396"/>
                  </a:cubicBezTo>
                  <a:cubicBezTo>
                    <a:pt x="19138" y="19496"/>
                    <a:pt x="20460" y="17696"/>
                    <a:pt x="21011" y="14260"/>
                  </a:cubicBezTo>
                  <a:cubicBezTo>
                    <a:pt x="21562" y="10824"/>
                    <a:pt x="21342" y="5751"/>
                    <a:pt x="21121" y="6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2805047" y="2868083"/>
              <a:ext cx="225323" cy="282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97" fill="norm" stroke="1" extrusionOk="0">
                  <a:moveTo>
                    <a:pt x="2993" y="2901"/>
                  </a:moveTo>
                  <a:cubicBezTo>
                    <a:pt x="2993" y="7415"/>
                    <a:pt x="2993" y="11928"/>
                    <a:pt x="2993" y="14749"/>
                  </a:cubicBezTo>
                  <a:cubicBezTo>
                    <a:pt x="2993" y="17570"/>
                    <a:pt x="2993" y="18699"/>
                    <a:pt x="2993" y="19666"/>
                  </a:cubicBezTo>
                  <a:cubicBezTo>
                    <a:pt x="2993" y="20633"/>
                    <a:pt x="2993" y="21439"/>
                    <a:pt x="2690" y="21197"/>
                  </a:cubicBezTo>
                  <a:cubicBezTo>
                    <a:pt x="2387" y="20955"/>
                    <a:pt x="1782" y="19666"/>
                    <a:pt x="1277" y="17006"/>
                  </a:cubicBezTo>
                  <a:cubicBezTo>
                    <a:pt x="772" y="14346"/>
                    <a:pt x="369" y="10316"/>
                    <a:pt x="167" y="7899"/>
                  </a:cubicBezTo>
                  <a:cubicBezTo>
                    <a:pt x="-35" y="5481"/>
                    <a:pt x="-35" y="4675"/>
                    <a:pt x="66" y="3869"/>
                  </a:cubicBezTo>
                  <a:cubicBezTo>
                    <a:pt x="167" y="3063"/>
                    <a:pt x="369" y="2257"/>
                    <a:pt x="873" y="2176"/>
                  </a:cubicBezTo>
                  <a:cubicBezTo>
                    <a:pt x="1378" y="2096"/>
                    <a:pt x="2186" y="2740"/>
                    <a:pt x="3801" y="5078"/>
                  </a:cubicBezTo>
                  <a:cubicBezTo>
                    <a:pt x="5415" y="7415"/>
                    <a:pt x="7838" y="11445"/>
                    <a:pt x="9756" y="14266"/>
                  </a:cubicBezTo>
                  <a:cubicBezTo>
                    <a:pt x="11673" y="17087"/>
                    <a:pt x="13086" y="18699"/>
                    <a:pt x="14298" y="19746"/>
                  </a:cubicBezTo>
                  <a:cubicBezTo>
                    <a:pt x="15509" y="20794"/>
                    <a:pt x="16518" y="21278"/>
                    <a:pt x="17528" y="21439"/>
                  </a:cubicBezTo>
                  <a:cubicBezTo>
                    <a:pt x="18537" y="21600"/>
                    <a:pt x="19546" y="21439"/>
                    <a:pt x="20253" y="20794"/>
                  </a:cubicBezTo>
                  <a:cubicBezTo>
                    <a:pt x="20959" y="20149"/>
                    <a:pt x="21363" y="19021"/>
                    <a:pt x="21464" y="16522"/>
                  </a:cubicBezTo>
                  <a:cubicBezTo>
                    <a:pt x="21565" y="14024"/>
                    <a:pt x="21363" y="10155"/>
                    <a:pt x="20758" y="7173"/>
                  </a:cubicBezTo>
                  <a:cubicBezTo>
                    <a:pt x="20152" y="4191"/>
                    <a:pt x="19143" y="2096"/>
                    <a:pt x="1813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2474484" y="1816693"/>
              <a:ext cx="25401" cy="301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21600" y="2937"/>
                  </a:moveTo>
                  <a:cubicBezTo>
                    <a:pt x="19800" y="1597"/>
                    <a:pt x="18000" y="256"/>
                    <a:pt x="16200" y="32"/>
                  </a:cubicBezTo>
                  <a:cubicBezTo>
                    <a:pt x="14400" y="-191"/>
                    <a:pt x="12600" y="703"/>
                    <a:pt x="10800" y="3533"/>
                  </a:cubicBezTo>
                  <a:cubicBezTo>
                    <a:pt x="9000" y="6363"/>
                    <a:pt x="7200" y="11130"/>
                    <a:pt x="6300" y="14184"/>
                  </a:cubicBezTo>
                  <a:cubicBezTo>
                    <a:pt x="5400" y="17238"/>
                    <a:pt x="5400" y="18579"/>
                    <a:pt x="5400" y="19621"/>
                  </a:cubicBezTo>
                  <a:cubicBezTo>
                    <a:pt x="5400" y="20664"/>
                    <a:pt x="5400" y="21409"/>
                    <a:pt x="4500" y="21186"/>
                  </a:cubicBezTo>
                  <a:cubicBezTo>
                    <a:pt x="3600" y="20962"/>
                    <a:pt x="1800" y="19770"/>
                    <a:pt x="0" y="185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2237417" y="1737783"/>
              <a:ext cx="40216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2488" y="21600"/>
                  </a:moveTo>
                  <a:cubicBezTo>
                    <a:pt x="1696" y="20439"/>
                    <a:pt x="905" y="19277"/>
                    <a:pt x="452" y="18116"/>
                  </a:cubicBezTo>
                  <a:cubicBezTo>
                    <a:pt x="0" y="16955"/>
                    <a:pt x="-113" y="15794"/>
                    <a:pt x="113" y="15097"/>
                  </a:cubicBezTo>
                  <a:cubicBezTo>
                    <a:pt x="339" y="14400"/>
                    <a:pt x="905" y="14168"/>
                    <a:pt x="2827" y="12774"/>
                  </a:cubicBezTo>
                  <a:cubicBezTo>
                    <a:pt x="4750" y="11381"/>
                    <a:pt x="8029" y="8826"/>
                    <a:pt x="11366" y="6503"/>
                  </a:cubicBezTo>
                  <a:cubicBezTo>
                    <a:pt x="14702" y="4181"/>
                    <a:pt x="18094" y="2090"/>
                    <a:pt x="2148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4038700" y="2750114"/>
              <a:ext cx="10585" cy="340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21600" y="1431"/>
                  </a:moveTo>
                  <a:cubicBezTo>
                    <a:pt x="17280" y="631"/>
                    <a:pt x="12960" y="-169"/>
                    <a:pt x="10800" y="31"/>
                  </a:cubicBezTo>
                  <a:cubicBezTo>
                    <a:pt x="8640" y="231"/>
                    <a:pt x="8640" y="1431"/>
                    <a:pt x="6480" y="4231"/>
                  </a:cubicBezTo>
                  <a:cubicBezTo>
                    <a:pt x="4320" y="7031"/>
                    <a:pt x="0" y="11431"/>
                    <a:pt x="0" y="14564"/>
                  </a:cubicBezTo>
                  <a:cubicBezTo>
                    <a:pt x="0" y="17698"/>
                    <a:pt x="4320" y="19564"/>
                    <a:pt x="8640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3833384" y="2652183"/>
              <a:ext cx="4445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250"/>
                    <a:pt x="0" y="18900"/>
                    <a:pt x="1131" y="17100"/>
                  </a:cubicBezTo>
                  <a:cubicBezTo>
                    <a:pt x="2263" y="15300"/>
                    <a:pt x="4526" y="13050"/>
                    <a:pt x="6891" y="10912"/>
                  </a:cubicBezTo>
                  <a:cubicBezTo>
                    <a:pt x="9257" y="8775"/>
                    <a:pt x="11726" y="6750"/>
                    <a:pt x="14194" y="4950"/>
                  </a:cubicBezTo>
                  <a:cubicBezTo>
                    <a:pt x="16663" y="3150"/>
                    <a:pt x="19131" y="157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3897148" y="1617133"/>
              <a:ext cx="18787" cy="327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279" fill="norm" stroke="1" extrusionOk="0">
                  <a:moveTo>
                    <a:pt x="21300" y="0"/>
                  </a:moveTo>
                  <a:cubicBezTo>
                    <a:pt x="16500" y="4403"/>
                    <a:pt x="11700" y="8805"/>
                    <a:pt x="8100" y="11694"/>
                  </a:cubicBezTo>
                  <a:cubicBezTo>
                    <a:pt x="4500" y="14583"/>
                    <a:pt x="2100" y="15959"/>
                    <a:pt x="900" y="17473"/>
                  </a:cubicBezTo>
                  <a:cubicBezTo>
                    <a:pt x="-300" y="18986"/>
                    <a:pt x="-300" y="20637"/>
                    <a:pt x="900" y="21118"/>
                  </a:cubicBezTo>
                  <a:cubicBezTo>
                    <a:pt x="2100" y="21600"/>
                    <a:pt x="4500" y="20912"/>
                    <a:pt x="6900" y="202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3871484" y="1547283"/>
              <a:ext cx="2032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886"/>
                    <a:pt x="0" y="18171"/>
                    <a:pt x="2812" y="14743"/>
                  </a:cubicBezTo>
                  <a:cubicBezTo>
                    <a:pt x="5625" y="11314"/>
                    <a:pt x="11250" y="6171"/>
                    <a:pt x="14850" y="3429"/>
                  </a:cubicBezTo>
                  <a:cubicBezTo>
                    <a:pt x="18450" y="686"/>
                    <a:pt x="20025" y="3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3884184" y="1712383"/>
              <a:ext cx="1778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2468134" y="2899833"/>
              <a:ext cx="381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2679"/>
                    <a:pt x="9600" y="5358"/>
                    <a:pt x="13200" y="8958"/>
                  </a:cubicBezTo>
                  <a:cubicBezTo>
                    <a:pt x="16800" y="12558"/>
                    <a:pt x="19200" y="1707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2430034" y="2804583"/>
              <a:ext cx="2286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309"/>
                    <a:pt x="0" y="17018"/>
                    <a:pt x="1000" y="14400"/>
                  </a:cubicBezTo>
                  <a:cubicBezTo>
                    <a:pt x="2000" y="11782"/>
                    <a:pt x="4000" y="8836"/>
                    <a:pt x="7600" y="6382"/>
                  </a:cubicBezTo>
                  <a:cubicBezTo>
                    <a:pt x="11200" y="3927"/>
                    <a:pt x="16400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2474484" y="2969683"/>
              <a:ext cx="146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70" y="16457"/>
                    <a:pt x="8139" y="11314"/>
                    <a:pt x="11739" y="7714"/>
                  </a:cubicBezTo>
                  <a:cubicBezTo>
                    <a:pt x="15339" y="4114"/>
                    <a:pt x="1847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3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625573" y="1281773"/>
              <a:ext cx="1152685" cy="918235"/>
            </a:xfrm>
            <a:prstGeom prst="rect">
              <a:avLst/>
            </a:prstGeom>
            <a:effectLst/>
          </p:spPr>
        </p:pic>
        <p:pic>
          <p:nvPicPr>
            <p:cNvPr id="537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628086" y="1275132"/>
              <a:ext cx="643904" cy="373752"/>
            </a:xfrm>
            <a:prstGeom prst="rect">
              <a:avLst/>
            </a:prstGeom>
            <a:effectLst/>
          </p:spPr>
        </p:pic>
        <p:pic>
          <p:nvPicPr>
            <p:cNvPr id="539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605034" y="1172633"/>
              <a:ext cx="44451" cy="323851"/>
            </a:xfrm>
            <a:prstGeom prst="rect">
              <a:avLst/>
            </a:prstGeom>
            <a:effectLst/>
          </p:spPr>
        </p:pic>
        <p:pic>
          <p:nvPicPr>
            <p:cNvPr id="541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427030" y="1134533"/>
              <a:ext cx="349455" cy="215901"/>
            </a:xfrm>
            <a:prstGeom prst="rect">
              <a:avLst/>
            </a:prstGeom>
            <a:effectLst/>
          </p:spPr>
        </p:pic>
        <p:pic>
          <p:nvPicPr>
            <p:cNvPr id="543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663095" y="1234919"/>
              <a:ext cx="462640" cy="401265"/>
            </a:xfrm>
            <a:prstGeom prst="rect">
              <a:avLst/>
            </a:prstGeom>
            <a:effectLst/>
          </p:spPr>
        </p:pic>
        <p:pic>
          <p:nvPicPr>
            <p:cNvPr id="545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6347421" y="1115483"/>
              <a:ext cx="45014" cy="254001"/>
            </a:xfrm>
            <a:prstGeom prst="rect">
              <a:avLst/>
            </a:prstGeom>
            <a:effectLst/>
          </p:spPr>
        </p:pic>
        <p:pic>
          <p:nvPicPr>
            <p:cNvPr id="547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6235800" y="1090995"/>
              <a:ext cx="239185" cy="81639"/>
            </a:xfrm>
            <a:prstGeom prst="rect">
              <a:avLst/>
            </a:prstGeom>
            <a:effectLst/>
          </p:spPr>
        </p:pic>
        <p:pic>
          <p:nvPicPr>
            <p:cNvPr id="549" name="Line Line" descr="Line Lin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6240034" y="1318683"/>
              <a:ext cx="222251" cy="88901"/>
            </a:xfrm>
            <a:prstGeom prst="rect">
              <a:avLst/>
            </a:prstGeom>
            <a:effectLst/>
          </p:spPr>
        </p:pic>
        <p:pic>
          <p:nvPicPr>
            <p:cNvPr id="551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2135023" y="2580209"/>
              <a:ext cx="1173944" cy="818441"/>
            </a:xfrm>
            <a:prstGeom prst="rect">
              <a:avLst/>
            </a:prstGeom>
            <a:effectLst/>
          </p:spPr>
        </p:pic>
        <p:pic>
          <p:nvPicPr>
            <p:cNvPr id="553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049034" y="3369733"/>
              <a:ext cx="527051" cy="450851"/>
            </a:xfrm>
            <a:prstGeom prst="rect">
              <a:avLst/>
            </a:prstGeom>
            <a:effectLst/>
          </p:spPr>
        </p:pic>
        <p:pic>
          <p:nvPicPr>
            <p:cNvPr id="555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988449" y="3630083"/>
              <a:ext cx="295536" cy="269257"/>
            </a:xfrm>
            <a:prstGeom prst="rect">
              <a:avLst/>
            </a:prstGeom>
            <a:effectLst/>
          </p:spPr>
        </p:pic>
        <p:pic>
          <p:nvPicPr>
            <p:cNvPr id="557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788684" y="4150783"/>
              <a:ext cx="50801" cy="349251"/>
            </a:xfrm>
            <a:prstGeom prst="rect">
              <a:avLst/>
            </a:prstGeom>
            <a:effectLst/>
          </p:spPr>
        </p:pic>
        <p:pic>
          <p:nvPicPr>
            <p:cNvPr id="559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591834" y="4087283"/>
              <a:ext cx="330201" cy="304801"/>
            </a:xfrm>
            <a:prstGeom prst="rect">
              <a:avLst/>
            </a:prstGeom>
            <a:effectLst/>
          </p:spPr>
        </p:pic>
        <p:pic>
          <p:nvPicPr>
            <p:cNvPr id="561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856552" y="4303183"/>
              <a:ext cx="379527" cy="391745"/>
            </a:xfrm>
            <a:prstGeom prst="rect">
              <a:avLst/>
            </a:prstGeom>
            <a:effectLst/>
          </p:spPr>
        </p:pic>
        <p:pic>
          <p:nvPicPr>
            <p:cNvPr id="563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2252234" y="4263071"/>
              <a:ext cx="241301" cy="172327"/>
            </a:xfrm>
            <a:prstGeom prst="rect">
              <a:avLst/>
            </a:prstGeom>
            <a:effectLst/>
          </p:spPr>
        </p:pic>
        <p:pic>
          <p:nvPicPr>
            <p:cNvPr id="565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2627148" y="4087283"/>
              <a:ext cx="50537" cy="287492"/>
            </a:xfrm>
            <a:prstGeom prst="rect">
              <a:avLst/>
            </a:prstGeom>
            <a:effectLst/>
          </p:spPr>
        </p:pic>
        <p:pic>
          <p:nvPicPr>
            <p:cNvPr id="567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2715784" y="4055533"/>
              <a:ext cx="69851" cy="292101"/>
            </a:xfrm>
            <a:prstGeom prst="rect">
              <a:avLst/>
            </a:prstGeom>
            <a:effectLst/>
          </p:spPr>
        </p:pic>
        <p:pic>
          <p:nvPicPr>
            <p:cNvPr id="569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2550684" y="3998383"/>
              <a:ext cx="317501" cy="158751"/>
            </a:xfrm>
            <a:prstGeom prst="rect">
              <a:avLst/>
            </a:prstGeom>
            <a:effectLst/>
          </p:spPr>
        </p:pic>
        <p:pic>
          <p:nvPicPr>
            <p:cNvPr id="571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2506234" y="4252383"/>
              <a:ext cx="406401" cy="171451"/>
            </a:xfrm>
            <a:prstGeom prst="rect">
              <a:avLst/>
            </a:prstGeom>
            <a:effectLst/>
          </p:spPr>
        </p:pic>
        <p:sp>
          <p:nvSpPr>
            <p:cNvPr id="573" name="Line"/>
            <p:cNvSpPr/>
            <p:nvPr/>
          </p:nvSpPr>
          <p:spPr>
            <a:xfrm>
              <a:off x="8084427" y="752404"/>
              <a:ext cx="54258" cy="483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556" fill="norm" stroke="1" extrusionOk="0">
                  <a:moveTo>
                    <a:pt x="21295" y="1182"/>
                  </a:moveTo>
                  <a:cubicBezTo>
                    <a:pt x="19633" y="616"/>
                    <a:pt x="17972" y="50"/>
                    <a:pt x="16726" y="3"/>
                  </a:cubicBezTo>
                  <a:cubicBezTo>
                    <a:pt x="15480" y="-44"/>
                    <a:pt x="14649" y="428"/>
                    <a:pt x="13818" y="2456"/>
                  </a:cubicBezTo>
                  <a:cubicBezTo>
                    <a:pt x="12987" y="4484"/>
                    <a:pt x="12157" y="8068"/>
                    <a:pt x="10495" y="11322"/>
                  </a:cubicBezTo>
                  <a:cubicBezTo>
                    <a:pt x="8833" y="14576"/>
                    <a:pt x="6341" y="17500"/>
                    <a:pt x="4264" y="19245"/>
                  </a:cubicBezTo>
                  <a:cubicBezTo>
                    <a:pt x="2187" y="20990"/>
                    <a:pt x="526" y="21556"/>
                    <a:pt x="110" y="21556"/>
                  </a:cubicBezTo>
                  <a:cubicBezTo>
                    <a:pt x="-305" y="21556"/>
                    <a:pt x="526" y="20990"/>
                    <a:pt x="1357" y="20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8195834" y="861483"/>
              <a:ext cx="254001" cy="266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0"/>
                  </a:moveTo>
                  <a:cubicBezTo>
                    <a:pt x="900" y="4422"/>
                    <a:pt x="1800" y="8844"/>
                    <a:pt x="2430" y="11650"/>
                  </a:cubicBezTo>
                  <a:cubicBezTo>
                    <a:pt x="3060" y="14457"/>
                    <a:pt x="3420" y="15647"/>
                    <a:pt x="3780" y="16668"/>
                  </a:cubicBezTo>
                  <a:cubicBezTo>
                    <a:pt x="4140" y="17688"/>
                    <a:pt x="4500" y="18539"/>
                    <a:pt x="5040" y="19219"/>
                  </a:cubicBezTo>
                  <a:cubicBezTo>
                    <a:pt x="5580" y="19899"/>
                    <a:pt x="6300" y="20409"/>
                    <a:pt x="6750" y="20154"/>
                  </a:cubicBezTo>
                  <a:cubicBezTo>
                    <a:pt x="7200" y="19899"/>
                    <a:pt x="7380" y="18879"/>
                    <a:pt x="7560" y="17943"/>
                  </a:cubicBezTo>
                  <a:cubicBezTo>
                    <a:pt x="7740" y="17008"/>
                    <a:pt x="7920" y="16157"/>
                    <a:pt x="8100" y="15307"/>
                  </a:cubicBezTo>
                  <a:cubicBezTo>
                    <a:pt x="8280" y="14457"/>
                    <a:pt x="8460" y="13606"/>
                    <a:pt x="8910" y="13606"/>
                  </a:cubicBezTo>
                  <a:cubicBezTo>
                    <a:pt x="9360" y="13606"/>
                    <a:pt x="10080" y="14457"/>
                    <a:pt x="10980" y="15817"/>
                  </a:cubicBezTo>
                  <a:cubicBezTo>
                    <a:pt x="11880" y="17178"/>
                    <a:pt x="12960" y="19049"/>
                    <a:pt x="13950" y="20154"/>
                  </a:cubicBezTo>
                  <a:cubicBezTo>
                    <a:pt x="14940" y="21260"/>
                    <a:pt x="15840" y="21600"/>
                    <a:pt x="16470" y="21345"/>
                  </a:cubicBezTo>
                  <a:cubicBezTo>
                    <a:pt x="17100" y="21090"/>
                    <a:pt x="17460" y="20239"/>
                    <a:pt x="17910" y="17943"/>
                  </a:cubicBezTo>
                  <a:cubicBezTo>
                    <a:pt x="18360" y="15647"/>
                    <a:pt x="18900" y="11906"/>
                    <a:pt x="19530" y="9184"/>
                  </a:cubicBezTo>
                  <a:cubicBezTo>
                    <a:pt x="20160" y="6463"/>
                    <a:pt x="20880" y="4762"/>
                    <a:pt x="21600" y="30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8545084" y="730017"/>
              <a:ext cx="25401" cy="36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1379"/>
                  </a:moveTo>
                  <a:cubicBezTo>
                    <a:pt x="1800" y="634"/>
                    <a:pt x="3600" y="-111"/>
                    <a:pt x="4500" y="13"/>
                  </a:cubicBezTo>
                  <a:cubicBezTo>
                    <a:pt x="5400" y="137"/>
                    <a:pt x="5400" y="1130"/>
                    <a:pt x="7200" y="3303"/>
                  </a:cubicBezTo>
                  <a:cubicBezTo>
                    <a:pt x="9000" y="5475"/>
                    <a:pt x="12600" y="8827"/>
                    <a:pt x="13500" y="11744"/>
                  </a:cubicBezTo>
                  <a:cubicBezTo>
                    <a:pt x="14400" y="14661"/>
                    <a:pt x="12600" y="17144"/>
                    <a:pt x="13500" y="18696"/>
                  </a:cubicBezTo>
                  <a:cubicBezTo>
                    <a:pt x="14400" y="20248"/>
                    <a:pt x="18000" y="20868"/>
                    <a:pt x="21600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8750384" y="801068"/>
              <a:ext cx="294704" cy="327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536" fill="norm" stroke="1" extrusionOk="0">
                  <a:moveTo>
                    <a:pt x="2587" y="1051"/>
                  </a:moveTo>
                  <a:cubicBezTo>
                    <a:pt x="1674" y="493"/>
                    <a:pt x="762" y="-64"/>
                    <a:pt x="305" y="6"/>
                  </a:cubicBezTo>
                  <a:cubicBezTo>
                    <a:pt x="-151" y="75"/>
                    <a:pt x="-151" y="772"/>
                    <a:pt x="686" y="1539"/>
                  </a:cubicBezTo>
                  <a:cubicBezTo>
                    <a:pt x="1522" y="2305"/>
                    <a:pt x="3195" y="3141"/>
                    <a:pt x="6162" y="3977"/>
                  </a:cubicBezTo>
                  <a:cubicBezTo>
                    <a:pt x="9128" y="4813"/>
                    <a:pt x="13387" y="5650"/>
                    <a:pt x="16201" y="6277"/>
                  </a:cubicBezTo>
                  <a:cubicBezTo>
                    <a:pt x="19015" y="6904"/>
                    <a:pt x="20384" y="7322"/>
                    <a:pt x="20917" y="7879"/>
                  </a:cubicBezTo>
                  <a:cubicBezTo>
                    <a:pt x="21449" y="8437"/>
                    <a:pt x="21145" y="9133"/>
                    <a:pt x="20232" y="9830"/>
                  </a:cubicBezTo>
                  <a:cubicBezTo>
                    <a:pt x="19319" y="10527"/>
                    <a:pt x="17798" y="11224"/>
                    <a:pt x="15288" y="12548"/>
                  </a:cubicBezTo>
                  <a:cubicBezTo>
                    <a:pt x="12779" y="13871"/>
                    <a:pt x="9280" y="15822"/>
                    <a:pt x="7150" y="17077"/>
                  </a:cubicBezTo>
                  <a:cubicBezTo>
                    <a:pt x="5021" y="18331"/>
                    <a:pt x="4260" y="18888"/>
                    <a:pt x="3652" y="19515"/>
                  </a:cubicBezTo>
                  <a:cubicBezTo>
                    <a:pt x="3043" y="20142"/>
                    <a:pt x="2587" y="20839"/>
                    <a:pt x="2739" y="21188"/>
                  </a:cubicBezTo>
                  <a:cubicBezTo>
                    <a:pt x="2891" y="21536"/>
                    <a:pt x="3652" y="21536"/>
                    <a:pt x="4184" y="21536"/>
                  </a:cubicBezTo>
                  <a:cubicBezTo>
                    <a:pt x="4717" y="21536"/>
                    <a:pt x="5021" y="21536"/>
                    <a:pt x="5325" y="21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9220544" y="795433"/>
              <a:ext cx="264154" cy="228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367" fill="norm" stroke="1" extrusionOk="0">
                  <a:moveTo>
                    <a:pt x="5381" y="3805"/>
                  </a:moveTo>
                  <a:cubicBezTo>
                    <a:pt x="4031" y="3409"/>
                    <a:pt x="2681" y="3013"/>
                    <a:pt x="2428" y="2715"/>
                  </a:cubicBezTo>
                  <a:cubicBezTo>
                    <a:pt x="2174" y="2418"/>
                    <a:pt x="3018" y="2220"/>
                    <a:pt x="5634" y="1725"/>
                  </a:cubicBezTo>
                  <a:cubicBezTo>
                    <a:pt x="8250" y="1229"/>
                    <a:pt x="12637" y="436"/>
                    <a:pt x="15675" y="139"/>
                  </a:cubicBezTo>
                  <a:cubicBezTo>
                    <a:pt x="18712" y="-158"/>
                    <a:pt x="20400" y="40"/>
                    <a:pt x="20906" y="536"/>
                  </a:cubicBezTo>
                  <a:cubicBezTo>
                    <a:pt x="21412" y="1031"/>
                    <a:pt x="20737" y="1824"/>
                    <a:pt x="17868" y="4103"/>
                  </a:cubicBezTo>
                  <a:cubicBezTo>
                    <a:pt x="15000" y="6381"/>
                    <a:pt x="9937" y="10147"/>
                    <a:pt x="6731" y="12624"/>
                  </a:cubicBezTo>
                  <a:cubicBezTo>
                    <a:pt x="3524" y="15101"/>
                    <a:pt x="2174" y="16290"/>
                    <a:pt x="1246" y="17479"/>
                  </a:cubicBezTo>
                  <a:cubicBezTo>
                    <a:pt x="318" y="18668"/>
                    <a:pt x="-188" y="19857"/>
                    <a:pt x="65" y="20550"/>
                  </a:cubicBezTo>
                  <a:cubicBezTo>
                    <a:pt x="318" y="21244"/>
                    <a:pt x="1331" y="21442"/>
                    <a:pt x="3778" y="21343"/>
                  </a:cubicBezTo>
                  <a:cubicBezTo>
                    <a:pt x="6224" y="21244"/>
                    <a:pt x="10106" y="20848"/>
                    <a:pt x="12721" y="20550"/>
                  </a:cubicBezTo>
                  <a:cubicBezTo>
                    <a:pt x="15337" y="20253"/>
                    <a:pt x="16687" y="20055"/>
                    <a:pt x="18037" y="198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9451252" y="950383"/>
              <a:ext cx="128882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600" fill="norm" stroke="1" extrusionOk="0">
                  <a:moveTo>
                    <a:pt x="21213" y="0"/>
                  </a:moveTo>
                  <a:cubicBezTo>
                    <a:pt x="17381" y="4582"/>
                    <a:pt x="13548" y="9164"/>
                    <a:pt x="10936" y="11945"/>
                  </a:cubicBezTo>
                  <a:cubicBezTo>
                    <a:pt x="8323" y="14727"/>
                    <a:pt x="6929" y="15709"/>
                    <a:pt x="5187" y="16200"/>
                  </a:cubicBezTo>
                  <a:cubicBezTo>
                    <a:pt x="3445" y="16691"/>
                    <a:pt x="1355" y="16691"/>
                    <a:pt x="484" y="15873"/>
                  </a:cubicBezTo>
                  <a:cubicBezTo>
                    <a:pt x="-387" y="15055"/>
                    <a:pt x="-39" y="13418"/>
                    <a:pt x="1181" y="12927"/>
                  </a:cubicBezTo>
                  <a:cubicBezTo>
                    <a:pt x="2400" y="12436"/>
                    <a:pt x="4490" y="13091"/>
                    <a:pt x="7278" y="14727"/>
                  </a:cubicBezTo>
                  <a:cubicBezTo>
                    <a:pt x="10065" y="16364"/>
                    <a:pt x="13548" y="18982"/>
                    <a:pt x="170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9605534" y="944033"/>
              <a:ext cx="825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4937"/>
                    <a:pt x="13846" y="9874"/>
                    <a:pt x="10246" y="13474"/>
                  </a:cubicBezTo>
                  <a:cubicBezTo>
                    <a:pt x="6646" y="17074"/>
                    <a:pt x="3323" y="1933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9662684" y="1027949"/>
              <a:ext cx="114301" cy="106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6" fill="norm" stroke="1" extrusionOk="0">
                  <a:moveTo>
                    <a:pt x="0" y="5962"/>
                  </a:moveTo>
                  <a:cubicBezTo>
                    <a:pt x="1200" y="4301"/>
                    <a:pt x="2400" y="2639"/>
                    <a:pt x="4800" y="1393"/>
                  </a:cubicBezTo>
                  <a:cubicBezTo>
                    <a:pt x="7200" y="147"/>
                    <a:pt x="10800" y="-684"/>
                    <a:pt x="13200" y="770"/>
                  </a:cubicBezTo>
                  <a:cubicBezTo>
                    <a:pt x="15600" y="2224"/>
                    <a:pt x="16800" y="5962"/>
                    <a:pt x="16800" y="8870"/>
                  </a:cubicBezTo>
                  <a:cubicBezTo>
                    <a:pt x="16800" y="11778"/>
                    <a:pt x="15600" y="13854"/>
                    <a:pt x="14400" y="15724"/>
                  </a:cubicBezTo>
                  <a:cubicBezTo>
                    <a:pt x="13200" y="17593"/>
                    <a:pt x="12000" y="19254"/>
                    <a:pt x="13200" y="20085"/>
                  </a:cubicBezTo>
                  <a:cubicBezTo>
                    <a:pt x="14400" y="20916"/>
                    <a:pt x="18000" y="20916"/>
                    <a:pt x="21600" y="209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9802384" y="1166283"/>
              <a:ext cx="698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10443734" y="863813"/>
              <a:ext cx="292101" cy="29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0" y="740"/>
                  </a:moveTo>
                  <a:cubicBezTo>
                    <a:pt x="626" y="287"/>
                    <a:pt x="1252" y="-166"/>
                    <a:pt x="1957" y="61"/>
                  </a:cubicBezTo>
                  <a:cubicBezTo>
                    <a:pt x="2661" y="287"/>
                    <a:pt x="3443" y="1193"/>
                    <a:pt x="4070" y="2704"/>
                  </a:cubicBezTo>
                  <a:cubicBezTo>
                    <a:pt x="4696" y="4214"/>
                    <a:pt x="5165" y="6329"/>
                    <a:pt x="5322" y="7764"/>
                  </a:cubicBezTo>
                  <a:cubicBezTo>
                    <a:pt x="5478" y="9199"/>
                    <a:pt x="5322" y="9954"/>
                    <a:pt x="4852" y="10181"/>
                  </a:cubicBezTo>
                  <a:cubicBezTo>
                    <a:pt x="4383" y="10407"/>
                    <a:pt x="3600" y="10105"/>
                    <a:pt x="3130" y="9577"/>
                  </a:cubicBezTo>
                  <a:cubicBezTo>
                    <a:pt x="2661" y="9048"/>
                    <a:pt x="2504" y="8293"/>
                    <a:pt x="2974" y="6858"/>
                  </a:cubicBezTo>
                  <a:cubicBezTo>
                    <a:pt x="3443" y="5423"/>
                    <a:pt x="4539" y="3308"/>
                    <a:pt x="6026" y="2402"/>
                  </a:cubicBezTo>
                  <a:cubicBezTo>
                    <a:pt x="7513" y="1496"/>
                    <a:pt x="9391" y="1798"/>
                    <a:pt x="10722" y="2100"/>
                  </a:cubicBezTo>
                  <a:cubicBezTo>
                    <a:pt x="12052" y="2402"/>
                    <a:pt x="12835" y="2704"/>
                    <a:pt x="13304" y="2477"/>
                  </a:cubicBezTo>
                  <a:cubicBezTo>
                    <a:pt x="13774" y="2251"/>
                    <a:pt x="13930" y="1496"/>
                    <a:pt x="13617" y="1042"/>
                  </a:cubicBezTo>
                  <a:cubicBezTo>
                    <a:pt x="13304" y="589"/>
                    <a:pt x="12522" y="438"/>
                    <a:pt x="11739" y="816"/>
                  </a:cubicBezTo>
                  <a:cubicBezTo>
                    <a:pt x="10957" y="1193"/>
                    <a:pt x="10174" y="2100"/>
                    <a:pt x="9704" y="3082"/>
                  </a:cubicBezTo>
                  <a:cubicBezTo>
                    <a:pt x="9235" y="4063"/>
                    <a:pt x="9078" y="5121"/>
                    <a:pt x="9313" y="5876"/>
                  </a:cubicBezTo>
                  <a:cubicBezTo>
                    <a:pt x="9548" y="6631"/>
                    <a:pt x="10174" y="7084"/>
                    <a:pt x="11270" y="7311"/>
                  </a:cubicBezTo>
                  <a:cubicBezTo>
                    <a:pt x="12365" y="7537"/>
                    <a:pt x="13930" y="7537"/>
                    <a:pt x="15574" y="6782"/>
                  </a:cubicBezTo>
                  <a:cubicBezTo>
                    <a:pt x="17217" y="6027"/>
                    <a:pt x="18939" y="4517"/>
                    <a:pt x="20035" y="3459"/>
                  </a:cubicBezTo>
                  <a:cubicBezTo>
                    <a:pt x="21130" y="2402"/>
                    <a:pt x="21600" y="1798"/>
                    <a:pt x="21600" y="1949"/>
                  </a:cubicBezTo>
                  <a:cubicBezTo>
                    <a:pt x="21600" y="2100"/>
                    <a:pt x="21130" y="3006"/>
                    <a:pt x="20817" y="5196"/>
                  </a:cubicBezTo>
                  <a:cubicBezTo>
                    <a:pt x="20504" y="7386"/>
                    <a:pt x="20348" y="10861"/>
                    <a:pt x="19957" y="13731"/>
                  </a:cubicBezTo>
                  <a:cubicBezTo>
                    <a:pt x="19565" y="16600"/>
                    <a:pt x="18939" y="18866"/>
                    <a:pt x="18235" y="20075"/>
                  </a:cubicBezTo>
                  <a:cubicBezTo>
                    <a:pt x="17530" y="21283"/>
                    <a:pt x="16748" y="21434"/>
                    <a:pt x="16278" y="20981"/>
                  </a:cubicBezTo>
                  <a:cubicBezTo>
                    <a:pt x="15809" y="20528"/>
                    <a:pt x="15652" y="19470"/>
                    <a:pt x="15496" y="18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10723134" y="817033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10797322" y="812404"/>
              <a:ext cx="65513" cy="137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015" fill="norm" stroke="1" extrusionOk="0">
                  <a:moveTo>
                    <a:pt x="8742" y="12311"/>
                  </a:moveTo>
                  <a:cubicBezTo>
                    <a:pt x="10767" y="10699"/>
                    <a:pt x="12792" y="9087"/>
                    <a:pt x="14479" y="6830"/>
                  </a:cubicBezTo>
                  <a:cubicBezTo>
                    <a:pt x="16167" y="4573"/>
                    <a:pt x="17517" y="1672"/>
                    <a:pt x="16504" y="543"/>
                  </a:cubicBezTo>
                  <a:cubicBezTo>
                    <a:pt x="15492" y="-585"/>
                    <a:pt x="12117" y="60"/>
                    <a:pt x="8742" y="2316"/>
                  </a:cubicBezTo>
                  <a:cubicBezTo>
                    <a:pt x="5367" y="4573"/>
                    <a:pt x="1992" y="8442"/>
                    <a:pt x="642" y="11182"/>
                  </a:cubicBezTo>
                  <a:cubicBezTo>
                    <a:pt x="-708" y="13922"/>
                    <a:pt x="-33" y="15534"/>
                    <a:pt x="3679" y="16985"/>
                  </a:cubicBezTo>
                  <a:cubicBezTo>
                    <a:pt x="7392" y="18436"/>
                    <a:pt x="14142" y="19725"/>
                    <a:pt x="20892" y="21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10902521" y="823383"/>
              <a:ext cx="100014" cy="121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42" fill="norm" stroke="1" extrusionOk="0">
                  <a:moveTo>
                    <a:pt x="21262" y="0"/>
                  </a:moveTo>
                  <a:cubicBezTo>
                    <a:pt x="16762" y="0"/>
                    <a:pt x="12262" y="0"/>
                    <a:pt x="8662" y="2048"/>
                  </a:cubicBezTo>
                  <a:cubicBezTo>
                    <a:pt x="5062" y="4097"/>
                    <a:pt x="2362" y="8193"/>
                    <a:pt x="1012" y="11545"/>
                  </a:cubicBezTo>
                  <a:cubicBezTo>
                    <a:pt x="-338" y="14897"/>
                    <a:pt x="-338" y="17503"/>
                    <a:pt x="1012" y="19179"/>
                  </a:cubicBezTo>
                  <a:cubicBezTo>
                    <a:pt x="2362" y="20855"/>
                    <a:pt x="5062" y="21600"/>
                    <a:pt x="7762" y="21414"/>
                  </a:cubicBezTo>
                  <a:cubicBezTo>
                    <a:pt x="10462" y="21228"/>
                    <a:pt x="13162" y="20110"/>
                    <a:pt x="15862" y="189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11034284" y="620183"/>
              <a:ext cx="1016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0"/>
                    <a:pt x="17100" y="0"/>
                    <a:pt x="13950" y="1200"/>
                  </a:cubicBezTo>
                  <a:cubicBezTo>
                    <a:pt x="10800" y="2400"/>
                    <a:pt x="6750" y="4800"/>
                    <a:pt x="4050" y="7553"/>
                  </a:cubicBezTo>
                  <a:cubicBezTo>
                    <a:pt x="1350" y="10306"/>
                    <a:pt x="0" y="13412"/>
                    <a:pt x="0" y="15741"/>
                  </a:cubicBezTo>
                  <a:cubicBezTo>
                    <a:pt x="0" y="18071"/>
                    <a:pt x="1350" y="19624"/>
                    <a:pt x="4500" y="20471"/>
                  </a:cubicBezTo>
                  <a:cubicBezTo>
                    <a:pt x="7650" y="21318"/>
                    <a:pt x="12600" y="21459"/>
                    <a:pt x="175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11007778" y="823383"/>
              <a:ext cx="134456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6251" y="21600"/>
                  </a:moveTo>
                  <a:cubicBezTo>
                    <a:pt x="3214" y="15840"/>
                    <a:pt x="176" y="10080"/>
                    <a:pt x="8" y="7200"/>
                  </a:cubicBezTo>
                  <a:cubicBezTo>
                    <a:pt x="-161" y="4320"/>
                    <a:pt x="2539" y="4320"/>
                    <a:pt x="6589" y="3600"/>
                  </a:cubicBezTo>
                  <a:cubicBezTo>
                    <a:pt x="10639" y="2880"/>
                    <a:pt x="16039" y="1440"/>
                    <a:pt x="2143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11548634" y="652418"/>
              <a:ext cx="62707" cy="278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00" fill="norm" stroke="1" extrusionOk="0">
                  <a:moveTo>
                    <a:pt x="15120" y="1424"/>
                  </a:moveTo>
                  <a:cubicBezTo>
                    <a:pt x="17280" y="612"/>
                    <a:pt x="19440" y="-200"/>
                    <a:pt x="20520" y="44"/>
                  </a:cubicBezTo>
                  <a:cubicBezTo>
                    <a:pt x="21600" y="287"/>
                    <a:pt x="21600" y="1586"/>
                    <a:pt x="20520" y="4266"/>
                  </a:cubicBezTo>
                  <a:cubicBezTo>
                    <a:pt x="19440" y="6946"/>
                    <a:pt x="17280" y="11006"/>
                    <a:pt x="13680" y="14092"/>
                  </a:cubicBezTo>
                  <a:cubicBezTo>
                    <a:pt x="10080" y="17177"/>
                    <a:pt x="5040" y="19289"/>
                    <a:pt x="0" y="21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11529584" y="626275"/>
              <a:ext cx="243740" cy="279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57" fill="norm" stroke="1" extrusionOk="0">
                  <a:moveTo>
                    <a:pt x="0" y="16098"/>
                  </a:moveTo>
                  <a:cubicBezTo>
                    <a:pt x="4283" y="13499"/>
                    <a:pt x="8566" y="10901"/>
                    <a:pt x="11731" y="8627"/>
                  </a:cubicBezTo>
                  <a:cubicBezTo>
                    <a:pt x="14897" y="6353"/>
                    <a:pt x="16945" y="4404"/>
                    <a:pt x="18528" y="2862"/>
                  </a:cubicBezTo>
                  <a:cubicBezTo>
                    <a:pt x="20110" y="1319"/>
                    <a:pt x="21228" y="182"/>
                    <a:pt x="21414" y="19"/>
                  </a:cubicBezTo>
                  <a:cubicBezTo>
                    <a:pt x="21600" y="-143"/>
                    <a:pt x="20855" y="669"/>
                    <a:pt x="19645" y="3430"/>
                  </a:cubicBezTo>
                  <a:cubicBezTo>
                    <a:pt x="18434" y="6191"/>
                    <a:pt x="16759" y="10901"/>
                    <a:pt x="16107" y="14230"/>
                  </a:cubicBezTo>
                  <a:cubicBezTo>
                    <a:pt x="15455" y="17559"/>
                    <a:pt x="15828" y="19508"/>
                    <a:pt x="16200" y="214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11732784" y="842433"/>
              <a:ext cx="72368" cy="8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600" fill="norm" stroke="1" extrusionOk="0">
                  <a:moveTo>
                    <a:pt x="12960" y="6322"/>
                  </a:moveTo>
                  <a:cubicBezTo>
                    <a:pt x="9874" y="7376"/>
                    <a:pt x="6789" y="8429"/>
                    <a:pt x="4937" y="10800"/>
                  </a:cubicBezTo>
                  <a:cubicBezTo>
                    <a:pt x="3086" y="13171"/>
                    <a:pt x="2469" y="16859"/>
                    <a:pt x="3703" y="18966"/>
                  </a:cubicBezTo>
                  <a:cubicBezTo>
                    <a:pt x="4937" y="21073"/>
                    <a:pt x="8023" y="21600"/>
                    <a:pt x="11109" y="21600"/>
                  </a:cubicBezTo>
                  <a:cubicBezTo>
                    <a:pt x="14194" y="21600"/>
                    <a:pt x="17280" y="21073"/>
                    <a:pt x="19131" y="19493"/>
                  </a:cubicBezTo>
                  <a:cubicBezTo>
                    <a:pt x="20983" y="17912"/>
                    <a:pt x="21600" y="15278"/>
                    <a:pt x="20674" y="13171"/>
                  </a:cubicBezTo>
                  <a:cubicBezTo>
                    <a:pt x="19749" y="11063"/>
                    <a:pt x="17280" y="9483"/>
                    <a:pt x="13577" y="7376"/>
                  </a:cubicBezTo>
                  <a:cubicBezTo>
                    <a:pt x="9874" y="5268"/>
                    <a:pt x="4937" y="2634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112284" y="4754033"/>
              <a:ext cx="12439651" cy="67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15"/>
                  </a:moveTo>
                  <a:cubicBezTo>
                    <a:pt x="143" y="1548"/>
                    <a:pt x="287" y="1480"/>
                    <a:pt x="425" y="1346"/>
                  </a:cubicBezTo>
                  <a:cubicBezTo>
                    <a:pt x="562" y="1211"/>
                    <a:pt x="695" y="1009"/>
                    <a:pt x="832" y="841"/>
                  </a:cubicBezTo>
                  <a:cubicBezTo>
                    <a:pt x="970" y="673"/>
                    <a:pt x="1114" y="538"/>
                    <a:pt x="1251" y="404"/>
                  </a:cubicBezTo>
                  <a:cubicBezTo>
                    <a:pt x="1389" y="269"/>
                    <a:pt x="1522" y="135"/>
                    <a:pt x="1663" y="67"/>
                  </a:cubicBezTo>
                  <a:cubicBezTo>
                    <a:pt x="1805" y="0"/>
                    <a:pt x="1955" y="0"/>
                    <a:pt x="2111" y="0"/>
                  </a:cubicBezTo>
                  <a:cubicBezTo>
                    <a:pt x="2268" y="0"/>
                    <a:pt x="2429" y="0"/>
                    <a:pt x="2575" y="34"/>
                  </a:cubicBezTo>
                  <a:cubicBezTo>
                    <a:pt x="2720" y="67"/>
                    <a:pt x="2848" y="135"/>
                    <a:pt x="2983" y="202"/>
                  </a:cubicBezTo>
                  <a:cubicBezTo>
                    <a:pt x="3117" y="269"/>
                    <a:pt x="3256" y="336"/>
                    <a:pt x="3400" y="437"/>
                  </a:cubicBezTo>
                  <a:cubicBezTo>
                    <a:pt x="3543" y="538"/>
                    <a:pt x="3690" y="673"/>
                    <a:pt x="3839" y="807"/>
                  </a:cubicBezTo>
                  <a:cubicBezTo>
                    <a:pt x="3988" y="942"/>
                    <a:pt x="4138" y="1077"/>
                    <a:pt x="4291" y="1211"/>
                  </a:cubicBezTo>
                  <a:cubicBezTo>
                    <a:pt x="4443" y="1346"/>
                    <a:pt x="4598" y="1480"/>
                    <a:pt x="4754" y="1649"/>
                  </a:cubicBezTo>
                  <a:cubicBezTo>
                    <a:pt x="4910" y="1817"/>
                    <a:pt x="5068" y="2019"/>
                    <a:pt x="5225" y="2187"/>
                  </a:cubicBezTo>
                  <a:cubicBezTo>
                    <a:pt x="5381" y="2355"/>
                    <a:pt x="5535" y="2490"/>
                    <a:pt x="5693" y="2692"/>
                  </a:cubicBezTo>
                  <a:cubicBezTo>
                    <a:pt x="5851" y="2893"/>
                    <a:pt x="6013" y="3163"/>
                    <a:pt x="6151" y="3364"/>
                  </a:cubicBezTo>
                  <a:cubicBezTo>
                    <a:pt x="6289" y="3566"/>
                    <a:pt x="6402" y="3701"/>
                    <a:pt x="6515" y="3802"/>
                  </a:cubicBezTo>
                  <a:cubicBezTo>
                    <a:pt x="6627" y="3903"/>
                    <a:pt x="6737" y="3970"/>
                    <a:pt x="6849" y="4071"/>
                  </a:cubicBezTo>
                  <a:cubicBezTo>
                    <a:pt x="6961" y="4172"/>
                    <a:pt x="7075" y="4307"/>
                    <a:pt x="7196" y="4441"/>
                  </a:cubicBezTo>
                  <a:cubicBezTo>
                    <a:pt x="7318" y="4576"/>
                    <a:pt x="7446" y="4710"/>
                    <a:pt x="7571" y="4811"/>
                  </a:cubicBezTo>
                  <a:cubicBezTo>
                    <a:pt x="7696" y="4912"/>
                    <a:pt x="7817" y="4979"/>
                    <a:pt x="7939" y="5080"/>
                  </a:cubicBezTo>
                  <a:cubicBezTo>
                    <a:pt x="8060" y="5181"/>
                    <a:pt x="8181" y="5316"/>
                    <a:pt x="8308" y="5450"/>
                  </a:cubicBezTo>
                  <a:cubicBezTo>
                    <a:pt x="8435" y="5585"/>
                    <a:pt x="8567" y="5720"/>
                    <a:pt x="8694" y="5854"/>
                  </a:cubicBezTo>
                  <a:cubicBezTo>
                    <a:pt x="8821" y="5989"/>
                    <a:pt x="8942" y="6123"/>
                    <a:pt x="9067" y="6292"/>
                  </a:cubicBezTo>
                  <a:cubicBezTo>
                    <a:pt x="9192" y="6460"/>
                    <a:pt x="9321" y="6662"/>
                    <a:pt x="9455" y="6830"/>
                  </a:cubicBezTo>
                  <a:cubicBezTo>
                    <a:pt x="9589" y="6998"/>
                    <a:pt x="9729" y="7133"/>
                    <a:pt x="9865" y="7301"/>
                  </a:cubicBezTo>
                  <a:cubicBezTo>
                    <a:pt x="10001" y="7469"/>
                    <a:pt x="10133" y="7671"/>
                    <a:pt x="10263" y="7873"/>
                  </a:cubicBezTo>
                  <a:cubicBezTo>
                    <a:pt x="10394" y="8075"/>
                    <a:pt x="10523" y="8277"/>
                    <a:pt x="10660" y="8479"/>
                  </a:cubicBezTo>
                  <a:cubicBezTo>
                    <a:pt x="10798" y="8680"/>
                    <a:pt x="10945" y="8882"/>
                    <a:pt x="11092" y="9050"/>
                  </a:cubicBezTo>
                  <a:cubicBezTo>
                    <a:pt x="11239" y="9219"/>
                    <a:pt x="11386" y="9353"/>
                    <a:pt x="11535" y="9488"/>
                  </a:cubicBezTo>
                  <a:cubicBezTo>
                    <a:pt x="11684" y="9622"/>
                    <a:pt x="11835" y="9757"/>
                    <a:pt x="11987" y="9892"/>
                  </a:cubicBezTo>
                  <a:cubicBezTo>
                    <a:pt x="12140" y="10026"/>
                    <a:pt x="12294" y="10161"/>
                    <a:pt x="12447" y="10295"/>
                  </a:cubicBezTo>
                  <a:cubicBezTo>
                    <a:pt x="12599" y="10430"/>
                    <a:pt x="12750" y="10564"/>
                    <a:pt x="12900" y="10733"/>
                  </a:cubicBezTo>
                  <a:cubicBezTo>
                    <a:pt x="13051" y="10901"/>
                    <a:pt x="13202" y="11103"/>
                    <a:pt x="13351" y="11271"/>
                  </a:cubicBezTo>
                  <a:cubicBezTo>
                    <a:pt x="13500" y="11439"/>
                    <a:pt x="13647" y="11574"/>
                    <a:pt x="13788" y="11708"/>
                  </a:cubicBezTo>
                  <a:cubicBezTo>
                    <a:pt x="13930" y="11843"/>
                    <a:pt x="14066" y="11978"/>
                    <a:pt x="14207" y="12112"/>
                  </a:cubicBezTo>
                  <a:cubicBezTo>
                    <a:pt x="14349" y="12247"/>
                    <a:pt x="14496" y="12381"/>
                    <a:pt x="14639" y="12550"/>
                  </a:cubicBezTo>
                  <a:cubicBezTo>
                    <a:pt x="14782" y="12718"/>
                    <a:pt x="14922" y="12920"/>
                    <a:pt x="15054" y="13088"/>
                  </a:cubicBezTo>
                  <a:cubicBezTo>
                    <a:pt x="15187" y="13256"/>
                    <a:pt x="15311" y="13391"/>
                    <a:pt x="15440" y="13525"/>
                  </a:cubicBezTo>
                  <a:cubicBezTo>
                    <a:pt x="15569" y="13660"/>
                    <a:pt x="15701" y="13794"/>
                    <a:pt x="15833" y="13963"/>
                  </a:cubicBezTo>
                  <a:cubicBezTo>
                    <a:pt x="15966" y="14131"/>
                    <a:pt x="16098" y="14333"/>
                    <a:pt x="16227" y="14501"/>
                  </a:cubicBezTo>
                  <a:cubicBezTo>
                    <a:pt x="16355" y="14669"/>
                    <a:pt x="16480" y="14804"/>
                    <a:pt x="16607" y="14938"/>
                  </a:cubicBezTo>
                  <a:cubicBezTo>
                    <a:pt x="16734" y="15073"/>
                    <a:pt x="16862" y="15207"/>
                    <a:pt x="16995" y="15342"/>
                  </a:cubicBezTo>
                  <a:cubicBezTo>
                    <a:pt x="17127" y="15477"/>
                    <a:pt x="17263" y="15611"/>
                    <a:pt x="17392" y="15746"/>
                  </a:cubicBezTo>
                  <a:cubicBezTo>
                    <a:pt x="17520" y="15880"/>
                    <a:pt x="17642" y="16015"/>
                    <a:pt x="17767" y="16150"/>
                  </a:cubicBezTo>
                  <a:cubicBezTo>
                    <a:pt x="17892" y="16284"/>
                    <a:pt x="18020" y="16419"/>
                    <a:pt x="18154" y="16553"/>
                  </a:cubicBezTo>
                  <a:cubicBezTo>
                    <a:pt x="18289" y="16688"/>
                    <a:pt x="18428" y="16822"/>
                    <a:pt x="18560" y="16957"/>
                  </a:cubicBezTo>
                  <a:cubicBezTo>
                    <a:pt x="18693" y="17092"/>
                    <a:pt x="18818" y="17226"/>
                    <a:pt x="18946" y="17394"/>
                  </a:cubicBezTo>
                  <a:cubicBezTo>
                    <a:pt x="19075" y="17563"/>
                    <a:pt x="19207" y="17764"/>
                    <a:pt x="19347" y="17933"/>
                  </a:cubicBezTo>
                  <a:cubicBezTo>
                    <a:pt x="19487" y="18101"/>
                    <a:pt x="19634" y="18236"/>
                    <a:pt x="19772" y="18370"/>
                  </a:cubicBezTo>
                  <a:cubicBezTo>
                    <a:pt x="19909" y="18505"/>
                    <a:pt x="20038" y="18639"/>
                    <a:pt x="20200" y="18841"/>
                  </a:cubicBezTo>
                  <a:cubicBezTo>
                    <a:pt x="20361" y="19043"/>
                    <a:pt x="20556" y="19312"/>
                    <a:pt x="20747" y="19649"/>
                  </a:cubicBezTo>
                  <a:cubicBezTo>
                    <a:pt x="20938" y="19985"/>
                    <a:pt x="21126" y="20389"/>
                    <a:pt x="21267" y="20725"/>
                  </a:cubicBezTo>
                  <a:cubicBezTo>
                    <a:pt x="21409" y="21062"/>
                    <a:pt x="21504" y="2133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150384" y="4980903"/>
              <a:ext cx="93925" cy="390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0873" fill="norm" stroke="1" extrusionOk="0">
                  <a:moveTo>
                    <a:pt x="0" y="9592"/>
                  </a:moveTo>
                  <a:cubicBezTo>
                    <a:pt x="960" y="12645"/>
                    <a:pt x="1920" y="15698"/>
                    <a:pt x="2640" y="17904"/>
                  </a:cubicBezTo>
                  <a:cubicBezTo>
                    <a:pt x="3360" y="20109"/>
                    <a:pt x="3840" y="21466"/>
                    <a:pt x="3600" y="20618"/>
                  </a:cubicBezTo>
                  <a:cubicBezTo>
                    <a:pt x="3360" y="19770"/>
                    <a:pt x="2400" y="16716"/>
                    <a:pt x="2160" y="13437"/>
                  </a:cubicBezTo>
                  <a:cubicBezTo>
                    <a:pt x="1920" y="10157"/>
                    <a:pt x="2400" y="6651"/>
                    <a:pt x="3840" y="4390"/>
                  </a:cubicBezTo>
                  <a:cubicBezTo>
                    <a:pt x="5280" y="2128"/>
                    <a:pt x="7680" y="1110"/>
                    <a:pt x="10080" y="545"/>
                  </a:cubicBezTo>
                  <a:cubicBezTo>
                    <a:pt x="12480" y="-21"/>
                    <a:pt x="14880" y="-134"/>
                    <a:pt x="16800" y="149"/>
                  </a:cubicBezTo>
                  <a:cubicBezTo>
                    <a:pt x="18720" y="431"/>
                    <a:pt x="20160" y="1110"/>
                    <a:pt x="20880" y="2297"/>
                  </a:cubicBezTo>
                  <a:cubicBezTo>
                    <a:pt x="21600" y="3485"/>
                    <a:pt x="21600" y="5181"/>
                    <a:pt x="19200" y="6425"/>
                  </a:cubicBezTo>
                  <a:cubicBezTo>
                    <a:pt x="16800" y="7669"/>
                    <a:pt x="12000" y="8461"/>
                    <a:pt x="9120" y="9139"/>
                  </a:cubicBezTo>
                  <a:cubicBezTo>
                    <a:pt x="6240" y="9818"/>
                    <a:pt x="5280" y="10383"/>
                    <a:pt x="4320" y="109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182134" y="5166783"/>
              <a:ext cx="152401" cy="189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12240"/>
                  </a:moveTo>
                  <a:cubicBezTo>
                    <a:pt x="900" y="11280"/>
                    <a:pt x="1800" y="10320"/>
                    <a:pt x="3150" y="9720"/>
                  </a:cubicBezTo>
                  <a:cubicBezTo>
                    <a:pt x="4500" y="9120"/>
                    <a:pt x="6300" y="8880"/>
                    <a:pt x="8100" y="9960"/>
                  </a:cubicBezTo>
                  <a:cubicBezTo>
                    <a:pt x="9900" y="11040"/>
                    <a:pt x="11700" y="13440"/>
                    <a:pt x="12600" y="15240"/>
                  </a:cubicBezTo>
                  <a:cubicBezTo>
                    <a:pt x="13500" y="17040"/>
                    <a:pt x="13500" y="18240"/>
                    <a:pt x="13050" y="19320"/>
                  </a:cubicBezTo>
                  <a:cubicBezTo>
                    <a:pt x="12600" y="20400"/>
                    <a:pt x="11700" y="21360"/>
                    <a:pt x="10650" y="21480"/>
                  </a:cubicBezTo>
                  <a:cubicBezTo>
                    <a:pt x="9600" y="21600"/>
                    <a:pt x="8400" y="20880"/>
                    <a:pt x="7650" y="18960"/>
                  </a:cubicBezTo>
                  <a:cubicBezTo>
                    <a:pt x="6900" y="17040"/>
                    <a:pt x="6600" y="13920"/>
                    <a:pt x="9000" y="10560"/>
                  </a:cubicBezTo>
                  <a:cubicBezTo>
                    <a:pt x="11400" y="7200"/>
                    <a:pt x="1650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413758" y="5035134"/>
              <a:ext cx="123977" cy="289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268" fill="norm" stroke="1" extrusionOk="0">
                  <a:moveTo>
                    <a:pt x="18926" y="807"/>
                  </a:moveTo>
                  <a:cubicBezTo>
                    <a:pt x="17486" y="341"/>
                    <a:pt x="16046" y="-125"/>
                    <a:pt x="14426" y="30"/>
                  </a:cubicBezTo>
                  <a:cubicBezTo>
                    <a:pt x="12806" y="186"/>
                    <a:pt x="11006" y="963"/>
                    <a:pt x="8486" y="3216"/>
                  </a:cubicBezTo>
                  <a:cubicBezTo>
                    <a:pt x="5966" y="5469"/>
                    <a:pt x="2726" y="9199"/>
                    <a:pt x="1106" y="11996"/>
                  </a:cubicBezTo>
                  <a:cubicBezTo>
                    <a:pt x="-514" y="14793"/>
                    <a:pt x="-514" y="16658"/>
                    <a:pt x="2186" y="18134"/>
                  </a:cubicBezTo>
                  <a:cubicBezTo>
                    <a:pt x="4886" y="19610"/>
                    <a:pt x="10286" y="20698"/>
                    <a:pt x="13886" y="21087"/>
                  </a:cubicBezTo>
                  <a:cubicBezTo>
                    <a:pt x="17486" y="21475"/>
                    <a:pt x="19286" y="21164"/>
                    <a:pt x="21086" y="208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647800" y="5039783"/>
              <a:ext cx="4235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511771" y="5027083"/>
              <a:ext cx="23551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629" y="21600"/>
                  </a:moveTo>
                  <a:cubicBezTo>
                    <a:pt x="244" y="18900"/>
                    <a:pt x="-142" y="16200"/>
                    <a:pt x="51" y="14175"/>
                  </a:cubicBezTo>
                  <a:cubicBezTo>
                    <a:pt x="244" y="12150"/>
                    <a:pt x="1015" y="10800"/>
                    <a:pt x="4197" y="8550"/>
                  </a:cubicBezTo>
                  <a:cubicBezTo>
                    <a:pt x="7379" y="6300"/>
                    <a:pt x="12972" y="3150"/>
                    <a:pt x="16251" y="1575"/>
                  </a:cubicBezTo>
                  <a:cubicBezTo>
                    <a:pt x="19529" y="0"/>
                    <a:pt x="20494" y="0"/>
                    <a:pt x="2145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700156" y="5154083"/>
              <a:ext cx="72529" cy="206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517" fill="norm" stroke="1" extrusionOk="0">
                  <a:moveTo>
                    <a:pt x="780" y="0"/>
                  </a:moveTo>
                  <a:cubicBezTo>
                    <a:pt x="163" y="1102"/>
                    <a:pt x="-454" y="2204"/>
                    <a:pt x="472" y="3637"/>
                  </a:cubicBezTo>
                  <a:cubicBezTo>
                    <a:pt x="1397" y="5069"/>
                    <a:pt x="3866" y="6833"/>
                    <a:pt x="6952" y="7604"/>
                  </a:cubicBezTo>
                  <a:cubicBezTo>
                    <a:pt x="10037" y="8376"/>
                    <a:pt x="13740" y="8155"/>
                    <a:pt x="16209" y="7384"/>
                  </a:cubicBezTo>
                  <a:cubicBezTo>
                    <a:pt x="18677" y="6612"/>
                    <a:pt x="19912" y="5290"/>
                    <a:pt x="20529" y="5180"/>
                  </a:cubicBezTo>
                  <a:cubicBezTo>
                    <a:pt x="21146" y="5069"/>
                    <a:pt x="21146" y="6171"/>
                    <a:pt x="21146" y="8486"/>
                  </a:cubicBezTo>
                  <a:cubicBezTo>
                    <a:pt x="21146" y="10800"/>
                    <a:pt x="21146" y="14327"/>
                    <a:pt x="20529" y="16641"/>
                  </a:cubicBezTo>
                  <a:cubicBezTo>
                    <a:pt x="19912" y="18955"/>
                    <a:pt x="18677" y="20057"/>
                    <a:pt x="16209" y="20718"/>
                  </a:cubicBezTo>
                  <a:cubicBezTo>
                    <a:pt x="13740" y="21380"/>
                    <a:pt x="10037" y="21600"/>
                    <a:pt x="6643" y="21490"/>
                  </a:cubicBezTo>
                  <a:cubicBezTo>
                    <a:pt x="3249" y="21380"/>
                    <a:pt x="163" y="20939"/>
                    <a:pt x="780" y="19286"/>
                  </a:cubicBezTo>
                  <a:cubicBezTo>
                    <a:pt x="1397" y="17633"/>
                    <a:pt x="5717" y="14767"/>
                    <a:pt x="10037" y="119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785384" y="5155141"/>
              <a:ext cx="87741" cy="302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54" fill="norm" stroke="1" extrusionOk="0">
                  <a:moveTo>
                    <a:pt x="4629" y="3075"/>
                  </a:moveTo>
                  <a:cubicBezTo>
                    <a:pt x="6686" y="3675"/>
                    <a:pt x="8743" y="4275"/>
                    <a:pt x="10029" y="5850"/>
                  </a:cubicBezTo>
                  <a:cubicBezTo>
                    <a:pt x="11314" y="7425"/>
                    <a:pt x="11829" y="9975"/>
                    <a:pt x="12086" y="12450"/>
                  </a:cubicBezTo>
                  <a:cubicBezTo>
                    <a:pt x="12343" y="14925"/>
                    <a:pt x="12343" y="17325"/>
                    <a:pt x="11571" y="18975"/>
                  </a:cubicBezTo>
                  <a:cubicBezTo>
                    <a:pt x="10800" y="20625"/>
                    <a:pt x="9257" y="21525"/>
                    <a:pt x="7714" y="21450"/>
                  </a:cubicBezTo>
                  <a:cubicBezTo>
                    <a:pt x="6171" y="21375"/>
                    <a:pt x="4629" y="20325"/>
                    <a:pt x="3086" y="17625"/>
                  </a:cubicBezTo>
                  <a:cubicBezTo>
                    <a:pt x="1543" y="14925"/>
                    <a:pt x="0" y="10575"/>
                    <a:pt x="0" y="7650"/>
                  </a:cubicBezTo>
                  <a:cubicBezTo>
                    <a:pt x="0" y="4725"/>
                    <a:pt x="1543" y="3225"/>
                    <a:pt x="3343" y="2175"/>
                  </a:cubicBezTo>
                  <a:cubicBezTo>
                    <a:pt x="5143" y="1125"/>
                    <a:pt x="7200" y="525"/>
                    <a:pt x="9514" y="225"/>
                  </a:cubicBezTo>
                  <a:cubicBezTo>
                    <a:pt x="11829" y="-75"/>
                    <a:pt x="14400" y="-75"/>
                    <a:pt x="16457" y="225"/>
                  </a:cubicBezTo>
                  <a:cubicBezTo>
                    <a:pt x="18514" y="525"/>
                    <a:pt x="20057" y="1125"/>
                    <a:pt x="20829" y="1800"/>
                  </a:cubicBezTo>
                  <a:cubicBezTo>
                    <a:pt x="21600" y="2475"/>
                    <a:pt x="21600" y="3225"/>
                    <a:pt x="19800" y="4200"/>
                  </a:cubicBezTo>
                  <a:cubicBezTo>
                    <a:pt x="18000" y="5175"/>
                    <a:pt x="14400" y="6375"/>
                    <a:pt x="10800" y="75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893346" y="5124149"/>
              <a:ext cx="120639" cy="131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306" fill="norm" stroke="1" extrusionOk="0">
                  <a:moveTo>
                    <a:pt x="3293" y="12049"/>
                  </a:moveTo>
                  <a:cubicBezTo>
                    <a:pt x="6222" y="9649"/>
                    <a:pt x="9151" y="7249"/>
                    <a:pt x="10798" y="5192"/>
                  </a:cubicBezTo>
                  <a:cubicBezTo>
                    <a:pt x="12446" y="3135"/>
                    <a:pt x="12812" y="1420"/>
                    <a:pt x="11897" y="563"/>
                  </a:cubicBezTo>
                  <a:cubicBezTo>
                    <a:pt x="10981" y="-294"/>
                    <a:pt x="8785" y="-294"/>
                    <a:pt x="6588" y="1420"/>
                  </a:cubicBezTo>
                  <a:cubicBezTo>
                    <a:pt x="4391" y="3135"/>
                    <a:pt x="2195" y="6563"/>
                    <a:pt x="913" y="9306"/>
                  </a:cubicBezTo>
                  <a:cubicBezTo>
                    <a:pt x="-368" y="12049"/>
                    <a:pt x="-734" y="14106"/>
                    <a:pt x="2744" y="15992"/>
                  </a:cubicBezTo>
                  <a:cubicBezTo>
                    <a:pt x="6222" y="17877"/>
                    <a:pt x="13544" y="19592"/>
                    <a:pt x="20866" y="21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1204484" y="5027083"/>
              <a:ext cx="63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1267984" y="5020733"/>
              <a:ext cx="1058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960" y="0"/>
                  </a:moveTo>
                  <a:cubicBezTo>
                    <a:pt x="17280" y="5966"/>
                    <a:pt x="21600" y="11931"/>
                    <a:pt x="21600" y="15531"/>
                  </a:cubicBezTo>
                  <a:cubicBezTo>
                    <a:pt x="21600" y="19131"/>
                    <a:pt x="17280" y="20366"/>
                    <a:pt x="12960" y="20983"/>
                  </a:cubicBezTo>
                  <a:cubicBezTo>
                    <a:pt x="8640" y="21600"/>
                    <a:pt x="432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1096534" y="5001683"/>
              <a:ext cx="247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92" y="14400"/>
                    <a:pt x="7385" y="7200"/>
                    <a:pt x="10985" y="3600"/>
                  </a:cubicBezTo>
                  <a:cubicBezTo>
                    <a:pt x="14585" y="0"/>
                    <a:pt x="1809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1121934" y="5223933"/>
              <a:ext cx="254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1401334" y="4969933"/>
              <a:ext cx="1218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4" h="21600" fill="norm" stroke="1" extrusionOk="0">
                  <a:moveTo>
                    <a:pt x="5311" y="0"/>
                  </a:moveTo>
                  <a:cubicBezTo>
                    <a:pt x="11331" y="3323"/>
                    <a:pt x="17351" y="6646"/>
                    <a:pt x="19475" y="9415"/>
                  </a:cubicBezTo>
                  <a:cubicBezTo>
                    <a:pt x="21600" y="12185"/>
                    <a:pt x="19830" y="14400"/>
                    <a:pt x="15934" y="16338"/>
                  </a:cubicBezTo>
                  <a:cubicBezTo>
                    <a:pt x="12039" y="18277"/>
                    <a:pt x="6020" y="199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1782334" y="5135033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1763284" y="5281083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2144284" y="4977729"/>
              <a:ext cx="118558" cy="437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0852" fill="norm" stroke="1" extrusionOk="0">
                  <a:moveTo>
                    <a:pt x="5586" y="10529"/>
                  </a:moveTo>
                  <a:cubicBezTo>
                    <a:pt x="3724" y="13860"/>
                    <a:pt x="1862" y="17191"/>
                    <a:pt x="931" y="19109"/>
                  </a:cubicBezTo>
                  <a:cubicBezTo>
                    <a:pt x="0" y="21026"/>
                    <a:pt x="0" y="21531"/>
                    <a:pt x="0" y="19765"/>
                  </a:cubicBezTo>
                  <a:cubicBezTo>
                    <a:pt x="0" y="17998"/>
                    <a:pt x="0" y="13961"/>
                    <a:pt x="1117" y="10529"/>
                  </a:cubicBezTo>
                  <a:cubicBezTo>
                    <a:pt x="2234" y="7097"/>
                    <a:pt x="4469" y="4271"/>
                    <a:pt x="6331" y="2606"/>
                  </a:cubicBezTo>
                  <a:cubicBezTo>
                    <a:pt x="8193" y="940"/>
                    <a:pt x="9683" y="436"/>
                    <a:pt x="11359" y="183"/>
                  </a:cubicBezTo>
                  <a:cubicBezTo>
                    <a:pt x="13034" y="-69"/>
                    <a:pt x="14897" y="-69"/>
                    <a:pt x="16386" y="234"/>
                  </a:cubicBezTo>
                  <a:cubicBezTo>
                    <a:pt x="17876" y="537"/>
                    <a:pt x="18993" y="1142"/>
                    <a:pt x="19924" y="2202"/>
                  </a:cubicBezTo>
                  <a:cubicBezTo>
                    <a:pt x="20855" y="3262"/>
                    <a:pt x="21600" y="4776"/>
                    <a:pt x="19552" y="6038"/>
                  </a:cubicBezTo>
                  <a:cubicBezTo>
                    <a:pt x="17503" y="7299"/>
                    <a:pt x="12662" y="8309"/>
                    <a:pt x="9497" y="8965"/>
                  </a:cubicBezTo>
                  <a:cubicBezTo>
                    <a:pt x="6331" y="9621"/>
                    <a:pt x="4841" y="9924"/>
                    <a:pt x="3352" y="10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2233184" y="5185833"/>
              <a:ext cx="146051" cy="198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4093"/>
                  </a:moveTo>
                  <a:cubicBezTo>
                    <a:pt x="1252" y="3411"/>
                    <a:pt x="2504" y="2728"/>
                    <a:pt x="3757" y="2728"/>
                  </a:cubicBezTo>
                  <a:cubicBezTo>
                    <a:pt x="5009" y="2728"/>
                    <a:pt x="6261" y="3411"/>
                    <a:pt x="7670" y="5457"/>
                  </a:cubicBezTo>
                  <a:cubicBezTo>
                    <a:pt x="9078" y="7503"/>
                    <a:pt x="10643" y="10914"/>
                    <a:pt x="10800" y="13756"/>
                  </a:cubicBezTo>
                  <a:cubicBezTo>
                    <a:pt x="10957" y="16598"/>
                    <a:pt x="9704" y="18872"/>
                    <a:pt x="8296" y="20122"/>
                  </a:cubicBezTo>
                  <a:cubicBezTo>
                    <a:pt x="6887" y="21373"/>
                    <a:pt x="5322" y="21600"/>
                    <a:pt x="4383" y="21145"/>
                  </a:cubicBezTo>
                  <a:cubicBezTo>
                    <a:pt x="3443" y="20691"/>
                    <a:pt x="3130" y="19554"/>
                    <a:pt x="4383" y="16939"/>
                  </a:cubicBezTo>
                  <a:cubicBezTo>
                    <a:pt x="5635" y="14324"/>
                    <a:pt x="8452" y="10232"/>
                    <a:pt x="11583" y="7162"/>
                  </a:cubicBezTo>
                  <a:cubicBezTo>
                    <a:pt x="14713" y="4093"/>
                    <a:pt x="18157" y="204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2476561" y="4997450"/>
              <a:ext cx="150324" cy="410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600" fill="norm" stroke="1" extrusionOk="0">
                  <a:moveTo>
                    <a:pt x="19854" y="891"/>
                  </a:moveTo>
                  <a:cubicBezTo>
                    <a:pt x="18979" y="445"/>
                    <a:pt x="18103" y="0"/>
                    <a:pt x="16935" y="0"/>
                  </a:cubicBezTo>
                  <a:cubicBezTo>
                    <a:pt x="15768" y="0"/>
                    <a:pt x="14308" y="445"/>
                    <a:pt x="11389" y="2338"/>
                  </a:cubicBezTo>
                  <a:cubicBezTo>
                    <a:pt x="8471" y="4231"/>
                    <a:pt x="4092" y="7571"/>
                    <a:pt x="1757" y="10299"/>
                  </a:cubicBezTo>
                  <a:cubicBezTo>
                    <a:pt x="-578" y="13027"/>
                    <a:pt x="-870" y="15142"/>
                    <a:pt x="2633" y="16924"/>
                  </a:cubicBezTo>
                  <a:cubicBezTo>
                    <a:pt x="6135" y="18705"/>
                    <a:pt x="13433" y="20153"/>
                    <a:pt x="2073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610" name="Line Line" descr="Line Lin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2931684" y="2747433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612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988558" y="2558344"/>
              <a:ext cx="1351754" cy="789873"/>
            </a:xfrm>
            <a:prstGeom prst="rect">
              <a:avLst/>
            </a:prstGeom>
            <a:effectLst/>
          </p:spPr>
        </p:pic>
        <p:sp>
          <p:nvSpPr>
            <p:cNvPr id="614" name="Line"/>
            <p:cNvSpPr/>
            <p:nvPr/>
          </p:nvSpPr>
          <p:spPr>
            <a:xfrm>
              <a:off x="2764467" y="4960270"/>
              <a:ext cx="134826" cy="410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390" fill="norm" stroke="1" extrusionOk="0">
                  <a:moveTo>
                    <a:pt x="9305" y="11413"/>
                  </a:moveTo>
                  <a:cubicBezTo>
                    <a:pt x="8308" y="11854"/>
                    <a:pt x="7311" y="12295"/>
                    <a:pt x="5982" y="13783"/>
                  </a:cubicBezTo>
                  <a:cubicBezTo>
                    <a:pt x="4653" y="15271"/>
                    <a:pt x="2991" y="17805"/>
                    <a:pt x="1994" y="19348"/>
                  </a:cubicBezTo>
                  <a:cubicBezTo>
                    <a:pt x="997" y="20891"/>
                    <a:pt x="665" y="21442"/>
                    <a:pt x="333" y="21387"/>
                  </a:cubicBezTo>
                  <a:cubicBezTo>
                    <a:pt x="0" y="21332"/>
                    <a:pt x="-332" y="20671"/>
                    <a:pt x="665" y="18356"/>
                  </a:cubicBezTo>
                  <a:cubicBezTo>
                    <a:pt x="1662" y="16042"/>
                    <a:pt x="3988" y="12075"/>
                    <a:pt x="6646" y="8824"/>
                  </a:cubicBezTo>
                  <a:cubicBezTo>
                    <a:pt x="9305" y="5573"/>
                    <a:pt x="12296" y="3038"/>
                    <a:pt x="14456" y="1605"/>
                  </a:cubicBezTo>
                  <a:cubicBezTo>
                    <a:pt x="16616" y="173"/>
                    <a:pt x="17945" y="-158"/>
                    <a:pt x="18942" y="62"/>
                  </a:cubicBezTo>
                  <a:cubicBezTo>
                    <a:pt x="19939" y="283"/>
                    <a:pt x="20603" y="1054"/>
                    <a:pt x="20936" y="3258"/>
                  </a:cubicBezTo>
                  <a:cubicBezTo>
                    <a:pt x="21268" y="5462"/>
                    <a:pt x="21268" y="9099"/>
                    <a:pt x="20770" y="12350"/>
                  </a:cubicBezTo>
                  <a:cubicBezTo>
                    <a:pt x="20271" y="15601"/>
                    <a:pt x="19274" y="18466"/>
                    <a:pt x="18277" y="21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2766584" y="5230283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5600"/>
                    <a:pt x="8800" y="9600"/>
                    <a:pt x="12400" y="6000"/>
                  </a:cubicBezTo>
                  <a:cubicBezTo>
                    <a:pt x="16000" y="2400"/>
                    <a:pt x="1880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2937500" y="5139430"/>
              <a:ext cx="108485" cy="192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347" fill="norm" stroke="1" extrusionOk="0">
                  <a:moveTo>
                    <a:pt x="21289" y="3034"/>
                  </a:moveTo>
                  <a:cubicBezTo>
                    <a:pt x="20043" y="1860"/>
                    <a:pt x="18797" y="686"/>
                    <a:pt x="16927" y="217"/>
                  </a:cubicBezTo>
                  <a:cubicBezTo>
                    <a:pt x="15058" y="-253"/>
                    <a:pt x="12566" y="-18"/>
                    <a:pt x="9866" y="1508"/>
                  </a:cubicBezTo>
                  <a:cubicBezTo>
                    <a:pt x="7166" y="3034"/>
                    <a:pt x="4258" y="5851"/>
                    <a:pt x="2389" y="9138"/>
                  </a:cubicBezTo>
                  <a:cubicBezTo>
                    <a:pt x="520" y="12425"/>
                    <a:pt x="-311" y="16182"/>
                    <a:pt x="104" y="18412"/>
                  </a:cubicBezTo>
                  <a:cubicBezTo>
                    <a:pt x="520" y="20643"/>
                    <a:pt x="2181" y="21347"/>
                    <a:pt x="5089" y="21347"/>
                  </a:cubicBezTo>
                  <a:cubicBezTo>
                    <a:pt x="7997" y="21347"/>
                    <a:pt x="12151" y="20643"/>
                    <a:pt x="16304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3054530" y="5184336"/>
              <a:ext cx="118455" cy="150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082" fill="norm" stroke="1" extrusionOk="0">
                  <a:moveTo>
                    <a:pt x="13249" y="209"/>
                  </a:moveTo>
                  <a:cubicBezTo>
                    <a:pt x="11354" y="-87"/>
                    <a:pt x="9460" y="-383"/>
                    <a:pt x="7186" y="1688"/>
                  </a:cubicBezTo>
                  <a:cubicBezTo>
                    <a:pt x="4912" y="3759"/>
                    <a:pt x="2260" y="8198"/>
                    <a:pt x="933" y="11453"/>
                  </a:cubicBezTo>
                  <a:cubicBezTo>
                    <a:pt x="-393" y="14707"/>
                    <a:pt x="-393" y="16779"/>
                    <a:pt x="1502" y="18406"/>
                  </a:cubicBezTo>
                  <a:cubicBezTo>
                    <a:pt x="3396" y="20033"/>
                    <a:pt x="7186" y="21217"/>
                    <a:pt x="10786" y="21069"/>
                  </a:cubicBezTo>
                  <a:cubicBezTo>
                    <a:pt x="14386" y="20921"/>
                    <a:pt x="17796" y="19442"/>
                    <a:pt x="21207" y="179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3179334" y="5190302"/>
              <a:ext cx="120651" cy="156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9" fill="norm" stroke="1" extrusionOk="0">
                  <a:moveTo>
                    <a:pt x="0" y="7926"/>
                  </a:moveTo>
                  <a:cubicBezTo>
                    <a:pt x="1137" y="9063"/>
                    <a:pt x="2274" y="10200"/>
                    <a:pt x="4358" y="10200"/>
                  </a:cubicBezTo>
                  <a:cubicBezTo>
                    <a:pt x="6442" y="10200"/>
                    <a:pt x="9474" y="9063"/>
                    <a:pt x="11747" y="8068"/>
                  </a:cubicBezTo>
                  <a:cubicBezTo>
                    <a:pt x="14021" y="7073"/>
                    <a:pt x="15537" y="6221"/>
                    <a:pt x="16484" y="4942"/>
                  </a:cubicBezTo>
                  <a:cubicBezTo>
                    <a:pt x="17432" y="3663"/>
                    <a:pt x="17811" y="1958"/>
                    <a:pt x="16863" y="963"/>
                  </a:cubicBezTo>
                  <a:cubicBezTo>
                    <a:pt x="15916" y="-32"/>
                    <a:pt x="13642" y="-316"/>
                    <a:pt x="10989" y="395"/>
                  </a:cubicBezTo>
                  <a:cubicBezTo>
                    <a:pt x="8337" y="1105"/>
                    <a:pt x="5305" y="2810"/>
                    <a:pt x="3221" y="5652"/>
                  </a:cubicBezTo>
                  <a:cubicBezTo>
                    <a:pt x="1137" y="8495"/>
                    <a:pt x="0" y="12473"/>
                    <a:pt x="947" y="15458"/>
                  </a:cubicBezTo>
                  <a:cubicBezTo>
                    <a:pt x="1895" y="18442"/>
                    <a:pt x="4926" y="20431"/>
                    <a:pt x="8716" y="20858"/>
                  </a:cubicBezTo>
                  <a:cubicBezTo>
                    <a:pt x="12505" y="21284"/>
                    <a:pt x="17053" y="20147"/>
                    <a:pt x="21600" y="190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3310688" y="5148677"/>
              <a:ext cx="90897" cy="443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26" fill="norm" stroke="1" extrusionOk="0">
                  <a:moveTo>
                    <a:pt x="9299" y="5789"/>
                  </a:moveTo>
                  <a:cubicBezTo>
                    <a:pt x="5863" y="7734"/>
                    <a:pt x="2426" y="9679"/>
                    <a:pt x="954" y="11982"/>
                  </a:cubicBezTo>
                  <a:cubicBezTo>
                    <a:pt x="-519" y="14286"/>
                    <a:pt x="-28" y="16947"/>
                    <a:pt x="708" y="18688"/>
                  </a:cubicBezTo>
                  <a:cubicBezTo>
                    <a:pt x="1445" y="20428"/>
                    <a:pt x="2426" y="21247"/>
                    <a:pt x="3163" y="21400"/>
                  </a:cubicBezTo>
                  <a:cubicBezTo>
                    <a:pt x="3899" y="21554"/>
                    <a:pt x="4390" y="21042"/>
                    <a:pt x="4390" y="19148"/>
                  </a:cubicBezTo>
                  <a:cubicBezTo>
                    <a:pt x="4390" y="17254"/>
                    <a:pt x="3899" y="13979"/>
                    <a:pt x="3654" y="11112"/>
                  </a:cubicBezTo>
                  <a:cubicBezTo>
                    <a:pt x="3408" y="8246"/>
                    <a:pt x="3408" y="5789"/>
                    <a:pt x="4145" y="4100"/>
                  </a:cubicBezTo>
                  <a:cubicBezTo>
                    <a:pt x="4881" y="2411"/>
                    <a:pt x="6354" y="1490"/>
                    <a:pt x="8072" y="875"/>
                  </a:cubicBezTo>
                  <a:cubicBezTo>
                    <a:pt x="9790" y="261"/>
                    <a:pt x="11754" y="-46"/>
                    <a:pt x="13472" y="5"/>
                  </a:cubicBezTo>
                  <a:cubicBezTo>
                    <a:pt x="15190" y="56"/>
                    <a:pt x="16663" y="466"/>
                    <a:pt x="18136" y="1182"/>
                  </a:cubicBezTo>
                  <a:cubicBezTo>
                    <a:pt x="19608" y="1899"/>
                    <a:pt x="21081" y="2923"/>
                    <a:pt x="21081" y="3946"/>
                  </a:cubicBezTo>
                  <a:cubicBezTo>
                    <a:pt x="21081" y="4970"/>
                    <a:pt x="19608" y="5994"/>
                    <a:pt x="17399" y="6557"/>
                  </a:cubicBezTo>
                  <a:cubicBezTo>
                    <a:pt x="15190" y="7120"/>
                    <a:pt x="12245" y="7222"/>
                    <a:pt x="10281" y="6864"/>
                  </a:cubicBezTo>
                  <a:cubicBezTo>
                    <a:pt x="8317" y="6506"/>
                    <a:pt x="7336" y="5687"/>
                    <a:pt x="6354" y="4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3385622" y="5020733"/>
              <a:ext cx="155663" cy="327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24" fill="norm" stroke="1" extrusionOk="0">
                  <a:moveTo>
                    <a:pt x="13585" y="0"/>
                  </a:moveTo>
                  <a:cubicBezTo>
                    <a:pt x="11542" y="3738"/>
                    <a:pt x="9498" y="7477"/>
                    <a:pt x="8331" y="10592"/>
                  </a:cubicBezTo>
                  <a:cubicBezTo>
                    <a:pt x="7163" y="13708"/>
                    <a:pt x="6871" y="16200"/>
                    <a:pt x="7017" y="18069"/>
                  </a:cubicBezTo>
                  <a:cubicBezTo>
                    <a:pt x="7163" y="19938"/>
                    <a:pt x="7747" y="21185"/>
                    <a:pt x="8331" y="21392"/>
                  </a:cubicBezTo>
                  <a:cubicBezTo>
                    <a:pt x="8915" y="21600"/>
                    <a:pt x="9498" y="20769"/>
                    <a:pt x="9207" y="19662"/>
                  </a:cubicBezTo>
                  <a:cubicBezTo>
                    <a:pt x="8915" y="18554"/>
                    <a:pt x="7747" y="17169"/>
                    <a:pt x="6580" y="16269"/>
                  </a:cubicBezTo>
                  <a:cubicBezTo>
                    <a:pt x="5412" y="15369"/>
                    <a:pt x="4244" y="14954"/>
                    <a:pt x="2931" y="14608"/>
                  </a:cubicBezTo>
                  <a:cubicBezTo>
                    <a:pt x="1617" y="14262"/>
                    <a:pt x="158" y="13985"/>
                    <a:pt x="12" y="13569"/>
                  </a:cubicBezTo>
                  <a:cubicBezTo>
                    <a:pt x="-134" y="13154"/>
                    <a:pt x="1034" y="12600"/>
                    <a:pt x="4828" y="11908"/>
                  </a:cubicBezTo>
                  <a:cubicBezTo>
                    <a:pt x="8623" y="11215"/>
                    <a:pt x="15044" y="10385"/>
                    <a:pt x="21466" y="9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3846827" y="5014383"/>
              <a:ext cx="17705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600" fill="norm" stroke="1" extrusionOk="0">
                  <a:moveTo>
                    <a:pt x="7535" y="0"/>
                  </a:moveTo>
                  <a:cubicBezTo>
                    <a:pt x="6518" y="3983"/>
                    <a:pt x="5502" y="7966"/>
                    <a:pt x="4993" y="11260"/>
                  </a:cubicBezTo>
                  <a:cubicBezTo>
                    <a:pt x="4485" y="14553"/>
                    <a:pt x="4485" y="17157"/>
                    <a:pt x="4485" y="18843"/>
                  </a:cubicBezTo>
                  <a:cubicBezTo>
                    <a:pt x="4485" y="20528"/>
                    <a:pt x="4485" y="21294"/>
                    <a:pt x="4231" y="21217"/>
                  </a:cubicBezTo>
                  <a:cubicBezTo>
                    <a:pt x="3977" y="21140"/>
                    <a:pt x="3469" y="20221"/>
                    <a:pt x="2833" y="19302"/>
                  </a:cubicBezTo>
                  <a:cubicBezTo>
                    <a:pt x="2198" y="18383"/>
                    <a:pt x="1436" y="17464"/>
                    <a:pt x="801" y="16545"/>
                  </a:cubicBezTo>
                  <a:cubicBezTo>
                    <a:pt x="165" y="15626"/>
                    <a:pt x="-343" y="14706"/>
                    <a:pt x="292" y="14017"/>
                  </a:cubicBezTo>
                  <a:cubicBezTo>
                    <a:pt x="928" y="13328"/>
                    <a:pt x="2706" y="12868"/>
                    <a:pt x="5756" y="11643"/>
                  </a:cubicBezTo>
                  <a:cubicBezTo>
                    <a:pt x="8805" y="10417"/>
                    <a:pt x="13125" y="8426"/>
                    <a:pt x="15793" y="6970"/>
                  </a:cubicBezTo>
                  <a:cubicBezTo>
                    <a:pt x="18462" y="5515"/>
                    <a:pt x="19478" y="4596"/>
                    <a:pt x="19986" y="3677"/>
                  </a:cubicBezTo>
                  <a:cubicBezTo>
                    <a:pt x="20495" y="2757"/>
                    <a:pt x="20495" y="1838"/>
                    <a:pt x="20113" y="1685"/>
                  </a:cubicBezTo>
                  <a:cubicBezTo>
                    <a:pt x="19732" y="1532"/>
                    <a:pt x="18970" y="2145"/>
                    <a:pt x="17953" y="3983"/>
                  </a:cubicBezTo>
                  <a:cubicBezTo>
                    <a:pt x="16937" y="5821"/>
                    <a:pt x="15666" y="8885"/>
                    <a:pt x="15031" y="11566"/>
                  </a:cubicBezTo>
                  <a:cubicBezTo>
                    <a:pt x="14396" y="14247"/>
                    <a:pt x="14396" y="16545"/>
                    <a:pt x="14650" y="18153"/>
                  </a:cubicBezTo>
                  <a:cubicBezTo>
                    <a:pt x="14904" y="19762"/>
                    <a:pt x="15412" y="20681"/>
                    <a:pt x="16556" y="21140"/>
                  </a:cubicBezTo>
                  <a:cubicBezTo>
                    <a:pt x="17699" y="21600"/>
                    <a:pt x="19478" y="21600"/>
                    <a:pt x="212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4042934" y="5255683"/>
              <a:ext cx="54808" cy="53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0803" fill="norm" stroke="1" extrusionOk="0">
                  <a:moveTo>
                    <a:pt x="0" y="7477"/>
                  </a:moveTo>
                  <a:cubicBezTo>
                    <a:pt x="1600" y="11631"/>
                    <a:pt x="3200" y="15785"/>
                    <a:pt x="6000" y="18277"/>
                  </a:cubicBezTo>
                  <a:cubicBezTo>
                    <a:pt x="8800" y="20769"/>
                    <a:pt x="12800" y="21600"/>
                    <a:pt x="16000" y="19938"/>
                  </a:cubicBezTo>
                  <a:cubicBezTo>
                    <a:pt x="19200" y="18277"/>
                    <a:pt x="21600" y="14123"/>
                    <a:pt x="20400" y="10385"/>
                  </a:cubicBezTo>
                  <a:cubicBezTo>
                    <a:pt x="19200" y="6646"/>
                    <a:pt x="14400" y="3323"/>
                    <a:pt x="9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4315984" y="4957233"/>
              <a:ext cx="76201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791"/>
                    <a:pt x="15600" y="1582"/>
                    <a:pt x="13200" y="3323"/>
                  </a:cubicBezTo>
                  <a:cubicBezTo>
                    <a:pt x="10800" y="5064"/>
                    <a:pt x="9000" y="7754"/>
                    <a:pt x="7500" y="10484"/>
                  </a:cubicBezTo>
                  <a:cubicBezTo>
                    <a:pt x="6000" y="13213"/>
                    <a:pt x="4800" y="15982"/>
                    <a:pt x="3600" y="17842"/>
                  </a:cubicBezTo>
                  <a:cubicBezTo>
                    <a:pt x="2400" y="19701"/>
                    <a:pt x="1200" y="2065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4490873" y="5077629"/>
              <a:ext cx="244212" cy="3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196" fill="norm" stroke="1" extrusionOk="0">
                  <a:moveTo>
                    <a:pt x="2491" y="2237"/>
                  </a:moveTo>
                  <a:cubicBezTo>
                    <a:pt x="2491" y="1202"/>
                    <a:pt x="2491" y="166"/>
                    <a:pt x="2584" y="18"/>
                  </a:cubicBezTo>
                  <a:cubicBezTo>
                    <a:pt x="2677" y="-130"/>
                    <a:pt x="2863" y="610"/>
                    <a:pt x="2956" y="3717"/>
                  </a:cubicBezTo>
                  <a:cubicBezTo>
                    <a:pt x="3050" y="6823"/>
                    <a:pt x="3050" y="12297"/>
                    <a:pt x="2956" y="15774"/>
                  </a:cubicBezTo>
                  <a:cubicBezTo>
                    <a:pt x="2863" y="19251"/>
                    <a:pt x="2677" y="20730"/>
                    <a:pt x="2398" y="21100"/>
                  </a:cubicBezTo>
                  <a:cubicBezTo>
                    <a:pt x="2118" y="21470"/>
                    <a:pt x="1746" y="20730"/>
                    <a:pt x="1281" y="19547"/>
                  </a:cubicBezTo>
                  <a:cubicBezTo>
                    <a:pt x="815" y="18363"/>
                    <a:pt x="256" y="16736"/>
                    <a:pt x="70" y="15552"/>
                  </a:cubicBezTo>
                  <a:cubicBezTo>
                    <a:pt x="-116" y="14369"/>
                    <a:pt x="70" y="13629"/>
                    <a:pt x="629" y="13259"/>
                  </a:cubicBezTo>
                  <a:cubicBezTo>
                    <a:pt x="1187" y="12889"/>
                    <a:pt x="2118" y="12889"/>
                    <a:pt x="3887" y="12223"/>
                  </a:cubicBezTo>
                  <a:cubicBezTo>
                    <a:pt x="5656" y="11558"/>
                    <a:pt x="8263" y="10226"/>
                    <a:pt x="10405" y="8747"/>
                  </a:cubicBezTo>
                  <a:cubicBezTo>
                    <a:pt x="12546" y="7267"/>
                    <a:pt x="14222" y="5640"/>
                    <a:pt x="15339" y="4382"/>
                  </a:cubicBezTo>
                  <a:cubicBezTo>
                    <a:pt x="16456" y="3125"/>
                    <a:pt x="17015" y="2237"/>
                    <a:pt x="17294" y="2385"/>
                  </a:cubicBezTo>
                  <a:cubicBezTo>
                    <a:pt x="17574" y="2533"/>
                    <a:pt x="17574" y="3717"/>
                    <a:pt x="17294" y="6084"/>
                  </a:cubicBezTo>
                  <a:cubicBezTo>
                    <a:pt x="17015" y="8451"/>
                    <a:pt x="16456" y="12002"/>
                    <a:pt x="16456" y="14517"/>
                  </a:cubicBezTo>
                  <a:cubicBezTo>
                    <a:pt x="16456" y="17032"/>
                    <a:pt x="17015" y="18511"/>
                    <a:pt x="17946" y="19399"/>
                  </a:cubicBezTo>
                  <a:cubicBezTo>
                    <a:pt x="18877" y="20286"/>
                    <a:pt x="20181" y="20582"/>
                    <a:pt x="21484" y="208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Shape"/>
            <p:cNvSpPr/>
            <p:nvPr/>
          </p:nvSpPr>
          <p:spPr>
            <a:xfrm>
              <a:off x="4739182" y="5312833"/>
              <a:ext cx="74983" cy="62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1353" fill="norm" stroke="1" extrusionOk="0">
                  <a:moveTo>
                    <a:pt x="7627" y="0"/>
                  </a:moveTo>
                  <a:cubicBezTo>
                    <a:pt x="5292" y="2160"/>
                    <a:pt x="2957" y="4320"/>
                    <a:pt x="1497" y="7200"/>
                  </a:cubicBezTo>
                  <a:cubicBezTo>
                    <a:pt x="38" y="10080"/>
                    <a:pt x="-546" y="13680"/>
                    <a:pt x="622" y="16200"/>
                  </a:cubicBezTo>
                  <a:cubicBezTo>
                    <a:pt x="1789" y="18720"/>
                    <a:pt x="4708" y="20160"/>
                    <a:pt x="7627" y="20880"/>
                  </a:cubicBezTo>
                  <a:cubicBezTo>
                    <a:pt x="10546" y="21600"/>
                    <a:pt x="13465" y="21600"/>
                    <a:pt x="15800" y="20160"/>
                  </a:cubicBezTo>
                  <a:cubicBezTo>
                    <a:pt x="18135" y="18720"/>
                    <a:pt x="19886" y="15840"/>
                    <a:pt x="20470" y="12600"/>
                  </a:cubicBezTo>
                  <a:cubicBezTo>
                    <a:pt x="21054" y="9360"/>
                    <a:pt x="20470" y="5760"/>
                    <a:pt x="18135" y="3600"/>
                  </a:cubicBezTo>
                  <a:cubicBezTo>
                    <a:pt x="15800" y="1440"/>
                    <a:pt x="11713" y="720"/>
                    <a:pt x="762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5147834" y="5003429"/>
              <a:ext cx="107951" cy="398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21600" y="2992"/>
                  </a:moveTo>
                  <a:cubicBezTo>
                    <a:pt x="20329" y="2420"/>
                    <a:pt x="19059" y="1849"/>
                    <a:pt x="17576" y="1277"/>
                  </a:cubicBezTo>
                  <a:cubicBezTo>
                    <a:pt x="16094" y="706"/>
                    <a:pt x="14400" y="135"/>
                    <a:pt x="12706" y="20"/>
                  </a:cubicBezTo>
                  <a:cubicBezTo>
                    <a:pt x="11012" y="-94"/>
                    <a:pt x="9318" y="249"/>
                    <a:pt x="7624" y="1906"/>
                  </a:cubicBezTo>
                  <a:cubicBezTo>
                    <a:pt x="5929" y="3563"/>
                    <a:pt x="4235" y="6535"/>
                    <a:pt x="3600" y="9449"/>
                  </a:cubicBezTo>
                  <a:cubicBezTo>
                    <a:pt x="2965" y="12363"/>
                    <a:pt x="3388" y="15220"/>
                    <a:pt x="2965" y="17220"/>
                  </a:cubicBezTo>
                  <a:cubicBezTo>
                    <a:pt x="2541" y="19220"/>
                    <a:pt x="1271" y="20363"/>
                    <a:pt x="0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5071634" y="5018309"/>
              <a:ext cx="430711" cy="358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273" fill="norm" stroke="1" extrusionOk="0">
                  <a:moveTo>
                    <a:pt x="0" y="16721"/>
                  </a:moveTo>
                  <a:cubicBezTo>
                    <a:pt x="2329" y="16219"/>
                    <a:pt x="4659" y="15716"/>
                    <a:pt x="6353" y="15465"/>
                  </a:cubicBezTo>
                  <a:cubicBezTo>
                    <a:pt x="8047" y="15214"/>
                    <a:pt x="9106" y="15214"/>
                    <a:pt x="9847" y="14963"/>
                  </a:cubicBezTo>
                  <a:cubicBezTo>
                    <a:pt x="10588" y="14712"/>
                    <a:pt x="11012" y="14209"/>
                    <a:pt x="10959" y="13833"/>
                  </a:cubicBezTo>
                  <a:cubicBezTo>
                    <a:pt x="10906" y="13456"/>
                    <a:pt x="10376" y="13205"/>
                    <a:pt x="9635" y="13456"/>
                  </a:cubicBezTo>
                  <a:cubicBezTo>
                    <a:pt x="8894" y="13707"/>
                    <a:pt x="7941" y="14460"/>
                    <a:pt x="7253" y="15465"/>
                  </a:cubicBezTo>
                  <a:cubicBezTo>
                    <a:pt x="6565" y="16470"/>
                    <a:pt x="6141" y="17726"/>
                    <a:pt x="5982" y="18667"/>
                  </a:cubicBezTo>
                  <a:cubicBezTo>
                    <a:pt x="5824" y="19609"/>
                    <a:pt x="5929" y="20237"/>
                    <a:pt x="6300" y="20426"/>
                  </a:cubicBezTo>
                  <a:cubicBezTo>
                    <a:pt x="6671" y="20614"/>
                    <a:pt x="7306" y="20363"/>
                    <a:pt x="7835" y="19986"/>
                  </a:cubicBezTo>
                  <a:cubicBezTo>
                    <a:pt x="8365" y="19609"/>
                    <a:pt x="8788" y="19107"/>
                    <a:pt x="9159" y="19295"/>
                  </a:cubicBezTo>
                  <a:cubicBezTo>
                    <a:pt x="9529" y="19484"/>
                    <a:pt x="9847" y="20363"/>
                    <a:pt x="10376" y="20865"/>
                  </a:cubicBezTo>
                  <a:cubicBezTo>
                    <a:pt x="10906" y="21367"/>
                    <a:pt x="11647" y="21493"/>
                    <a:pt x="12494" y="20740"/>
                  </a:cubicBezTo>
                  <a:cubicBezTo>
                    <a:pt x="13341" y="19986"/>
                    <a:pt x="14294" y="18353"/>
                    <a:pt x="15300" y="15716"/>
                  </a:cubicBezTo>
                  <a:cubicBezTo>
                    <a:pt x="16306" y="13079"/>
                    <a:pt x="17365" y="9437"/>
                    <a:pt x="18000" y="6926"/>
                  </a:cubicBezTo>
                  <a:cubicBezTo>
                    <a:pt x="18635" y="4414"/>
                    <a:pt x="18847" y="3033"/>
                    <a:pt x="18900" y="1965"/>
                  </a:cubicBezTo>
                  <a:cubicBezTo>
                    <a:pt x="18953" y="898"/>
                    <a:pt x="18847" y="144"/>
                    <a:pt x="18582" y="19"/>
                  </a:cubicBezTo>
                  <a:cubicBezTo>
                    <a:pt x="18318" y="-107"/>
                    <a:pt x="17894" y="395"/>
                    <a:pt x="17365" y="2216"/>
                  </a:cubicBezTo>
                  <a:cubicBezTo>
                    <a:pt x="16835" y="4037"/>
                    <a:pt x="16200" y="7177"/>
                    <a:pt x="15882" y="9688"/>
                  </a:cubicBezTo>
                  <a:cubicBezTo>
                    <a:pt x="15565" y="12200"/>
                    <a:pt x="15565" y="14084"/>
                    <a:pt x="15618" y="15340"/>
                  </a:cubicBezTo>
                  <a:cubicBezTo>
                    <a:pt x="15671" y="16595"/>
                    <a:pt x="15776" y="17223"/>
                    <a:pt x="16041" y="17726"/>
                  </a:cubicBezTo>
                  <a:cubicBezTo>
                    <a:pt x="16306" y="18228"/>
                    <a:pt x="16729" y="18605"/>
                    <a:pt x="17206" y="18542"/>
                  </a:cubicBezTo>
                  <a:cubicBezTo>
                    <a:pt x="17682" y="18479"/>
                    <a:pt x="18212" y="17977"/>
                    <a:pt x="18688" y="17098"/>
                  </a:cubicBezTo>
                  <a:cubicBezTo>
                    <a:pt x="19165" y="16219"/>
                    <a:pt x="19588" y="14963"/>
                    <a:pt x="19800" y="13958"/>
                  </a:cubicBezTo>
                  <a:cubicBezTo>
                    <a:pt x="20012" y="12953"/>
                    <a:pt x="20012" y="12200"/>
                    <a:pt x="19959" y="12137"/>
                  </a:cubicBezTo>
                  <a:cubicBezTo>
                    <a:pt x="19906" y="12074"/>
                    <a:pt x="19800" y="12702"/>
                    <a:pt x="19906" y="13644"/>
                  </a:cubicBezTo>
                  <a:cubicBezTo>
                    <a:pt x="20012" y="14586"/>
                    <a:pt x="20329" y="15842"/>
                    <a:pt x="20647" y="16784"/>
                  </a:cubicBezTo>
                  <a:cubicBezTo>
                    <a:pt x="20965" y="17726"/>
                    <a:pt x="21282" y="18353"/>
                    <a:pt x="21441" y="18981"/>
                  </a:cubicBezTo>
                  <a:cubicBezTo>
                    <a:pt x="21600" y="19609"/>
                    <a:pt x="21600" y="20237"/>
                    <a:pt x="21282" y="20614"/>
                  </a:cubicBezTo>
                  <a:cubicBezTo>
                    <a:pt x="20965" y="20991"/>
                    <a:pt x="20329" y="21116"/>
                    <a:pt x="19853" y="20802"/>
                  </a:cubicBezTo>
                  <a:cubicBezTo>
                    <a:pt x="19376" y="20488"/>
                    <a:pt x="19059" y="19735"/>
                    <a:pt x="18741" y="189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5522484" y="5212556"/>
              <a:ext cx="190501" cy="141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5" fill="norm" stroke="1" extrusionOk="0">
                  <a:moveTo>
                    <a:pt x="0" y="6378"/>
                  </a:moveTo>
                  <a:cubicBezTo>
                    <a:pt x="4080" y="5752"/>
                    <a:pt x="8160" y="5126"/>
                    <a:pt x="10560" y="4030"/>
                  </a:cubicBezTo>
                  <a:cubicBezTo>
                    <a:pt x="12960" y="2934"/>
                    <a:pt x="13680" y="1369"/>
                    <a:pt x="13440" y="587"/>
                  </a:cubicBezTo>
                  <a:cubicBezTo>
                    <a:pt x="13200" y="-196"/>
                    <a:pt x="12000" y="-196"/>
                    <a:pt x="10320" y="587"/>
                  </a:cubicBezTo>
                  <a:cubicBezTo>
                    <a:pt x="8640" y="1369"/>
                    <a:pt x="6480" y="2934"/>
                    <a:pt x="5160" y="6221"/>
                  </a:cubicBezTo>
                  <a:cubicBezTo>
                    <a:pt x="3840" y="9508"/>
                    <a:pt x="3360" y="14517"/>
                    <a:pt x="3600" y="17491"/>
                  </a:cubicBezTo>
                  <a:cubicBezTo>
                    <a:pt x="3840" y="20465"/>
                    <a:pt x="4800" y="21404"/>
                    <a:pt x="7920" y="20621"/>
                  </a:cubicBezTo>
                  <a:cubicBezTo>
                    <a:pt x="11040" y="19839"/>
                    <a:pt x="16320" y="17334"/>
                    <a:pt x="21600" y="148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5662184" y="5052483"/>
              <a:ext cx="124242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5" h="21600" fill="norm" stroke="1" extrusionOk="0">
                  <a:moveTo>
                    <a:pt x="10286" y="0"/>
                  </a:moveTo>
                  <a:cubicBezTo>
                    <a:pt x="12686" y="2753"/>
                    <a:pt x="15086" y="5506"/>
                    <a:pt x="17314" y="8259"/>
                  </a:cubicBezTo>
                  <a:cubicBezTo>
                    <a:pt x="19543" y="11012"/>
                    <a:pt x="21600" y="13765"/>
                    <a:pt x="18686" y="15988"/>
                  </a:cubicBezTo>
                  <a:cubicBezTo>
                    <a:pt x="15771" y="18212"/>
                    <a:pt x="7886" y="199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630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4487434" y="5491532"/>
              <a:ext cx="996951" cy="119752"/>
            </a:xfrm>
            <a:prstGeom prst="rect">
              <a:avLst/>
            </a:prstGeom>
            <a:effectLst/>
          </p:spPr>
        </p:pic>
        <p:sp>
          <p:nvSpPr>
            <p:cNvPr id="632" name="Line"/>
            <p:cNvSpPr/>
            <p:nvPr/>
          </p:nvSpPr>
          <p:spPr>
            <a:xfrm>
              <a:off x="8094234" y="5535083"/>
              <a:ext cx="279401" cy="33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0"/>
                  </a:moveTo>
                  <a:cubicBezTo>
                    <a:pt x="982" y="2415"/>
                    <a:pt x="1964" y="4830"/>
                    <a:pt x="2536" y="7916"/>
                  </a:cubicBezTo>
                  <a:cubicBezTo>
                    <a:pt x="3109" y="11001"/>
                    <a:pt x="3273" y="14758"/>
                    <a:pt x="3436" y="16971"/>
                  </a:cubicBezTo>
                  <a:cubicBezTo>
                    <a:pt x="3600" y="19185"/>
                    <a:pt x="3764" y="19856"/>
                    <a:pt x="3927" y="19655"/>
                  </a:cubicBezTo>
                  <a:cubicBezTo>
                    <a:pt x="4091" y="19453"/>
                    <a:pt x="4255" y="18380"/>
                    <a:pt x="4664" y="16971"/>
                  </a:cubicBezTo>
                  <a:cubicBezTo>
                    <a:pt x="5073" y="15563"/>
                    <a:pt x="5727" y="13819"/>
                    <a:pt x="6218" y="12611"/>
                  </a:cubicBezTo>
                  <a:cubicBezTo>
                    <a:pt x="6709" y="11404"/>
                    <a:pt x="7036" y="10733"/>
                    <a:pt x="7609" y="10599"/>
                  </a:cubicBezTo>
                  <a:cubicBezTo>
                    <a:pt x="8182" y="10465"/>
                    <a:pt x="9000" y="10867"/>
                    <a:pt x="9655" y="11739"/>
                  </a:cubicBezTo>
                  <a:cubicBezTo>
                    <a:pt x="10309" y="12611"/>
                    <a:pt x="10800" y="13953"/>
                    <a:pt x="11373" y="15496"/>
                  </a:cubicBezTo>
                  <a:cubicBezTo>
                    <a:pt x="11945" y="17039"/>
                    <a:pt x="12600" y="18783"/>
                    <a:pt x="13173" y="19923"/>
                  </a:cubicBezTo>
                  <a:cubicBezTo>
                    <a:pt x="13745" y="21063"/>
                    <a:pt x="14236" y="21600"/>
                    <a:pt x="14645" y="21533"/>
                  </a:cubicBezTo>
                  <a:cubicBezTo>
                    <a:pt x="15055" y="21466"/>
                    <a:pt x="15382" y="20795"/>
                    <a:pt x="16036" y="18783"/>
                  </a:cubicBezTo>
                  <a:cubicBezTo>
                    <a:pt x="16691" y="16770"/>
                    <a:pt x="17673" y="13416"/>
                    <a:pt x="18327" y="10599"/>
                  </a:cubicBezTo>
                  <a:cubicBezTo>
                    <a:pt x="18982" y="7781"/>
                    <a:pt x="19309" y="5501"/>
                    <a:pt x="19718" y="4092"/>
                  </a:cubicBezTo>
                  <a:cubicBezTo>
                    <a:pt x="20127" y="2683"/>
                    <a:pt x="20618" y="2147"/>
                    <a:pt x="20945" y="2012"/>
                  </a:cubicBezTo>
                  <a:cubicBezTo>
                    <a:pt x="21273" y="1878"/>
                    <a:pt x="21436" y="2147"/>
                    <a:pt x="21600" y="2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8456184" y="5693833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8475234" y="5776383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9079663" y="5542779"/>
              <a:ext cx="259172" cy="282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192" fill="norm" stroke="1" extrusionOk="0">
                  <a:moveTo>
                    <a:pt x="14653" y="2281"/>
                  </a:moveTo>
                  <a:cubicBezTo>
                    <a:pt x="12195" y="2599"/>
                    <a:pt x="9736" y="2916"/>
                    <a:pt x="7629" y="4187"/>
                  </a:cubicBezTo>
                  <a:cubicBezTo>
                    <a:pt x="5522" y="5458"/>
                    <a:pt x="3765" y="7681"/>
                    <a:pt x="2800" y="10143"/>
                  </a:cubicBezTo>
                  <a:cubicBezTo>
                    <a:pt x="1834" y="12605"/>
                    <a:pt x="1658" y="15305"/>
                    <a:pt x="2361" y="17211"/>
                  </a:cubicBezTo>
                  <a:cubicBezTo>
                    <a:pt x="3063" y="19116"/>
                    <a:pt x="4643" y="20228"/>
                    <a:pt x="5961" y="20784"/>
                  </a:cubicBezTo>
                  <a:cubicBezTo>
                    <a:pt x="7278" y="21340"/>
                    <a:pt x="8331" y="21340"/>
                    <a:pt x="9648" y="20705"/>
                  </a:cubicBezTo>
                  <a:cubicBezTo>
                    <a:pt x="10965" y="20069"/>
                    <a:pt x="12546" y="18799"/>
                    <a:pt x="14126" y="16178"/>
                  </a:cubicBezTo>
                  <a:cubicBezTo>
                    <a:pt x="15707" y="13558"/>
                    <a:pt x="17287" y="9587"/>
                    <a:pt x="17639" y="6728"/>
                  </a:cubicBezTo>
                  <a:cubicBezTo>
                    <a:pt x="17990" y="3869"/>
                    <a:pt x="17112" y="2122"/>
                    <a:pt x="15795" y="1090"/>
                  </a:cubicBezTo>
                  <a:cubicBezTo>
                    <a:pt x="14478" y="58"/>
                    <a:pt x="12722" y="-260"/>
                    <a:pt x="10351" y="216"/>
                  </a:cubicBezTo>
                  <a:cubicBezTo>
                    <a:pt x="7980" y="693"/>
                    <a:pt x="4995" y="1964"/>
                    <a:pt x="3151" y="3314"/>
                  </a:cubicBezTo>
                  <a:cubicBezTo>
                    <a:pt x="1307" y="4664"/>
                    <a:pt x="604" y="6093"/>
                    <a:pt x="253" y="7205"/>
                  </a:cubicBezTo>
                  <a:cubicBezTo>
                    <a:pt x="-98" y="8316"/>
                    <a:pt x="-98" y="9111"/>
                    <a:pt x="341" y="9666"/>
                  </a:cubicBezTo>
                  <a:cubicBezTo>
                    <a:pt x="780" y="10222"/>
                    <a:pt x="1658" y="10540"/>
                    <a:pt x="3941" y="10302"/>
                  </a:cubicBezTo>
                  <a:cubicBezTo>
                    <a:pt x="6224" y="10064"/>
                    <a:pt x="9912" y="9269"/>
                    <a:pt x="13073" y="8396"/>
                  </a:cubicBezTo>
                  <a:cubicBezTo>
                    <a:pt x="16234" y="7522"/>
                    <a:pt x="18868" y="6569"/>
                    <a:pt x="21502" y="56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9132203" y="5381552"/>
              <a:ext cx="117732" cy="111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10" fill="norm" stroke="1" extrusionOk="0">
                  <a:moveTo>
                    <a:pt x="5254" y="3885"/>
                  </a:moveTo>
                  <a:cubicBezTo>
                    <a:pt x="4097" y="8368"/>
                    <a:pt x="2940" y="12852"/>
                    <a:pt x="1975" y="16112"/>
                  </a:cubicBezTo>
                  <a:cubicBezTo>
                    <a:pt x="1011" y="19372"/>
                    <a:pt x="240" y="21410"/>
                    <a:pt x="47" y="21410"/>
                  </a:cubicBezTo>
                  <a:cubicBezTo>
                    <a:pt x="-146" y="21410"/>
                    <a:pt x="240" y="19372"/>
                    <a:pt x="1590" y="16112"/>
                  </a:cubicBezTo>
                  <a:cubicBezTo>
                    <a:pt x="2940" y="12852"/>
                    <a:pt x="5254" y="8368"/>
                    <a:pt x="7954" y="5108"/>
                  </a:cubicBezTo>
                  <a:cubicBezTo>
                    <a:pt x="10654" y="1848"/>
                    <a:pt x="13740" y="-190"/>
                    <a:pt x="15283" y="14"/>
                  </a:cubicBezTo>
                  <a:cubicBezTo>
                    <a:pt x="16825" y="218"/>
                    <a:pt x="16825" y="2663"/>
                    <a:pt x="17597" y="6331"/>
                  </a:cubicBezTo>
                  <a:cubicBezTo>
                    <a:pt x="18368" y="9999"/>
                    <a:pt x="19911" y="14889"/>
                    <a:pt x="21454" y="197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9345184" y="5714999"/>
              <a:ext cx="17780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0800"/>
                    <a:pt x="8743" y="0"/>
                    <a:pt x="12343" y="0"/>
                  </a:cubicBezTo>
                  <a:cubicBezTo>
                    <a:pt x="15943" y="0"/>
                    <a:pt x="18771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9671189" y="5526734"/>
              <a:ext cx="232796" cy="25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076" fill="norm" stroke="1" extrusionOk="0">
                  <a:moveTo>
                    <a:pt x="13690" y="6541"/>
                  </a:moveTo>
                  <a:cubicBezTo>
                    <a:pt x="13304" y="5656"/>
                    <a:pt x="12918" y="4770"/>
                    <a:pt x="12147" y="4416"/>
                  </a:cubicBezTo>
                  <a:cubicBezTo>
                    <a:pt x="11375" y="4062"/>
                    <a:pt x="10218" y="4239"/>
                    <a:pt x="8193" y="5744"/>
                  </a:cubicBezTo>
                  <a:cubicBezTo>
                    <a:pt x="6168" y="7249"/>
                    <a:pt x="3275" y="10082"/>
                    <a:pt x="1636" y="12472"/>
                  </a:cubicBezTo>
                  <a:cubicBezTo>
                    <a:pt x="-3" y="14862"/>
                    <a:pt x="-389" y="16810"/>
                    <a:pt x="382" y="18403"/>
                  </a:cubicBezTo>
                  <a:cubicBezTo>
                    <a:pt x="1154" y="19997"/>
                    <a:pt x="3082" y="21236"/>
                    <a:pt x="5975" y="21059"/>
                  </a:cubicBezTo>
                  <a:cubicBezTo>
                    <a:pt x="8868" y="20882"/>
                    <a:pt x="12725" y="19288"/>
                    <a:pt x="15329" y="16810"/>
                  </a:cubicBezTo>
                  <a:cubicBezTo>
                    <a:pt x="17932" y="14331"/>
                    <a:pt x="19282" y="10967"/>
                    <a:pt x="19765" y="8134"/>
                  </a:cubicBezTo>
                  <a:cubicBezTo>
                    <a:pt x="20247" y="5302"/>
                    <a:pt x="19861" y="3000"/>
                    <a:pt x="18704" y="1584"/>
                  </a:cubicBezTo>
                  <a:cubicBezTo>
                    <a:pt x="17547" y="167"/>
                    <a:pt x="15618" y="-364"/>
                    <a:pt x="13400" y="256"/>
                  </a:cubicBezTo>
                  <a:cubicBezTo>
                    <a:pt x="11182" y="875"/>
                    <a:pt x="8675" y="2646"/>
                    <a:pt x="7229" y="4328"/>
                  </a:cubicBezTo>
                  <a:cubicBezTo>
                    <a:pt x="5782" y="6010"/>
                    <a:pt x="5397" y="7603"/>
                    <a:pt x="5686" y="8577"/>
                  </a:cubicBezTo>
                  <a:cubicBezTo>
                    <a:pt x="5975" y="9551"/>
                    <a:pt x="6940" y="9905"/>
                    <a:pt x="9640" y="9816"/>
                  </a:cubicBezTo>
                  <a:cubicBezTo>
                    <a:pt x="12340" y="9728"/>
                    <a:pt x="16775" y="9197"/>
                    <a:pt x="21211" y="86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9897634" y="5827183"/>
              <a:ext cx="78718" cy="56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255" fill="norm" stroke="1" extrusionOk="0">
                  <a:moveTo>
                    <a:pt x="5116" y="0"/>
                  </a:moveTo>
                  <a:cubicBezTo>
                    <a:pt x="3979" y="4000"/>
                    <a:pt x="2842" y="8000"/>
                    <a:pt x="3126" y="11600"/>
                  </a:cubicBezTo>
                  <a:cubicBezTo>
                    <a:pt x="3411" y="15200"/>
                    <a:pt x="5116" y="18400"/>
                    <a:pt x="7389" y="20000"/>
                  </a:cubicBezTo>
                  <a:cubicBezTo>
                    <a:pt x="9663" y="21600"/>
                    <a:pt x="12505" y="21600"/>
                    <a:pt x="15063" y="20400"/>
                  </a:cubicBezTo>
                  <a:cubicBezTo>
                    <a:pt x="17621" y="19200"/>
                    <a:pt x="19895" y="16800"/>
                    <a:pt x="20747" y="13600"/>
                  </a:cubicBezTo>
                  <a:cubicBezTo>
                    <a:pt x="21600" y="10400"/>
                    <a:pt x="21032" y="6400"/>
                    <a:pt x="19326" y="4000"/>
                  </a:cubicBezTo>
                  <a:cubicBezTo>
                    <a:pt x="17621" y="1600"/>
                    <a:pt x="14779" y="800"/>
                    <a:pt x="11368" y="800"/>
                  </a:cubicBezTo>
                  <a:cubicBezTo>
                    <a:pt x="7958" y="800"/>
                    <a:pt x="3979" y="1600"/>
                    <a:pt x="0" y="2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8945134" y="5992646"/>
              <a:ext cx="10033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21353"/>
                  </a:moveTo>
                  <a:cubicBezTo>
                    <a:pt x="1777" y="19913"/>
                    <a:pt x="3554" y="18473"/>
                    <a:pt x="5332" y="15593"/>
                  </a:cubicBezTo>
                  <a:cubicBezTo>
                    <a:pt x="7109" y="12713"/>
                    <a:pt x="8886" y="8393"/>
                    <a:pt x="10686" y="5513"/>
                  </a:cubicBezTo>
                  <a:cubicBezTo>
                    <a:pt x="12486" y="2633"/>
                    <a:pt x="14309" y="1193"/>
                    <a:pt x="16018" y="473"/>
                  </a:cubicBezTo>
                  <a:cubicBezTo>
                    <a:pt x="17727" y="-247"/>
                    <a:pt x="19322" y="-247"/>
                    <a:pt x="20233" y="1193"/>
                  </a:cubicBezTo>
                  <a:cubicBezTo>
                    <a:pt x="21144" y="2633"/>
                    <a:pt x="21372" y="5513"/>
                    <a:pt x="21600" y="8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9014711" y="6233583"/>
              <a:ext cx="95524" cy="129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382" fill="norm" stroke="1" extrusionOk="0">
                  <a:moveTo>
                    <a:pt x="21191" y="5226"/>
                  </a:moveTo>
                  <a:cubicBezTo>
                    <a:pt x="20252" y="3484"/>
                    <a:pt x="19313" y="1742"/>
                    <a:pt x="17669" y="871"/>
                  </a:cubicBezTo>
                  <a:cubicBezTo>
                    <a:pt x="16026" y="0"/>
                    <a:pt x="13678" y="0"/>
                    <a:pt x="11330" y="0"/>
                  </a:cubicBezTo>
                  <a:cubicBezTo>
                    <a:pt x="8982" y="0"/>
                    <a:pt x="6634" y="0"/>
                    <a:pt x="4287" y="1394"/>
                  </a:cubicBezTo>
                  <a:cubicBezTo>
                    <a:pt x="1939" y="2787"/>
                    <a:pt x="-409" y="5574"/>
                    <a:pt x="61" y="8187"/>
                  </a:cubicBezTo>
                  <a:cubicBezTo>
                    <a:pt x="530" y="10800"/>
                    <a:pt x="3817" y="13239"/>
                    <a:pt x="6634" y="15329"/>
                  </a:cubicBezTo>
                  <a:cubicBezTo>
                    <a:pt x="9452" y="17419"/>
                    <a:pt x="11800" y="19161"/>
                    <a:pt x="11800" y="20206"/>
                  </a:cubicBezTo>
                  <a:cubicBezTo>
                    <a:pt x="11800" y="21252"/>
                    <a:pt x="9452" y="21600"/>
                    <a:pt x="7339" y="21252"/>
                  </a:cubicBezTo>
                  <a:cubicBezTo>
                    <a:pt x="5226" y="20903"/>
                    <a:pt x="3348" y="19858"/>
                    <a:pt x="1469" y="188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9122934" y="6250692"/>
              <a:ext cx="171451" cy="8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4" fill="norm" stroke="1" extrusionOk="0">
                  <a:moveTo>
                    <a:pt x="0" y="13704"/>
                  </a:moveTo>
                  <a:cubicBezTo>
                    <a:pt x="2667" y="13213"/>
                    <a:pt x="5333" y="12723"/>
                    <a:pt x="7600" y="11741"/>
                  </a:cubicBezTo>
                  <a:cubicBezTo>
                    <a:pt x="9867" y="10759"/>
                    <a:pt x="11733" y="9286"/>
                    <a:pt x="12933" y="7323"/>
                  </a:cubicBezTo>
                  <a:cubicBezTo>
                    <a:pt x="14133" y="5359"/>
                    <a:pt x="14667" y="2904"/>
                    <a:pt x="14267" y="1432"/>
                  </a:cubicBezTo>
                  <a:cubicBezTo>
                    <a:pt x="13867" y="-41"/>
                    <a:pt x="12533" y="-532"/>
                    <a:pt x="10533" y="695"/>
                  </a:cubicBezTo>
                  <a:cubicBezTo>
                    <a:pt x="8533" y="1923"/>
                    <a:pt x="5867" y="4868"/>
                    <a:pt x="4133" y="7323"/>
                  </a:cubicBezTo>
                  <a:cubicBezTo>
                    <a:pt x="2400" y="9777"/>
                    <a:pt x="1600" y="11741"/>
                    <a:pt x="1333" y="13950"/>
                  </a:cubicBezTo>
                  <a:cubicBezTo>
                    <a:pt x="1067" y="16159"/>
                    <a:pt x="1333" y="18613"/>
                    <a:pt x="3867" y="19841"/>
                  </a:cubicBezTo>
                  <a:cubicBezTo>
                    <a:pt x="6400" y="21068"/>
                    <a:pt x="11200" y="21068"/>
                    <a:pt x="14533" y="20332"/>
                  </a:cubicBezTo>
                  <a:cubicBezTo>
                    <a:pt x="17867" y="19595"/>
                    <a:pt x="19733" y="18123"/>
                    <a:pt x="21600" y="166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9132687" y="6101937"/>
              <a:ext cx="79148" cy="93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214" fill="norm" stroke="1" extrusionOk="0">
                  <a:moveTo>
                    <a:pt x="5908" y="1054"/>
                  </a:moveTo>
                  <a:cubicBezTo>
                    <a:pt x="4202" y="3934"/>
                    <a:pt x="2497" y="6814"/>
                    <a:pt x="1360" y="9454"/>
                  </a:cubicBezTo>
                  <a:cubicBezTo>
                    <a:pt x="223" y="12094"/>
                    <a:pt x="-345" y="14494"/>
                    <a:pt x="223" y="14254"/>
                  </a:cubicBezTo>
                  <a:cubicBezTo>
                    <a:pt x="792" y="14014"/>
                    <a:pt x="2497" y="11134"/>
                    <a:pt x="4202" y="8734"/>
                  </a:cubicBezTo>
                  <a:cubicBezTo>
                    <a:pt x="5908" y="6334"/>
                    <a:pt x="7613" y="4414"/>
                    <a:pt x="9887" y="2734"/>
                  </a:cubicBezTo>
                  <a:cubicBezTo>
                    <a:pt x="12160" y="1054"/>
                    <a:pt x="15002" y="-386"/>
                    <a:pt x="16423" y="94"/>
                  </a:cubicBezTo>
                  <a:cubicBezTo>
                    <a:pt x="17844" y="574"/>
                    <a:pt x="17844" y="2974"/>
                    <a:pt x="18413" y="6814"/>
                  </a:cubicBezTo>
                  <a:cubicBezTo>
                    <a:pt x="18981" y="10654"/>
                    <a:pt x="20118" y="15934"/>
                    <a:pt x="21255" y="212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9350981" y="6122862"/>
              <a:ext cx="133904" cy="296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320" fill="norm" stroke="1" extrusionOk="0">
                  <a:moveTo>
                    <a:pt x="21022" y="1112"/>
                  </a:moveTo>
                  <a:cubicBezTo>
                    <a:pt x="19693" y="656"/>
                    <a:pt x="18364" y="199"/>
                    <a:pt x="16868" y="47"/>
                  </a:cubicBezTo>
                  <a:cubicBezTo>
                    <a:pt x="15373" y="-105"/>
                    <a:pt x="13711" y="47"/>
                    <a:pt x="10887" y="1492"/>
                  </a:cubicBezTo>
                  <a:cubicBezTo>
                    <a:pt x="8062" y="2937"/>
                    <a:pt x="4074" y="5675"/>
                    <a:pt x="1914" y="8489"/>
                  </a:cubicBezTo>
                  <a:cubicBezTo>
                    <a:pt x="-246" y="11303"/>
                    <a:pt x="-578" y="14194"/>
                    <a:pt x="917" y="16399"/>
                  </a:cubicBezTo>
                  <a:cubicBezTo>
                    <a:pt x="2413" y="18605"/>
                    <a:pt x="5736" y="20126"/>
                    <a:pt x="9059" y="20810"/>
                  </a:cubicBezTo>
                  <a:cubicBezTo>
                    <a:pt x="12382" y="21495"/>
                    <a:pt x="15705" y="21343"/>
                    <a:pt x="19028" y="211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9542427" y="6203950"/>
              <a:ext cx="177408" cy="220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0985" fill="norm" stroke="1" extrusionOk="0">
                  <a:moveTo>
                    <a:pt x="13945" y="4643"/>
                  </a:moveTo>
                  <a:cubicBezTo>
                    <a:pt x="13945" y="3432"/>
                    <a:pt x="13945" y="2221"/>
                    <a:pt x="13331" y="1514"/>
                  </a:cubicBezTo>
                  <a:cubicBezTo>
                    <a:pt x="12718" y="807"/>
                    <a:pt x="11490" y="606"/>
                    <a:pt x="9772" y="1615"/>
                  </a:cubicBezTo>
                  <a:cubicBezTo>
                    <a:pt x="8054" y="2624"/>
                    <a:pt x="5845" y="4845"/>
                    <a:pt x="4372" y="7671"/>
                  </a:cubicBezTo>
                  <a:cubicBezTo>
                    <a:pt x="2899" y="10497"/>
                    <a:pt x="2163" y="13929"/>
                    <a:pt x="1795" y="16150"/>
                  </a:cubicBezTo>
                  <a:cubicBezTo>
                    <a:pt x="1427" y="18370"/>
                    <a:pt x="1427" y="19379"/>
                    <a:pt x="2654" y="20187"/>
                  </a:cubicBezTo>
                  <a:cubicBezTo>
                    <a:pt x="3881" y="20994"/>
                    <a:pt x="6336" y="21600"/>
                    <a:pt x="9527" y="19884"/>
                  </a:cubicBezTo>
                  <a:cubicBezTo>
                    <a:pt x="12718" y="18168"/>
                    <a:pt x="16645" y="14131"/>
                    <a:pt x="18731" y="10901"/>
                  </a:cubicBezTo>
                  <a:cubicBezTo>
                    <a:pt x="20818" y="7671"/>
                    <a:pt x="21063" y="5249"/>
                    <a:pt x="18977" y="3331"/>
                  </a:cubicBezTo>
                  <a:cubicBezTo>
                    <a:pt x="16890" y="1413"/>
                    <a:pt x="12472" y="0"/>
                    <a:pt x="8913" y="0"/>
                  </a:cubicBezTo>
                  <a:cubicBezTo>
                    <a:pt x="5354" y="0"/>
                    <a:pt x="2654" y="1413"/>
                    <a:pt x="1181" y="2826"/>
                  </a:cubicBezTo>
                  <a:cubicBezTo>
                    <a:pt x="-292" y="4239"/>
                    <a:pt x="-537" y="5652"/>
                    <a:pt x="1304" y="6662"/>
                  </a:cubicBezTo>
                  <a:cubicBezTo>
                    <a:pt x="3145" y="7671"/>
                    <a:pt x="7072" y="8277"/>
                    <a:pt x="10631" y="8277"/>
                  </a:cubicBezTo>
                  <a:cubicBezTo>
                    <a:pt x="14190" y="8277"/>
                    <a:pt x="17381" y="7671"/>
                    <a:pt x="20572" y="70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9611884" y="6092360"/>
              <a:ext cx="107951" cy="90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1" fill="norm" stroke="1" extrusionOk="0">
                  <a:moveTo>
                    <a:pt x="5082" y="4771"/>
                  </a:moveTo>
                  <a:cubicBezTo>
                    <a:pt x="4235" y="7226"/>
                    <a:pt x="3388" y="9680"/>
                    <a:pt x="2329" y="12135"/>
                  </a:cubicBezTo>
                  <a:cubicBezTo>
                    <a:pt x="1271" y="14589"/>
                    <a:pt x="0" y="17044"/>
                    <a:pt x="0" y="17289"/>
                  </a:cubicBezTo>
                  <a:cubicBezTo>
                    <a:pt x="0" y="17535"/>
                    <a:pt x="1271" y="15571"/>
                    <a:pt x="2541" y="13607"/>
                  </a:cubicBezTo>
                  <a:cubicBezTo>
                    <a:pt x="3812" y="11644"/>
                    <a:pt x="5082" y="9680"/>
                    <a:pt x="6141" y="7471"/>
                  </a:cubicBezTo>
                  <a:cubicBezTo>
                    <a:pt x="7200" y="5262"/>
                    <a:pt x="8047" y="2807"/>
                    <a:pt x="9529" y="1335"/>
                  </a:cubicBezTo>
                  <a:cubicBezTo>
                    <a:pt x="11012" y="-138"/>
                    <a:pt x="13129" y="-629"/>
                    <a:pt x="14400" y="1089"/>
                  </a:cubicBezTo>
                  <a:cubicBezTo>
                    <a:pt x="15671" y="2807"/>
                    <a:pt x="16094" y="6735"/>
                    <a:pt x="17153" y="10416"/>
                  </a:cubicBezTo>
                  <a:cubicBezTo>
                    <a:pt x="18212" y="14098"/>
                    <a:pt x="19906" y="17535"/>
                    <a:pt x="21600" y="209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9745234" y="6125633"/>
              <a:ext cx="112796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600" fill="norm" stroke="1" extrusionOk="0">
                  <a:moveTo>
                    <a:pt x="12960" y="0"/>
                  </a:moveTo>
                  <a:cubicBezTo>
                    <a:pt x="16102" y="1685"/>
                    <a:pt x="19244" y="3370"/>
                    <a:pt x="20422" y="5898"/>
                  </a:cubicBezTo>
                  <a:cubicBezTo>
                    <a:pt x="21600" y="8426"/>
                    <a:pt x="20815" y="11796"/>
                    <a:pt x="17084" y="14553"/>
                  </a:cubicBezTo>
                  <a:cubicBezTo>
                    <a:pt x="13353" y="17311"/>
                    <a:pt x="6676" y="194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4846541" y="5892237"/>
              <a:ext cx="269544" cy="346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43" fill="norm" stroke="1" extrusionOk="0">
                  <a:moveTo>
                    <a:pt x="10858" y="3439"/>
                  </a:moveTo>
                  <a:cubicBezTo>
                    <a:pt x="11364" y="2915"/>
                    <a:pt x="11870" y="2391"/>
                    <a:pt x="12039" y="1802"/>
                  </a:cubicBezTo>
                  <a:cubicBezTo>
                    <a:pt x="12208" y="1213"/>
                    <a:pt x="12039" y="559"/>
                    <a:pt x="11533" y="231"/>
                  </a:cubicBezTo>
                  <a:cubicBezTo>
                    <a:pt x="11026" y="-96"/>
                    <a:pt x="10183" y="-96"/>
                    <a:pt x="9086" y="362"/>
                  </a:cubicBezTo>
                  <a:cubicBezTo>
                    <a:pt x="7989" y="820"/>
                    <a:pt x="6639" y="1737"/>
                    <a:pt x="5120" y="3700"/>
                  </a:cubicBezTo>
                  <a:cubicBezTo>
                    <a:pt x="3602" y="5664"/>
                    <a:pt x="1914" y="8675"/>
                    <a:pt x="986" y="11293"/>
                  </a:cubicBezTo>
                  <a:cubicBezTo>
                    <a:pt x="58" y="13911"/>
                    <a:pt x="-111" y="16137"/>
                    <a:pt x="58" y="17642"/>
                  </a:cubicBezTo>
                  <a:cubicBezTo>
                    <a:pt x="226" y="19148"/>
                    <a:pt x="733" y="19933"/>
                    <a:pt x="1408" y="20457"/>
                  </a:cubicBezTo>
                  <a:cubicBezTo>
                    <a:pt x="2083" y="20980"/>
                    <a:pt x="2926" y="21242"/>
                    <a:pt x="3770" y="21373"/>
                  </a:cubicBezTo>
                  <a:cubicBezTo>
                    <a:pt x="4614" y="21504"/>
                    <a:pt x="5458" y="21504"/>
                    <a:pt x="6639" y="20915"/>
                  </a:cubicBezTo>
                  <a:cubicBezTo>
                    <a:pt x="7820" y="20326"/>
                    <a:pt x="9339" y="19148"/>
                    <a:pt x="10858" y="17315"/>
                  </a:cubicBezTo>
                  <a:cubicBezTo>
                    <a:pt x="12377" y="15482"/>
                    <a:pt x="13895" y="12995"/>
                    <a:pt x="14823" y="10704"/>
                  </a:cubicBezTo>
                  <a:cubicBezTo>
                    <a:pt x="15752" y="8413"/>
                    <a:pt x="16089" y="6319"/>
                    <a:pt x="15920" y="4813"/>
                  </a:cubicBezTo>
                  <a:cubicBezTo>
                    <a:pt x="15752" y="3308"/>
                    <a:pt x="15077" y="2391"/>
                    <a:pt x="14233" y="1802"/>
                  </a:cubicBezTo>
                  <a:cubicBezTo>
                    <a:pt x="13389" y="1213"/>
                    <a:pt x="12377" y="951"/>
                    <a:pt x="11026" y="1017"/>
                  </a:cubicBezTo>
                  <a:cubicBezTo>
                    <a:pt x="9677" y="1082"/>
                    <a:pt x="7989" y="1475"/>
                    <a:pt x="6723" y="1868"/>
                  </a:cubicBezTo>
                  <a:cubicBezTo>
                    <a:pt x="5458" y="2260"/>
                    <a:pt x="4614" y="2653"/>
                    <a:pt x="3855" y="3242"/>
                  </a:cubicBezTo>
                  <a:cubicBezTo>
                    <a:pt x="3095" y="3831"/>
                    <a:pt x="2420" y="4617"/>
                    <a:pt x="2420" y="5206"/>
                  </a:cubicBezTo>
                  <a:cubicBezTo>
                    <a:pt x="2420" y="5795"/>
                    <a:pt x="3095" y="6188"/>
                    <a:pt x="5458" y="6515"/>
                  </a:cubicBezTo>
                  <a:cubicBezTo>
                    <a:pt x="7820" y="6842"/>
                    <a:pt x="11870" y="7104"/>
                    <a:pt x="14823" y="7300"/>
                  </a:cubicBezTo>
                  <a:cubicBezTo>
                    <a:pt x="17777" y="7497"/>
                    <a:pt x="19633" y="7628"/>
                    <a:pt x="21489" y="77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5160534" y="6065026"/>
              <a:ext cx="2540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580" y="11375"/>
                    <a:pt x="11160" y="2735"/>
                    <a:pt x="14760" y="575"/>
                  </a:cubicBezTo>
                  <a:cubicBezTo>
                    <a:pt x="18360" y="-1585"/>
                    <a:pt x="1998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5216554" y="6093883"/>
              <a:ext cx="248781" cy="75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45" fill="norm" stroke="1" extrusionOk="0">
                  <a:moveTo>
                    <a:pt x="2295" y="18000"/>
                  </a:moveTo>
                  <a:cubicBezTo>
                    <a:pt x="1196" y="19200"/>
                    <a:pt x="98" y="20400"/>
                    <a:pt x="7" y="21000"/>
                  </a:cubicBezTo>
                  <a:cubicBezTo>
                    <a:pt x="-85" y="21600"/>
                    <a:pt x="830" y="21600"/>
                    <a:pt x="3118" y="19500"/>
                  </a:cubicBezTo>
                  <a:cubicBezTo>
                    <a:pt x="5407" y="17400"/>
                    <a:pt x="9068" y="13200"/>
                    <a:pt x="12362" y="9600"/>
                  </a:cubicBezTo>
                  <a:cubicBezTo>
                    <a:pt x="15657" y="6000"/>
                    <a:pt x="18586" y="3000"/>
                    <a:pt x="2151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5241088" y="5966883"/>
              <a:ext cx="154397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1291" y="0"/>
                  </a:moveTo>
                  <a:cubicBezTo>
                    <a:pt x="16329" y="2945"/>
                    <a:pt x="11367" y="5891"/>
                    <a:pt x="7718" y="8591"/>
                  </a:cubicBezTo>
                  <a:cubicBezTo>
                    <a:pt x="4069" y="11291"/>
                    <a:pt x="1734" y="13745"/>
                    <a:pt x="713" y="15873"/>
                  </a:cubicBezTo>
                  <a:cubicBezTo>
                    <a:pt x="-309" y="18000"/>
                    <a:pt x="-17" y="19800"/>
                    <a:pt x="27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5554704" y="5961311"/>
              <a:ext cx="201405" cy="233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250" fill="norm" stroke="1" extrusionOk="0">
                  <a:moveTo>
                    <a:pt x="12100" y="1086"/>
                  </a:moveTo>
                  <a:cubicBezTo>
                    <a:pt x="10525" y="700"/>
                    <a:pt x="8950" y="315"/>
                    <a:pt x="7038" y="1665"/>
                  </a:cubicBezTo>
                  <a:cubicBezTo>
                    <a:pt x="5125" y="3015"/>
                    <a:pt x="2875" y="6100"/>
                    <a:pt x="1637" y="8897"/>
                  </a:cubicBezTo>
                  <a:cubicBezTo>
                    <a:pt x="400" y="11693"/>
                    <a:pt x="175" y="14200"/>
                    <a:pt x="62" y="15936"/>
                  </a:cubicBezTo>
                  <a:cubicBezTo>
                    <a:pt x="-50" y="17672"/>
                    <a:pt x="-50" y="18636"/>
                    <a:pt x="400" y="19504"/>
                  </a:cubicBezTo>
                  <a:cubicBezTo>
                    <a:pt x="850" y="20372"/>
                    <a:pt x="1750" y="21143"/>
                    <a:pt x="3775" y="21240"/>
                  </a:cubicBezTo>
                  <a:cubicBezTo>
                    <a:pt x="5800" y="21336"/>
                    <a:pt x="8950" y="20757"/>
                    <a:pt x="11763" y="19311"/>
                  </a:cubicBezTo>
                  <a:cubicBezTo>
                    <a:pt x="14575" y="17865"/>
                    <a:pt x="17050" y="15550"/>
                    <a:pt x="18625" y="13332"/>
                  </a:cubicBezTo>
                  <a:cubicBezTo>
                    <a:pt x="20200" y="11115"/>
                    <a:pt x="20875" y="8993"/>
                    <a:pt x="21213" y="7354"/>
                  </a:cubicBezTo>
                  <a:cubicBezTo>
                    <a:pt x="21550" y="5715"/>
                    <a:pt x="21550" y="4557"/>
                    <a:pt x="20425" y="3304"/>
                  </a:cubicBezTo>
                  <a:cubicBezTo>
                    <a:pt x="19300" y="2050"/>
                    <a:pt x="17050" y="700"/>
                    <a:pt x="14237" y="218"/>
                  </a:cubicBezTo>
                  <a:cubicBezTo>
                    <a:pt x="11425" y="-264"/>
                    <a:pt x="8050" y="122"/>
                    <a:pt x="5912" y="700"/>
                  </a:cubicBezTo>
                  <a:cubicBezTo>
                    <a:pt x="3775" y="1279"/>
                    <a:pt x="2875" y="2050"/>
                    <a:pt x="2087" y="3015"/>
                  </a:cubicBezTo>
                  <a:cubicBezTo>
                    <a:pt x="1300" y="3979"/>
                    <a:pt x="625" y="5136"/>
                    <a:pt x="850" y="5907"/>
                  </a:cubicBezTo>
                  <a:cubicBezTo>
                    <a:pt x="1075" y="6679"/>
                    <a:pt x="2200" y="7065"/>
                    <a:pt x="5350" y="7354"/>
                  </a:cubicBezTo>
                  <a:cubicBezTo>
                    <a:pt x="8500" y="7643"/>
                    <a:pt x="13675" y="7836"/>
                    <a:pt x="16488" y="7836"/>
                  </a:cubicBezTo>
                  <a:cubicBezTo>
                    <a:pt x="19300" y="7836"/>
                    <a:pt x="19750" y="7643"/>
                    <a:pt x="20200" y="7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5789184" y="6214533"/>
              <a:ext cx="97127" cy="79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388" fill="norm" stroke="1" extrusionOk="0">
                  <a:moveTo>
                    <a:pt x="9651" y="0"/>
                  </a:moveTo>
                  <a:cubicBezTo>
                    <a:pt x="7353" y="0"/>
                    <a:pt x="5055" y="0"/>
                    <a:pt x="3677" y="1421"/>
                  </a:cubicBezTo>
                  <a:cubicBezTo>
                    <a:pt x="2298" y="2842"/>
                    <a:pt x="1838" y="5684"/>
                    <a:pt x="1609" y="8811"/>
                  </a:cubicBezTo>
                  <a:cubicBezTo>
                    <a:pt x="1379" y="11937"/>
                    <a:pt x="1379" y="15347"/>
                    <a:pt x="2528" y="17621"/>
                  </a:cubicBezTo>
                  <a:cubicBezTo>
                    <a:pt x="3677" y="19895"/>
                    <a:pt x="5974" y="21032"/>
                    <a:pt x="8272" y="21316"/>
                  </a:cubicBezTo>
                  <a:cubicBezTo>
                    <a:pt x="10570" y="21600"/>
                    <a:pt x="12868" y="21032"/>
                    <a:pt x="15166" y="19895"/>
                  </a:cubicBezTo>
                  <a:cubicBezTo>
                    <a:pt x="17464" y="18758"/>
                    <a:pt x="19762" y="17053"/>
                    <a:pt x="20681" y="14779"/>
                  </a:cubicBezTo>
                  <a:cubicBezTo>
                    <a:pt x="21600" y="12505"/>
                    <a:pt x="21140" y="9663"/>
                    <a:pt x="17464" y="7389"/>
                  </a:cubicBezTo>
                  <a:cubicBezTo>
                    <a:pt x="13787" y="5116"/>
                    <a:pt x="6894" y="3411"/>
                    <a:pt x="0" y="17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4563661" y="6620933"/>
              <a:ext cx="158724" cy="340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75" fill="norm" stroke="1" extrusionOk="0">
                  <a:moveTo>
                    <a:pt x="21312" y="0"/>
                  </a:moveTo>
                  <a:cubicBezTo>
                    <a:pt x="16765" y="4267"/>
                    <a:pt x="12217" y="8533"/>
                    <a:pt x="8807" y="11600"/>
                  </a:cubicBezTo>
                  <a:cubicBezTo>
                    <a:pt x="5396" y="14667"/>
                    <a:pt x="3123" y="16533"/>
                    <a:pt x="1701" y="18000"/>
                  </a:cubicBezTo>
                  <a:cubicBezTo>
                    <a:pt x="280" y="19467"/>
                    <a:pt x="-288" y="20533"/>
                    <a:pt x="138" y="21067"/>
                  </a:cubicBezTo>
                  <a:cubicBezTo>
                    <a:pt x="565" y="21600"/>
                    <a:pt x="1986" y="21600"/>
                    <a:pt x="4828" y="21133"/>
                  </a:cubicBezTo>
                  <a:cubicBezTo>
                    <a:pt x="7670" y="20667"/>
                    <a:pt x="11933" y="19733"/>
                    <a:pt x="14775" y="19267"/>
                  </a:cubicBezTo>
                  <a:cubicBezTo>
                    <a:pt x="17617" y="18800"/>
                    <a:pt x="19038" y="18800"/>
                    <a:pt x="19891" y="18733"/>
                  </a:cubicBezTo>
                  <a:cubicBezTo>
                    <a:pt x="20744" y="18667"/>
                    <a:pt x="21028" y="18533"/>
                    <a:pt x="21312" y="18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4707603" y="6847281"/>
              <a:ext cx="122732" cy="87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0722" fill="norm" stroke="1" extrusionOk="0">
                  <a:moveTo>
                    <a:pt x="4753" y="8070"/>
                  </a:moveTo>
                  <a:cubicBezTo>
                    <a:pt x="6584" y="7567"/>
                    <a:pt x="8414" y="7065"/>
                    <a:pt x="9879" y="5809"/>
                  </a:cubicBezTo>
                  <a:cubicBezTo>
                    <a:pt x="11343" y="4553"/>
                    <a:pt x="12442" y="2544"/>
                    <a:pt x="12075" y="1288"/>
                  </a:cubicBezTo>
                  <a:cubicBezTo>
                    <a:pt x="11709" y="32"/>
                    <a:pt x="9879" y="-470"/>
                    <a:pt x="8231" y="535"/>
                  </a:cubicBezTo>
                  <a:cubicBezTo>
                    <a:pt x="6584" y="1539"/>
                    <a:pt x="5120" y="4051"/>
                    <a:pt x="3838" y="6311"/>
                  </a:cubicBezTo>
                  <a:cubicBezTo>
                    <a:pt x="2557" y="8572"/>
                    <a:pt x="1459" y="10581"/>
                    <a:pt x="726" y="12842"/>
                  </a:cubicBezTo>
                  <a:cubicBezTo>
                    <a:pt x="-6" y="15102"/>
                    <a:pt x="-372" y="17614"/>
                    <a:pt x="543" y="19121"/>
                  </a:cubicBezTo>
                  <a:cubicBezTo>
                    <a:pt x="1459" y="20628"/>
                    <a:pt x="3655" y="21130"/>
                    <a:pt x="7316" y="20377"/>
                  </a:cubicBezTo>
                  <a:cubicBezTo>
                    <a:pt x="10977" y="19623"/>
                    <a:pt x="16103" y="17614"/>
                    <a:pt x="21228" y="156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4904734" y="6633633"/>
              <a:ext cx="84351" cy="315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484" fill="norm" stroke="1" extrusionOk="0">
                  <a:moveTo>
                    <a:pt x="20994" y="0"/>
                  </a:moveTo>
                  <a:cubicBezTo>
                    <a:pt x="16253" y="3600"/>
                    <a:pt x="11511" y="7200"/>
                    <a:pt x="8087" y="10296"/>
                  </a:cubicBezTo>
                  <a:cubicBezTo>
                    <a:pt x="4662" y="13392"/>
                    <a:pt x="2555" y="15984"/>
                    <a:pt x="1238" y="17784"/>
                  </a:cubicBezTo>
                  <a:cubicBezTo>
                    <a:pt x="-79" y="19584"/>
                    <a:pt x="-606" y="20592"/>
                    <a:pt x="974" y="21096"/>
                  </a:cubicBezTo>
                  <a:cubicBezTo>
                    <a:pt x="2555" y="21600"/>
                    <a:pt x="6243" y="21600"/>
                    <a:pt x="9931" y="21168"/>
                  </a:cubicBezTo>
                  <a:cubicBezTo>
                    <a:pt x="13618" y="20736"/>
                    <a:pt x="17306" y="19872"/>
                    <a:pt x="20994" y="190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4868434" y="6843183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5217139" y="6656916"/>
              <a:ext cx="89446" cy="356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513" fill="norm" stroke="1" extrusionOk="0">
                  <a:moveTo>
                    <a:pt x="21227" y="1278"/>
                  </a:moveTo>
                  <a:cubicBezTo>
                    <a:pt x="21227" y="639"/>
                    <a:pt x="21227" y="0"/>
                    <a:pt x="20474" y="0"/>
                  </a:cubicBezTo>
                  <a:cubicBezTo>
                    <a:pt x="19720" y="0"/>
                    <a:pt x="18213" y="639"/>
                    <a:pt x="15450" y="2748"/>
                  </a:cubicBezTo>
                  <a:cubicBezTo>
                    <a:pt x="12687" y="4857"/>
                    <a:pt x="8669" y="8436"/>
                    <a:pt x="5655" y="11439"/>
                  </a:cubicBezTo>
                  <a:cubicBezTo>
                    <a:pt x="2641" y="14443"/>
                    <a:pt x="632" y="16871"/>
                    <a:pt x="129" y="18469"/>
                  </a:cubicBezTo>
                  <a:cubicBezTo>
                    <a:pt x="-373" y="20066"/>
                    <a:pt x="632" y="20833"/>
                    <a:pt x="2390" y="21217"/>
                  </a:cubicBezTo>
                  <a:cubicBezTo>
                    <a:pt x="4148" y="21600"/>
                    <a:pt x="6660" y="21600"/>
                    <a:pt x="8418" y="21280"/>
                  </a:cubicBezTo>
                  <a:cubicBezTo>
                    <a:pt x="10176" y="20961"/>
                    <a:pt x="11180" y="20322"/>
                    <a:pt x="11180" y="19044"/>
                  </a:cubicBezTo>
                  <a:cubicBezTo>
                    <a:pt x="11180" y="17766"/>
                    <a:pt x="10176" y="15849"/>
                    <a:pt x="9171" y="139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5195369" y="6842052"/>
              <a:ext cx="377916" cy="96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381" fill="norm" stroke="1" extrusionOk="0">
                  <a:moveTo>
                    <a:pt x="910" y="5885"/>
                  </a:moveTo>
                  <a:cubicBezTo>
                    <a:pt x="428" y="4477"/>
                    <a:pt x="-55" y="3068"/>
                    <a:pt x="5" y="1894"/>
                  </a:cubicBezTo>
                  <a:cubicBezTo>
                    <a:pt x="66" y="720"/>
                    <a:pt x="669" y="-219"/>
                    <a:pt x="1695" y="1190"/>
                  </a:cubicBezTo>
                  <a:cubicBezTo>
                    <a:pt x="2720" y="2598"/>
                    <a:pt x="4168" y="6355"/>
                    <a:pt x="5073" y="9172"/>
                  </a:cubicBezTo>
                  <a:cubicBezTo>
                    <a:pt x="5979" y="11990"/>
                    <a:pt x="6341" y="13868"/>
                    <a:pt x="6522" y="15981"/>
                  </a:cubicBezTo>
                  <a:cubicBezTo>
                    <a:pt x="6703" y="18094"/>
                    <a:pt x="6703" y="20442"/>
                    <a:pt x="6522" y="20677"/>
                  </a:cubicBezTo>
                  <a:cubicBezTo>
                    <a:pt x="6341" y="20911"/>
                    <a:pt x="5979" y="19033"/>
                    <a:pt x="5979" y="15981"/>
                  </a:cubicBezTo>
                  <a:cubicBezTo>
                    <a:pt x="5979" y="12929"/>
                    <a:pt x="6341" y="8703"/>
                    <a:pt x="6944" y="5416"/>
                  </a:cubicBezTo>
                  <a:cubicBezTo>
                    <a:pt x="7547" y="2129"/>
                    <a:pt x="8392" y="-219"/>
                    <a:pt x="8875" y="16"/>
                  </a:cubicBezTo>
                  <a:cubicBezTo>
                    <a:pt x="9357" y="251"/>
                    <a:pt x="9478" y="3068"/>
                    <a:pt x="9599" y="5651"/>
                  </a:cubicBezTo>
                  <a:cubicBezTo>
                    <a:pt x="9719" y="8233"/>
                    <a:pt x="9840" y="10581"/>
                    <a:pt x="10142" y="12459"/>
                  </a:cubicBezTo>
                  <a:cubicBezTo>
                    <a:pt x="10443" y="14338"/>
                    <a:pt x="10926" y="15746"/>
                    <a:pt x="11409" y="15511"/>
                  </a:cubicBezTo>
                  <a:cubicBezTo>
                    <a:pt x="11891" y="15277"/>
                    <a:pt x="12374" y="13398"/>
                    <a:pt x="12796" y="11520"/>
                  </a:cubicBezTo>
                  <a:cubicBezTo>
                    <a:pt x="13219" y="9642"/>
                    <a:pt x="13581" y="7764"/>
                    <a:pt x="13701" y="7998"/>
                  </a:cubicBezTo>
                  <a:cubicBezTo>
                    <a:pt x="13822" y="8233"/>
                    <a:pt x="13701" y="10581"/>
                    <a:pt x="13701" y="12929"/>
                  </a:cubicBezTo>
                  <a:cubicBezTo>
                    <a:pt x="13701" y="15277"/>
                    <a:pt x="13822" y="17624"/>
                    <a:pt x="14244" y="18798"/>
                  </a:cubicBezTo>
                  <a:cubicBezTo>
                    <a:pt x="14667" y="19972"/>
                    <a:pt x="15391" y="19972"/>
                    <a:pt x="16054" y="19268"/>
                  </a:cubicBezTo>
                  <a:cubicBezTo>
                    <a:pt x="16718" y="18564"/>
                    <a:pt x="17322" y="17155"/>
                    <a:pt x="17804" y="15277"/>
                  </a:cubicBezTo>
                  <a:cubicBezTo>
                    <a:pt x="18287" y="13398"/>
                    <a:pt x="18649" y="11051"/>
                    <a:pt x="18890" y="8703"/>
                  </a:cubicBezTo>
                  <a:cubicBezTo>
                    <a:pt x="19132" y="6355"/>
                    <a:pt x="19252" y="4007"/>
                    <a:pt x="19011" y="2598"/>
                  </a:cubicBezTo>
                  <a:cubicBezTo>
                    <a:pt x="18770" y="1190"/>
                    <a:pt x="18166" y="720"/>
                    <a:pt x="17623" y="1659"/>
                  </a:cubicBezTo>
                  <a:cubicBezTo>
                    <a:pt x="17080" y="2598"/>
                    <a:pt x="16598" y="4946"/>
                    <a:pt x="16356" y="7294"/>
                  </a:cubicBezTo>
                  <a:cubicBezTo>
                    <a:pt x="16115" y="9642"/>
                    <a:pt x="16115" y="11990"/>
                    <a:pt x="17020" y="14338"/>
                  </a:cubicBezTo>
                  <a:cubicBezTo>
                    <a:pt x="17925" y="16685"/>
                    <a:pt x="19735" y="19033"/>
                    <a:pt x="21545" y="21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5871734" y="6868583"/>
              <a:ext cx="139701" cy="142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1906"/>
                  </a:moveTo>
                  <a:cubicBezTo>
                    <a:pt x="655" y="7306"/>
                    <a:pt x="1309" y="12706"/>
                    <a:pt x="2127" y="16041"/>
                  </a:cubicBezTo>
                  <a:cubicBezTo>
                    <a:pt x="2945" y="19376"/>
                    <a:pt x="3927" y="20647"/>
                    <a:pt x="5236" y="21124"/>
                  </a:cubicBezTo>
                  <a:cubicBezTo>
                    <a:pt x="6545" y="21600"/>
                    <a:pt x="8182" y="21282"/>
                    <a:pt x="9982" y="19376"/>
                  </a:cubicBezTo>
                  <a:cubicBezTo>
                    <a:pt x="11782" y="17471"/>
                    <a:pt x="13745" y="13976"/>
                    <a:pt x="15709" y="10482"/>
                  </a:cubicBezTo>
                  <a:cubicBezTo>
                    <a:pt x="17673" y="6988"/>
                    <a:pt x="19636" y="349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6018963" y="6677048"/>
              <a:ext cx="602072" cy="343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401" fill="norm" stroke="1" extrusionOk="0">
                  <a:moveTo>
                    <a:pt x="3141" y="14289"/>
                  </a:moveTo>
                  <a:cubicBezTo>
                    <a:pt x="2838" y="13894"/>
                    <a:pt x="2535" y="13499"/>
                    <a:pt x="2156" y="13499"/>
                  </a:cubicBezTo>
                  <a:cubicBezTo>
                    <a:pt x="1777" y="13499"/>
                    <a:pt x="1322" y="13894"/>
                    <a:pt x="943" y="14618"/>
                  </a:cubicBezTo>
                  <a:cubicBezTo>
                    <a:pt x="564" y="15342"/>
                    <a:pt x="261" y="16396"/>
                    <a:pt x="110" y="17450"/>
                  </a:cubicBezTo>
                  <a:cubicBezTo>
                    <a:pt x="-42" y="18503"/>
                    <a:pt x="-42" y="19557"/>
                    <a:pt x="147" y="20084"/>
                  </a:cubicBezTo>
                  <a:cubicBezTo>
                    <a:pt x="337" y="20611"/>
                    <a:pt x="716" y="20611"/>
                    <a:pt x="1209" y="20150"/>
                  </a:cubicBezTo>
                  <a:cubicBezTo>
                    <a:pt x="1701" y="19689"/>
                    <a:pt x="2307" y="18767"/>
                    <a:pt x="2762" y="18108"/>
                  </a:cubicBezTo>
                  <a:cubicBezTo>
                    <a:pt x="3217" y="17450"/>
                    <a:pt x="3520" y="17055"/>
                    <a:pt x="3634" y="17318"/>
                  </a:cubicBezTo>
                  <a:cubicBezTo>
                    <a:pt x="3747" y="17581"/>
                    <a:pt x="3672" y="18503"/>
                    <a:pt x="3823" y="18833"/>
                  </a:cubicBezTo>
                  <a:cubicBezTo>
                    <a:pt x="3975" y="19162"/>
                    <a:pt x="4354" y="18899"/>
                    <a:pt x="5036" y="17384"/>
                  </a:cubicBezTo>
                  <a:cubicBezTo>
                    <a:pt x="5718" y="15869"/>
                    <a:pt x="6703" y="13103"/>
                    <a:pt x="7423" y="10403"/>
                  </a:cubicBezTo>
                  <a:cubicBezTo>
                    <a:pt x="8143" y="7703"/>
                    <a:pt x="8598" y="5069"/>
                    <a:pt x="8863" y="3225"/>
                  </a:cubicBezTo>
                  <a:cubicBezTo>
                    <a:pt x="9129" y="1381"/>
                    <a:pt x="9204" y="328"/>
                    <a:pt x="9053" y="64"/>
                  </a:cubicBezTo>
                  <a:cubicBezTo>
                    <a:pt x="8901" y="-199"/>
                    <a:pt x="8522" y="328"/>
                    <a:pt x="8067" y="1974"/>
                  </a:cubicBezTo>
                  <a:cubicBezTo>
                    <a:pt x="7613" y="3621"/>
                    <a:pt x="7082" y="6386"/>
                    <a:pt x="6703" y="8757"/>
                  </a:cubicBezTo>
                  <a:cubicBezTo>
                    <a:pt x="6324" y="11128"/>
                    <a:pt x="6097" y="13103"/>
                    <a:pt x="6021" y="14486"/>
                  </a:cubicBezTo>
                  <a:cubicBezTo>
                    <a:pt x="5945" y="15869"/>
                    <a:pt x="6021" y="16660"/>
                    <a:pt x="6249" y="17252"/>
                  </a:cubicBezTo>
                  <a:cubicBezTo>
                    <a:pt x="6476" y="17845"/>
                    <a:pt x="6855" y="18240"/>
                    <a:pt x="7234" y="18306"/>
                  </a:cubicBezTo>
                  <a:cubicBezTo>
                    <a:pt x="7613" y="18372"/>
                    <a:pt x="7992" y="18108"/>
                    <a:pt x="8295" y="17581"/>
                  </a:cubicBezTo>
                  <a:cubicBezTo>
                    <a:pt x="8598" y="17055"/>
                    <a:pt x="8825" y="16264"/>
                    <a:pt x="9091" y="15277"/>
                  </a:cubicBezTo>
                  <a:cubicBezTo>
                    <a:pt x="9356" y="14289"/>
                    <a:pt x="9659" y="13103"/>
                    <a:pt x="9659" y="12840"/>
                  </a:cubicBezTo>
                  <a:cubicBezTo>
                    <a:pt x="9659" y="12577"/>
                    <a:pt x="9356" y="13235"/>
                    <a:pt x="9129" y="14223"/>
                  </a:cubicBezTo>
                  <a:cubicBezTo>
                    <a:pt x="8901" y="15211"/>
                    <a:pt x="8750" y="16528"/>
                    <a:pt x="8712" y="17516"/>
                  </a:cubicBezTo>
                  <a:cubicBezTo>
                    <a:pt x="8674" y="18503"/>
                    <a:pt x="8750" y="19162"/>
                    <a:pt x="8977" y="19557"/>
                  </a:cubicBezTo>
                  <a:cubicBezTo>
                    <a:pt x="9204" y="19952"/>
                    <a:pt x="9583" y="20084"/>
                    <a:pt x="10152" y="19952"/>
                  </a:cubicBezTo>
                  <a:cubicBezTo>
                    <a:pt x="10720" y="19821"/>
                    <a:pt x="11478" y="19425"/>
                    <a:pt x="12198" y="18635"/>
                  </a:cubicBezTo>
                  <a:cubicBezTo>
                    <a:pt x="12918" y="17845"/>
                    <a:pt x="13600" y="16660"/>
                    <a:pt x="14017" y="15738"/>
                  </a:cubicBezTo>
                  <a:cubicBezTo>
                    <a:pt x="14434" y="14816"/>
                    <a:pt x="14585" y="14157"/>
                    <a:pt x="14510" y="14025"/>
                  </a:cubicBezTo>
                  <a:cubicBezTo>
                    <a:pt x="14434" y="13894"/>
                    <a:pt x="14131" y="14289"/>
                    <a:pt x="13941" y="14816"/>
                  </a:cubicBezTo>
                  <a:cubicBezTo>
                    <a:pt x="13752" y="15342"/>
                    <a:pt x="13676" y="16001"/>
                    <a:pt x="13600" y="16923"/>
                  </a:cubicBezTo>
                  <a:cubicBezTo>
                    <a:pt x="13524" y="17845"/>
                    <a:pt x="13449" y="19030"/>
                    <a:pt x="13600" y="19689"/>
                  </a:cubicBezTo>
                  <a:cubicBezTo>
                    <a:pt x="13752" y="20347"/>
                    <a:pt x="14131" y="20479"/>
                    <a:pt x="14737" y="20216"/>
                  </a:cubicBezTo>
                  <a:cubicBezTo>
                    <a:pt x="15343" y="19952"/>
                    <a:pt x="16177" y="19294"/>
                    <a:pt x="16897" y="18438"/>
                  </a:cubicBezTo>
                  <a:cubicBezTo>
                    <a:pt x="17617" y="17581"/>
                    <a:pt x="18223" y="16528"/>
                    <a:pt x="18640" y="15738"/>
                  </a:cubicBezTo>
                  <a:cubicBezTo>
                    <a:pt x="19057" y="14947"/>
                    <a:pt x="19284" y="14421"/>
                    <a:pt x="19436" y="13828"/>
                  </a:cubicBezTo>
                  <a:cubicBezTo>
                    <a:pt x="19587" y="13235"/>
                    <a:pt x="19663" y="12577"/>
                    <a:pt x="19474" y="12247"/>
                  </a:cubicBezTo>
                  <a:cubicBezTo>
                    <a:pt x="19284" y="11918"/>
                    <a:pt x="18830" y="11918"/>
                    <a:pt x="18413" y="12050"/>
                  </a:cubicBezTo>
                  <a:cubicBezTo>
                    <a:pt x="17996" y="12181"/>
                    <a:pt x="17617" y="12445"/>
                    <a:pt x="17314" y="12906"/>
                  </a:cubicBezTo>
                  <a:cubicBezTo>
                    <a:pt x="17011" y="13367"/>
                    <a:pt x="16783" y="14025"/>
                    <a:pt x="16670" y="14684"/>
                  </a:cubicBezTo>
                  <a:cubicBezTo>
                    <a:pt x="16556" y="15342"/>
                    <a:pt x="16556" y="16001"/>
                    <a:pt x="16594" y="16660"/>
                  </a:cubicBezTo>
                  <a:cubicBezTo>
                    <a:pt x="16632" y="17318"/>
                    <a:pt x="16707" y="17977"/>
                    <a:pt x="17541" y="18767"/>
                  </a:cubicBezTo>
                  <a:cubicBezTo>
                    <a:pt x="18375" y="19557"/>
                    <a:pt x="19966" y="20479"/>
                    <a:pt x="21558" y="21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7019354" y="6678083"/>
              <a:ext cx="110812" cy="390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524" fill="norm" stroke="1" extrusionOk="0">
                  <a:moveTo>
                    <a:pt x="20727" y="0"/>
                  </a:moveTo>
                  <a:cubicBezTo>
                    <a:pt x="15927" y="2335"/>
                    <a:pt x="11127" y="4670"/>
                    <a:pt x="7527" y="7472"/>
                  </a:cubicBezTo>
                  <a:cubicBezTo>
                    <a:pt x="3927" y="10275"/>
                    <a:pt x="1527" y="13544"/>
                    <a:pt x="527" y="15821"/>
                  </a:cubicBezTo>
                  <a:cubicBezTo>
                    <a:pt x="-473" y="18097"/>
                    <a:pt x="-73" y="19382"/>
                    <a:pt x="1927" y="20199"/>
                  </a:cubicBezTo>
                  <a:cubicBezTo>
                    <a:pt x="3927" y="21016"/>
                    <a:pt x="7527" y="21366"/>
                    <a:pt x="10327" y="21483"/>
                  </a:cubicBezTo>
                  <a:cubicBezTo>
                    <a:pt x="13127" y="21600"/>
                    <a:pt x="15127" y="21483"/>
                    <a:pt x="17127" y="20899"/>
                  </a:cubicBezTo>
                  <a:cubicBezTo>
                    <a:pt x="19127" y="20316"/>
                    <a:pt x="21127" y="19265"/>
                    <a:pt x="20927" y="18039"/>
                  </a:cubicBezTo>
                  <a:cubicBezTo>
                    <a:pt x="20727" y="16813"/>
                    <a:pt x="18327" y="15412"/>
                    <a:pt x="15927" y="14595"/>
                  </a:cubicBezTo>
                  <a:cubicBezTo>
                    <a:pt x="13527" y="13777"/>
                    <a:pt x="11127" y="13544"/>
                    <a:pt x="8727" y="13485"/>
                  </a:cubicBezTo>
                  <a:cubicBezTo>
                    <a:pt x="6327" y="13427"/>
                    <a:pt x="3927" y="13544"/>
                    <a:pt x="2727" y="14011"/>
                  </a:cubicBezTo>
                  <a:cubicBezTo>
                    <a:pt x="1527" y="14478"/>
                    <a:pt x="1527" y="15295"/>
                    <a:pt x="1527" y="161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7122268" y="6911494"/>
              <a:ext cx="216317" cy="153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228" fill="norm" stroke="1" extrusionOk="0">
                  <a:moveTo>
                    <a:pt x="3156" y="12471"/>
                  </a:moveTo>
                  <a:cubicBezTo>
                    <a:pt x="5440" y="9844"/>
                    <a:pt x="7725" y="7217"/>
                    <a:pt x="9179" y="5028"/>
                  </a:cubicBezTo>
                  <a:cubicBezTo>
                    <a:pt x="10633" y="2839"/>
                    <a:pt x="11256" y="1087"/>
                    <a:pt x="11048" y="358"/>
                  </a:cubicBezTo>
                  <a:cubicBezTo>
                    <a:pt x="10840" y="-372"/>
                    <a:pt x="9802" y="-80"/>
                    <a:pt x="7829" y="2109"/>
                  </a:cubicBezTo>
                  <a:cubicBezTo>
                    <a:pt x="5856" y="4298"/>
                    <a:pt x="2948" y="8385"/>
                    <a:pt x="1390" y="11304"/>
                  </a:cubicBezTo>
                  <a:cubicBezTo>
                    <a:pt x="-167" y="14223"/>
                    <a:pt x="-375" y="15974"/>
                    <a:pt x="560" y="17433"/>
                  </a:cubicBezTo>
                  <a:cubicBezTo>
                    <a:pt x="1494" y="18893"/>
                    <a:pt x="3571" y="20060"/>
                    <a:pt x="7206" y="20644"/>
                  </a:cubicBezTo>
                  <a:cubicBezTo>
                    <a:pt x="10840" y="21228"/>
                    <a:pt x="16033" y="21228"/>
                    <a:pt x="21225" y="21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7656791" y="6832820"/>
              <a:ext cx="208844" cy="255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179" fill="norm" stroke="1" extrusionOk="0">
                  <a:moveTo>
                    <a:pt x="7782" y="333"/>
                  </a:moveTo>
                  <a:cubicBezTo>
                    <a:pt x="6691" y="333"/>
                    <a:pt x="5600" y="333"/>
                    <a:pt x="4727" y="947"/>
                  </a:cubicBezTo>
                  <a:cubicBezTo>
                    <a:pt x="3854" y="1562"/>
                    <a:pt x="3200" y="2791"/>
                    <a:pt x="2654" y="5513"/>
                  </a:cubicBezTo>
                  <a:cubicBezTo>
                    <a:pt x="2109" y="8235"/>
                    <a:pt x="1672" y="12450"/>
                    <a:pt x="2218" y="15347"/>
                  </a:cubicBezTo>
                  <a:cubicBezTo>
                    <a:pt x="2763" y="18245"/>
                    <a:pt x="4291" y="19826"/>
                    <a:pt x="5600" y="20616"/>
                  </a:cubicBezTo>
                  <a:cubicBezTo>
                    <a:pt x="6909" y="21406"/>
                    <a:pt x="8000" y="21406"/>
                    <a:pt x="9636" y="20352"/>
                  </a:cubicBezTo>
                  <a:cubicBezTo>
                    <a:pt x="11272" y="19299"/>
                    <a:pt x="13454" y="17191"/>
                    <a:pt x="14982" y="14118"/>
                  </a:cubicBezTo>
                  <a:cubicBezTo>
                    <a:pt x="16509" y="11045"/>
                    <a:pt x="17382" y="7006"/>
                    <a:pt x="17491" y="4635"/>
                  </a:cubicBezTo>
                  <a:cubicBezTo>
                    <a:pt x="17600" y="2265"/>
                    <a:pt x="16945" y="1562"/>
                    <a:pt x="15091" y="947"/>
                  </a:cubicBezTo>
                  <a:cubicBezTo>
                    <a:pt x="13236" y="333"/>
                    <a:pt x="10182" y="-194"/>
                    <a:pt x="7563" y="69"/>
                  </a:cubicBezTo>
                  <a:cubicBezTo>
                    <a:pt x="4945" y="333"/>
                    <a:pt x="2763" y="1386"/>
                    <a:pt x="1563" y="2352"/>
                  </a:cubicBezTo>
                  <a:cubicBezTo>
                    <a:pt x="363" y="3318"/>
                    <a:pt x="145" y="4196"/>
                    <a:pt x="36" y="5074"/>
                  </a:cubicBezTo>
                  <a:cubicBezTo>
                    <a:pt x="-73" y="5952"/>
                    <a:pt x="-73" y="6830"/>
                    <a:pt x="2109" y="7533"/>
                  </a:cubicBezTo>
                  <a:cubicBezTo>
                    <a:pt x="4291" y="8235"/>
                    <a:pt x="8654" y="8762"/>
                    <a:pt x="12254" y="8938"/>
                  </a:cubicBezTo>
                  <a:cubicBezTo>
                    <a:pt x="15854" y="9113"/>
                    <a:pt x="18691" y="8938"/>
                    <a:pt x="21527" y="87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7941834" y="6951133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7948184" y="7052733"/>
              <a:ext cx="1524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8219625" y="6863130"/>
              <a:ext cx="268310" cy="326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339" fill="norm" stroke="1" extrusionOk="0">
                  <a:moveTo>
                    <a:pt x="10760" y="2434"/>
                  </a:moveTo>
                  <a:cubicBezTo>
                    <a:pt x="9916" y="2157"/>
                    <a:pt x="9072" y="1880"/>
                    <a:pt x="8313" y="2226"/>
                  </a:cubicBezTo>
                  <a:cubicBezTo>
                    <a:pt x="7553" y="2572"/>
                    <a:pt x="6878" y="3541"/>
                    <a:pt x="5528" y="5757"/>
                  </a:cubicBezTo>
                  <a:cubicBezTo>
                    <a:pt x="4178" y="7972"/>
                    <a:pt x="2153" y="11434"/>
                    <a:pt x="1057" y="13995"/>
                  </a:cubicBezTo>
                  <a:cubicBezTo>
                    <a:pt x="-40" y="16557"/>
                    <a:pt x="-209" y="18218"/>
                    <a:pt x="213" y="19395"/>
                  </a:cubicBezTo>
                  <a:cubicBezTo>
                    <a:pt x="635" y="20572"/>
                    <a:pt x="1647" y="21265"/>
                    <a:pt x="3250" y="21334"/>
                  </a:cubicBezTo>
                  <a:cubicBezTo>
                    <a:pt x="4853" y="21403"/>
                    <a:pt x="7047" y="20849"/>
                    <a:pt x="9663" y="19049"/>
                  </a:cubicBezTo>
                  <a:cubicBezTo>
                    <a:pt x="12278" y="17249"/>
                    <a:pt x="15316" y="14203"/>
                    <a:pt x="16919" y="11226"/>
                  </a:cubicBezTo>
                  <a:cubicBezTo>
                    <a:pt x="18522" y="8249"/>
                    <a:pt x="18691" y="5341"/>
                    <a:pt x="17932" y="3403"/>
                  </a:cubicBezTo>
                  <a:cubicBezTo>
                    <a:pt x="17172" y="1465"/>
                    <a:pt x="15485" y="495"/>
                    <a:pt x="13713" y="149"/>
                  </a:cubicBezTo>
                  <a:cubicBezTo>
                    <a:pt x="11941" y="-197"/>
                    <a:pt x="10085" y="80"/>
                    <a:pt x="8566" y="772"/>
                  </a:cubicBezTo>
                  <a:cubicBezTo>
                    <a:pt x="7047" y="1465"/>
                    <a:pt x="5866" y="2572"/>
                    <a:pt x="5191" y="3472"/>
                  </a:cubicBezTo>
                  <a:cubicBezTo>
                    <a:pt x="4516" y="4372"/>
                    <a:pt x="4347" y="5065"/>
                    <a:pt x="4516" y="5688"/>
                  </a:cubicBezTo>
                  <a:cubicBezTo>
                    <a:pt x="4685" y="6311"/>
                    <a:pt x="5191" y="6865"/>
                    <a:pt x="7216" y="7418"/>
                  </a:cubicBezTo>
                  <a:cubicBezTo>
                    <a:pt x="9241" y="7972"/>
                    <a:pt x="12785" y="8526"/>
                    <a:pt x="15400" y="9011"/>
                  </a:cubicBezTo>
                  <a:cubicBezTo>
                    <a:pt x="18016" y="9495"/>
                    <a:pt x="19703" y="9911"/>
                    <a:pt x="21391" y="10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8411734" y="7160683"/>
              <a:ext cx="152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8384131" y="7162188"/>
              <a:ext cx="154604" cy="144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072" fill="norm" stroke="1" extrusionOk="0">
                  <a:moveTo>
                    <a:pt x="21320" y="3483"/>
                  </a:moveTo>
                  <a:cubicBezTo>
                    <a:pt x="19861" y="2866"/>
                    <a:pt x="18401" y="2249"/>
                    <a:pt x="16650" y="3792"/>
                  </a:cubicBezTo>
                  <a:cubicBezTo>
                    <a:pt x="14898" y="5335"/>
                    <a:pt x="12855" y="9038"/>
                    <a:pt x="11250" y="11506"/>
                  </a:cubicBezTo>
                  <a:cubicBezTo>
                    <a:pt x="9644" y="13975"/>
                    <a:pt x="8477" y="15209"/>
                    <a:pt x="7309" y="16289"/>
                  </a:cubicBezTo>
                  <a:cubicBezTo>
                    <a:pt x="6142" y="17369"/>
                    <a:pt x="4974" y="18295"/>
                    <a:pt x="3661" y="18449"/>
                  </a:cubicBezTo>
                  <a:cubicBezTo>
                    <a:pt x="2347" y="18603"/>
                    <a:pt x="888" y="17986"/>
                    <a:pt x="304" y="16906"/>
                  </a:cubicBezTo>
                  <a:cubicBezTo>
                    <a:pt x="-280" y="15826"/>
                    <a:pt x="12" y="14283"/>
                    <a:pt x="888" y="13358"/>
                  </a:cubicBezTo>
                  <a:cubicBezTo>
                    <a:pt x="1763" y="12432"/>
                    <a:pt x="3223" y="12123"/>
                    <a:pt x="5412" y="11506"/>
                  </a:cubicBezTo>
                  <a:cubicBezTo>
                    <a:pt x="7601" y="10889"/>
                    <a:pt x="10520" y="9963"/>
                    <a:pt x="12709" y="9038"/>
                  </a:cubicBezTo>
                  <a:cubicBezTo>
                    <a:pt x="14898" y="8112"/>
                    <a:pt x="16358" y="7186"/>
                    <a:pt x="17088" y="5489"/>
                  </a:cubicBezTo>
                  <a:cubicBezTo>
                    <a:pt x="17817" y="3792"/>
                    <a:pt x="17817" y="1323"/>
                    <a:pt x="17088" y="398"/>
                  </a:cubicBezTo>
                  <a:cubicBezTo>
                    <a:pt x="16358" y="-528"/>
                    <a:pt x="14898" y="89"/>
                    <a:pt x="13731" y="3021"/>
                  </a:cubicBezTo>
                  <a:cubicBezTo>
                    <a:pt x="12563" y="5952"/>
                    <a:pt x="11688" y="11198"/>
                    <a:pt x="11542" y="14592"/>
                  </a:cubicBezTo>
                  <a:cubicBezTo>
                    <a:pt x="11396" y="17986"/>
                    <a:pt x="11979" y="19529"/>
                    <a:pt x="12563" y="210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11371627" y="1961683"/>
              <a:ext cx="246858" cy="327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21" fill="norm" stroke="1" extrusionOk="0">
                  <a:moveTo>
                    <a:pt x="15439" y="4461"/>
                  </a:moveTo>
                  <a:cubicBezTo>
                    <a:pt x="15439" y="3769"/>
                    <a:pt x="15439" y="3077"/>
                    <a:pt x="15346" y="2384"/>
                  </a:cubicBezTo>
                  <a:cubicBezTo>
                    <a:pt x="15254" y="1692"/>
                    <a:pt x="15069" y="1000"/>
                    <a:pt x="14054" y="584"/>
                  </a:cubicBezTo>
                  <a:cubicBezTo>
                    <a:pt x="13039" y="169"/>
                    <a:pt x="11193" y="30"/>
                    <a:pt x="9439" y="238"/>
                  </a:cubicBezTo>
                  <a:cubicBezTo>
                    <a:pt x="7685" y="446"/>
                    <a:pt x="6023" y="1000"/>
                    <a:pt x="4454" y="2315"/>
                  </a:cubicBezTo>
                  <a:cubicBezTo>
                    <a:pt x="2885" y="3630"/>
                    <a:pt x="1408" y="5707"/>
                    <a:pt x="762" y="8130"/>
                  </a:cubicBezTo>
                  <a:cubicBezTo>
                    <a:pt x="116" y="10554"/>
                    <a:pt x="300" y="13323"/>
                    <a:pt x="669" y="15400"/>
                  </a:cubicBezTo>
                  <a:cubicBezTo>
                    <a:pt x="1039" y="17477"/>
                    <a:pt x="1593" y="18861"/>
                    <a:pt x="2239" y="19761"/>
                  </a:cubicBezTo>
                  <a:cubicBezTo>
                    <a:pt x="2885" y="20661"/>
                    <a:pt x="3623" y="21077"/>
                    <a:pt x="4454" y="21284"/>
                  </a:cubicBezTo>
                  <a:cubicBezTo>
                    <a:pt x="5285" y="21492"/>
                    <a:pt x="6208" y="21492"/>
                    <a:pt x="7685" y="21077"/>
                  </a:cubicBezTo>
                  <a:cubicBezTo>
                    <a:pt x="9162" y="20661"/>
                    <a:pt x="11193" y="19830"/>
                    <a:pt x="12946" y="18930"/>
                  </a:cubicBezTo>
                  <a:cubicBezTo>
                    <a:pt x="14700" y="18030"/>
                    <a:pt x="16177" y="17061"/>
                    <a:pt x="17285" y="15400"/>
                  </a:cubicBezTo>
                  <a:cubicBezTo>
                    <a:pt x="18393" y="13738"/>
                    <a:pt x="19131" y="11384"/>
                    <a:pt x="19223" y="9030"/>
                  </a:cubicBezTo>
                  <a:cubicBezTo>
                    <a:pt x="19316" y="6677"/>
                    <a:pt x="18762" y="4323"/>
                    <a:pt x="17654" y="2800"/>
                  </a:cubicBezTo>
                  <a:cubicBezTo>
                    <a:pt x="16546" y="1277"/>
                    <a:pt x="14885" y="584"/>
                    <a:pt x="12854" y="238"/>
                  </a:cubicBezTo>
                  <a:cubicBezTo>
                    <a:pt x="10823" y="-108"/>
                    <a:pt x="8423" y="-108"/>
                    <a:pt x="6485" y="446"/>
                  </a:cubicBezTo>
                  <a:cubicBezTo>
                    <a:pt x="4546" y="1000"/>
                    <a:pt x="3069" y="2107"/>
                    <a:pt x="2054" y="3007"/>
                  </a:cubicBezTo>
                  <a:cubicBezTo>
                    <a:pt x="1039" y="3907"/>
                    <a:pt x="485" y="4600"/>
                    <a:pt x="208" y="5292"/>
                  </a:cubicBezTo>
                  <a:cubicBezTo>
                    <a:pt x="-69" y="5984"/>
                    <a:pt x="-69" y="6677"/>
                    <a:pt x="208" y="7300"/>
                  </a:cubicBezTo>
                  <a:cubicBezTo>
                    <a:pt x="485" y="7923"/>
                    <a:pt x="1039" y="8477"/>
                    <a:pt x="2700" y="8823"/>
                  </a:cubicBezTo>
                  <a:cubicBezTo>
                    <a:pt x="4362" y="9169"/>
                    <a:pt x="7131" y="9307"/>
                    <a:pt x="10454" y="8823"/>
                  </a:cubicBezTo>
                  <a:cubicBezTo>
                    <a:pt x="13777" y="8338"/>
                    <a:pt x="17654" y="7230"/>
                    <a:pt x="21531" y="61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11397242" y="1750487"/>
              <a:ext cx="157743" cy="152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052" fill="norm" stroke="1" extrusionOk="0">
                  <a:moveTo>
                    <a:pt x="6775" y="5254"/>
                  </a:moveTo>
                  <a:cubicBezTo>
                    <a:pt x="5335" y="9632"/>
                    <a:pt x="3895" y="14011"/>
                    <a:pt x="2743" y="16930"/>
                  </a:cubicBezTo>
                  <a:cubicBezTo>
                    <a:pt x="1591" y="19849"/>
                    <a:pt x="727" y="21308"/>
                    <a:pt x="295" y="21016"/>
                  </a:cubicBezTo>
                  <a:cubicBezTo>
                    <a:pt x="-137" y="20724"/>
                    <a:pt x="-137" y="18681"/>
                    <a:pt x="583" y="15470"/>
                  </a:cubicBezTo>
                  <a:cubicBezTo>
                    <a:pt x="1303" y="12259"/>
                    <a:pt x="2743" y="7881"/>
                    <a:pt x="3895" y="4962"/>
                  </a:cubicBezTo>
                  <a:cubicBezTo>
                    <a:pt x="5047" y="2043"/>
                    <a:pt x="5911" y="584"/>
                    <a:pt x="7063" y="146"/>
                  </a:cubicBezTo>
                  <a:cubicBezTo>
                    <a:pt x="8215" y="-292"/>
                    <a:pt x="9655" y="292"/>
                    <a:pt x="10663" y="1459"/>
                  </a:cubicBezTo>
                  <a:cubicBezTo>
                    <a:pt x="11671" y="2627"/>
                    <a:pt x="12247" y="4378"/>
                    <a:pt x="13255" y="6422"/>
                  </a:cubicBezTo>
                  <a:cubicBezTo>
                    <a:pt x="14263" y="8465"/>
                    <a:pt x="15703" y="10800"/>
                    <a:pt x="17143" y="11967"/>
                  </a:cubicBezTo>
                  <a:cubicBezTo>
                    <a:pt x="18583" y="13135"/>
                    <a:pt x="20023" y="13135"/>
                    <a:pt x="21463" y="13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7573534" y="4119297"/>
              <a:ext cx="4464051" cy="177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8" fill="norm" stroke="1" extrusionOk="0">
                  <a:moveTo>
                    <a:pt x="0" y="3825"/>
                  </a:moveTo>
                  <a:cubicBezTo>
                    <a:pt x="430" y="3825"/>
                    <a:pt x="860" y="3825"/>
                    <a:pt x="1285" y="3697"/>
                  </a:cubicBezTo>
                  <a:cubicBezTo>
                    <a:pt x="1710" y="3568"/>
                    <a:pt x="2130" y="3311"/>
                    <a:pt x="2504" y="2797"/>
                  </a:cubicBezTo>
                  <a:cubicBezTo>
                    <a:pt x="2878" y="2282"/>
                    <a:pt x="3206" y="1511"/>
                    <a:pt x="3574" y="997"/>
                  </a:cubicBezTo>
                  <a:cubicBezTo>
                    <a:pt x="3943" y="482"/>
                    <a:pt x="4353" y="225"/>
                    <a:pt x="4783" y="97"/>
                  </a:cubicBezTo>
                  <a:cubicBezTo>
                    <a:pt x="5213" y="-32"/>
                    <a:pt x="5664" y="-32"/>
                    <a:pt x="6073" y="97"/>
                  </a:cubicBezTo>
                  <a:cubicBezTo>
                    <a:pt x="6483" y="225"/>
                    <a:pt x="6852" y="482"/>
                    <a:pt x="7236" y="868"/>
                  </a:cubicBezTo>
                  <a:cubicBezTo>
                    <a:pt x="7620" y="1254"/>
                    <a:pt x="8019" y="1768"/>
                    <a:pt x="8424" y="2154"/>
                  </a:cubicBezTo>
                  <a:cubicBezTo>
                    <a:pt x="8828" y="2539"/>
                    <a:pt x="9238" y="2797"/>
                    <a:pt x="9658" y="3054"/>
                  </a:cubicBezTo>
                  <a:cubicBezTo>
                    <a:pt x="10078" y="3311"/>
                    <a:pt x="10508" y="3568"/>
                    <a:pt x="10923" y="3825"/>
                  </a:cubicBezTo>
                  <a:cubicBezTo>
                    <a:pt x="11338" y="4082"/>
                    <a:pt x="11737" y="4339"/>
                    <a:pt x="12121" y="4725"/>
                  </a:cubicBezTo>
                  <a:cubicBezTo>
                    <a:pt x="12505" y="5111"/>
                    <a:pt x="12874" y="5625"/>
                    <a:pt x="13253" y="6139"/>
                  </a:cubicBezTo>
                  <a:cubicBezTo>
                    <a:pt x="13632" y="6654"/>
                    <a:pt x="14021" y="7168"/>
                    <a:pt x="14426" y="7554"/>
                  </a:cubicBezTo>
                  <a:cubicBezTo>
                    <a:pt x="14830" y="7939"/>
                    <a:pt x="15250" y="8197"/>
                    <a:pt x="15670" y="8454"/>
                  </a:cubicBezTo>
                  <a:cubicBezTo>
                    <a:pt x="16090" y="8711"/>
                    <a:pt x="16510" y="8968"/>
                    <a:pt x="16909" y="9354"/>
                  </a:cubicBezTo>
                  <a:cubicBezTo>
                    <a:pt x="17309" y="9739"/>
                    <a:pt x="17688" y="10254"/>
                    <a:pt x="18046" y="10897"/>
                  </a:cubicBezTo>
                  <a:cubicBezTo>
                    <a:pt x="18405" y="11539"/>
                    <a:pt x="18743" y="12311"/>
                    <a:pt x="19086" y="13082"/>
                  </a:cubicBezTo>
                  <a:cubicBezTo>
                    <a:pt x="19429" y="13854"/>
                    <a:pt x="19777" y="14625"/>
                    <a:pt x="20125" y="15525"/>
                  </a:cubicBezTo>
                  <a:cubicBezTo>
                    <a:pt x="20473" y="16425"/>
                    <a:pt x="20822" y="17454"/>
                    <a:pt x="21067" y="18482"/>
                  </a:cubicBezTo>
                  <a:cubicBezTo>
                    <a:pt x="21313" y="19511"/>
                    <a:pt x="21457" y="20539"/>
                    <a:pt x="21600" y="215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7446534" y="2352515"/>
              <a:ext cx="4947782" cy="1918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90" fill="norm" stroke="1" extrusionOk="0">
                  <a:moveTo>
                    <a:pt x="0" y="18661"/>
                  </a:moveTo>
                  <a:cubicBezTo>
                    <a:pt x="139" y="18589"/>
                    <a:pt x="277" y="18518"/>
                    <a:pt x="467" y="18387"/>
                  </a:cubicBezTo>
                  <a:cubicBezTo>
                    <a:pt x="656" y="18256"/>
                    <a:pt x="896" y="18065"/>
                    <a:pt x="1132" y="17887"/>
                  </a:cubicBezTo>
                  <a:cubicBezTo>
                    <a:pt x="1367" y="17708"/>
                    <a:pt x="1598" y="17541"/>
                    <a:pt x="1788" y="17399"/>
                  </a:cubicBezTo>
                  <a:cubicBezTo>
                    <a:pt x="1977" y="17256"/>
                    <a:pt x="2125" y="17137"/>
                    <a:pt x="2291" y="16958"/>
                  </a:cubicBezTo>
                  <a:cubicBezTo>
                    <a:pt x="2457" y="16779"/>
                    <a:pt x="2642" y="16541"/>
                    <a:pt x="2846" y="16327"/>
                  </a:cubicBezTo>
                  <a:cubicBezTo>
                    <a:pt x="3049" y="16113"/>
                    <a:pt x="3270" y="15922"/>
                    <a:pt x="3446" y="15732"/>
                  </a:cubicBezTo>
                  <a:cubicBezTo>
                    <a:pt x="3622" y="15541"/>
                    <a:pt x="3751" y="15351"/>
                    <a:pt x="3926" y="15029"/>
                  </a:cubicBezTo>
                  <a:cubicBezTo>
                    <a:pt x="4102" y="14708"/>
                    <a:pt x="4324" y="14255"/>
                    <a:pt x="4527" y="13838"/>
                  </a:cubicBezTo>
                  <a:cubicBezTo>
                    <a:pt x="4730" y="13422"/>
                    <a:pt x="4915" y="13040"/>
                    <a:pt x="5067" y="12648"/>
                  </a:cubicBezTo>
                  <a:cubicBezTo>
                    <a:pt x="5220" y="12255"/>
                    <a:pt x="5340" y="11850"/>
                    <a:pt x="5446" y="11397"/>
                  </a:cubicBezTo>
                  <a:cubicBezTo>
                    <a:pt x="5552" y="10945"/>
                    <a:pt x="5645" y="10445"/>
                    <a:pt x="5756" y="9897"/>
                  </a:cubicBezTo>
                  <a:cubicBezTo>
                    <a:pt x="5867" y="9349"/>
                    <a:pt x="5996" y="8754"/>
                    <a:pt x="6116" y="8242"/>
                  </a:cubicBezTo>
                  <a:cubicBezTo>
                    <a:pt x="6236" y="7730"/>
                    <a:pt x="6347" y="7301"/>
                    <a:pt x="6435" y="6920"/>
                  </a:cubicBezTo>
                  <a:cubicBezTo>
                    <a:pt x="6522" y="6539"/>
                    <a:pt x="6587" y="6206"/>
                    <a:pt x="6689" y="5789"/>
                  </a:cubicBezTo>
                  <a:cubicBezTo>
                    <a:pt x="6790" y="5372"/>
                    <a:pt x="6929" y="4872"/>
                    <a:pt x="7049" y="4491"/>
                  </a:cubicBezTo>
                  <a:cubicBezTo>
                    <a:pt x="7169" y="4110"/>
                    <a:pt x="7271" y="3848"/>
                    <a:pt x="7442" y="3479"/>
                  </a:cubicBezTo>
                  <a:cubicBezTo>
                    <a:pt x="7613" y="3110"/>
                    <a:pt x="7853" y="2633"/>
                    <a:pt x="8042" y="2276"/>
                  </a:cubicBezTo>
                  <a:cubicBezTo>
                    <a:pt x="8232" y="1919"/>
                    <a:pt x="8370" y="1681"/>
                    <a:pt x="8537" y="1419"/>
                  </a:cubicBezTo>
                  <a:cubicBezTo>
                    <a:pt x="8703" y="1157"/>
                    <a:pt x="8897" y="871"/>
                    <a:pt x="9114" y="657"/>
                  </a:cubicBezTo>
                  <a:cubicBezTo>
                    <a:pt x="9331" y="442"/>
                    <a:pt x="9571" y="300"/>
                    <a:pt x="9798" y="192"/>
                  </a:cubicBezTo>
                  <a:cubicBezTo>
                    <a:pt x="10024" y="85"/>
                    <a:pt x="10236" y="14"/>
                    <a:pt x="10472" y="2"/>
                  </a:cubicBezTo>
                  <a:cubicBezTo>
                    <a:pt x="10708" y="-10"/>
                    <a:pt x="10966" y="38"/>
                    <a:pt x="11211" y="133"/>
                  </a:cubicBezTo>
                  <a:cubicBezTo>
                    <a:pt x="11456" y="228"/>
                    <a:pt x="11687" y="371"/>
                    <a:pt x="11909" y="550"/>
                  </a:cubicBezTo>
                  <a:cubicBezTo>
                    <a:pt x="12130" y="728"/>
                    <a:pt x="12343" y="943"/>
                    <a:pt x="12514" y="1157"/>
                  </a:cubicBezTo>
                  <a:cubicBezTo>
                    <a:pt x="12685" y="1371"/>
                    <a:pt x="12814" y="1586"/>
                    <a:pt x="12957" y="1871"/>
                  </a:cubicBezTo>
                  <a:cubicBezTo>
                    <a:pt x="13100" y="2157"/>
                    <a:pt x="13257" y="2514"/>
                    <a:pt x="13424" y="3003"/>
                  </a:cubicBezTo>
                  <a:cubicBezTo>
                    <a:pt x="13590" y="3491"/>
                    <a:pt x="13766" y="4110"/>
                    <a:pt x="13932" y="4729"/>
                  </a:cubicBezTo>
                  <a:cubicBezTo>
                    <a:pt x="14098" y="5348"/>
                    <a:pt x="14255" y="5968"/>
                    <a:pt x="14380" y="6408"/>
                  </a:cubicBezTo>
                  <a:cubicBezTo>
                    <a:pt x="14505" y="6849"/>
                    <a:pt x="14597" y="7111"/>
                    <a:pt x="14689" y="7384"/>
                  </a:cubicBezTo>
                  <a:cubicBezTo>
                    <a:pt x="14782" y="7658"/>
                    <a:pt x="14874" y="7944"/>
                    <a:pt x="14971" y="8301"/>
                  </a:cubicBezTo>
                  <a:cubicBezTo>
                    <a:pt x="15068" y="8659"/>
                    <a:pt x="15170" y="9087"/>
                    <a:pt x="15295" y="9552"/>
                  </a:cubicBezTo>
                  <a:cubicBezTo>
                    <a:pt x="15419" y="10016"/>
                    <a:pt x="15567" y="10516"/>
                    <a:pt x="15724" y="11064"/>
                  </a:cubicBezTo>
                  <a:cubicBezTo>
                    <a:pt x="15881" y="11612"/>
                    <a:pt x="16048" y="12207"/>
                    <a:pt x="16177" y="12659"/>
                  </a:cubicBezTo>
                  <a:cubicBezTo>
                    <a:pt x="16306" y="13112"/>
                    <a:pt x="16399" y="13422"/>
                    <a:pt x="16505" y="13683"/>
                  </a:cubicBezTo>
                  <a:cubicBezTo>
                    <a:pt x="16611" y="13945"/>
                    <a:pt x="16731" y="14160"/>
                    <a:pt x="16851" y="14410"/>
                  </a:cubicBezTo>
                  <a:cubicBezTo>
                    <a:pt x="16971" y="14660"/>
                    <a:pt x="17092" y="14946"/>
                    <a:pt x="17198" y="15220"/>
                  </a:cubicBezTo>
                  <a:cubicBezTo>
                    <a:pt x="17304" y="15493"/>
                    <a:pt x="17396" y="15755"/>
                    <a:pt x="17498" y="16017"/>
                  </a:cubicBezTo>
                  <a:cubicBezTo>
                    <a:pt x="17600" y="16279"/>
                    <a:pt x="17711" y="16541"/>
                    <a:pt x="17849" y="16851"/>
                  </a:cubicBezTo>
                  <a:cubicBezTo>
                    <a:pt x="17988" y="17160"/>
                    <a:pt x="18154" y="17518"/>
                    <a:pt x="18320" y="17851"/>
                  </a:cubicBezTo>
                  <a:cubicBezTo>
                    <a:pt x="18487" y="18184"/>
                    <a:pt x="18653" y="18494"/>
                    <a:pt x="18847" y="18780"/>
                  </a:cubicBezTo>
                  <a:cubicBezTo>
                    <a:pt x="19041" y="19066"/>
                    <a:pt x="19263" y="19328"/>
                    <a:pt x="19480" y="19554"/>
                  </a:cubicBezTo>
                  <a:cubicBezTo>
                    <a:pt x="19697" y="19780"/>
                    <a:pt x="19909" y="19971"/>
                    <a:pt x="20117" y="20137"/>
                  </a:cubicBezTo>
                  <a:cubicBezTo>
                    <a:pt x="20325" y="20304"/>
                    <a:pt x="20528" y="20447"/>
                    <a:pt x="20755" y="20590"/>
                  </a:cubicBezTo>
                  <a:cubicBezTo>
                    <a:pt x="20981" y="20733"/>
                    <a:pt x="21230" y="20876"/>
                    <a:pt x="21383" y="20959"/>
                  </a:cubicBezTo>
                  <a:cubicBezTo>
                    <a:pt x="21535" y="21042"/>
                    <a:pt x="21591" y="21066"/>
                    <a:pt x="21595" y="21161"/>
                  </a:cubicBezTo>
                  <a:cubicBezTo>
                    <a:pt x="21600" y="21257"/>
                    <a:pt x="21554" y="21423"/>
                    <a:pt x="21508" y="215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10526284" y="2233083"/>
              <a:ext cx="713154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0" y="21600"/>
                  </a:moveTo>
                  <a:cubicBezTo>
                    <a:pt x="0" y="21132"/>
                    <a:pt x="0" y="20665"/>
                    <a:pt x="224" y="20104"/>
                  </a:cubicBezTo>
                  <a:cubicBezTo>
                    <a:pt x="447" y="19543"/>
                    <a:pt x="895" y="18888"/>
                    <a:pt x="2013" y="17532"/>
                  </a:cubicBezTo>
                  <a:cubicBezTo>
                    <a:pt x="3131" y="16177"/>
                    <a:pt x="4921" y="14119"/>
                    <a:pt x="6966" y="12109"/>
                  </a:cubicBezTo>
                  <a:cubicBezTo>
                    <a:pt x="9011" y="10099"/>
                    <a:pt x="11311" y="8135"/>
                    <a:pt x="13548" y="6405"/>
                  </a:cubicBezTo>
                  <a:cubicBezTo>
                    <a:pt x="15785" y="4675"/>
                    <a:pt x="17957" y="3179"/>
                    <a:pt x="19204" y="2338"/>
                  </a:cubicBezTo>
                  <a:cubicBezTo>
                    <a:pt x="20450" y="1496"/>
                    <a:pt x="20769" y="1309"/>
                    <a:pt x="20769" y="1122"/>
                  </a:cubicBezTo>
                  <a:cubicBezTo>
                    <a:pt x="20769" y="935"/>
                    <a:pt x="20450" y="748"/>
                    <a:pt x="20034" y="561"/>
                  </a:cubicBezTo>
                  <a:cubicBezTo>
                    <a:pt x="19619" y="374"/>
                    <a:pt x="19108" y="187"/>
                    <a:pt x="19012" y="94"/>
                  </a:cubicBezTo>
                  <a:cubicBezTo>
                    <a:pt x="18916" y="0"/>
                    <a:pt x="19236" y="0"/>
                    <a:pt x="19587" y="0"/>
                  </a:cubicBezTo>
                  <a:cubicBezTo>
                    <a:pt x="19938" y="0"/>
                    <a:pt x="20322" y="0"/>
                    <a:pt x="20673" y="187"/>
                  </a:cubicBezTo>
                  <a:cubicBezTo>
                    <a:pt x="21025" y="374"/>
                    <a:pt x="21344" y="748"/>
                    <a:pt x="21472" y="1169"/>
                  </a:cubicBezTo>
                  <a:cubicBezTo>
                    <a:pt x="21600" y="1590"/>
                    <a:pt x="21536" y="2057"/>
                    <a:pt x="21121" y="2945"/>
                  </a:cubicBezTo>
                  <a:cubicBezTo>
                    <a:pt x="20705" y="3834"/>
                    <a:pt x="19938" y="5143"/>
                    <a:pt x="19523" y="6031"/>
                  </a:cubicBezTo>
                  <a:cubicBezTo>
                    <a:pt x="19108" y="6919"/>
                    <a:pt x="19044" y="7387"/>
                    <a:pt x="18980" y="7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9942084" y="2493433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9929384" y="2747433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9923034" y="3020483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9929384" y="3325283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9948434" y="3566583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9958456" y="3915833"/>
              <a:ext cx="21729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040"/>
                    <a:pt x="-1443" y="10080"/>
                    <a:pt x="1502" y="13680"/>
                  </a:cubicBezTo>
                  <a:cubicBezTo>
                    <a:pt x="4448" y="17280"/>
                    <a:pt x="12302" y="19440"/>
                    <a:pt x="201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9986534" y="4131733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9925150" y="4130015"/>
              <a:ext cx="131235" cy="92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91" fill="norm" stroke="1" extrusionOk="0">
                  <a:moveTo>
                    <a:pt x="15329" y="7425"/>
                  </a:moveTo>
                  <a:cubicBezTo>
                    <a:pt x="13587" y="7425"/>
                    <a:pt x="11845" y="7425"/>
                    <a:pt x="10103" y="7659"/>
                  </a:cubicBezTo>
                  <a:cubicBezTo>
                    <a:pt x="8361" y="7894"/>
                    <a:pt x="6619" y="8364"/>
                    <a:pt x="5748" y="9772"/>
                  </a:cubicBezTo>
                  <a:cubicBezTo>
                    <a:pt x="4877" y="11181"/>
                    <a:pt x="4877" y="13529"/>
                    <a:pt x="6271" y="14703"/>
                  </a:cubicBezTo>
                  <a:cubicBezTo>
                    <a:pt x="7665" y="15877"/>
                    <a:pt x="10452" y="15877"/>
                    <a:pt x="12542" y="15172"/>
                  </a:cubicBezTo>
                  <a:cubicBezTo>
                    <a:pt x="14632" y="14468"/>
                    <a:pt x="16026" y="13059"/>
                    <a:pt x="17419" y="11651"/>
                  </a:cubicBezTo>
                  <a:cubicBezTo>
                    <a:pt x="18813" y="10242"/>
                    <a:pt x="20206" y="8833"/>
                    <a:pt x="20381" y="6955"/>
                  </a:cubicBezTo>
                  <a:cubicBezTo>
                    <a:pt x="20555" y="5077"/>
                    <a:pt x="19510" y="2729"/>
                    <a:pt x="18116" y="1320"/>
                  </a:cubicBezTo>
                  <a:cubicBezTo>
                    <a:pt x="16723" y="-88"/>
                    <a:pt x="14981" y="-558"/>
                    <a:pt x="12716" y="851"/>
                  </a:cubicBezTo>
                  <a:cubicBezTo>
                    <a:pt x="10452" y="2259"/>
                    <a:pt x="7665" y="5546"/>
                    <a:pt x="6271" y="8364"/>
                  </a:cubicBezTo>
                  <a:cubicBezTo>
                    <a:pt x="4877" y="11181"/>
                    <a:pt x="4877" y="13529"/>
                    <a:pt x="5923" y="14703"/>
                  </a:cubicBezTo>
                  <a:cubicBezTo>
                    <a:pt x="6968" y="15877"/>
                    <a:pt x="9058" y="15877"/>
                    <a:pt x="10800" y="15172"/>
                  </a:cubicBezTo>
                  <a:cubicBezTo>
                    <a:pt x="12542" y="14468"/>
                    <a:pt x="13935" y="13059"/>
                    <a:pt x="14806" y="11181"/>
                  </a:cubicBezTo>
                  <a:cubicBezTo>
                    <a:pt x="15677" y="9303"/>
                    <a:pt x="16026" y="6955"/>
                    <a:pt x="15503" y="5077"/>
                  </a:cubicBezTo>
                  <a:cubicBezTo>
                    <a:pt x="14981" y="3199"/>
                    <a:pt x="13587" y="1790"/>
                    <a:pt x="12019" y="1085"/>
                  </a:cubicBezTo>
                  <a:cubicBezTo>
                    <a:pt x="10452" y="381"/>
                    <a:pt x="8710" y="381"/>
                    <a:pt x="7665" y="1555"/>
                  </a:cubicBezTo>
                  <a:cubicBezTo>
                    <a:pt x="6619" y="2729"/>
                    <a:pt x="6271" y="5077"/>
                    <a:pt x="6445" y="7425"/>
                  </a:cubicBezTo>
                  <a:cubicBezTo>
                    <a:pt x="6619" y="9772"/>
                    <a:pt x="7316" y="12120"/>
                    <a:pt x="8535" y="13529"/>
                  </a:cubicBezTo>
                  <a:cubicBezTo>
                    <a:pt x="9755" y="14938"/>
                    <a:pt x="11497" y="15407"/>
                    <a:pt x="12890" y="14703"/>
                  </a:cubicBezTo>
                  <a:cubicBezTo>
                    <a:pt x="14284" y="13999"/>
                    <a:pt x="15329" y="12120"/>
                    <a:pt x="15677" y="10007"/>
                  </a:cubicBezTo>
                  <a:cubicBezTo>
                    <a:pt x="16026" y="7894"/>
                    <a:pt x="15677" y="5546"/>
                    <a:pt x="14632" y="4138"/>
                  </a:cubicBezTo>
                  <a:cubicBezTo>
                    <a:pt x="13587" y="2729"/>
                    <a:pt x="11845" y="2259"/>
                    <a:pt x="10277" y="2729"/>
                  </a:cubicBezTo>
                  <a:cubicBezTo>
                    <a:pt x="8710" y="3199"/>
                    <a:pt x="7316" y="4607"/>
                    <a:pt x="6794" y="6485"/>
                  </a:cubicBezTo>
                  <a:cubicBezTo>
                    <a:pt x="6271" y="8364"/>
                    <a:pt x="6619" y="10712"/>
                    <a:pt x="7665" y="12120"/>
                  </a:cubicBezTo>
                  <a:cubicBezTo>
                    <a:pt x="8710" y="13529"/>
                    <a:pt x="10452" y="13999"/>
                    <a:pt x="12019" y="13529"/>
                  </a:cubicBezTo>
                  <a:cubicBezTo>
                    <a:pt x="13587" y="13059"/>
                    <a:pt x="14981" y="11651"/>
                    <a:pt x="15155" y="10007"/>
                  </a:cubicBezTo>
                  <a:cubicBezTo>
                    <a:pt x="15329" y="8364"/>
                    <a:pt x="14284" y="6485"/>
                    <a:pt x="12890" y="5312"/>
                  </a:cubicBezTo>
                  <a:cubicBezTo>
                    <a:pt x="11497" y="4138"/>
                    <a:pt x="9755" y="3668"/>
                    <a:pt x="8013" y="3433"/>
                  </a:cubicBezTo>
                  <a:cubicBezTo>
                    <a:pt x="6271" y="3199"/>
                    <a:pt x="4529" y="3199"/>
                    <a:pt x="3310" y="4372"/>
                  </a:cubicBezTo>
                  <a:cubicBezTo>
                    <a:pt x="2090" y="5546"/>
                    <a:pt x="1394" y="7894"/>
                    <a:pt x="1568" y="10007"/>
                  </a:cubicBezTo>
                  <a:cubicBezTo>
                    <a:pt x="1742" y="12120"/>
                    <a:pt x="2787" y="13999"/>
                    <a:pt x="4181" y="15172"/>
                  </a:cubicBezTo>
                  <a:cubicBezTo>
                    <a:pt x="5574" y="16346"/>
                    <a:pt x="7316" y="16816"/>
                    <a:pt x="7316" y="15877"/>
                  </a:cubicBezTo>
                  <a:cubicBezTo>
                    <a:pt x="7316" y="14938"/>
                    <a:pt x="5574" y="12590"/>
                    <a:pt x="5400" y="10712"/>
                  </a:cubicBezTo>
                  <a:cubicBezTo>
                    <a:pt x="5226" y="8833"/>
                    <a:pt x="6619" y="7425"/>
                    <a:pt x="6445" y="7190"/>
                  </a:cubicBezTo>
                  <a:cubicBezTo>
                    <a:pt x="6271" y="6955"/>
                    <a:pt x="4529" y="7894"/>
                    <a:pt x="2961" y="9303"/>
                  </a:cubicBezTo>
                  <a:cubicBezTo>
                    <a:pt x="1394" y="10712"/>
                    <a:pt x="0" y="12590"/>
                    <a:pt x="0" y="14233"/>
                  </a:cubicBezTo>
                  <a:cubicBezTo>
                    <a:pt x="0" y="15877"/>
                    <a:pt x="1394" y="17285"/>
                    <a:pt x="3310" y="17755"/>
                  </a:cubicBezTo>
                  <a:cubicBezTo>
                    <a:pt x="5226" y="18225"/>
                    <a:pt x="7665" y="17755"/>
                    <a:pt x="9581" y="16581"/>
                  </a:cubicBezTo>
                  <a:cubicBezTo>
                    <a:pt x="11497" y="15407"/>
                    <a:pt x="12890" y="13529"/>
                    <a:pt x="14110" y="11651"/>
                  </a:cubicBezTo>
                  <a:cubicBezTo>
                    <a:pt x="15329" y="9772"/>
                    <a:pt x="16374" y="7894"/>
                    <a:pt x="16200" y="6251"/>
                  </a:cubicBezTo>
                  <a:cubicBezTo>
                    <a:pt x="16026" y="4607"/>
                    <a:pt x="14632" y="3199"/>
                    <a:pt x="13065" y="2494"/>
                  </a:cubicBezTo>
                  <a:cubicBezTo>
                    <a:pt x="11497" y="1790"/>
                    <a:pt x="9755" y="1790"/>
                    <a:pt x="8187" y="2494"/>
                  </a:cubicBezTo>
                  <a:cubicBezTo>
                    <a:pt x="6619" y="3199"/>
                    <a:pt x="5226" y="4607"/>
                    <a:pt x="4529" y="6485"/>
                  </a:cubicBezTo>
                  <a:cubicBezTo>
                    <a:pt x="3832" y="8364"/>
                    <a:pt x="3832" y="10712"/>
                    <a:pt x="4006" y="13059"/>
                  </a:cubicBezTo>
                  <a:cubicBezTo>
                    <a:pt x="4181" y="15407"/>
                    <a:pt x="4529" y="17755"/>
                    <a:pt x="5748" y="19164"/>
                  </a:cubicBezTo>
                  <a:cubicBezTo>
                    <a:pt x="6968" y="20572"/>
                    <a:pt x="9058" y="21042"/>
                    <a:pt x="10452" y="20103"/>
                  </a:cubicBezTo>
                  <a:cubicBezTo>
                    <a:pt x="11845" y="19164"/>
                    <a:pt x="12542" y="16816"/>
                    <a:pt x="13065" y="14468"/>
                  </a:cubicBezTo>
                  <a:cubicBezTo>
                    <a:pt x="13587" y="12120"/>
                    <a:pt x="13935" y="9772"/>
                    <a:pt x="13239" y="8129"/>
                  </a:cubicBezTo>
                  <a:cubicBezTo>
                    <a:pt x="12542" y="6485"/>
                    <a:pt x="10800" y="5546"/>
                    <a:pt x="9058" y="5546"/>
                  </a:cubicBezTo>
                  <a:cubicBezTo>
                    <a:pt x="7316" y="5546"/>
                    <a:pt x="5574" y="6485"/>
                    <a:pt x="4529" y="8129"/>
                  </a:cubicBezTo>
                  <a:cubicBezTo>
                    <a:pt x="3484" y="9772"/>
                    <a:pt x="3135" y="12120"/>
                    <a:pt x="3484" y="14468"/>
                  </a:cubicBezTo>
                  <a:cubicBezTo>
                    <a:pt x="3832" y="16816"/>
                    <a:pt x="4877" y="19164"/>
                    <a:pt x="7316" y="19164"/>
                  </a:cubicBezTo>
                  <a:cubicBezTo>
                    <a:pt x="9755" y="19164"/>
                    <a:pt x="13587" y="16816"/>
                    <a:pt x="15677" y="14468"/>
                  </a:cubicBezTo>
                  <a:cubicBezTo>
                    <a:pt x="17768" y="12120"/>
                    <a:pt x="18116" y="9772"/>
                    <a:pt x="17419" y="8364"/>
                  </a:cubicBezTo>
                  <a:cubicBezTo>
                    <a:pt x="16723" y="6955"/>
                    <a:pt x="14981" y="6485"/>
                    <a:pt x="12542" y="7190"/>
                  </a:cubicBezTo>
                  <a:cubicBezTo>
                    <a:pt x="10103" y="7894"/>
                    <a:pt x="6968" y="9772"/>
                    <a:pt x="4877" y="11885"/>
                  </a:cubicBezTo>
                  <a:cubicBezTo>
                    <a:pt x="2787" y="13999"/>
                    <a:pt x="1742" y="16346"/>
                    <a:pt x="2265" y="17755"/>
                  </a:cubicBezTo>
                  <a:cubicBezTo>
                    <a:pt x="2787" y="19164"/>
                    <a:pt x="4877" y="19633"/>
                    <a:pt x="7665" y="19868"/>
                  </a:cubicBezTo>
                  <a:cubicBezTo>
                    <a:pt x="10452" y="20103"/>
                    <a:pt x="13935" y="20103"/>
                    <a:pt x="16374" y="19633"/>
                  </a:cubicBezTo>
                  <a:cubicBezTo>
                    <a:pt x="18813" y="19164"/>
                    <a:pt x="20206" y="18225"/>
                    <a:pt x="21600" y="17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9845625" y="4395029"/>
              <a:ext cx="217110" cy="250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132" fill="norm" stroke="1" extrusionOk="0">
                  <a:moveTo>
                    <a:pt x="13331" y="5643"/>
                  </a:moveTo>
                  <a:cubicBezTo>
                    <a:pt x="13331" y="4750"/>
                    <a:pt x="13331" y="3858"/>
                    <a:pt x="12807" y="3322"/>
                  </a:cubicBezTo>
                  <a:cubicBezTo>
                    <a:pt x="12283" y="2787"/>
                    <a:pt x="11234" y="2608"/>
                    <a:pt x="9766" y="3322"/>
                  </a:cubicBezTo>
                  <a:cubicBezTo>
                    <a:pt x="8298" y="4036"/>
                    <a:pt x="6411" y="5643"/>
                    <a:pt x="4838" y="8053"/>
                  </a:cubicBezTo>
                  <a:cubicBezTo>
                    <a:pt x="3265" y="10463"/>
                    <a:pt x="2007" y="13676"/>
                    <a:pt x="1378" y="15729"/>
                  </a:cubicBezTo>
                  <a:cubicBezTo>
                    <a:pt x="749" y="17782"/>
                    <a:pt x="749" y="18674"/>
                    <a:pt x="1693" y="19567"/>
                  </a:cubicBezTo>
                  <a:cubicBezTo>
                    <a:pt x="2636" y="20459"/>
                    <a:pt x="4524" y="21352"/>
                    <a:pt x="7040" y="21084"/>
                  </a:cubicBezTo>
                  <a:cubicBezTo>
                    <a:pt x="9557" y="20816"/>
                    <a:pt x="12702" y="19388"/>
                    <a:pt x="15324" y="16800"/>
                  </a:cubicBezTo>
                  <a:cubicBezTo>
                    <a:pt x="17945" y="14212"/>
                    <a:pt x="20042" y="10463"/>
                    <a:pt x="20776" y="7607"/>
                  </a:cubicBezTo>
                  <a:cubicBezTo>
                    <a:pt x="21510" y="4750"/>
                    <a:pt x="20881" y="2787"/>
                    <a:pt x="18993" y="1537"/>
                  </a:cubicBezTo>
                  <a:cubicBezTo>
                    <a:pt x="17106" y="288"/>
                    <a:pt x="13960" y="-248"/>
                    <a:pt x="10710" y="109"/>
                  </a:cubicBezTo>
                  <a:cubicBezTo>
                    <a:pt x="7460" y="466"/>
                    <a:pt x="4104" y="1716"/>
                    <a:pt x="2217" y="3322"/>
                  </a:cubicBezTo>
                  <a:cubicBezTo>
                    <a:pt x="329" y="4929"/>
                    <a:pt x="-90" y="6892"/>
                    <a:pt x="15" y="8321"/>
                  </a:cubicBezTo>
                  <a:cubicBezTo>
                    <a:pt x="120" y="9749"/>
                    <a:pt x="749" y="10641"/>
                    <a:pt x="2951" y="10998"/>
                  </a:cubicBezTo>
                  <a:cubicBezTo>
                    <a:pt x="5153" y="11355"/>
                    <a:pt x="8927" y="11177"/>
                    <a:pt x="12283" y="10731"/>
                  </a:cubicBezTo>
                  <a:cubicBezTo>
                    <a:pt x="15638" y="10284"/>
                    <a:pt x="18574" y="9570"/>
                    <a:pt x="21510" y="88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10030984" y="4607983"/>
              <a:ext cx="1270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40" y="4800"/>
                    <a:pt x="6480" y="9600"/>
                    <a:pt x="10080" y="13200"/>
                  </a:cubicBezTo>
                  <a:cubicBezTo>
                    <a:pt x="13680" y="16800"/>
                    <a:pt x="1764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9990840" y="4620683"/>
              <a:ext cx="135395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21256" y="0"/>
                  </a:moveTo>
                  <a:cubicBezTo>
                    <a:pt x="18598" y="6300"/>
                    <a:pt x="15939" y="12600"/>
                    <a:pt x="13945" y="16425"/>
                  </a:cubicBezTo>
                  <a:cubicBezTo>
                    <a:pt x="11951" y="20250"/>
                    <a:pt x="10622" y="21600"/>
                    <a:pt x="8462" y="21600"/>
                  </a:cubicBezTo>
                  <a:cubicBezTo>
                    <a:pt x="6302" y="21600"/>
                    <a:pt x="3311" y="20250"/>
                    <a:pt x="1650" y="18450"/>
                  </a:cubicBezTo>
                  <a:cubicBezTo>
                    <a:pt x="-12" y="16650"/>
                    <a:pt x="-344" y="14400"/>
                    <a:pt x="321" y="13050"/>
                  </a:cubicBezTo>
                  <a:cubicBezTo>
                    <a:pt x="985" y="11700"/>
                    <a:pt x="2647" y="11250"/>
                    <a:pt x="4308" y="11025"/>
                  </a:cubicBezTo>
                  <a:cubicBezTo>
                    <a:pt x="5970" y="10800"/>
                    <a:pt x="7631" y="10800"/>
                    <a:pt x="9791" y="9900"/>
                  </a:cubicBezTo>
                  <a:cubicBezTo>
                    <a:pt x="11951" y="9000"/>
                    <a:pt x="14610" y="7200"/>
                    <a:pt x="17268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10056384" y="4566618"/>
              <a:ext cx="31751" cy="181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21600" y="1894"/>
                  </a:moveTo>
                  <a:cubicBezTo>
                    <a:pt x="15840" y="890"/>
                    <a:pt x="10080" y="-115"/>
                    <a:pt x="9360" y="11"/>
                  </a:cubicBezTo>
                  <a:cubicBezTo>
                    <a:pt x="8640" y="136"/>
                    <a:pt x="12960" y="1392"/>
                    <a:pt x="14400" y="3904"/>
                  </a:cubicBezTo>
                  <a:cubicBezTo>
                    <a:pt x="15840" y="6415"/>
                    <a:pt x="14400" y="10183"/>
                    <a:pt x="11520" y="13322"/>
                  </a:cubicBezTo>
                  <a:cubicBezTo>
                    <a:pt x="8640" y="16462"/>
                    <a:pt x="4320" y="18973"/>
                    <a:pt x="0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8398583" y="155282"/>
              <a:ext cx="197302" cy="322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081" fill="norm" stroke="1" extrusionOk="0">
                  <a:moveTo>
                    <a:pt x="11645" y="8396"/>
                  </a:moveTo>
                  <a:cubicBezTo>
                    <a:pt x="13009" y="6319"/>
                    <a:pt x="14373" y="4242"/>
                    <a:pt x="15169" y="2857"/>
                  </a:cubicBezTo>
                  <a:cubicBezTo>
                    <a:pt x="15965" y="1473"/>
                    <a:pt x="16192" y="780"/>
                    <a:pt x="15623" y="365"/>
                  </a:cubicBezTo>
                  <a:cubicBezTo>
                    <a:pt x="15055" y="-51"/>
                    <a:pt x="13691" y="-189"/>
                    <a:pt x="11986" y="365"/>
                  </a:cubicBezTo>
                  <a:cubicBezTo>
                    <a:pt x="10280" y="919"/>
                    <a:pt x="8234" y="2165"/>
                    <a:pt x="6188" y="4519"/>
                  </a:cubicBezTo>
                  <a:cubicBezTo>
                    <a:pt x="4141" y="6873"/>
                    <a:pt x="2095" y="10334"/>
                    <a:pt x="1527" y="13103"/>
                  </a:cubicBezTo>
                  <a:cubicBezTo>
                    <a:pt x="958" y="15873"/>
                    <a:pt x="1868" y="17949"/>
                    <a:pt x="3459" y="19334"/>
                  </a:cubicBezTo>
                  <a:cubicBezTo>
                    <a:pt x="5051" y="20719"/>
                    <a:pt x="7325" y="21411"/>
                    <a:pt x="9598" y="20926"/>
                  </a:cubicBezTo>
                  <a:cubicBezTo>
                    <a:pt x="11872" y="20442"/>
                    <a:pt x="14146" y="18780"/>
                    <a:pt x="15737" y="16426"/>
                  </a:cubicBezTo>
                  <a:cubicBezTo>
                    <a:pt x="17329" y="14073"/>
                    <a:pt x="18238" y="11026"/>
                    <a:pt x="17556" y="8534"/>
                  </a:cubicBezTo>
                  <a:cubicBezTo>
                    <a:pt x="16874" y="6042"/>
                    <a:pt x="14600" y="4103"/>
                    <a:pt x="12327" y="3134"/>
                  </a:cubicBezTo>
                  <a:cubicBezTo>
                    <a:pt x="10053" y="2165"/>
                    <a:pt x="7779" y="2165"/>
                    <a:pt x="5619" y="2719"/>
                  </a:cubicBezTo>
                  <a:cubicBezTo>
                    <a:pt x="3459" y="3273"/>
                    <a:pt x="1413" y="4380"/>
                    <a:pt x="503" y="5280"/>
                  </a:cubicBezTo>
                  <a:cubicBezTo>
                    <a:pt x="-406" y="6180"/>
                    <a:pt x="-179" y="6873"/>
                    <a:pt x="1981" y="7288"/>
                  </a:cubicBezTo>
                  <a:cubicBezTo>
                    <a:pt x="4141" y="7703"/>
                    <a:pt x="8234" y="7842"/>
                    <a:pt x="11758" y="7565"/>
                  </a:cubicBezTo>
                  <a:cubicBezTo>
                    <a:pt x="15282" y="7288"/>
                    <a:pt x="18238" y="6596"/>
                    <a:pt x="21194" y="5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8432900" y="24279"/>
              <a:ext cx="124885" cy="77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2929" y="6730"/>
                  </a:moveTo>
                  <a:cubicBezTo>
                    <a:pt x="2197" y="9649"/>
                    <a:pt x="1464" y="12568"/>
                    <a:pt x="915" y="15487"/>
                  </a:cubicBezTo>
                  <a:cubicBezTo>
                    <a:pt x="366" y="18406"/>
                    <a:pt x="0" y="21325"/>
                    <a:pt x="0" y="21325"/>
                  </a:cubicBezTo>
                  <a:cubicBezTo>
                    <a:pt x="0" y="21325"/>
                    <a:pt x="366" y="18406"/>
                    <a:pt x="1098" y="15487"/>
                  </a:cubicBezTo>
                  <a:cubicBezTo>
                    <a:pt x="1831" y="12568"/>
                    <a:pt x="2929" y="9649"/>
                    <a:pt x="4027" y="6439"/>
                  </a:cubicBezTo>
                  <a:cubicBezTo>
                    <a:pt x="5125" y="3228"/>
                    <a:pt x="6224" y="-275"/>
                    <a:pt x="8420" y="17"/>
                  </a:cubicBezTo>
                  <a:cubicBezTo>
                    <a:pt x="10617" y="309"/>
                    <a:pt x="13912" y="4395"/>
                    <a:pt x="16292" y="7898"/>
                  </a:cubicBezTo>
                  <a:cubicBezTo>
                    <a:pt x="18671" y="11401"/>
                    <a:pt x="20136" y="14320"/>
                    <a:pt x="21600" y="172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8868934" y="321733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8856234" y="213783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8910120" y="269711"/>
              <a:ext cx="97572" cy="129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04" fill="norm" stroke="1" extrusionOk="0">
                  <a:moveTo>
                    <a:pt x="18632" y="2292"/>
                  </a:moveTo>
                  <a:cubicBezTo>
                    <a:pt x="14036" y="1247"/>
                    <a:pt x="9440" y="201"/>
                    <a:pt x="5993" y="27"/>
                  </a:cubicBezTo>
                  <a:cubicBezTo>
                    <a:pt x="2546" y="-147"/>
                    <a:pt x="249" y="550"/>
                    <a:pt x="19" y="1421"/>
                  </a:cubicBezTo>
                  <a:cubicBezTo>
                    <a:pt x="-211" y="2292"/>
                    <a:pt x="1627" y="3337"/>
                    <a:pt x="4844" y="4208"/>
                  </a:cubicBezTo>
                  <a:cubicBezTo>
                    <a:pt x="8061" y="5079"/>
                    <a:pt x="12657" y="5776"/>
                    <a:pt x="15874" y="6647"/>
                  </a:cubicBezTo>
                  <a:cubicBezTo>
                    <a:pt x="19091" y="7518"/>
                    <a:pt x="20929" y="8563"/>
                    <a:pt x="21159" y="10827"/>
                  </a:cubicBezTo>
                  <a:cubicBezTo>
                    <a:pt x="21389" y="13092"/>
                    <a:pt x="20010" y="16576"/>
                    <a:pt x="18172" y="18666"/>
                  </a:cubicBezTo>
                  <a:cubicBezTo>
                    <a:pt x="16334" y="20756"/>
                    <a:pt x="14036" y="21453"/>
                    <a:pt x="11738" y="21279"/>
                  </a:cubicBezTo>
                  <a:cubicBezTo>
                    <a:pt x="9440" y="21105"/>
                    <a:pt x="7142" y="20059"/>
                    <a:pt x="4844" y="190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9257224" y="134319"/>
              <a:ext cx="116817" cy="28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372" fill="norm" stroke="1" extrusionOk="0">
                  <a:moveTo>
                    <a:pt x="11400" y="7285"/>
                  </a:moveTo>
                  <a:cubicBezTo>
                    <a:pt x="8315" y="11041"/>
                    <a:pt x="5229" y="14798"/>
                    <a:pt x="3300" y="17302"/>
                  </a:cubicBezTo>
                  <a:cubicBezTo>
                    <a:pt x="1372" y="19806"/>
                    <a:pt x="600" y="21058"/>
                    <a:pt x="215" y="21293"/>
                  </a:cubicBezTo>
                  <a:cubicBezTo>
                    <a:pt x="-171" y="21528"/>
                    <a:pt x="-171" y="20745"/>
                    <a:pt x="1372" y="17928"/>
                  </a:cubicBezTo>
                  <a:cubicBezTo>
                    <a:pt x="2915" y="15111"/>
                    <a:pt x="6000" y="10258"/>
                    <a:pt x="8315" y="7128"/>
                  </a:cubicBezTo>
                  <a:cubicBezTo>
                    <a:pt x="10629" y="3998"/>
                    <a:pt x="12172" y="2589"/>
                    <a:pt x="13715" y="1571"/>
                  </a:cubicBezTo>
                  <a:cubicBezTo>
                    <a:pt x="15258" y="554"/>
                    <a:pt x="16800" y="-72"/>
                    <a:pt x="17765" y="6"/>
                  </a:cubicBezTo>
                  <a:cubicBezTo>
                    <a:pt x="18729" y="85"/>
                    <a:pt x="19115" y="867"/>
                    <a:pt x="19693" y="3528"/>
                  </a:cubicBezTo>
                  <a:cubicBezTo>
                    <a:pt x="20272" y="6189"/>
                    <a:pt x="21043" y="10728"/>
                    <a:pt x="21236" y="14015"/>
                  </a:cubicBezTo>
                  <a:cubicBezTo>
                    <a:pt x="21429" y="17302"/>
                    <a:pt x="21043" y="19337"/>
                    <a:pt x="20658" y="21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9268984" y="207433"/>
              <a:ext cx="2286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7811"/>
                    <a:pt x="9600" y="14021"/>
                    <a:pt x="13200" y="10421"/>
                  </a:cubicBezTo>
                  <a:cubicBezTo>
                    <a:pt x="16800" y="6821"/>
                    <a:pt x="19200" y="341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9462377" y="105833"/>
              <a:ext cx="181258" cy="280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24" fill="norm" stroke="1" extrusionOk="0">
                  <a:moveTo>
                    <a:pt x="5685" y="5847"/>
                  </a:moveTo>
                  <a:cubicBezTo>
                    <a:pt x="4680" y="9582"/>
                    <a:pt x="3675" y="13317"/>
                    <a:pt x="3173" y="15672"/>
                  </a:cubicBezTo>
                  <a:cubicBezTo>
                    <a:pt x="2671" y="18027"/>
                    <a:pt x="2671" y="19002"/>
                    <a:pt x="2420" y="19895"/>
                  </a:cubicBezTo>
                  <a:cubicBezTo>
                    <a:pt x="2168" y="20788"/>
                    <a:pt x="1666" y="21600"/>
                    <a:pt x="1289" y="21519"/>
                  </a:cubicBezTo>
                  <a:cubicBezTo>
                    <a:pt x="913" y="21438"/>
                    <a:pt x="661" y="20463"/>
                    <a:pt x="410" y="18433"/>
                  </a:cubicBezTo>
                  <a:cubicBezTo>
                    <a:pt x="159" y="16403"/>
                    <a:pt x="-92" y="13317"/>
                    <a:pt x="34" y="11287"/>
                  </a:cubicBezTo>
                  <a:cubicBezTo>
                    <a:pt x="159" y="9257"/>
                    <a:pt x="661" y="8283"/>
                    <a:pt x="1415" y="7471"/>
                  </a:cubicBezTo>
                  <a:cubicBezTo>
                    <a:pt x="2168" y="6659"/>
                    <a:pt x="3173" y="6009"/>
                    <a:pt x="4052" y="6334"/>
                  </a:cubicBezTo>
                  <a:cubicBezTo>
                    <a:pt x="4931" y="6659"/>
                    <a:pt x="5685" y="7958"/>
                    <a:pt x="7066" y="10069"/>
                  </a:cubicBezTo>
                  <a:cubicBezTo>
                    <a:pt x="8448" y="12180"/>
                    <a:pt x="10457" y="15104"/>
                    <a:pt x="11964" y="16890"/>
                  </a:cubicBezTo>
                  <a:cubicBezTo>
                    <a:pt x="13471" y="18677"/>
                    <a:pt x="14475" y="19326"/>
                    <a:pt x="15229" y="19245"/>
                  </a:cubicBezTo>
                  <a:cubicBezTo>
                    <a:pt x="15982" y="19164"/>
                    <a:pt x="16485" y="18352"/>
                    <a:pt x="16987" y="15753"/>
                  </a:cubicBezTo>
                  <a:cubicBezTo>
                    <a:pt x="17489" y="13155"/>
                    <a:pt x="17992" y="8770"/>
                    <a:pt x="18745" y="5847"/>
                  </a:cubicBezTo>
                  <a:cubicBezTo>
                    <a:pt x="19499" y="2923"/>
                    <a:pt x="20503" y="1462"/>
                    <a:pt x="2150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9732534" y="169333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9745234" y="232833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9821434" y="112183"/>
              <a:ext cx="11882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2" h="21600" fill="norm" stroke="1" extrusionOk="0">
                  <a:moveTo>
                    <a:pt x="0" y="0"/>
                  </a:moveTo>
                  <a:cubicBezTo>
                    <a:pt x="5492" y="973"/>
                    <a:pt x="10983" y="1946"/>
                    <a:pt x="15010" y="3989"/>
                  </a:cubicBezTo>
                  <a:cubicBezTo>
                    <a:pt x="19037" y="6032"/>
                    <a:pt x="21600" y="9146"/>
                    <a:pt x="20136" y="12259"/>
                  </a:cubicBezTo>
                  <a:cubicBezTo>
                    <a:pt x="18671" y="15373"/>
                    <a:pt x="13180" y="18486"/>
                    <a:pt x="768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10354569" y="123200"/>
              <a:ext cx="209816" cy="225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0932" fill="norm" stroke="1" extrusionOk="0">
                  <a:moveTo>
                    <a:pt x="9650" y="6047"/>
                  </a:moveTo>
                  <a:cubicBezTo>
                    <a:pt x="9223" y="4869"/>
                    <a:pt x="8795" y="3691"/>
                    <a:pt x="8047" y="3102"/>
                  </a:cubicBezTo>
                  <a:cubicBezTo>
                    <a:pt x="7298" y="2512"/>
                    <a:pt x="6229" y="2512"/>
                    <a:pt x="4946" y="3592"/>
                  </a:cubicBezTo>
                  <a:cubicBezTo>
                    <a:pt x="3662" y="4672"/>
                    <a:pt x="2165" y="6832"/>
                    <a:pt x="1310" y="9680"/>
                  </a:cubicBezTo>
                  <a:cubicBezTo>
                    <a:pt x="454" y="12527"/>
                    <a:pt x="241" y="16062"/>
                    <a:pt x="454" y="18222"/>
                  </a:cubicBezTo>
                  <a:cubicBezTo>
                    <a:pt x="668" y="20382"/>
                    <a:pt x="1310" y="21167"/>
                    <a:pt x="3662" y="20872"/>
                  </a:cubicBezTo>
                  <a:cubicBezTo>
                    <a:pt x="6015" y="20578"/>
                    <a:pt x="10078" y="19203"/>
                    <a:pt x="12431" y="16454"/>
                  </a:cubicBezTo>
                  <a:cubicBezTo>
                    <a:pt x="14783" y="13705"/>
                    <a:pt x="15425" y="9582"/>
                    <a:pt x="14462" y="6342"/>
                  </a:cubicBezTo>
                  <a:cubicBezTo>
                    <a:pt x="13500" y="3102"/>
                    <a:pt x="10934" y="745"/>
                    <a:pt x="8260" y="156"/>
                  </a:cubicBezTo>
                  <a:cubicBezTo>
                    <a:pt x="5587" y="-433"/>
                    <a:pt x="2807" y="745"/>
                    <a:pt x="1310" y="2022"/>
                  </a:cubicBezTo>
                  <a:cubicBezTo>
                    <a:pt x="-187" y="3298"/>
                    <a:pt x="-401" y="4672"/>
                    <a:pt x="668" y="5752"/>
                  </a:cubicBezTo>
                  <a:cubicBezTo>
                    <a:pt x="1738" y="6832"/>
                    <a:pt x="4090" y="7618"/>
                    <a:pt x="7726" y="7520"/>
                  </a:cubicBezTo>
                  <a:cubicBezTo>
                    <a:pt x="11361" y="7422"/>
                    <a:pt x="16280" y="6440"/>
                    <a:pt x="21199" y="5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10385363" y="0"/>
              <a:ext cx="121872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600" fill="norm" stroke="1" extrusionOk="0">
                  <a:moveTo>
                    <a:pt x="5801" y="7200"/>
                  </a:moveTo>
                  <a:cubicBezTo>
                    <a:pt x="4683" y="9818"/>
                    <a:pt x="3566" y="12436"/>
                    <a:pt x="2449" y="15382"/>
                  </a:cubicBezTo>
                  <a:cubicBezTo>
                    <a:pt x="1332" y="18327"/>
                    <a:pt x="214" y="21600"/>
                    <a:pt x="28" y="21600"/>
                  </a:cubicBezTo>
                  <a:cubicBezTo>
                    <a:pt x="-158" y="21600"/>
                    <a:pt x="587" y="18327"/>
                    <a:pt x="1704" y="15055"/>
                  </a:cubicBezTo>
                  <a:cubicBezTo>
                    <a:pt x="2821" y="11782"/>
                    <a:pt x="4311" y="8509"/>
                    <a:pt x="5801" y="5564"/>
                  </a:cubicBezTo>
                  <a:cubicBezTo>
                    <a:pt x="7290" y="2618"/>
                    <a:pt x="8780" y="0"/>
                    <a:pt x="10083" y="0"/>
                  </a:cubicBezTo>
                  <a:cubicBezTo>
                    <a:pt x="11387" y="0"/>
                    <a:pt x="12504" y="2618"/>
                    <a:pt x="14366" y="6218"/>
                  </a:cubicBezTo>
                  <a:cubicBezTo>
                    <a:pt x="16228" y="9818"/>
                    <a:pt x="18835" y="14400"/>
                    <a:pt x="21442" y="18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10602484" y="143933"/>
              <a:ext cx="152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00" y="21600"/>
                  </a:moveTo>
                  <a:cubicBezTo>
                    <a:pt x="900" y="19800"/>
                    <a:pt x="0" y="18000"/>
                    <a:pt x="0" y="14850"/>
                  </a:cubicBezTo>
                  <a:cubicBezTo>
                    <a:pt x="0" y="11700"/>
                    <a:pt x="900" y="7200"/>
                    <a:pt x="2400" y="4275"/>
                  </a:cubicBezTo>
                  <a:cubicBezTo>
                    <a:pt x="3900" y="1350"/>
                    <a:pt x="6000" y="0"/>
                    <a:pt x="7350" y="450"/>
                  </a:cubicBezTo>
                  <a:cubicBezTo>
                    <a:pt x="8700" y="900"/>
                    <a:pt x="9300" y="3150"/>
                    <a:pt x="10200" y="4950"/>
                  </a:cubicBezTo>
                  <a:cubicBezTo>
                    <a:pt x="11100" y="6750"/>
                    <a:pt x="12300" y="8100"/>
                    <a:pt x="14250" y="7200"/>
                  </a:cubicBezTo>
                  <a:cubicBezTo>
                    <a:pt x="16200" y="6300"/>
                    <a:pt x="18900" y="31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10632031" y="280722"/>
              <a:ext cx="122854" cy="47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013" fill="norm" stroke="1" extrusionOk="0">
                  <a:moveTo>
                    <a:pt x="4774" y="21013"/>
                  </a:moveTo>
                  <a:cubicBezTo>
                    <a:pt x="2944" y="19135"/>
                    <a:pt x="1113" y="17256"/>
                    <a:pt x="381" y="13970"/>
                  </a:cubicBezTo>
                  <a:cubicBezTo>
                    <a:pt x="-351" y="10683"/>
                    <a:pt x="15" y="5987"/>
                    <a:pt x="1113" y="3170"/>
                  </a:cubicBezTo>
                  <a:cubicBezTo>
                    <a:pt x="2212" y="352"/>
                    <a:pt x="4042" y="-587"/>
                    <a:pt x="5873" y="352"/>
                  </a:cubicBezTo>
                  <a:cubicBezTo>
                    <a:pt x="7703" y="1291"/>
                    <a:pt x="9534" y="4109"/>
                    <a:pt x="10998" y="7396"/>
                  </a:cubicBezTo>
                  <a:cubicBezTo>
                    <a:pt x="12463" y="10683"/>
                    <a:pt x="13561" y="14439"/>
                    <a:pt x="15208" y="14909"/>
                  </a:cubicBezTo>
                  <a:cubicBezTo>
                    <a:pt x="16856" y="15378"/>
                    <a:pt x="19052" y="12561"/>
                    <a:pt x="21249" y="97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10858600" y="80433"/>
              <a:ext cx="150285" cy="22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5172" y="5502"/>
                  </a:moveTo>
                  <a:cubicBezTo>
                    <a:pt x="3955" y="9985"/>
                    <a:pt x="2738" y="14468"/>
                    <a:pt x="1977" y="17321"/>
                  </a:cubicBezTo>
                  <a:cubicBezTo>
                    <a:pt x="1217" y="20174"/>
                    <a:pt x="913" y="21396"/>
                    <a:pt x="608" y="21498"/>
                  </a:cubicBezTo>
                  <a:cubicBezTo>
                    <a:pt x="304" y="21600"/>
                    <a:pt x="0" y="20581"/>
                    <a:pt x="0" y="17728"/>
                  </a:cubicBezTo>
                  <a:cubicBezTo>
                    <a:pt x="0" y="14875"/>
                    <a:pt x="304" y="10189"/>
                    <a:pt x="1065" y="7336"/>
                  </a:cubicBezTo>
                  <a:cubicBezTo>
                    <a:pt x="1825" y="4483"/>
                    <a:pt x="3042" y="3464"/>
                    <a:pt x="3955" y="3464"/>
                  </a:cubicBezTo>
                  <a:cubicBezTo>
                    <a:pt x="4868" y="3464"/>
                    <a:pt x="5476" y="4483"/>
                    <a:pt x="5932" y="6725"/>
                  </a:cubicBezTo>
                  <a:cubicBezTo>
                    <a:pt x="6389" y="8966"/>
                    <a:pt x="6693" y="12430"/>
                    <a:pt x="7301" y="14774"/>
                  </a:cubicBezTo>
                  <a:cubicBezTo>
                    <a:pt x="7910" y="17117"/>
                    <a:pt x="8823" y="18340"/>
                    <a:pt x="9887" y="19257"/>
                  </a:cubicBezTo>
                  <a:cubicBezTo>
                    <a:pt x="10952" y="20174"/>
                    <a:pt x="12169" y="20785"/>
                    <a:pt x="13234" y="20479"/>
                  </a:cubicBezTo>
                  <a:cubicBezTo>
                    <a:pt x="14299" y="20174"/>
                    <a:pt x="15211" y="18951"/>
                    <a:pt x="15820" y="16302"/>
                  </a:cubicBezTo>
                  <a:cubicBezTo>
                    <a:pt x="16428" y="13653"/>
                    <a:pt x="16732" y="9577"/>
                    <a:pt x="17645" y="6623"/>
                  </a:cubicBezTo>
                  <a:cubicBezTo>
                    <a:pt x="18558" y="3668"/>
                    <a:pt x="20079" y="183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11019693" y="195676"/>
              <a:ext cx="61629" cy="71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7" h="20825" fill="norm" stroke="1" extrusionOk="0">
                  <a:moveTo>
                    <a:pt x="6894" y="1576"/>
                  </a:moveTo>
                  <a:cubicBezTo>
                    <a:pt x="4803" y="4662"/>
                    <a:pt x="2713" y="7748"/>
                    <a:pt x="1319" y="10834"/>
                  </a:cubicBezTo>
                  <a:cubicBezTo>
                    <a:pt x="-74" y="13919"/>
                    <a:pt x="-771" y="17005"/>
                    <a:pt x="1319" y="18856"/>
                  </a:cubicBezTo>
                  <a:cubicBezTo>
                    <a:pt x="3410" y="20708"/>
                    <a:pt x="8287" y="21325"/>
                    <a:pt x="11771" y="20399"/>
                  </a:cubicBezTo>
                  <a:cubicBezTo>
                    <a:pt x="15255" y="19474"/>
                    <a:pt x="17345" y="17005"/>
                    <a:pt x="18739" y="13919"/>
                  </a:cubicBezTo>
                  <a:cubicBezTo>
                    <a:pt x="20132" y="10834"/>
                    <a:pt x="20829" y="7131"/>
                    <a:pt x="19784" y="4354"/>
                  </a:cubicBezTo>
                  <a:cubicBezTo>
                    <a:pt x="18739" y="1576"/>
                    <a:pt x="15952" y="-275"/>
                    <a:pt x="13164" y="34"/>
                  </a:cubicBezTo>
                  <a:cubicBezTo>
                    <a:pt x="10377" y="342"/>
                    <a:pt x="7590" y="2811"/>
                    <a:pt x="4803" y="5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11116834" y="143933"/>
              <a:ext cx="88901" cy="124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7" fill="norm" stroke="1" extrusionOk="0">
                  <a:moveTo>
                    <a:pt x="0" y="8640"/>
                  </a:moveTo>
                  <a:cubicBezTo>
                    <a:pt x="2571" y="9000"/>
                    <a:pt x="5143" y="9360"/>
                    <a:pt x="6943" y="10440"/>
                  </a:cubicBezTo>
                  <a:cubicBezTo>
                    <a:pt x="8743" y="11520"/>
                    <a:pt x="9771" y="13320"/>
                    <a:pt x="10543" y="15480"/>
                  </a:cubicBezTo>
                  <a:cubicBezTo>
                    <a:pt x="11314" y="17640"/>
                    <a:pt x="11829" y="20160"/>
                    <a:pt x="10800" y="20880"/>
                  </a:cubicBezTo>
                  <a:cubicBezTo>
                    <a:pt x="9771" y="21600"/>
                    <a:pt x="7200" y="20520"/>
                    <a:pt x="5657" y="18900"/>
                  </a:cubicBezTo>
                  <a:cubicBezTo>
                    <a:pt x="4114" y="17280"/>
                    <a:pt x="3600" y="15120"/>
                    <a:pt x="6429" y="11880"/>
                  </a:cubicBezTo>
                  <a:cubicBezTo>
                    <a:pt x="9257" y="8640"/>
                    <a:pt x="15429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11226067" y="42449"/>
              <a:ext cx="93968" cy="253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412" fill="norm" stroke="1" extrusionOk="0">
                  <a:moveTo>
                    <a:pt x="20846" y="2133"/>
                  </a:moveTo>
                  <a:cubicBezTo>
                    <a:pt x="19437" y="1240"/>
                    <a:pt x="18029" y="348"/>
                    <a:pt x="16150" y="80"/>
                  </a:cubicBezTo>
                  <a:cubicBezTo>
                    <a:pt x="14272" y="-188"/>
                    <a:pt x="11924" y="169"/>
                    <a:pt x="8872" y="1954"/>
                  </a:cubicBezTo>
                  <a:cubicBezTo>
                    <a:pt x="5820" y="3739"/>
                    <a:pt x="2063" y="6952"/>
                    <a:pt x="655" y="10166"/>
                  </a:cubicBezTo>
                  <a:cubicBezTo>
                    <a:pt x="-754" y="13379"/>
                    <a:pt x="185" y="16592"/>
                    <a:pt x="2768" y="18467"/>
                  </a:cubicBezTo>
                  <a:cubicBezTo>
                    <a:pt x="5350" y="20341"/>
                    <a:pt x="9576" y="20876"/>
                    <a:pt x="13803" y="21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11338001" y="70681"/>
              <a:ext cx="140784" cy="177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0775" fill="norm" stroke="1" extrusionOk="0">
                  <a:moveTo>
                    <a:pt x="16362" y="1888"/>
                  </a:moveTo>
                  <a:cubicBezTo>
                    <a:pt x="14456" y="1888"/>
                    <a:pt x="12551" y="1888"/>
                    <a:pt x="10168" y="4123"/>
                  </a:cubicBezTo>
                  <a:cubicBezTo>
                    <a:pt x="7786" y="6357"/>
                    <a:pt x="4927" y="10826"/>
                    <a:pt x="3498" y="13681"/>
                  </a:cubicBezTo>
                  <a:cubicBezTo>
                    <a:pt x="2068" y="16536"/>
                    <a:pt x="2068" y="17778"/>
                    <a:pt x="3656" y="19019"/>
                  </a:cubicBezTo>
                  <a:cubicBezTo>
                    <a:pt x="5245" y="20261"/>
                    <a:pt x="8421" y="21502"/>
                    <a:pt x="11598" y="20261"/>
                  </a:cubicBezTo>
                  <a:cubicBezTo>
                    <a:pt x="14774" y="19019"/>
                    <a:pt x="17951" y="15295"/>
                    <a:pt x="18745" y="11571"/>
                  </a:cubicBezTo>
                  <a:cubicBezTo>
                    <a:pt x="19539" y="7847"/>
                    <a:pt x="17951" y="4123"/>
                    <a:pt x="15409" y="2136"/>
                  </a:cubicBezTo>
                  <a:cubicBezTo>
                    <a:pt x="12868" y="150"/>
                    <a:pt x="9374" y="-98"/>
                    <a:pt x="6674" y="26"/>
                  </a:cubicBezTo>
                  <a:cubicBezTo>
                    <a:pt x="3974" y="150"/>
                    <a:pt x="2068" y="647"/>
                    <a:pt x="956" y="1516"/>
                  </a:cubicBezTo>
                  <a:cubicBezTo>
                    <a:pt x="-155" y="2385"/>
                    <a:pt x="-473" y="3626"/>
                    <a:pt x="956" y="4992"/>
                  </a:cubicBezTo>
                  <a:cubicBezTo>
                    <a:pt x="2386" y="6357"/>
                    <a:pt x="5562" y="7847"/>
                    <a:pt x="9215" y="8964"/>
                  </a:cubicBezTo>
                  <a:cubicBezTo>
                    <a:pt x="12868" y="10081"/>
                    <a:pt x="16998" y="10826"/>
                    <a:pt x="21127" y="11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11478784" y="232833"/>
              <a:ext cx="571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11635376" y="170616"/>
              <a:ext cx="97409" cy="144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410" fill="norm" stroke="1" extrusionOk="0">
                  <a:moveTo>
                    <a:pt x="21149" y="3567"/>
                  </a:moveTo>
                  <a:cubicBezTo>
                    <a:pt x="17013" y="2314"/>
                    <a:pt x="12877" y="1062"/>
                    <a:pt x="9430" y="436"/>
                  </a:cubicBezTo>
                  <a:cubicBezTo>
                    <a:pt x="5983" y="-190"/>
                    <a:pt x="3226" y="-190"/>
                    <a:pt x="1617" y="749"/>
                  </a:cubicBezTo>
                  <a:cubicBezTo>
                    <a:pt x="9" y="1688"/>
                    <a:pt x="-451" y="3567"/>
                    <a:pt x="468" y="5132"/>
                  </a:cubicBezTo>
                  <a:cubicBezTo>
                    <a:pt x="1387" y="6697"/>
                    <a:pt x="3685" y="7949"/>
                    <a:pt x="5523" y="9358"/>
                  </a:cubicBezTo>
                  <a:cubicBezTo>
                    <a:pt x="7362" y="10767"/>
                    <a:pt x="8740" y="12332"/>
                    <a:pt x="9889" y="14053"/>
                  </a:cubicBezTo>
                  <a:cubicBezTo>
                    <a:pt x="11038" y="15775"/>
                    <a:pt x="11958" y="17653"/>
                    <a:pt x="11268" y="19062"/>
                  </a:cubicBezTo>
                  <a:cubicBezTo>
                    <a:pt x="10579" y="20471"/>
                    <a:pt x="8281" y="21410"/>
                    <a:pt x="6213" y="21410"/>
                  </a:cubicBezTo>
                  <a:cubicBezTo>
                    <a:pt x="4145" y="21410"/>
                    <a:pt x="2306" y="20471"/>
                    <a:pt x="468" y="19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11713734" y="185923"/>
              <a:ext cx="146051" cy="98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8" fill="norm" stroke="1" extrusionOk="0">
                  <a:moveTo>
                    <a:pt x="0" y="12673"/>
                  </a:moveTo>
                  <a:cubicBezTo>
                    <a:pt x="3130" y="11773"/>
                    <a:pt x="6261" y="10873"/>
                    <a:pt x="8452" y="8848"/>
                  </a:cubicBezTo>
                  <a:cubicBezTo>
                    <a:pt x="10643" y="6823"/>
                    <a:pt x="11896" y="3673"/>
                    <a:pt x="11583" y="1873"/>
                  </a:cubicBezTo>
                  <a:cubicBezTo>
                    <a:pt x="11270" y="73"/>
                    <a:pt x="9391" y="-377"/>
                    <a:pt x="7826" y="298"/>
                  </a:cubicBezTo>
                  <a:cubicBezTo>
                    <a:pt x="6261" y="973"/>
                    <a:pt x="5009" y="2773"/>
                    <a:pt x="4226" y="4798"/>
                  </a:cubicBezTo>
                  <a:cubicBezTo>
                    <a:pt x="3443" y="6823"/>
                    <a:pt x="3130" y="9073"/>
                    <a:pt x="2974" y="11548"/>
                  </a:cubicBezTo>
                  <a:cubicBezTo>
                    <a:pt x="2817" y="14023"/>
                    <a:pt x="2817" y="16723"/>
                    <a:pt x="5322" y="18523"/>
                  </a:cubicBezTo>
                  <a:cubicBezTo>
                    <a:pt x="7826" y="20323"/>
                    <a:pt x="12835" y="21223"/>
                    <a:pt x="15965" y="20773"/>
                  </a:cubicBezTo>
                  <a:cubicBezTo>
                    <a:pt x="19096" y="20323"/>
                    <a:pt x="20348" y="18523"/>
                    <a:pt x="21600" y="167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11828034" y="65055"/>
              <a:ext cx="139701" cy="100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7" fill="norm" stroke="1" extrusionOk="0">
                  <a:moveTo>
                    <a:pt x="0" y="558"/>
                  </a:moveTo>
                  <a:cubicBezTo>
                    <a:pt x="1636" y="117"/>
                    <a:pt x="3273" y="-324"/>
                    <a:pt x="4745" y="337"/>
                  </a:cubicBezTo>
                  <a:cubicBezTo>
                    <a:pt x="6218" y="998"/>
                    <a:pt x="7527" y="2762"/>
                    <a:pt x="8182" y="4745"/>
                  </a:cubicBezTo>
                  <a:cubicBezTo>
                    <a:pt x="8836" y="6729"/>
                    <a:pt x="8836" y="8933"/>
                    <a:pt x="8018" y="11578"/>
                  </a:cubicBezTo>
                  <a:cubicBezTo>
                    <a:pt x="7200" y="14223"/>
                    <a:pt x="5564" y="17309"/>
                    <a:pt x="5564" y="19072"/>
                  </a:cubicBezTo>
                  <a:cubicBezTo>
                    <a:pt x="5564" y="20835"/>
                    <a:pt x="7200" y="21276"/>
                    <a:pt x="9655" y="20615"/>
                  </a:cubicBezTo>
                  <a:cubicBezTo>
                    <a:pt x="12109" y="19954"/>
                    <a:pt x="15382" y="18190"/>
                    <a:pt x="17509" y="15986"/>
                  </a:cubicBezTo>
                  <a:cubicBezTo>
                    <a:pt x="19636" y="13782"/>
                    <a:pt x="20618" y="11137"/>
                    <a:pt x="21600" y="8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11948684" y="10583"/>
              <a:ext cx="68906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15709" y="0"/>
                  </a:moveTo>
                  <a:cubicBezTo>
                    <a:pt x="18327" y="4015"/>
                    <a:pt x="20945" y="8031"/>
                    <a:pt x="21273" y="11285"/>
                  </a:cubicBezTo>
                  <a:cubicBezTo>
                    <a:pt x="21600" y="14538"/>
                    <a:pt x="19636" y="17031"/>
                    <a:pt x="15709" y="18623"/>
                  </a:cubicBezTo>
                  <a:cubicBezTo>
                    <a:pt x="11782" y="20215"/>
                    <a:pt x="5891" y="2090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9739565" y="4830497"/>
              <a:ext cx="434348" cy="62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240" fill="norm" stroke="1" extrusionOk="0">
                  <a:moveTo>
                    <a:pt x="3723" y="2070"/>
                  </a:moveTo>
                  <a:cubicBezTo>
                    <a:pt x="2992" y="1350"/>
                    <a:pt x="2262" y="630"/>
                    <a:pt x="2314" y="270"/>
                  </a:cubicBezTo>
                  <a:cubicBezTo>
                    <a:pt x="2366" y="-90"/>
                    <a:pt x="3201" y="-90"/>
                    <a:pt x="5601" y="270"/>
                  </a:cubicBezTo>
                  <a:cubicBezTo>
                    <a:pt x="8001" y="630"/>
                    <a:pt x="11966" y="1350"/>
                    <a:pt x="14627" y="1710"/>
                  </a:cubicBezTo>
                  <a:cubicBezTo>
                    <a:pt x="17288" y="2070"/>
                    <a:pt x="18645" y="2070"/>
                    <a:pt x="19688" y="2790"/>
                  </a:cubicBezTo>
                  <a:cubicBezTo>
                    <a:pt x="20732" y="3510"/>
                    <a:pt x="21462" y="4950"/>
                    <a:pt x="21410" y="6390"/>
                  </a:cubicBezTo>
                  <a:cubicBezTo>
                    <a:pt x="21358" y="7830"/>
                    <a:pt x="20523" y="9270"/>
                    <a:pt x="18332" y="10350"/>
                  </a:cubicBezTo>
                  <a:cubicBezTo>
                    <a:pt x="16140" y="11430"/>
                    <a:pt x="12592" y="12150"/>
                    <a:pt x="9566" y="12870"/>
                  </a:cubicBezTo>
                  <a:cubicBezTo>
                    <a:pt x="6540" y="13590"/>
                    <a:pt x="4036" y="14310"/>
                    <a:pt x="2366" y="15750"/>
                  </a:cubicBezTo>
                  <a:cubicBezTo>
                    <a:pt x="697" y="17190"/>
                    <a:pt x="-138" y="19350"/>
                    <a:pt x="19" y="20430"/>
                  </a:cubicBezTo>
                  <a:cubicBezTo>
                    <a:pt x="175" y="21510"/>
                    <a:pt x="1323" y="21510"/>
                    <a:pt x="3827" y="20430"/>
                  </a:cubicBezTo>
                  <a:cubicBezTo>
                    <a:pt x="6332" y="19350"/>
                    <a:pt x="10192" y="17190"/>
                    <a:pt x="12749" y="16830"/>
                  </a:cubicBezTo>
                  <a:cubicBezTo>
                    <a:pt x="15305" y="16470"/>
                    <a:pt x="16558" y="17910"/>
                    <a:pt x="17810" y="19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7481240" y="6486128"/>
              <a:ext cx="1380395" cy="931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517" fill="norm" stroke="1" extrusionOk="0">
                  <a:moveTo>
                    <a:pt x="19048" y="4872"/>
                  </a:moveTo>
                  <a:cubicBezTo>
                    <a:pt x="19180" y="4383"/>
                    <a:pt x="19312" y="3894"/>
                    <a:pt x="19377" y="3503"/>
                  </a:cubicBezTo>
                  <a:cubicBezTo>
                    <a:pt x="19443" y="3112"/>
                    <a:pt x="19443" y="2819"/>
                    <a:pt x="19229" y="2404"/>
                  </a:cubicBezTo>
                  <a:cubicBezTo>
                    <a:pt x="19015" y="1988"/>
                    <a:pt x="18586" y="1451"/>
                    <a:pt x="17976" y="1011"/>
                  </a:cubicBezTo>
                  <a:cubicBezTo>
                    <a:pt x="17366" y="571"/>
                    <a:pt x="16574" y="229"/>
                    <a:pt x="15750" y="83"/>
                  </a:cubicBezTo>
                  <a:cubicBezTo>
                    <a:pt x="14926" y="-64"/>
                    <a:pt x="14068" y="-15"/>
                    <a:pt x="13376" y="229"/>
                  </a:cubicBezTo>
                  <a:cubicBezTo>
                    <a:pt x="12683" y="474"/>
                    <a:pt x="12156" y="913"/>
                    <a:pt x="11364" y="1500"/>
                  </a:cubicBezTo>
                  <a:cubicBezTo>
                    <a:pt x="10573" y="2086"/>
                    <a:pt x="9517" y="2819"/>
                    <a:pt x="8594" y="3357"/>
                  </a:cubicBezTo>
                  <a:cubicBezTo>
                    <a:pt x="7671" y="3894"/>
                    <a:pt x="6879" y="4236"/>
                    <a:pt x="5989" y="4774"/>
                  </a:cubicBezTo>
                  <a:cubicBezTo>
                    <a:pt x="5098" y="5312"/>
                    <a:pt x="4109" y="6045"/>
                    <a:pt x="3285" y="6680"/>
                  </a:cubicBezTo>
                  <a:cubicBezTo>
                    <a:pt x="2460" y="7315"/>
                    <a:pt x="1801" y="7853"/>
                    <a:pt x="1257" y="8561"/>
                  </a:cubicBezTo>
                  <a:cubicBezTo>
                    <a:pt x="712" y="9270"/>
                    <a:pt x="284" y="10150"/>
                    <a:pt x="102" y="11103"/>
                  </a:cubicBezTo>
                  <a:cubicBezTo>
                    <a:pt x="-79" y="12055"/>
                    <a:pt x="-13" y="13082"/>
                    <a:pt x="251" y="14035"/>
                  </a:cubicBezTo>
                  <a:cubicBezTo>
                    <a:pt x="515" y="14988"/>
                    <a:pt x="976" y="15867"/>
                    <a:pt x="1520" y="16674"/>
                  </a:cubicBezTo>
                  <a:cubicBezTo>
                    <a:pt x="2065" y="17480"/>
                    <a:pt x="2691" y="18213"/>
                    <a:pt x="3433" y="18873"/>
                  </a:cubicBezTo>
                  <a:cubicBezTo>
                    <a:pt x="4175" y="19532"/>
                    <a:pt x="5032" y="20119"/>
                    <a:pt x="6038" y="20510"/>
                  </a:cubicBezTo>
                  <a:cubicBezTo>
                    <a:pt x="7044" y="20901"/>
                    <a:pt x="8198" y="21096"/>
                    <a:pt x="9352" y="21243"/>
                  </a:cubicBezTo>
                  <a:cubicBezTo>
                    <a:pt x="10507" y="21389"/>
                    <a:pt x="11661" y="21487"/>
                    <a:pt x="12815" y="21512"/>
                  </a:cubicBezTo>
                  <a:cubicBezTo>
                    <a:pt x="13969" y="21536"/>
                    <a:pt x="15123" y="21487"/>
                    <a:pt x="16146" y="21169"/>
                  </a:cubicBezTo>
                  <a:cubicBezTo>
                    <a:pt x="17168" y="20852"/>
                    <a:pt x="18058" y="20265"/>
                    <a:pt x="18899" y="19484"/>
                  </a:cubicBezTo>
                  <a:cubicBezTo>
                    <a:pt x="19740" y="18702"/>
                    <a:pt x="20532" y="17724"/>
                    <a:pt x="20977" y="16527"/>
                  </a:cubicBezTo>
                  <a:cubicBezTo>
                    <a:pt x="21422" y="15330"/>
                    <a:pt x="21521" y="13912"/>
                    <a:pt x="21505" y="12422"/>
                  </a:cubicBezTo>
                  <a:cubicBezTo>
                    <a:pt x="21488" y="10931"/>
                    <a:pt x="21356" y="9368"/>
                    <a:pt x="21010" y="8024"/>
                  </a:cubicBezTo>
                  <a:cubicBezTo>
                    <a:pt x="20664" y="6680"/>
                    <a:pt x="20103" y="5556"/>
                    <a:pt x="19427" y="4896"/>
                  </a:cubicBezTo>
                  <a:cubicBezTo>
                    <a:pt x="18751" y="4236"/>
                    <a:pt x="17959" y="4041"/>
                    <a:pt x="17168" y="38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714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2687354" y="5529645"/>
              <a:ext cx="1376944" cy="75289"/>
            </a:xfrm>
            <a:prstGeom prst="rect">
              <a:avLst/>
            </a:prstGeom>
            <a:effectLst/>
          </p:spPr>
        </p:pic>
        <p:pic>
          <p:nvPicPr>
            <p:cNvPr id="716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2749418" y="5581650"/>
              <a:ext cx="1268117" cy="93134"/>
            </a:xfrm>
            <a:prstGeom prst="rect">
              <a:avLst/>
            </a:prstGeom>
            <a:effectLst/>
          </p:spPr>
        </p:pic>
        <p:sp>
          <p:nvSpPr>
            <p:cNvPr id="718" name="Line"/>
            <p:cNvSpPr/>
            <p:nvPr/>
          </p:nvSpPr>
          <p:spPr>
            <a:xfrm>
              <a:off x="10183384" y="5486167"/>
              <a:ext cx="383752" cy="1039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561" fill="norm" stroke="1" extrusionOk="0">
                  <a:moveTo>
                    <a:pt x="8406" y="488"/>
                  </a:moveTo>
                  <a:cubicBezTo>
                    <a:pt x="10158" y="224"/>
                    <a:pt x="11909" y="-39"/>
                    <a:pt x="13952" y="5"/>
                  </a:cubicBezTo>
                  <a:cubicBezTo>
                    <a:pt x="15996" y="49"/>
                    <a:pt x="18331" y="400"/>
                    <a:pt x="19732" y="993"/>
                  </a:cubicBezTo>
                  <a:cubicBezTo>
                    <a:pt x="21133" y="1585"/>
                    <a:pt x="21600" y="2420"/>
                    <a:pt x="20724" y="3473"/>
                  </a:cubicBezTo>
                  <a:cubicBezTo>
                    <a:pt x="19849" y="4527"/>
                    <a:pt x="17630" y="5800"/>
                    <a:pt x="15237" y="7095"/>
                  </a:cubicBezTo>
                  <a:cubicBezTo>
                    <a:pt x="12843" y="8390"/>
                    <a:pt x="10275" y="9707"/>
                    <a:pt x="8757" y="10827"/>
                  </a:cubicBezTo>
                  <a:cubicBezTo>
                    <a:pt x="7239" y="11946"/>
                    <a:pt x="6772" y="12868"/>
                    <a:pt x="6947" y="13637"/>
                  </a:cubicBezTo>
                  <a:cubicBezTo>
                    <a:pt x="7122" y="14405"/>
                    <a:pt x="7939" y="15020"/>
                    <a:pt x="8932" y="15766"/>
                  </a:cubicBezTo>
                  <a:cubicBezTo>
                    <a:pt x="9924" y="16512"/>
                    <a:pt x="11092" y="17390"/>
                    <a:pt x="11442" y="18093"/>
                  </a:cubicBezTo>
                  <a:cubicBezTo>
                    <a:pt x="11792" y="18795"/>
                    <a:pt x="11325" y="19322"/>
                    <a:pt x="9808" y="19849"/>
                  </a:cubicBezTo>
                  <a:cubicBezTo>
                    <a:pt x="8290" y="20376"/>
                    <a:pt x="5721" y="20902"/>
                    <a:pt x="3911" y="21188"/>
                  </a:cubicBezTo>
                  <a:cubicBezTo>
                    <a:pt x="2102" y="21473"/>
                    <a:pt x="1051" y="21517"/>
                    <a:pt x="0" y="21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10824734" y="5795433"/>
              <a:ext cx="46446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19722" y="0"/>
                  </a:moveTo>
                  <a:cubicBezTo>
                    <a:pt x="20661" y="2685"/>
                    <a:pt x="21600" y="5369"/>
                    <a:pt x="18313" y="8542"/>
                  </a:cubicBezTo>
                  <a:cubicBezTo>
                    <a:pt x="15026" y="11715"/>
                    <a:pt x="7513" y="15376"/>
                    <a:pt x="3757" y="17634"/>
                  </a:cubicBezTo>
                  <a:cubicBezTo>
                    <a:pt x="0" y="19892"/>
                    <a:pt x="0" y="2074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10958084" y="5839610"/>
              <a:ext cx="241301" cy="252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1" fill="norm" stroke="1" extrusionOk="0">
                  <a:moveTo>
                    <a:pt x="0" y="1629"/>
                  </a:moveTo>
                  <a:cubicBezTo>
                    <a:pt x="189" y="737"/>
                    <a:pt x="379" y="-156"/>
                    <a:pt x="758" y="23"/>
                  </a:cubicBezTo>
                  <a:cubicBezTo>
                    <a:pt x="1137" y="201"/>
                    <a:pt x="1705" y="1451"/>
                    <a:pt x="2368" y="4307"/>
                  </a:cubicBezTo>
                  <a:cubicBezTo>
                    <a:pt x="3032" y="7163"/>
                    <a:pt x="3789" y="11626"/>
                    <a:pt x="4358" y="14304"/>
                  </a:cubicBezTo>
                  <a:cubicBezTo>
                    <a:pt x="4926" y="16981"/>
                    <a:pt x="5305" y="17874"/>
                    <a:pt x="5779" y="17874"/>
                  </a:cubicBezTo>
                  <a:cubicBezTo>
                    <a:pt x="6253" y="17874"/>
                    <a:pt x="6821" y="16981"/>
                    <a:pt x="7200" y="17070"/>
                  </a:cubicBezTo>
                  <a:cubicBezTo>
                    <a:pt x="7579" y="17160"/>
                    <a:pt x="7768" y="18231"/>
                    <a:pt x="8147" y="19123"/>
                  </a:cubicBezTo>
                  <a:cubicBezTo>
                    <a:pt x="8526" y="20016"/>
                    <a:pt x="9095" y="20730"/>
                    <a:pt x="9853" y="21087"/>
                  </a:cubicBezTo>
                  <a:cubicBezTo>
                    <a:pt x="10611" y="21444"/>
                    <a:pt x="11558" y="21444"/>
                    <a:pt x="13263" y="19570"/>
                  </a:cubicBezTo>
                  <a:cubicBezTo>
                    <a:pt x="14968" y="17695"/>
                    <a:pt x="17432" y="13946"/>
                    <a:pt x="18947" y="10555"/>
                  </a:cubicBezTo>
                  <a:cubicBezTo>
                    <a:pt x="20463" y="7163"/>
                    <a:pt x="21032" y="4128"/>
                    <a:pt x="21600" y="10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11224784" y="5776383"/>
              <a:ext cx="825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85" y="2555"/>
                    <a:pt x="17169" y="5110"/>
                    <a:pt x="14677" y="8129"/>
                  </a:cubicBezTo>
                  <a:cubicBezTo>
                    <a:pt x="12185" y="11148"/>
                    <a:pt x="9415" y="14632"/>
                    <a:pt x="6923" y="16955"/>
                  </a:cubicBezTo>
                  <a:cubicBezTo>
                    <a:pt x="4431" y="19277"/>
                    <a:pt x="2215" y="2043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11552541" y="5865283"/>
              <a:ext cx="18024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21388" y="0"/>
                  </a:moveTo>
                  <a:cubicBezTo>
                    <a:pt x="16365" y="4114"/>
                    <a:pt x="11341" y="8229"/>
                    <a:pt x="8076" y="10800"/>
                  </a:cubicBezTo>
                  <a:cubicBezTo>
                    <a:pt x="4811" y="13371"/>
                    <a:pt x="3304" y="14400"/>
                    <a:pt x="2048" y="15429"/>
                  </a:cubicBezTo>
                  <a:cubicBezTo>
                    <a:pt x="793" y="16457"/>
                    <a:pt x="-212" y="17486"/>
                    <a:pt x="39" y="18171"/>
                  </a:cubicBezTo>
                  <a:cubicBezTo>
                    <a:pt x="290" y="18857"/>
                    <a:pt x="1797" y="19200"/>
                    <a:pt x="5565" y="19714"/>
                  </a:cubicBezTo>
                  <a:cubicBezTo>
                    <a:pt x="9332" y="20229"/>
                    <a:pt x="15360" y="20914"/>
                    <a:pt x="2138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11491484" y="6074833"/>
              <a:ext cx="2286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2000" y="14400"/>
                    <a:pt x="4000" y="21600"/>
                    <a:pt x="7600" y="20400"/>
                  </a:cubicBezTo>
                  <a:cubicBezTo>
                    <a:pt x="11200" y="19200"/>
                    <a:pt x="16400" y="9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11821480" y="5884696"/>
              <a:ext cx="253208" cy="215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564" fill="norm" stroke="1" extrusionOk="0">
                  <a:moveTo>
                    <a:pt x="1079" y="1235"/>
                  </a:moveTo>
                  <a:cubicBezTo>
                    <a:pt x="5860" y="811"/>
                    <a:pt x="10640" y="388"/>
                    <a:pt x="13650" y="176"/>
                  </a:cubicBezTo>
                  <a:cubicBezTo>
                    <a:pt x="16660" y="-36"/>
                    <a:pt x="17899" y="-36"/>
                    <a:pt x="19050" y="70"/>
                  </a:cubicBezTo>
                  <a:cubicBezTo>
                    <a:pt x="20201" y="176"/>
                    <a:pt x="21263" y="388"/>
                    <a:pt x="21174" y="917"/>
                  </a:cubicBezTo>
                  <a:cubicBezTo>
                    <a:pt x="21086" y="1446"/>
                    <a:pt x="19847" y="2293"/>
                    <a:pt x="16925" y="4305"/>
                  </a:cubicBezTo>
                  <a:cubicBezTo>
                    <a:pt x="14004" y="6317"/>
                    <a:pt x="9401" y="9493"/>
                    <a:pt x="6745" y="11399"/>
                  </a:cubicBezTo>
                  <a:cubicBezTo>
                    <a:pt x="4089" y="13305"/>
                    <a:pt x="3381" y="13940"/>
                    <a:pt x="2584" y="14576"/>
                  </a:cubicBezTo>
                  <a:cubicBezTo>
                    <a:pt x="1788" y="15211"/>
                    <a:pt x="902" y="15846"/>
                    <a:pt x="371" y="16693"/>
                  </a:cubicBezTo>
                  <a:cubicBezTo>
                    <a:pt x="-160" y="17540"/>
                    <a:pt x="-337" y="18599"/>
                    <a:pt x="1345" y="19340"/>
                  </a:cubicBezTo>
                  <a:cubicBezTo>
                    <a:pt x="3027" y="20082"/>
                    <a:pt x="6568" y="20505"/>
                    <a:pt x="9224" y="20823"/>
                  </a:cubicBezTo>
                  <a:cubicBezTo>
                    <a:pt x="11879" y="21140"/>
                    <a:pt x="13650" y="21352"/>
                    <a:pt x="15420" y="21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11969288" y="6049433"/>
              <a:ext cx="119097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fill="norm" stroke="1" extrusionOk="0">
                  <a:moveTo>
                    <a:pt x="21322" y="0"/>
                  </a:moveTo>
                  <a:cubicBezTo>
                    <a:pt x="16775" y="4800"/>
                    <a:pt x="12227" y="9600"/>
                    <a:pt x="8627" y="12480"/>
                  </a:cubicBezTo>
                  <a:cubicBezTo>
                    <a:pt x="5027" y="15360"/>
                    <a:pt x="2375" y="16320"/>
                    <a:pt x="1048" y="15360"/>
                  </a:cubicBezTo>
                  <a:cubicBezTo>
                    <a:pt x="-278" y="14400"/>
                    <a:pt x="-278" y="11520"/>
                    <a:pt x="669" y="9840"/>
                  </a:cubicBezTo>
                  <a:cubicBezTo>
                    <a:pt x="1617" y="8160"/>
                    <a:pt x="3511" y="7680"/>
                    <a:pt x="5596" y="7920"/>
                  </a:cubicBezTo>
                  <a:cubicBezTo>
                    <a:pt x="7680" y="8160"/>
                    <a:pt x="9954" y="9120"/>
                    <a:pt x="12417" y="11520"/>
                  </a:cubicBezTo>
                  <a:cubicBezTo>
                    <a:pt x="14880" y="13920"/>
                    <a:pt x="17533" y="17760"/>
                    <a:pt x="201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12056634" y="6062133"/>
              <a:ext cx="952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12120134" y="6156832"/>
              <a:ext cx="209551" cy="133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5150"/>
                  </a:moveTo>
                  <a:cubicBezTo>
                    <a:pt x="655" y="3800"/>
                    <a:pt x="1309" y="2450"/>
                    <a:pt x="2182" y="1437"/>
                  </a:cubicBezTo>
                  <a:cubicBezTo>
                    <a:pt x="3055" y="425"/>
                    <a:pt x="4145" y="-250"/>
                    <a:pt x="5018" y="87"/>
                  </a:cubicBezTo>
                  <a:cubicBezTo>
                    <a:pt x="5891" y="425"/>
                    <a:pt x="6545" y="1775"/>
                    <a:pt x="7091" y="3294"/>
                  </a:cubicBezTo>
                  <a:cubicBezTo>
                    <a:pt x="7636" y="4812"/>
                    <a:pt x="8073" y="6500"/>
                    <a:pt x="8182" y="8188"/>
                  </a:cubicBezTo>
                  <a:cubicBezTo>
                    <a:pt x="8291" y="9875"/>
                    <a:pt x="8073" y="11562"/>
                    <a:pt x="7527" y="12913"/>
                  </a:cubicBezTo>
                  <a:cubicBezTo>
                    <a:pt x="6982" y="14263"/>
                    <a:pt x="6109" y="15275"/>
                    <a:pt x="6655" y="15781"/>
                  </a:cubicBezTo>
                  <a:cubicBezTo>
                    <a:pt x="7200" y="16288"/>
                    <a:pt x="9164" y="16288"/>
                    <a:pt x="11891" y="17131"/>
                  </a:cubicBezTo>
                  <a:cubicBezTo>
                    <a:pt x="14618" y="17975"/>
                    <a:pt x="18109" y="19663"/>
                    <a:pt x="21600" y="21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11197723" y="6378160"/>
              <a:ext cx="260361" cy="382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45" fill="norm" stroke="1" extrusionOk="0">
                  <a:moveTo>
                    <a:pt x="136" y="21445"/>
                  </a:moveTo>
                  <a:cubicBezTo>
                    <a:pt x="-37" y="20852"/>
                    <a:pt x="-210" y="20258"/>
                    <a:pt x="740" y="18893"/>
                  </a:cubicBezTo>
                  <a:cubicBezTo>
                    <a:pt x="1691" y="17529"/>
                    <a:pt x="3764" y="15392"/>
                    <a:pt x="6702" y="12544"/>
                  </a:cubicBezTo>
                  <a:cubicBezTo>
                    <a:pt x="9640" y="9696"/>
                    <a:pt x="13441" y="6135"/>
                    <a:pt x="16033" y="3761"/>
                  </a:cubicBezTo>
                  <a:cubicBezTo>
                    <a:pt x="18625" y="1388"/>
                    <a:pt x="20008" y="201"/>
                    <a:pt x="20699" y="23"/>
                  </a:cubicBezTo>
                  <a:cubicBezTo>
                    <a:pt x="21390" y="-155"/>
                    <a:pt x="21390" y="676"/>
                    <a:pt x="20958" y="2990"/>
                  </a:cubicBezTo>
                  <a:cubicBezTo>
                    <a:pt x="20526" y="5304"/>
                    <a:pt x="19662" y="9102"/>
                    <a:pt x="18798" y="11535"/>
                  </a:cubicBezTo>
                  <a:cubicBezTo>
                    <a:pt x="17934" y="13968"/>
                    <a:pt x="17070" y="15036"/>
                    <a:pt x="16206" y="161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11281934" y="6541298"/>
              <a:ext cx="196851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0" y="14768"/>
                    <a:pt x="0" y="8415"/>
                    <a:pt x="581" y="4603"/>
                  </a:cubicBezTo>
                  <a:cubicBezTo>
                    <a:pt x="1161" y="792"/>
                    <a:pt x="2323" y="-479"/>
                    <a:pt x="5923" y="156"/>
                  </a:cubicBezTo>
                  <a:cubicBezTo>
                    <a:pt x="9523" y="792"/>
                    <a:pt x="15561" y="3333"/>
                    <a:pt x="21600" y="58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11495957" y="6542992"/>
              <a:ext cx="122528" cy="11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0943" fill="norm" stroke="1" extrusionOk="0">
                  <a:moveTo>
                    <a:pt x="21192" y="2540"/>
                  </a:moveTo>
                  <a:cubicBezTo>
                    <a:pt x="19728" y="1051"/>
                    <a:pt x="18263" y="-439"/>
                    <a:pt x="14785" y="120"/>
                  </a:cubicBezTo>
                  <a:cubicBezTo>
                    <a:pt x="11307" y="678"/>
                    <a:pt x="5816" y="3285"/>
                    <a:pt x="2887" y="6637"/>
                  </a:cubicBezTo>
                  <a:cubicBezTo>
                    <a:pt x="-42" y="9989"/>
                    <a:pt x="-408" y="14085"/>
                    <a:pt x="324" y="16692"/>
                  </a:cubicBezTo>
                  <a:cubicBezTo>
                    <a:pt x="1056" y="19299"/>
                    <a:pt x="2887" y="20416"/>
                    <a:pt x="5999" y="20789"/>
                  </a:cubicBezTo>
                  <a:cubicBezTo>
                    <a:pt x="9111" y="21161"/>
                    <a:pt x="13504" y="20789"/>
                    <a:pt x="17897" y="20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11583166" y="6542343"/>
              <a:ext cx="175019" cy="111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083" fill="norm" stroke="1" extrusionOk="0">
                  <a:moveTo>
                    <a:pt x="15091" y="4052"/>
                  </a:moveTo>
                  <a:cubicBezTo>
                    <a:pt x="12776" y="2452"/>
                    <a:pt x="10462" y="852"/>
                    <a:pt x="8662" y="252"/>
                  </a:cubicBezTo>
                  <a:cubicBezTo>
                    <a:pt x="6862" y="-348"/>
                    <a:pt x="5576" y="52"/>
                    <a:pt x="4162" y="2252"/>
                  </a:cubicBezTo>
                  <a:cubicBezTo>
                    <a:pt x="2748" y="4452"/>
                    <a:pt x="1205" y="8452"/>
                    <a:pt x="433" y="11452"/>
                  </a:cubicBezTo>
                  <a:cubicBezTo>
                    <a:pt x="-338" y="14452"/>
                    <a:pt x="-338" y="16452"/>
                    <a:pt x="2619" y="18052"/>
                  </a:cubicBezTo>
                  <a:cubicBezTo>
                    <a:pt x="5576" y="19652"/>
                    <a:pt x="11491" y="20852"/>
                    <a:pt x="15091" y="21052"/>
                  </a:cubicBezTo>
                  <a:cubicBezTo>
                    <a:pt x="18691" y="21252"/>
                    <a:pt x="19976" y="20452"/>
                    <a:pt x="21262" y="196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11744776" y="6527392"/>
              <a:ext cx="266497" cy="373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321" fill="norm" stroke="1" extrusionOk="0">
                  <a:moveTo>
                    <a:pt x="56" y="4971"/>
                  </a:moveTo>
                  <a:cubicBezTo>
                    <a:pt x="1913" y="4488"/>
                    <a:pt x="3769" y="4006"/>
                    <a:pt x="4866" y="3463"/>
                  </a:cubicBezTo>
                  <a:cubicBezTo>
                    <a:pt x="5963" y="2920"/>
                    <a:pt x="6300" y="2316"/>
                    <a:pt x="6047" y="1954"/>
                  </a:cubicBezTo>
                  <a:cubicBezTo>
                    <a:pt x="5794" y="1592"/>
                    <a:pt x="4950" y="1472"/>
                    <a:pt x="3853" y="1773"/>
                  </a:cubicBezTo>
                  <a:cubicBezTo>
                    <a:pt x="2756" y="2075"/>
                    <a:pt x="1406" y="2799"/>
                    <a:pt x="647" y="3825"/>
                  </a:cubicBezTo>
                  <a:cubicBezTo>
                    <a:pt x="-112" y="4850"/>
                    <a:pt x="-281" y="6178"/>
                    <a:pt x="563" y="7143"/>
                  </a:cubicBezTo>
                  <a:cubicBezTo>
                    <a:pt x="1406" y="8109"/>
                    <a:pt x="3263" y="8712"/>
                    <a:pt x="5203" y="9014"/>
                  </a:cubicBezTo>
                  <a:cubicBezTo>
                    <a:pt x="7144" y="9315"/>
                    <a:pt x="9169" y="9315"/>
                    <a:pt x="10603" y="9255"/>
                  </a:cubicBezTo>
                  <a:cubicBezTo>
                    <a:pt x="12038" y="9195"/>
                    <a:pt x="12881" y="9074"/>
                    <a:pt x="13050" y="9315"/>
                  </a:cubicBezTo>
                  <a:cubicBezTo>
                    <a:pt x="13219" y="9557"/>
                    <a:pt x="12713" y="10160"/>
                    <a:pt x="11616" y="11849"/>
                  </a:cubicBezTo>
                  <a:cubicBezTo>
                    <a:pt x="10519" y="13539"/>
                    <a:pt x="8831" y="16314"/>
                    <a:pt x="7903" y="18185"/>
                  </a:cubicBezTo>
                  <a:cubicBezTo>
                    <a:pt x="6975" y="20055"/>
                    <a:pt x="6806" y="21020"/>
                    <a:pt x="6975" y="21262"/>
                  </a:cubicBezTo>
                  <a:cubicBezTo>
                    <a:pt x="7144" y="21503"/>
                    <a:pt x="7650" y="21020"/>
                    <a:pt x="8410" y="19753"/>
                  </a:cubicBezTo>
                  <a:cubicBezTo>
                    <a:pt x="9169" y="18486"/>
                    <a:pt x="10181" y="16435"/>
                    <a:pt x="11700" y="13478"/>
                  </a:cubicBezTo>
                  <a:cubicBezTo>
                    <a:pt x="13219" y="10522"/>
                    <a:pt x="15244" y="6661"/>
                    <a:pt x="16594" y="4368"/>
                  </a:cubicBezTo>
                  <a:cubicBezTo>
                    <a:pt x="17944" y="2075"/>
                    <a:pt x="18619" y="1351"/>
                    <a:pt x="19294" y="808"/>
                  </a:cubicBezTo>
                  <a:cubicBezTo>
                    <a:pt x="19969" y="265"/>
                    <a:pt x="20644" y="-97"/>
                    <a:pt x="20981" y="24"/>
                  </a:cubicBezTo>
                  <a:cubicBezTo>
                    <a:pt x="21319" y="144"/>
                    <a:pt x="21319" y="748"/>
                    <a:pt x="21066" y="1773"/>
                  </a:cubicBezTo>
                  <a:cubicBezTo>
                    <a:pt x="20813" y="2799"/>
                    <a:pt x="20307" y="4247"/>
                    <a:pt x="19631" y="5273"/>
                  </a:cubicBezTo>
                  <a:cubicBezTo>
                    <a:pt x="18956" y="6299"/>
                    <a:pt x="18113" y="6902"/>
                    <a:pt x="17100" y="7264"/>
                  </a:cubicBezTo>
                  <a:cubicBezTo>
                    <a:pt x="16088" y="7626"/>
                    <a:pt x="14906" y="7747"/>
                    <a:pt x="14485" y="7505"/>
                  </a:cubicBezTo>
                  <a:cubicBezTo>
                    <a:pt x="14063" y="7264"/>
                    <a:pt x="14400" y="6661"/>
                    <a:pt x="14738" y="6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12089830" y="6430433"/>
              <a:ext cx="36655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20780" y="0"/>
                  </a:moveTo>
                  <a:cubicBezTo>
                    <a:pt x="20780" y="2031"/>
                    <a:pt x="20780" y="4062"/>
                    <a:pt x="17180" y="7108"/>
                  </a:cubicBezTo>
                  <a:cubicBezTo>
                    <a:pt x="13580" y="10154"/>
                    <a:pt x="6380" y="14215"/>
                    <a:pt x="2780" y="16708"/>
                  </a:cubicBezTo>
                  <a:cubicBezTo>
                    <a:pt x="-820" y="19200"/>
                    <a:pt x="-820" y="20123"/>
                    <a:pt x="2180" y="20677"/>
                  </a:cubicBezTo>
                  <a:cubicBezTo>
                    <a:pt x="5180" y="21231"/>
                    <a:pt x="11180" y="21415"/>
                    <a:pt x="171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12058522" y="6575264"/>
              <a:ext cx="131463" cy="39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118" fill="norm" stroke="1" extrusionOk="0">
                  <a:moveTo>
                    <a:pt x="5865" y="21118"/>
                  </a:moveTo>
                  <a:cubicBezTo>
                    <a:pt x="3123" y="15434"/>
                    <a:pt x="380" y="9750"/>
                    <a:pt x="37" y="5771"/>
                  </a:cubicBezTo>
                  <a:cubicBezTo>
                    <a:pt x="-306" y="1792"/>
                    <a:pt x="1751" y="-482"/>
                    <a:pt x="5694" y="86"/>
                  </a:cubicBezTo>
                  <a:cubicBezTo>
                    <a:pt x="9637" y="655"/>
                    <a:pt x="15465" y="4065"/>
                    <a:pt x="21294" y="7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11794432" y="6985969"/>
              <a:ext cx="267608" cy="269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523" fill="norm" stroke="1" extrusionOk="0">
                  <a:moveTo>
                    <a:pt x="8754" y="1273"/>
                  </a:moveTo>
                  <a:cubicBezTo>
                    <a:pt x="6729" y="4310"/>
                    <a:pt x="4704" y="7348"/>
                    <a:pt x="3438" y="9795"/>
                  </a:cubicBezTo>
                  <a:cubicBezTo>
                    <a:pt x="2172" y="12242"/>
                    <a:pt x="1666" y="14098"/>
                    <a:pt x="1244" y="15617"/>
                  </a:cubicBezTo>
                  <a:cubicBezTo>
                    <a:pt x="822" y="17136"/>
                    <a:pt x="485" y="18317"/>
                    <a:pt x="232" y="18486"/>
                  </a:cubicBezTo>
                  <a:cubicBezTo>
                    <a:pt x="-21" y="18654"/>
                    <a:pt x="-190" y="17811"/>
                    <a:pt x="401" y="16714"/>
                  </a:cubicBezTo>
                  <a:cubicBezTo>
                    <a:pt x="991" y="15617"/>
                    <a:pt x="2341" y="14267"/>
                    <a:pt x="5041" y="12326"/>
                  </a:cubicBezTo>
                  <a:cubicBezTo>
                    <a:pt x="7741" y="10385"/>
                    <a:pt x="11791" y="7854"/>
                    <a:pt x="14576" y="5914"/>
                  </a:cubicBezTo>
                  <a:cubicBezTo>
                    <a:pt x="17360" y="3973"/>
                    <a:pt x="18879" y="2623"/>
                    <a:pt x="19891" y="1610"/>
                  </a:cubicBezTo>
                  <a:cubicBezTo>
                    <a:pt x="20904" y="598"/>
                    <a:pt x="21410" y="-77"/>
                    <a:pt x="21326" y="7"/>
                  </a:cubicBezTo>
                  <a:cubicBezTo>
                    <a:pt x="21241" y="92"/>
                    <a:pt x="20566" y="935"/>
                    <a:pt x="19301" y="3214"/>
                  </a:cubicBezTo>
                  <a:cubicBezTo>
                    <a:pt x="18035" y="5492"/>
                    <a:pt x="16179" y="9204"/>
                    <a:pt x="14829" y="12495"/>
                  </a:cubicBezTo>
                  <a:cubicBezTo>
                    <a:pt x="13479" y="15786"/>
                    <a:pt x="12635" y="18654"/>
                    <a:pt x="11791" y="21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11962563" y="7211483"/>
              <a:ext cx="100029" cy="80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5" h="21153" fill="norm" stroke="1" extrusionOk="0">
                  <a:moveTo>
                    <a:pt x="4943" y="11631"/>
                  </a:moveTo>
                  <a:cubicBezTo>
                    <a:pt x="4943" y="8862"/>
                    <a:pt x="4943" y="6092"/>
                    <a:pt x="4079" y="5538"/>
                  </a:cubicBezTo>
                  <a:cubicBezTo>
                    <a:pt x="3215" y="4985"/>
                    <a:pt x="1487" y="6646"/>
                    <a:pt x="623" y="9138"/>
                  </a:cubicBezTo>
                  <a:cubicBezTo>
                    <a:pt x="-241" y="11631"/>
                    <a:pt x="-241" y="14954"/>
                    <a:pt x="839" y="17446"/>
                  </a:cubicBezTo>
                  <a:cubicBezTo>
                    <a:pt x="1919" y="19938"/>
                    <a:pt x="4079" y="21600"/>
                    <a:pt x="7535" y="21046"/>
                  </a:cubicBezTo>
                  <a:cubicBezTo>
                    <a:pt x="10991" y="20492"/>
                    <a:pt x="15743" y="17723"/>
                    <a:pt x="18335" y="14954"/>
                  </a:cubicBezTo>
                  <a:cubicBezTo>
                    <a:pt x="20927" y="12185"/>
                    <a:pt x="21359" y="9415"/>
                    <a:pt x="18119" y="6923"/>
                  </a:cubicBezTo>
                  <a:cubicBezTo>
                    <a:pt x="14879" y="4431"/>
                    <a:pt x="7967" y="2215"/>
                    <a:pt x="105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737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6802749" y="1539715"/>
              <a:ext cx="5742836" cy="3541608"/>
            </a:xfrm>
            <a:prstGeom prst="rect">
              <a:avLst/>
            </a:prstGeom>
            <a:effectLst/>
          </p:spPr>
        </p:pic>
        <p:pic>
          <p:nvPicPr>
            <p:cNvPr id="739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0189734" y="1456304"/>
              <a:ext cx="2374901" cy="1399080"/>
            </a:xfrm>
            <a:prstGeom prst="rect">
              <a:avLst/>
            </a:prstGeom>
            <a:effectLst/>
          </p:spPr>
        </p:pic>
        <p:sp>
          <p:nvSpPr>
            <p:cNvPr id="741" name="Line"/>
            <p:cNvSpPr/>
            <p:nvPr/>
          </p:nvSpPr>
          <p:spPr>
            <a:xfrm>
              <a:off x="7725680" y="7407110"/>
              <a:ext cx="936275" cy="134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57" fill="norm" stroke="1" extrusionOk="0">
                  <a:moveTo>
                    <a:pt x="4047" y="1207"/>
                  </a:moveTo>
                  <a:cubicBezTo>
                    <a:pt x="3566" y="532"/>
                    <a:pt x="3085" y="-143"/>
                    <a:pt x="2700" y="26"/>
                  </a:cubicBezTo>
                  <a:cubicBezTo>
                    <a:pt x="2315" y="194"/>
                    <a:pt x="2027" y="1207"/>
                    <a:pt x="1762" y="1882"/>
                  </a:cubicBezTo>
                  <a:cubicBezTo>
                    <a:pt x="1497" y="2557"/>
                    <a:pt x="1257" y="2894"/>
                    <a:pt x="1257" y="3063"/>
                  </a:cubicBezTo>
                  <a:cubicBezTo>
                    <a:pt x="1257" y="3232"/>
                    <a:pt x="1497" y="3232"/>
                    <a:pt x="2652" y="3401"/>
                  </a:cubicBezTo>
                  <a:cubicBezTo>
                    <a:pt x="3807" y="3569"/>
                    <a:pt x="5875" y="3907"/>
                    <a:pt x="7872" y="4076"/>
                  </a:cubicBezTo>
                  <a:cubicBezTo>
                    <a:pt x="9868" y="4245"/>
                    <a:pt x="11792" y="4245"/>
                    <a:pt x="13380" y="4413"/>
                  </a:cubicBezTo>
                  <a:cubicBezTo>
                    <a:pt x="14967" y="4582"/>
                    <a:pt x="16218" y="4919"/>
                    <a:pt x="17060" y="5088"/>
                  </a:cubicBezTo>
                  <a:cubicBezTo>
                    <a:pt x="17902" y="5257"/>
                    <a:pt x="18335" y="5257"/>
                    <a:pt x="18431" y="5257"/>
                  </a:cubicBezTo>
                  <a:cubicBezTo>
                    <a:pt x="18527" y="5257"/>
                    <a:pt x="18287" y="5257"/>
                    <a:pt x="17301" y="4919"/>
                  </a:cubicBezTo>
                  <a:cubicBezTo>
                    <a:pt x="16314" y="4582"/>
                    <a:pt x="14582" y="3907"/>
                    <a:pt x="12682" y="3738"/>
                  </a:cubicBezTo>
                  <a:cubicBezTo>
                    <a:pt x="10782" y="3569"/>
                    <a:pt x="8713" y="3907"/>
                    <a:pt x="6982" y="4413"/>
                  </a:cubicBezTo>
                  <a:cubicBezTo>
                    <a:pt x="5250" y="4919"/>
                    <a:pt x="3855" y="5594"/>
                    <a:pt x="2868" y="6101"/>
                  </a:cubicBezTo>
                  <a:cubicBezTo>
                    <a:pt x="1882" y="6607"/>
                    <a:pt x="1305" y="6944"/>
                    <a:pt x="848" y="7451"/>
                  </a:cubicBezTo>
                  <a:cubicBezTo>
                    <a:pt x="391" y="7957"/>
                    <a:pt x="54" y="8632"/>
                    <a:pt x="6" y="9307"/>
                  </a:cubicBezTo>
                  <a:cubicBezTo>
                    <a:pt x="-42" y="9982"/>
                    <a:pt x="199" y="10657"/>
                    <a:pt x="1209" y="11163"/>
                  </a:cubicBezTo>
                  <a:cubicBezTo>
                    <a:pt x="2219" y="11669"/>
                    <a:pt x="3999" y="12007"/>
                    <a:pt x="5755" y="12007"/>
                  </a:cubicBezTo>
                  <a:cubicBezTo>
                    <a:pt x="7511" y="12007"/>
                    <a:pt x="9243" y="11669"/>
                    <a:pt x="11143" y="11501"/>
                  </a:cubicBezTo>
                  <a:cubicBezTo>
                    <a:pt x="13043" y="11332"/>
                    <a:pt x="15112" y="11332"/>
                    <a:pt x="15761" y="11332"/>
                  </a:cubicBezTo>
                  <a:cubicBezTo>
                    <a:pt x="16411" y="11332"/>
                    <a:pt x="15641" y="11332"/>
                    <a:pt x="14198" y="11332"/>
                  </a:cubicBezTo>
                  <a:cubicBezTo>
                    <a:pt x="12754" y="11332"/>
                    <a:pt x="10638" y="11332"/>
                    <a:pt x="8713" y="11501"/>
                  </a:cubicBezTo>
                  <a:cubicBezTo>
                    <a:pt x="6789" y="11669"/>
                    <a:pt x="5057" y="12007"/>
                    <a:pt x="3999" y="12176"/>
                  </a:cubicBezTo>
                  <a:cubicBezTo>
                    <a:pt x="2941" y="12345"/>
                    <a:pt x="2556" y="12345"/>
                    <a:pt x="2219" y="12345"/>
                  </a:cubicBezTo>
                  <a:cubicBezTo>
                    <a:pt x="1882" y="12345"/>
                    <a:pt x="1594" y="12345"/>
                    <a:pt x="1594" y="12345"/>
                  </a:cubicBezTo>
                  <a:cubicBezTo>
                    <a:pt x="1594" y="12345"/>
                    <a:pt x="1882" y="12345"/>
                    <a:pt x="3013" y="12176"/>
                  </a:cubicBezTo>
                  <a:cubicBezTo>
                    <a:pt x="4143" y="12007"/>
                    <a:pt x="6116" y="11669"/>
                    <a:pt x="8136" y="11163"/>
                  </a:cubicBezTo>
                  <a:cubicBezTo>
                    <a:pt x="10157" y="10657"/>
                    <a:pt x="12225" y="9982"/>
                    <a:pt x="14222" y="9644"/>
                  </a:cubicBezTo>
                  <a:cubicBezTo>
                    <a:pt x="16218" y="9307"/>
                    <a:pt x="18142" y="9307"/>
                    <a:pt x="19273" y="9307"/>
                  </a:cubicBezTo>
                  <a:cubicBezTo>
                    <a:pt x="20403" y="9307"/>
                    <a:pt x="20740" y="9307"/>
                    <a:pt x="21029" y="9307"/>
                  </a:cubicBezTo>
                  <a:cubicBezTo>
                    <a:pt x="21317" y="9307"/>
                    <a:pt x="21558" y="9307"/>
                    <a:pt x="20548" y="9307"/>
                  </a:cubicBezTo>
                  <a:cubicBezTo>
                    <a:pt x="19538" y="9307"/>
                    <a:pt x="17276" y="9307"/>
                    <a:pt x="15304" y="9476"/>
                  </a:cubicBezTo>
                  <a:cubicBezTo>
                    <a:pt x="13332" y="9644"/>
                    <a:pt x="11648" y="9982"/>
                    <a:pt x="10060" y="10488"/>
                  </a:cubicBezTo>
                  <a:cubicBezTo>
                    <a:pt x="8473" y="10995"/>
                    <a:pt x="6982" y="11669"/>
                    <a:pt x="5947" y="12007"/>
                  </a:cubicBezTo>
                  <a:cubicBezTo>
                    <a:pt x="4913" y="12345"/>
                    <a:pt x="4336" y="12345"/>
                    <a:pt x="4288" y="12176"/>
                  </a:cubicBezTo>
                  <a:cubicBezTo>
                    <a:pt x="4240" y="12007"/>
                    <a:pt x="4721" y="11669"/>
                    <a:pt x="5755" y="10826"/>
                  </a:cubicBezTo>
                  <a:cubicBezTo>
                    <a:pt x="6789" y="9982"/>
                    <a:pt x="8377" y="8632"/>
                    <a:pt x="10157" y="7619"/>
                  </a:cubicBezTo>
                  <a:cubicBezTo>
                    <a:pt x="11937" y="6607"/>
                    <a:pt x="13909" y="5932"/>
                    <a:pt x="15593" y="5426"/>
                  </a:cubicBezTo>
                  <a:cubicBezTo>
                    <a:pt x="17276" y="4919"/>
                    <a:pt x="18672" y="4582"/>
                    <a:pt x="19538" y="4582"/>
                  </a:cubicBezTo>
                  <a:cubicBezTo>
                    <a:pt x="20403" y="4582"/>
                    <a:pt x="20740" y="4919"/>
                    <a:pt x="20668" y="5426"/>
                  </a:cubicBezTo>
                  <a:cubicBezTo>
                    <a:pt x="20596" y="5932"/>
                    <a:pt x="20115" y="6607"/>
                    <a:pt x="19129" y="7282"/>
                  </a:cubicBezTo>
                  <a:cubicBezTo>
                    <a:pt x="18142" y="7957"/>
                    <a:pt x="16651" y="8632"/>
                    <a:pt x="14967" y="9307"/>
                  </a:cubicBezTo>
                  <a:cubicBezTo>
                    <a:pt x="13284" y="9982"/>
                    <a:pt x="11407" y="10657"/>
                    <a:pt x="9627" y="11501"/>
                  </a:cubicBezTo>
                  <a:cubicBezTo>
                    <a:pt x="7848" y="12345"/>
                    <a:pt x="6164" y="13357"/>
                    <a:pt x="5154" y="13863"/>
                  </a:cubicBezTo>
                  <a:cubicBezTo>
                    <a:pt x="4143" y="14370"/>
                    <a:pt x="3807" y="14370"/>
                    <a:pt x="3518" y="14538"/>
                  </a:cubicBezTo>
                  <a:cubicBezTo>
                    <a:pt x="3229" y="14707"/>
                    <a:pt x="2989" y="15045"/>
                    <a:pt x="3013" y="14876"/>
                  </a:cubicBezTo>
                  <a:cubicBezTo>
                    <a:pt x="3037" y="14707"/>
                    <a:pt x="3325" y="14032"/>
                    <a:pt x="4384" y="12851"/>
                  </a:cubicBezTo>
                  <a:cubicBezTo>
                    <a:pt x="5442" y="11669"/>
                    <a:pt x="7270" y="9982"/>
                    <a:pt x="9002" y="8632"/>
                  </a:cubicBezTo>
                  <a:cubicBezTo>
                    <a:pt x="10734" y="7282"/>
                    <a:pt x="12370" y="6270"/>
                    <a:pt x="14053" y="5763"/>
                  </a:cubicBezTo>
                  <a:cubicBezTo>
                    <a:pt x="15737" y="5257"/>
                    <a:pt x="17469" y="5257"/>
                    <a:pt x="18455" y="5426"/>
                  </a:cubicBezTo>
                  <a:cubicBezTo>
                    <a:pt x="19441" y="5594"/>
                    <a:pt x="19682" y="5932"/>
                    <a:pt x="19658" y="6607"/>
                  </a:cubicBezTo>
                  <a:cubicBezTo>
                    <a:pt x="19634" y="7282"/>
                    <a:pt x="19345" y="8295"/>
                    <a:pt x="18311" y="9476"/>
                  </a:cubicBezTo>
                  <a:cubicBezTo>
                    <a:pt x="17276" y="10657"/>
                    <a:pt x="15497" y="12007"/>
                    <a:pt x="13717" y="13020"/>
                  </a:cubicBezTo>
                  <a:cubicBezTo>
                    <a:pt x="11937" y="14032"/>
                    <a:pt x="10157" y="14707"/>
                    <a:pt x="8858" y="15213"/>
                  </a:cubicBezTo>
                  <a:cubicBezTo>
                    <a:pt x="7559" y="15719"/>
                    <a:pt x="6741" y="16057"/>
                    <a:pt x="6068" y="16226"/>
                  </a:cubicBezTo>
                  <a:cubicBezTo>
                    <a:pt x="5394" y="16395"/>
                    <a:pt x="4865" y="16395"/>
                    <a:pt x="4745" y="15888"/>
                  </a:cubicBezTo>
                  <a:cubicBezTo>
                    <a:pt x="4624" y="15382"/>
                    <a:pt x="4913" y="14370"/>
                    <a:pt x="5827" y="13188"/>
                  </a:cubicBezTo>
                  <a:cubicBezTo>
                    <a:pt x="6741" y="12007"/>
                    <a:pt x="8280" y="10657"/>
                    <a:pt x="10012" y="9476"/>
                  </a:cubicBezTo>
                  <a:cubicBezTo>
                    <a:pt x="11744" y="8295"/>
                    <a:pt x="13668" y="7282"/>
                    <a:pt x="15352" y="6776"/>
                  </a:cubicBezTo>
                  <a:cubicBezTo>
                    <a:pt x="17036" y="6270"/>
                    <a:pt x="18479" y="6270"/>
                    <a:pt x="19345" y="6270"/>
                  </a:cubicBezTo>
                  <a:cubicBezTo>
                    <a:pt x="20211" y="6270"/>
                    <a:pt x="20500" y="6270"/>
                    <a:pt x="20452" y="6607"/>
                  </a:cubicBezTo>
                  <a:cubicBezTo>
                    <a:pt x="20403" y="6944"/>
                    <a:pt x="20019" y="7619"/>
                    <a:pt x="19056" y="8632"/>
                  </a:cubicBezTo>
                  <a:cubicBezTo>
                    <a:pt x="18094" y="9644"/>
                    <a:pt x="16555" y="10995"/>
                    <a:pt x="15064" y="12007"/>
                  </a:cubicBezTo>
                  <a:cubicBezTo>
                    <a:pt x="13572" y="13020"/>
                    <a:pt x="12129" y="13694"/>
                    <a:pt x="11191" y="15213"/>
                  </a:cubicBezTo>
                  <a:cubicBezTo>
                    <a:pt x="10253" y="16732"/>
                    <a:pt x="9820" y="19094"/>
                    <a:pt x="9387" y="214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11167634" y="366546"/>
              <a:ext cx="815713" cy="104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256" fill="norm" stroke="1" extrusionOk="0">
                  <a:moveTo>
                    <a:pt x="0" y="16774"/>
                  </a:moveTo>
                  <a:cubicBezTo>
                    <a:pt x="1842" y="13750"/>
                    <a:pt x="3684" y="10726"/>
                    <a:pt x="5665" y="8350"/>
                  </a:cubicBezTo>
                  <a:cubicBezTo>
                    <a:pt x="7647" y="5974"/>
                    <a:pt x="9767" y="4246"/>
                    <a:pt x="11749" y="3166"/>
                  </a:cubicBezTo>
                  <a:cubicBezTo>
                    <a:pt x="13730" y="2086"/>
                    <a:pt x="15572" y="1654"/>
                    <a:pt x="17079" y="1222"/>
                  </a:cubicBezTo>
                  <a:cubicBezTo>
                    <a:pt x="18586" y="790"/>
                    <a:pt x="19758" y="358"/>
                    <a:pt x="20512" y="142"/>
                  </a:cubicBezTo>
                  <a:cubicBezTo>
                    <a:pt x="21265" y="-74"/>
                    <a:pt x="21600" y="-74"/>
                    <a:pt x="21488" y="358"/>
                  </a:cubicBezTo>
                  <a:cubicBezTo>
                    <a:pt x="21377" y="790"/>
                    <a:pt x="20819" y="1654"/>
                    <a:pt x="19591" y="2086"/>
                  </a:cubicBezTo>
                  <a:cubicBezTo>
                    <a:pt x="18363" y="2518"/>
                    <a:pt x="16465" y="2518"/>
                    <a:pt x="14540" y="3166"/>
                  </a:cubicBezTo>
                  <a:cubicBezTo>
                    <a:pt x="12614" y="3814"/>
                    <a:pt x="10660" y="5110"/>
                    <a:pt x="8874" y="6406"/>
                  </a:cubicBezTo>
                  <a:cubicBezTo>
                    <a:pt x="7088" y="7702"/>
                    <a:pt x="5470" y="8998"/>
                    <a:pt x="4409" y="10078"/>
                  </a:cubicBezTo>
                  <a:cubicBezTo>
                    <a:pt x="3349" y="11158"/>
                    <a:pt x="2847" y="12022"/>
                    <a:pt x="2763" y="12454"/>
                  </a:cubicBezTo>
                  <a:cubicBezTo>
                    <a:pt x="2679" y="12886"/>
                    <a:pt x="3014" y="12886"/>
                    <a:pt x="4130" y="11806"/>
                  </a:cubicBezTo>
                  <a:cubicBezTo>
                    <a:pt x="5247" y="10726"/>
                    <a:pt x="7144" y="8566"/>
                    <a:pt x="8930" y="6838"/>
                  </a:cubicBezTo>
                  <a:cubicBezTo>
                    <a:pt x="10716" y="5110"/>
                    <a:pt x="12391" y="3814"/>
                    <a:pt x="13367" y="2950"/>
                  </a:cubicBezTo>
                  <a:cubicBezTo>
                    <a:pt x="14344" y="2086"/>
                    <a:pt x="14623" y="1654"/>
                    <a:pt x="14930" y="1438"/>
                  </a:cubicBezTo>
                  <a:cubicBezTo>
                    <a:pt x="15237" y="1222"/>
                    <a:pt x="15572" y="1222"/>
                    <a:pt x="15544" y="1870"/>
                  </a:cubicBezTo>
                  <a:cubicBezTo>
                    <a:pt x="15516" y="2518"/>
                    <a:pt x="15126" y="3814"/>
                    <a:pt x="13981" y="5974"/>
                  </a:cubicBezTo>
                  <a:cubicBezTo>
                    <a:pt x="12837" y="8134"/>
                    <a:pt x="10940" y="11158"/>
                    <a:pt x="9126" y="13750"/>
                  </a:cubicBezTo>
                  <a:cubicBezTo>
                    <a:pt x="7312" y="16342"/>
                    <a:pt x="5581" y="18502"/>
                    <a:pt x="4465" y="19798"/>
                  </a:cubicBezTo>
                  <a:cubicBezTo>
                    <a:pt x="3349" y="21094"/>
                    <a:pt x="2847" y="21526"/>
                    <a:pt x="2791" y="21094"/>
                  </a:cubicBezTo>
                  <a:cubicBezTo>
                    <a:pt x="2735" y="20662"/>
                    <a:pt x="3126" y="19366"/>
                    <a:pt x="4298" y="17206"/>
                  </a:cubicBezTo>
                  <a:cubicBezTo>
                    <a:pt x="5470" y="15046"/>
                    <a:pt x="7423" y="12022"/>
                    <a:pt x="9488" y="9862"/>
                  </a:cubicBezTo>
                  <a:cubicBezTo>
                    <a:pt x="11553" y="7702"/>
                    <a:pt x="13730" y="6406"/>
                    <a:pt x="15488" y="5974"/>
                  </a:cubicBezTo>
                  <a:cubicBezTo>
                    <a:pt x="17247" y="5542"/>
                    <a:pt x="18586" y="5974"/>
                    <a:pt x="19926" y="6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5" name="Drawing"/>
          <p:cNvGrpSpPr/>
          <p:nvPr/>
        </p:nvGrpSpPr>
        <p:grpSpPr>
          <a:xfrm>
            <a:off x="1015999" y="1151366"/>
            <a:ext cx="11709370" cy="8337311"/>
            <a:chOff x="0" y="-38100"/>
            <a:chExt cx="11709368" cy="8337310"/>
          </a:xfrm>
        </p:grpSpPr>
        <p:sp>
          <p:nvSpPr>
            <p:cNvPr id="745" name="Line"/>
            <p:cNvSpPr/>
            <p:nvPr/>
          </p:nvSpPr>
          <p:spPr>
            <a:xfrm>
              <a:off x="1009649" y="411731"/>
              <a:ext cx="317501" cy="522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1265"/>
                  </a:moveTo>
                  <a:cubicBezTo>
                    <a:pt x="144" y="656"/>
                    <a:pt x="288" y="46"/>
                    <a:pt x="360" y="3"/>
                  </a:cubicBezTo>
                  <a:cubicBezTo>
                    <a:pt x="432" y="-41"/>
                    <a:pt x="432" y="482"/>
                    <a:pt x="576" y="2136"/>
                  </a:cubicBezTo>
                  <a:cubicBezTo>
                    <a:pt x="720" y="3791"/>
                    <a:pt x="1008" y="6578"/>
                    <a:pt x="1584" y="9453"/>
                  </a:cubicBezTo>
                  <a:cubicBezTo>
                    <a:pt x="2160" y="12327"/>
                    <a:pt x="3024" y="15288"/>
                    <a:pt x="3672" y="17204"/>
                  </a:cubicBezTo>
                  <a:cubicBezTo>
                    <a:pt x="4320" y="19120"/>
                    <a:pt x="4752" y="19991"/>
                    <a:pt x="5256" y="20601"/>
                  </a:cubicBezTo>
                  <a:cubicBezTo>
                    <a:pt x="5760" y="21211"/>
                    <a:pt x="6336" y="21559"/>
                    <a:pt x="6768" y="21515"/>
                  </a:cubicBezTo>
                  <a:cubicBezTo>
                    <a:pt x="7200" y="21472"/>
                    <a:pt x="7488" y="21036"/>
                    <a:pt x="7776" y="19904"/>
                  </a:cubicBezTo>
                  <a:cubicBezTo>
                    <a:pt x="8064" y="18772"/>
                    <a:pt x="8352" y="16943"/>
                    <a:pt x="8496" y="15811"/>
                  </a:cubicBezTo>
                  <a:cubicBezTo>
                    <a:pt x="8640" y="14678"/>
                    <a:pt x="8640" y="14243"/>
                    <a:pt x="8928" y="14243"/>
                  </a:cubicBezTo>
                  <a:cubicBezTo>
                    <a:pt x="9216" y="14243"/>
                    <a:pt x="9792" y="14678"/>
                    <a:pt x="10512" y="15593"/>
                  </a:cubicBezTo>
                  <a:cubicBezTo>
                    <a:pt x="11232" y="16507"/>
                    <a:pt x="12096" y="17901"/>
                    <a:pt x="12744" y="18772"/>
                  </a:cubicBezTo>
                  <a:cubicBezTo>
                    <a:pt x="13392" y="19643"/>
                    <a:pt x="13824" y="19991"/>
                    <a:pt x="14400" y="20253"/>
                  </a:cubicBezTo>
                  <a:cubicBezTo>
                    <a:pt x="14976" y="20514"/>
                    <a:pt x="15696" y="20688"/>
                    <a:pt x="16200" y="20470"/>
                  </a:cubicBezTo>
                  <a:cubicBezTo>
                    <a:pt x="16704" y="20253"/>
                    <a:pt x="16992" y="19643"/>
                    <a:pt x="17352" y="17944"/>
                  </a:cubicBezTo>
                  <a:cubicBezTo>
                    <a:pt x="17712" y="16246"/>
                    <a:pt x="18144" y="13459"/>
                    <a:pt x="18576" y="10933"/>
                  </a:cubicBezTo>
                  <a:cubicBezTo>
                    <a:pt x="19008" y="8407"/>
                    <a:pt x="19440" y="6143"/>
                    <a:pt x="19944" y="4749"/>
                  </a:cubicBezTo>
                  <a:cubicBezTo>
                    <a:pt x="20448" y="3356"/>
                    <a:pt x="21024" y="2833"/>
                    <a:pt x="21600" y="23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1372034" y="361194"/>
              <a:ext cx="291667" cy="492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68" fill="norm" stroke="1" extrusionOk="0">
                  <a:moveTo>
                    <a:pt x="7427" y="14559"/>
                  </a:moveTo>
                  <a:cubicBezTo>
                    <a:pt x="7427" y="14008"/>
                    <a:pt x="7427" y="13456"/>
                    <a:pt x="7194" y="12997"/>
                  </a:cubicBezTo>
                  <a:cubicBezTo>
                    <a:pt x="6961" y="12537"/>
                    <a:pt x="6495" y="12170"/>
                    <a:pt x="5640" y="12216"/>
                  </a:cubicBezTo>
                  <a:cubicBezTo>
                    <a:pt x="4786" y="12262"/>
                    <a:pt x="3542" y="12721"/>
                    <a:pt x="2455" y="14100"/>
                  </a:cubicBezTo>
                  <a:cubicBezTo>
                    <a:pt x="1367" y="15479"/>
                    <a:pt x="435" y="17776"/>
                    <a:pt x="124" y="19155"/>
                  </a:cubicBezTo>
                  <a:cubicBezTo>
                    <a:pt x="-187" y="20534"/>
                    <a:pt x="124" y="20993"/>
                    <a:pt x="668" y="21223"/>
                  </a:cubicBezTo>
                  <a:cubicBezTo>
                    <a:pt x="1212" y="21453"/>
                    <a:pt x="1989" y="21453"/>
                    <a:pt x="2921" y="20902"/>
                  </a:cubicBezTo>
                  <a:cubicBezTo>
                    <a:pt x="3853" y="20350"/>
                    <a:pt x="4941" y="19247"/>
                    <a:pt x="5563" y="18696"/>
                  </a:cubicBezTo>
                  <a:cubicBezTo>
                    <a:pt x="6184" y="18144"/>
                    <a:pt x="6340" y="18144"/>
                    <a:pt x="6495" y="18374"/>
                  </a:cubicBezTo>
                  <a:cubicBezTo>
                    <a:pt x="6650" y="18604"/>
                    <a:pt x="6806" y="19063"/>
                    <a:pt x="7272" y="19431"/>
                  </a:cubicBezTo>
                  <a:cubicBezTo>
                    <a:pt x="7738" y="19799"/>
                    <a:pt x="8515" y="20074"/>
                    <a:pt x="9214" y="20028"/>
                  </a:cubicBezTo>
                  <a:cubicBezTo>
                    <a:pt x="9914" y="19982"/>
                    <a:pt x="10535" y="19615"/>
                    <a:pt x="11623" y="18006"/>
                  </a:cubicBezTo>
                  <a:cubicBezTo>
                    <a:pt x="12711" y="16398"/>
                    <a:pt x="14265" y="13548"/>
                    <a:pt x="15430" y="10883"/>
                  </a:cubicBezTo>
                  <a:cubicBezTo>
                    <a:pt x="16596" y="8217"/>
                    <a:pt x="17373" y="5736"/>
                    <a:pt x="17839" y="4265"/>
                  </a:cubicBezTo>
                  <a:cubicBezTo>
                    <a:pt x="18305" y="2794"/>
                    <a:pt x="18460" y="2335"/>
                    <a:pt x="18538" y="1691"/>
                  </a:cubicBezTo>
                  <a:cubicBezTo>
                    <a:pt x="18616" y="1048"/>
                    <a:pt x="18616" y="221"/>
                    <a:pt x="18616" y="37"/>
                  </a:cubicBezTo>
                  <a:cubicBezTo>
                    <a:pt x="18616" y="-147"/>
                    <a:pt x="18616" y="313"/>
                    <a:pt x="18460" y="2289"/>
                  </a:cubicBezTo>
                  <a:cubicBezTo>
                    <a:pt x="18305" y="4265"/>
                    <a:pt x="17994" y="7758"/>
                    <a:pt x="17917" y="10469"/>
                  </a:cubicBezTo>
                  <a:cubicBezTo>
                    <a:pt x="17839" y="13181"/>
                    <a:pt x="17994" y="15111"/>
                    <a:pt x="18227" y="16352"/>
                  </a:cubicBezTo>
                  <a:cubicBezTo>
                    <a:pt x="18460" y="17593"/>
                    <a:pt x="18771" y="18144"/>
                    <a:pt x="19315" y="18420"/>
                  </a:cubicBezTo>
                  <a:cubicBezTo>
                    <a:pt x="19859" y="18696"/>
                    <a:pt x="20636" y="18696"/>
                    <a:pt x="21413" y="186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1741121" y="315223"/>
              <a:ext cx="163879" cy="537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26" fill="norm" stroke="1" extrusionOk="0">
                  <a:moveTo>
                    <a:pt x="13132" y="15004"/>
                  </a:moveTo>
                  <a:cubicBezTo>
                    <a:pt x="12302" y="14665"/>
                    <a:pt x="11471" y="14326"/>
                    <a:pt x="10363" y="14114"/>
                  </a:cubicBezTo>
                  <a:cubicBezTo>
                    <a:pt x="9255" y="13902"/>
                    <a:pt x="7871" y="13818"/>
                    <a:pt x="6071" y="14538"/>
                  </a:cubicBezTo>
                  <a:cubicBezTo>
                    <a:pt x="4271" y="15258"/>
                    <a:pt x="2055" y="16782"/>
                    <a:pt x="948" y="17968"/>
                  </a:cubicBezTo>
                  <a:cubicBezTo>
                    <a:pt x="-160" y="19154"/>
                    <a:pt x="-160" y="20001"/>
                    <a:pt x="255" y="20594"/>
                  </a:cubicBezTo>
                  <a:cubicBezTo>
                    <a:pt x="671" y="21187"/>
                    <a:pt x="1502" y="21526"/>
                    <a:pt x="2471" y="21526"/>
                  </a:cubicBezTo>
                  <a:cubicBezTo>
                    <a:pt x="3440" y="21526"/>
                    <a:pt x="4548" y="21187"/>
                    <a:pt x="6209" y="20128"/>
                  </a:cubicBezTo>
                  <a:cubicBezTo>
                    <a:pt x="7871" y="19070"/>
                    <a:pt x="10086" y="17291"/>
                    <a:pt x="11609" y="14961"/>
                  </a:cubicBezTo>
                  <a:cubicBezTo>
                    <a:pt x="13132" y="12632"/>
                    <a:pt x="13963" y="9752"/>
                    <a:pt x="14378" y="7295"/>
                  </a:cubicBezTo>
                  <a:cubicBezTo>
                    <a:pt x="14794" y="4839"/>
                    <a:pt x="14794" y="2806"/>
                    <a:pt x="14655" y="1578"/>
                  </a:cubicBezTo>
                  <a:cubicBezTo>
                    <a:pt x="14517" y="350"/>
                    <a:pt x="14240" y="-74"/>
                    <a:pt x="13686" y="11"/>
                  </a:cubicBezTo>
                  <a:cubicBezTo>
                    <a:pt x="13132" y="95"/>
                    <a:pt x="12302" y="688"/>
                    <a:pt x="11609" y="2510"/>
                  </a:cubicBezTo>
                  <a:cubicBezTo>
                    <a:pt x="10917" y="4331"/>
                    <a:pt x="10363" y="7380"/>
                    <a:pt x="10778" y="9921"/>
                  </a:cubicBezTo>
                  <a:cubicBezTo>
                    <a:pt x="11194" y="12462"/>
                    <a:pt x="12578" y="14495"/>
                    <a:pt x="13825" y="15724"/>
                  </a:cubicBezTo>
                  <a:cubicBezTo>
                    <a:pt x="15071" y="16952"/>
                    <a:pt x="16178" y="17375"/>
                    <a:pt x="17425" y="17502"/>
                  </a:cubicBezTo>
                  <a:cubicBezTo>
                    <a:pt x="18671" y="17630"/>
                    <a:pt x="20055" y="17460"/>
                    <a:pt x="21440" y="17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1961435" y="590242"/>
              <a:ext cx="102215" cy="225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2" h="21346" fill="norm" stroke="1" extrusionOk="0">
                  <a:moveTo>
                    <a:pt x="10308" y="2239"/>
                  </a:moveTo>
                  <a:cubicBezTo>
                    <a:pt x="8614" y="1239"/>
                    <a:pt x="6920" y="239"/>
                    <a:pt x="5225" y="39"/>
                  </a:cubicBezTo>
                  <a:cubicBezTo>
                    <a:pt x="3531" y="-161"/>
                    <a:pt x="1837" y="439"/>
                    <a:pt x="778" y="1339"/>
                  </a:cubicBezTo>
                  <a:cubicBezTo>
                    <a:pt x="-280" y="2239"/>
                    <a:pt x="-704" y="3439"/>
                    <a:pt x="2472" y="6139"/>
                  </a:cubicBezTo>
                  <a:cubicBezTo>
                    <a:pt x="5649" y="8839"/>
                    <a:pt x="12425" y="13039"/>
                    <a:pt x="16237" y="15639"/>
                  </a:cubicBezTo>
                  <a:cubicBezTo>
                    <a:pt x="20049" y="18239"/>
                    <a:pt x="20896" y="19239"/>
                    <a:pt x="20261" y="19939"/>
                  </a:cubicBezTo>
                  <a:cubicBezTo>
                    <a:pt x="19625" y="20639"/>
                    <a:pt x="17508" y="21039"/>
                    <a:pt x="15390" y="21239"/>
                  </a:cubicBezTo>
                  <a:cubicBezTo>
                    <a:pt x="13272" y="21439"/>
                    <a:pt x="11155" y="21439"/>
                    <a:pt x="8614" y="20539"/>
                  </a:cubicBezTo>
                  <a:cubicBezTo>
                    <a:pt x="6072" y="19639"/>
                    <a:pt x="3108" y="17839"/>
                    <a:pt x="143" y="16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1991222" y="372633"/>
              <a:ext cx="21729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2160"/>
                    <a:pt x="4448" y="4320"/>
                    <a:pt x="1502" y="7920"/>
                  </a:cubicBezTo>
                  <a:cubicBezTo>
                    <a:pt x="-1443" y="11520"/>
                    <a:pt x="521" y="16560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2547076" y="422304"/>
              <a:ext cx="94525" cy="459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06" fill="norm" stroke="1" extrusionOk="0">
                  <a:moveTo>
                    <a:pt x="15675" y="1236"/>
                  </a:moveTo>
                  <a:cubicBezTo>
                    <a:pt x="15675" y="644"/>
                    <a:pt x="15675" y="53"/>
                    <a:pt x="15435" y="3"/>
                  </a:cubicBezTo>
                  <a:cubicBezTo>
                    <a:pt x="15195" y="-46"/>
                    <a:pt x="14715" y="447"/>
                    <a:pt x="13035" y="2321"/>
                  </a:cubicBezTo>
                  <a:cubicBezTo>
                    <a:pt x="11355" y="4195"/>
                    <a:pt x="8475" y="7450"/>
                    <a:pt x="6075" y="10310"/>
                  </a:cubicBezTo>
                  <a:cubicBezTo>
                    <a:pt x="3675" y="13170"/>
                    <a:pt x="1755" y="15636"/>
                    <a:pt x="795" y="17165"/>
                  </a:cubicBezTo>
                  <a:cubicBezTo>
                    <a:pt x="-165" y="18694"/>
                    <a:pt x="-165" y="19286"/>
                    <a:pt x="315" y="19828"/>
                  </a:cubicBezTo>
                  <a:cubicBezTo>
                    <a:pt x="795" y="20370"/>
                    <a:pt x="1755" y="20864"/>
                    <a:pt x="3435" y="21159"/>
                  </a:cubicBezTo>
                  <a:cubicBezTo>
                    <a:pt x="5115" y="21455"/>
                    <a:pt x="7515" y="21554"/>
                    <a:pt x="10635" y="21061"/>
                  </a:cubicBezTo>
                  <a:cubicBezTo>
                    <a:pt x="13755" y="20568"/>
                    <a:pt x="17595" y="19483"/>
                    <a:pt x="19515" y="18546"/>
                  </a:cubicBezTo>
                  <a:cubicBezTo>
                    <a:pt x="21435" y="17609"/>
                    <a:pt x="21435" y="16820"/>
                    <a:pt x="21435" y="16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2489200" y="626633"/>
              <a:ext cx="1841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28" y="15300"/>
                    <a:pt x="6455" y="9000"/>
                    <a:pt x="10055" y="5400"/>
                  </a:cubicBezTo>
                  <a:cubicBezTo>
                    <a:pt x="13655" y="1800"/>
                    <a:pt x="17628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2679700" y="618204"/>
              <a:ext cx="228600" cy="177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6" fill="norm" stroke="1" extrusionOk="0">
                  <a:moveTo>
                    <a:pt x="0" y="8535"/>
                  </a:moveTo>
                  <a:cubicBezTo>
                    <a:pt x="600" y="9539"/>
                    <a:pt x="1200" y="10544"/>
                    <a:pt x="1900" y="10670"/>
                  </a:cubicBezTo>
                  <a:cubicBezTo>
                    <a:pt x="2600" y="10795"/>
                    <a:pt x="3400" y="10042"/>
                    <a:pt x="4600" y="8660"/>
                  </a:cubicBezTo>
                  <a:cubicBezTo>
                    <a:pt x="5800" y="7279"/>
                    <a:pt x="7400" y="5270"/>
                    <a:pt x="8300" y="3637"/>
                  </a:cubicBezTo>
                  <a:cubicBezTo>
                    <a:pt x="9200" y="2004"/>
                    <a:pt x="9400" y="749"/>
                    <a:pt x="9000" y="246"/>
                  </a:cubicBezTo>
                  <a:cubicBezTo>
                    <a:pt x="8600" y="-256"/>
                    <a:pt x="7600" y="-5"/>
                    <a:pt x="6400" y="1125"/>
                  </a:cubicBezTo>
                  <a:cubicBezTo>
                    <a:pt x="5200" y="2256"/>
                    <a:pt x="3800" y="4265"/>
                    <a:pt x="2900" y="6902"/>
                  </a:cubicBezTo>
                  <a:cubicBezTo>
                    <a:pt x="2000" y="9539"/>
                    <a:pt x="1600" y="12804"/>
                    <a:pt x="2100" y="15316"/>
                  </a:cubicBezTo>
                  <a:cubicBezTo>
                    <a:pt x="2600" y="17828"/>
                    <a:pt x="4000" y="19586"/>
                    <a:pt x="6400" y="20465"/>
                  </a:cubicBezTo>
                  <a:cubicBezTo>
                    <a:pt x="8800" y="21344"/>
                    <a:pt x="12200" y="21344"/>
                    <a:pt x="14900" y="20214"/>
                  </a:cubicBezTo>
                  <a:cubicBezTo>
                    <a:pt x="17600" y="19084"/>
                    <a:pt x="19600" y="16823"/>
                    <a:pt x="21600" y="14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2882900" y="596585"/>
              <a:ext cx="111836" cy="216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068" fill="norm" stroke="1" extrusionOk="0">
                  <a:moveTo>
                    <a:pt x="20400" y="1069"/>
                  </a:moveTo>
                  <a:cubicBezTo>
                    <a:pt x="18800" y="452"/>
                    <a:pt x="17200" y="-165"/>
                    <a:pt x="14200" y="41"/>
                  </a:cubicBezTo>
                  <a:cubicBezTo>
                    <a:pt x="11200" y="246"/>
                    <a:pt x="6800" y="1275"/>
                    <a:pt x="6400" y="3435"/>
                  </a:cubicBezTo>
                  <a:cubicBezTo>
                    <a:pt x="6000" y="5595"/>
                    <a:pt x="9600" y="8886"/>
                    <a:pt x="12800" y="11355"/>
                  </a:cubicBezTo>
                  <a:cubicBezTo>
                    <a:pt x="16000" y="13824"/>
                    <a:pt x="18800" y="15469"/>
                    <a:pt x="20200" y="16806"/>
                  </a:cubicBezTo>
                  <a:cubicBezTo>
                    <a:pt x="21600" y="18144"/>
                    <a:pt x="21600" y="19172"/>
                    <a:pt x="19000" y="19995"/>
                  </a:cubicBezTo>
                  <a:cubicBezTo>
                    <a:pt x="16400" y="20818"/>
                    <a:pt x="11200" y="21435"/>
                    <a:pt x="7800" y="20818"/>
                  </a:cubicBezTo>
                  <a:cubicBezTo>
                    <a:pt x="4400" y="20201"/>
                    <a:pt x="2800" y="18349"/>
                    <a:pt x="1800" y="17115"/>
                  </a:cubicBezTo>
                  <a:cubicBezTo>
                    <a:pt x="800" y="15881"/>
                    <a:pt x="400" y="15264"/>
                    <a:pt x="0" y="146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3114415" y="410733"/>
              <a:ext cx="54236" cy="402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83" fill="norm" stroke="1" extrusionOk="0">
                  <a:moveTo>
                    <a:pt x="8825" y="0"/>
                  </a:moveTo>
                  <a:cubicBezTo>
                    <a:pt x="7164" y="3732"/>
                    <a:pt x="5502" y="7464"/>
                    <a:pt x="3841" y="10800"/>
                  </a:cubicBezTo>
                  <a:cubicBezTo>
                    <a:pt x="2179" y="14136"/>
                    <a:pt x="518" y="17076"/>
                    <a:pt x="102" y="18829"/>
                  </a:cubicBezTo>
                  <a:cubicBezTo>
                    <a:pt x="-313" y="20582"/>
                    <a:pt x="518" y="21148"/>
                    <a:pt x="3010" y="21374"/>
                  </a:cubicBezTo>
                  <a:cubicBezTo>
                    <a:pt x="5502" y="21600"/>
                    <a:pt x="9656" y="21487"/>
                    <a:pt x="12979" y="20921"/>
                  </a:cubicBezTo>
                  <a:cubicBezTo>
                    <a:pt x="16302" y="20356"/>
                    <a:pt x="18795" y="19338"/>
                    <a:pt x="21287" y="18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3060700" y="544083"/>
              <a:ext cx="2540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600"/>
                    <a:pt x="0" y="17600"/>
                    <a:pt x="450" y="16200"/>
                  </a:cubicBezTo>
                  <a:cubicBezTo>
                    <a:pt x="900" y="14800"/>
                    <a:pt x="1800" y="14000"/>
                    <a:pt x="5400" y="11400"/>
                  </a:cubicBezTo>
                  <a:cubicBezTo>
                    <a:pt x="9000" y="8800"/>
                    <a:pt x="15300" y="4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4108450" y="248548"/>
              <a:ext cx="158750" cy="501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21600" y="1502"/>
                  </a:moveTo>
                  <a:cubicBezTo>
                    <a:pt x="21024" y="1051"/>
                    <a:pt x="20448" y="599"/>
                    <a:pt x="19440" y="328"/>
                  </a:cubicBezTo>
                  <a:cubicBezTo>
                    <a:pt x="18432" y="56"/>
                    <a:pt x="16992" y="-34"/>
                    <a:pt x="15552" y="11"/>
                  </a:cubicBezTo>
                  <a:cubicBezTo>
                    <a:pt x="14112" y="56"/>
                    <a:pt x="12672" y="237"/>
                    <a:pt x="11376" y="915"/>
                  </a:cubicBezTo>
                  <a:cubicBezTo>
                    <a:pt x="10080" y="1593"/>
                    <a:pt x="8928" y="2768"/>
                    <a:pt x="8064" y="5208"/>
                  </a:cubicBezTo>
                  <a:cubicBezTo>
                    <a:pt x="7200" y="7648"/>
                    <a:pt x="6624" y="11353"/>
                    <a:pt x="6624" y="13974"/>
                  </a:cubicBezTo>
                  <a:cubicBezTo>
                    <a:pt x="6624" y="16595"/>
                    <a:pt x="7200" y="18132"/>
                    <a:pt x="7488" y="19261"/>
                  </a:cubicBezTo>
                  <a:cubicBezTo>
                    <a:pt x="7776" y="20391"/>
                    <a:pt x="7776" y="21114"/>
                    <a:pt x="7200" y="21340"/>
                  </a:cubicBezTo>
                  <a:cubicBezTo>
                    <a:pt x="6624" y="21566"/>
                    <a:pt x="5472" y="21295"/>
                    <a:pt x="4176" y="20843"/>
                  </a:cubicBezTo>
                  <a:cubicBezTo>
                    <a:pt x="2880" y="20391"/>
                    <a:pt x="1440" y="19758"/>
                    <a:pt x="0" y="191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4072051" y="499633"/>
              <a:ext cx="468199" cy="21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80" fill="norm" stroke="1" extrusionOk="0">
                  <a:moveTo>
                    <a:pt x="506" y="16357"/>
                  </a:moveTo>
                  <a:cubicBezTo>
                    <a:pt x="214" y="15309"/>
                    <a:pt x="-78" y="14260"/>
                    <a:pt x="19" y="13421"/>
                  </a:cubicBezTo>
                  <a:cubicBezTo>
                    <a:pt x="117" y="12583"/>
                    <a:pt x="603" y="11953"/>
                    <a:pt x="2063" y="11115"/>
                  </a:cubicBezTo>
                  <a:cubicBezTo>
                    <a:pt x="3522" y="10276"/>
                    <a:pt x="5954" y="9227"/>
                    <a:pt x="7463" y="8598"/>
                  </a:cubicBezTo>
                  <a:cubicBezTo>
                    <a:pt x="8971" y="7969"/>
                    <a:pt x="9554" y="7759"/>
                    <a:pt x="10090" y="7025"/>
                  </a:cubicBezTo>
                  <a:cubicBezTo>
                    <a:pt x="10625" y="6291"/>
                    <a:pt x="11111" y="5033"/>
                    <a:pt x="11111" y="4404"/>
                  </a:cubicBezTo>
                  <a:cubicBezTo>
                    <a:pt x="11111" y="3775"/>
                    <a:pt x="10625" y="3775"/>
                    <a:pt x="10187" y="4194"/>
                  </a:cubicBezTo>
                  <a:cubicBezTo>
                    <a:pt x="9749" y="4614"/>
                    <a:pt x="9360" y="5452"/>
                    <a:pt x="9019" y="7130"/>
                  </a:cubicBezTo>
                  <a:cubicBezTo>
                    <a:pt x="8679" y="8808"/>
                    <a:pt x="8387" y="11324"/>
                    <a:pt x="8338" y="13212"/>
                  </a:cubicBezTo>
                  <a:cubicBezTo>
                    <a:pt x="8290" y="15099"/>
                    <a:pt x="8484" y="16357"/>
                    <a:pt x="8873" y="17196"/>
                  </a:cubicBezTo>
                  <a:cubicBezTo>
                    <a:pt x="9263" y="18035"/>
                    <a:pt x="9846" y="18454"/>
                    <a:pt x="10381" y="18664"/>
                  </a:cubicBezTo>
                  <a:cubicBezTo>
                    <a:pt x="10917" y="18874"/>
                    <a:pt x="11403" y="18874"/>
                    <a:pt x="11792" y="17616"/>
                  </a:cubicBezTo>
                  <a:cubicBezTo>
                    <a:pt x="12181" y="16357"/>
                    <a:pt x="12473" y="13841"/>
                    <a:pt x="12473" y="11744"/>
                  </a:cubicBezTo>
                  <a:cubicBezTo>
                    <a:pt x="12473" y="9647"/>
                    <a:pt x="12181" y="7969"/>
                    <a:pt x="11938" y="6606"/>
                  </a:cubicBezTo>
                  <a:cubicBezTo>
                    <a:pt x="11695" y="5243"/>
                    <a:pt x="11500" y="4194"/>
                    <a:pt x="11646" y="3775"/>
                  </a:cubicBezTo>
                  <a:cubicBezTo>
                    <a:pt x="11792" y="3355"/>
                    <a:pt x="12279" y="3565"/>
                    <a:pt x="13057" y="5033"/>
                  </a:cubicBezTo>
                  <a:cubicBezTo>
                    <a:pt x="13836" y="6501"/>
                    <a:pt x="14906" y="9227"/>
                    <a:pt x="15684" y="11744"/>
                  </a:cubicBezTo>
                  <a:cubicBezTo>
                    <a:pt x="16463" y="14260"/>
                    <a:pt x="16949" y="16567"/>
                    <a:pt x="17192" y="18245"/>
                  </a:cubicBezTo>
                  <a:cubicBezTo>
                    <a:pt x="17436" y="19922"/>
                    <a:pt x="17436" y="20971"/>
                    <a:pt x="17192" y="21285"/>
                  </a:cubicBezTo>
                  <a:cubicBezTo>
                    <a:pt x="16949" y="21600"/>
                    <a:pt x="16463" y="21181"/>
                    <a:pt x="16073" y="19293"/>
                  </a:cubicBezTo>
                  <a:cubicBezTo>
                    <a:pt x="15684" y="17406"/>
                    <a:pt x="15392" y="14050"/>
                    <a:pt x="16317" y="10590"/>
                  </a:cubicBezTo>
                  <a:cubicBezTo>
                    <a:pt x="17241" y="7130"/>
                    <a:pt x="19381" y="3565"/>
                    <a:pt x="2152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5147411" y="309112"/>
              <a:ext cx="243740" cy="398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16" fill="norm" stroke="1" extrusionOk="0">
                  <a:moveTo>
                    <a:pt x="4683" y="3411"/>
                  </a:moveTo>
                  <a:cubicBezTo>
                    <a:pt x="4497" y="2843"/>
                    <a:pt x="4311" y="2274"/>
                    <a:pt x="4590" y="1763"/>
                  </a:cubicBezTo>
                  <a:cubicBezTo>
                    <a:pt x="4870" y="1251"/>
                    <a:pt x="5614" y="796"/>
                    <a:pt x="7383" y="455"/>
                  </a:cubicBezTo>
                  <a:cubicBezTo>
                    <a:pt x="9152" y="114"/>
                    <a:pt x="11945" y="-113"/>
                    <a:pt x="13714" y="58"/>
                  </a:cubicBezTo>
                  <a:cubicBezTo>
                    <a:pt x="15483" y="228"/>
                    <a:pt x="16228" y="796"/>
                    <a:pt x="16601" y="2104"/>
                  </a:cubicBezTo>
                  <a:cubicBezTo>
                    <a:pt x="16973" y="3411"/>
                    <a:pt x="16973" y="5458"/>
                    <a:pt x="15297" y="7959"/>
                  </a:cubicBezTo>
                  <a:cubicBezTo>
                    <a:pt x="13621" y="10460"/>
                    <a:pt x="10270" y="13415"/>
                    <a:pt x="7663" y="15462"/>
                  </a:cubicBezTo>
                  <a:cubicBezTo>
                    <a:pt x="5056" y="17508"/>
                    <a:pt x="3194" y="18645"/>
                    <a:pt x="1890" y="19498"/>
                  </a:cubicBezTo>
                  <a:cubicBezTo>
                    <a:pt x="587" y="20350"/>
                    <a:pt x="-158" y="20919"/>
                    <a:pt x="28" y="21203"/>
                  </a:cubicBezTo>
                  <a:cubicBezTo>
                    <a:pt x="214" y="21487"/>
                    <a:pt x="1332" y="21487"/>
                    <a:pt x="4497" y="21203"/>
                  </a:cubicBezTo>
                  <a:cubicBezTo>
                    <a:pt x="7663" y="20919"/>
                    <a:pt x="12876" y="20350"/>
                    <a:pt x="16042" y="20009"/>
                  </a:cubicBezTo>
                  <a:cubicBezTo>
                    <a:pt x="19208" y="19668"/>
                    <a:pt x="20325" y="19554"/>
                    <a:pt x="21442" y="19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6350000" y="302783"/>
              <a:ext cx="21728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4345"/>
                    <a:pt x="21600" y="8690"/>
                    <a:pt x="18655" y="12290"/>
                  </a:cubicBezTo>
                  <a:cubicBezTo>
                    <a:pt x="15709" y="15890"/>
                    <a:pt x="7855" y="187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6172200" y="677433"/>
              <a:ext cx="298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96" y="18000"/>
                    <a:pt x="9191" y="14400"/>
                    <a:pt x="12791" y="10800"/>
                  </a:cubicBezTo>
                  <a:cubicBezTo>
                    <a:pt x="16391" y="7200"/>
                    <a:pt x="18996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6991350" y="393975"/>
              <a:ext cx="137885" cy="51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505" fill="norm" stroke="1" extrusionOk="0">
                  <a:moveTo>
                    <a:pt x="4909" y="7544"/>
                  </a:moveTo>
                  <a:cubicBezTo>
                    <a:pt x="3927" y="9915"/>
                    <a:pt x="2945" y="12285"/>
                    <a:pt x="2127" y="14349"/>
                  </a:cubicBezTo>
                  <a:cubicBezTo>
                    <a:pt x="1309" y="16412"/>
                    <a:pt x="655" y="18168"/>
                    <a:pt x="327" y="19442"/>
                  </a:cubicBezTo>
                  <a:cubicBezTo>
                    <a:pt x="0" y="20715"/>
                    <a:pt x="0" y="21505"/>
                    <a:pt x="0" y="21505"/>
                  </a:cubicBezTo>
                  <a:cubicBezTo>
                    <a:pt x="0" y="21505"/>
                    <a:pt x="0" y="20715"/>
                    <a:pt x="327" y="18827"/>
                  </a:cubicBezTo>
                  <a:cubicBezTo>
                    <a:pt x="655" y="16939"/>
                    <a:pt x="1309" y="13954"/>
                    <a:pt x="2618" y="10925"/>
                  </a:cubicBezTo>
                  <a:cubicBezTo>
                    <a:pt x="3927" y="7895"/>
                    <a:pt x="5891" y="4822"/>
                    <a:pt x="7364" y="2978"/>
                  </a:cubicBezTo>
                  <a:cubicBezTo>
                    <a:pt x="8836" y="1134"/>
                    <a:pt x="9818" y="520"/>
                    <a:pt x="11291" y="212"/>
                  </a:cubicBezTo>
                  <a:cubicBezTo>
                    <a:pt x="12764" y="-95"/>
                    <a:pt x="14727" y="-95"/>
                    <a:pt x="16527" y="388"/>
                  </a:cubicBezTo>
                  <a:cubicBezTo>
                    <a:pt x="18327" y="871"/>
                    <a:pt x="19964" y="1837"/>
                    <a:pt x="20782" y="2846"/>
                  </a:cubicBezTo>
                  <a:cubicBezTo>
                    <a:pt x="21600" y="3856"/>
                    <a:pt x="21600" y="4910"/>
                    <a:pt x="19964" y="5788"/>
                  </a:cubicBezTo>
                  <a:cubicBezTo>
                    <a:pt x="18327" y="6666"/>
                    <a:pt x="15055" y="7368"/>
                    <a:pt x="12436" y="7676"/>
                  </a:cubicBezTo>
                  <a:cubicBezTo>
                    <a:pt x="9818" y="7983"/>
                    <a:pt x="7855" y="7895"/>
                    <a:pt x="7691" y="7676"/>
                  </a:cubicBezTo>
                  <a:cubicBezTo>
                    <a:pt x="7527" y="7456"/>
                    <a:pt x="9164" y="7105"/>
                    <a:pt x="10800" y="67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7202487" y="457300"/>
              <a:ext cx="88776" cy="142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9" h="21450" fill="norm" stroke="1" extrusionOk="0">
                  <a:moveTo>
                    <a:pt x="15832" y="1588"/>
                  </a:moveTo>
                  <a:cubicBezTo>
                    <a:pt x="13377" y="1588"/>
                    <a:pt x="10923" y="1588"/>
                    <a:pt x="8223" y="3176"/>
                  </a:cubicBezTo>
                  <a:cubicBezTo>
                    <a:pt x="5523" y="4765"/>
                    <a:pt x="2577" y="7941"/>
                    <a:pt x="1105" y="10482"/>
                  </a:cubicBezTo>
                  <a:cubicBezTo>
                    <a:pt x="-368" y="13024"/>
                    <a:pt x="-368" y="14929"/>
                    <a:pt x="1105" y="16994"/>
                  </a:cubicBezTo>
                  <a:cubicBezTo>
                    <a:pt x="2577" y="19059"/>
                    <a:pt x="5523" y="21282"/>
                    <a:pt x="9205" y="21441"/>
                  </a:cubicBezTo>
                  <a:cubicBezTo>
                    <a:pt x="12887" y="21600"/>
                    <a:pt x="17305" y="19694"/>
                    <a:pt x="19268" y="16200"/>
                  </a:cubicBezTo>
                  <a:cubicBezTo>
                    <a:pt x="21232" y="12706"/>
                    <a:pt x="20741" y="7624"/>
                    <a:pt x="19514" y="4447"/>
                  </a:cubicBezTo>
                  <a:cubicBezTo>
                    <a:pt x="18287" y="1271"/>
                    <a:pt x="16323" y="0"/>
                    <a:pt x="14605" y="0"/>
                  </a:cubicBezTo>
                  <a:cubicBezTo>
                    <a:pt x="12887" y="0"/>
                    <a:pt x="11414" y="1271"/>
                    <a:pt x="10677" y="2224"/>
                  </a:cubicBezTo>
                  <a:cubicBezTo>
                    <a:pt x="9941" y="3176"/>
                    <a:pt x="9941" y="3812"/>
                    <a:pt x="9941" y="4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7321913" y="409517"/>
              <a:ext cx="143571" cy="461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291" fill="norm" stroke="1" extrusionOk="0">
                  <a:moveTo>
                    <a:pt x="5663" y="3574"/>
                  </a:moveTo>
                  <a:cubicBezTo>
                    <a:pt x="4710" y="7191"/>
                    <a:pt x="3757" y="10807"/>
                    <a:pt x="3121" y="13250"/>
                  </a:cubicBezTo>
                  <a:cubicBezTo>
                    <a:pt x="2486" y="15694"/>
                    <a:pt x="2169" y="16964"/>
                    <a:pt x="1692" y="18235"/>
                  </a:cubicBezTo>
                  <a:cubicBezTo>
                    <a:pt x="1216" y="19506"/>
                    <a:pt x="580" y="20776"/>
                    <a:pt x="263" y="21167"/>
                  </a:cubicBezTo>
                  <a:cubicBezTo>
                    <a:pt x="-55" y="21558"/>
                    <a:pt x="-55" y="21069"/>
                    <a:pt x="104" y="19017"/>
                  </a:cubicBezTo>
                  <a:cubicBezTo>
                    <a:pt x="263" y="16964"/>
                    <a:pt x="580" y="13348"/>
                    <a:pt x="1692" y="10367"/>
                  </a:cubicBezTo>
                  <a:cubicBezTo>
                    <a:pt x="2804" y="7386"/>
                    <a:pt x="4710" y="5040"/>
                    <a:pt x="6139" y="3477"/>
                  </a:cubicBezTo>
                  <a:cubicBezTo>
                    <a:pt x="7569" y="1913"/>
                    <a:pt x="8521" y="1131"/>
                    <a:pt x="9792" y="642"/>
                  </a:cubicBezTo>
                  <a:cubicBezTo>
                    <a:pt x="11063" y="153"/>
                    <a:pt x="12651" y="-42"/>
                    <a:pt x="14239" y="7"/>
                  </a:cubicBezTo>
                  <a:cubicBezTo>
                    <a:pt x="15827" y="56"/>
                    <a:pt x="17416" y="349"/>
                    <a:pt x="18845" y="984"/>
                  </a:cubicBezTo>
                  <a:cubicBezTo>
                    <a:pt x="20274" y="1620"/>
                    <a:pt x="21545" y="2597"/>
                    <a:pt x="21545" y="3721"/>
                  </a:cubicBezTo>
                  <a:cubicBezTo>
                    <a:pt x="21545" y="4845"/>
                    <a:pt x="20274" y="6115"/>
                    <a:pt x="17574" y="6946"/>
                  </a:cubicBezTo>
                  <a:cubicBezTo>
                    <a:pt x="14874" y="7777"/>
                    <a:pt x="10745" y="8168"/>
                    <a:pt x="7886" y="8363"/>
                  </a:cubicBezTo>
                  <a:cubicBezTo>
                    <a:pt x="5027" y="8559"/>
                    <a:pt x="3439" y="8559"/>
                    <a:pt x="2486" y="8363"/>
                  </a:cubicBezTo>
                  <a:cubicBezTo>
                    <a:pt x="1533" y="8168"/>
                    <a:pt x="1216" y="7777"/>
                    <a:pt x="898" y="7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7493000" y="38539"/>
              <a:ext cx="762000" cy="567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15267"/>
                  </a:moveTo>
                  <a:cubicBezTo>
                    <a:pt x="420" y="14947"/>
                    <a:pt x="840" y="14627"/>
                    <a:pt x="990" y="14747"/>
                  </a:cubicBezTo>
                  <a:cubicBezTo>
                    <a:pt x="1140" y="14867"/>
                    <a:pt x="1020" y="15427"/>
                    <a:pt x="900" y="16227"/>
                  </a:cubicBezTo>
                  <a:cubicBezTo>
                    <a:pt x="780" y="17027"/>
                    <a:pt x="660" y="18067"/>
                    <a:pt x="690" y="18987"/>
                  </a:cubicBezTo>
                  <a:cubicBezTo>
                    <a:pt x="720" y="19907"/>
                    <a:pt x="900" y="20707"/>
                    <a:pt x="1170" y="21107"/>
                  </a:cubicBezTo>
                  <a:cubicBezTo>
                    <a:pt x="1440" y="21507"/>
                    <a:pt x="1800" y="21507"/>
                    <a:pt x="2250" y="20827"/>
                  </a:cubicBezTo>
                  <a:cubicBezTo>
                    <a:pt x="2700" y="20147"/>
                    <a:pt x="3240" y="18787"/>
                    <a:pt x="3510" y="17907"/>
                  </a:cubicBezTo>
                  <a:cubicBezTo>
                    <a:pt x="3780" y="17027"/>
                    <a:pt x="3780" y="16627"/>
                    <a:pt x="3690" y="16587"/>
                  </a:cubicBezTo>
                  <a:cubicBezTo>
                    <a:pt x="3600" y="16547"/>
                    <a:pt x="3420" y="16867"/>
                    <a:pt x="3330" y="17427"/>
                  </a:cubicBezTo>
                  <a:cubicBezTo>
                    <a:pt x="3240" y="17987"/>
                    <a:pt x="3240" y="18787"/>
                    <a:pt x="3330" y="19427"/>
                  </a:cubicBezTo>
                  <a:cubicBezTo>
                    <a:pt x="3420" y="20067"/>
                    <a:pt x="3600" y="20547"/>
                    <a:pt x="3870" y="20827"/>
                  </a:cubicBezTo>
                  <a:cubicBezTo>
                    <a:pt x="4140" y="21107"/>
                    <a:pt x="4500" y="21187"/>
                    <a:pt x="4980" y="20787"/>
                  </a:cubicBezTo>
                  <a:cubicBezTo>
                    <a:pt x="5460" y="20387"/>
                    <a:pt x="6060" y="19507"/>
                    <a:pt x="6750" y="17587"/>
                  </a:cubicBezTo>
                  <a:cubicBezTo>
                    <a:pt x="7440" y="15667"/>
                    <a:pt x="8220" y="12707"/>
                    <a:pt x="8760" y="10267"/>
                  </a:cubicBezTo>
                  <a:cubicBezTo>
                    <a:pt x="9300" y="7827"/>
                    <a:pt x="9600" y="5907"/>
                    <a:pt x="9750" y="4707"/>
                  </a:cubicBezTo>
                  <a:cubicBezTo>
                    <a:pt x="9900" y="3507"/>
                    <a:pt x="9900" y="3027"/>
                    <a:pt x="9840" y="2987"/>
                  </a:cubicBezTo>
                  <a:cubicBezTo>
                    <a:pt x="9780" y="2947"/>
                    <a:pt x="9660" y="3347"/>
                    <a:pt x="9300" y="4827"/>
                  </a:cubicBezTo>
                  <a:cubicBezTo>
                    <a:pt x="8940" y="6307"/>
                    <a:pt x="8340" y="8867"/>
                    <a:pt x="7950" y="11507"/>
                  </a:cubicBezTo>
                  <a:cubicBezTo>
                    <a:pt x="7560" y="14147"/>
                    <a:pt x="7380" y="16867"/>
                    <a:pt x="7320" y="18427"/>
                  </a:cubicBezTo>
                  <a:cubicBezTo>
                    <a:pt x="7260" y="19987"/>
                    <a:pt x="7320" y="20387"/>
                    <a:pt x="7470" y="20707"/>
                  </a:cubicBezTo>
                  <a:cubicBezTo>
                    <a:pt x="7620" y="21027"/>
                    <a:pt x="7860" y="21267"/>
                    <a:pt x="8160" y="21387"/>
                  </a:cubicBezTo>
                  <a:cubicBezTo>
                    <a:pt x="8460" y="21507"/>
                    <a:pt x="8820" y="21507"/>
                    <a:pt x="9360" y="21027"/>
                  </a:cubicBezTo>
                  <a:cubicBezTo>
                    <a:pt x="9900" y="20547"/>
                    <a:pt x="10620" y="19587"/>
                    <a:pt x="11100" y="18827"/>
                  </a:cubicBezTo>
                  <a:cubicBezTo>
                    <a:pt x="11580" y="18067"/>
                    <a:pt x="11820" y="17507"/>
                    <a:pt x="11970" y="16987"/>
                  </a:cubicBezTo>
                  <a:cubicBezTo>
                    <a:pt x="12120" y="16467"/>
                    <a:pt x="12180" y="15987"/>
                    <a:pt x="12090" y="15627"/>
                  </a:cubicBezTo>
                  <a:cubicBezTo>
                    <a:pt x="12000" y="15267"/>
                    <a:pt x="11760" y="15027"/>
                    <a:pt x="11490" y="14947"/>
                  </a:cubicBezTo>
                  <a:cubicBezTo>
                    <a:pt x="11220" y="14867"/>
                    <a:pt x="10920" y="14947"/>
                    <a:pt x="10590" y="15387"/>
                  </a:cubicBezTo>
                  <a:cubicBezTo>
                    <a:pt x="10260" y="15827"/>
                    <a:pt x="9900" y="16627"/>
                    <a:pt x="9660" y="17347"/>
                  </a:cubicBezTo>
                  <a:cubicBezTo>
                    <a:pt x="9420" y="18067"/>
                    <a:pt x="9300" y="18707"/>
                    <a:pt x="9240" y="19227"/>
                  </a:cubicBezTo>
                  <a:cubicBezTo>
                    <a:pt x="9180" y="19747"/>
                    <a:pt x="9180" y="20147"/>
                    <a:pt x="9330" y="20267"/>
                  </a:cubicBezTo>
                  <a:cubicBezTo>
                    <a:pt x="9480" y="20387"/>
                    <a:pt x="9780" y="20227"/>
                    <a:pt x="10020" y="19947"/>
                  </a:cubicBezTo>
                  <a:cubicBezTo>
                    <a:pt x="10260" y="19667"/>
                    <a:pt x="10440" y="19267"/>
                    <a:pt x="10590" y="18867"/>
                  </a:cubicBezTo>
                  <a:cubicBezTo>
                    <a:pt x="10740" y="18467"/>
                    <a:pt x="10860" y="18067"/>
                    <a:pt x="11010" y="18107"/>
                  </a:cubicBezTo>
                  <a:cubicBezTo>
                    <a:pt x="11160" y="18147"/>
                    <a:pt x="11340" y="18627"/>
                    <a:pt x="11610" y="18907"/>
                  </a:cubicBezTo>
                  <a:cubicBezTo>
                    <a:pt x="11880" y="19187"/>
                    <a:pt x="12240" y="19267"/>
                    <a:pt x="12840" y="18747"/>
                  </a:cubicBezTo>
                  <a:cubicBezTo>
                    <a:pt x="13440" y="18227"/>
                    <a:pt x="14280" y="17107"/>
                    <a:pt x="15180" y="15387"/>
                  </a:cubicBezTo>
                  <a:cubicBezTo>
                    <a:pt x="16080" y="13667"/>
                    <a:pt x="17040" y="11347"/>
                    <a:pt x="17910" y="8867"/>
                  </a:cubicBezTo>
                  <a:cubicBezTo>
                    <a:pt x="18780" y="6387"/>
                    <a:pt x="19560" y="3747"/>
                    <a:pt x="19950" y="2187"/>
                  </a:cubicBezTo>
                  <a:cubicBezTo>
                    <a:pt x="20340" y="627"/>
                    <a:pt x="20340" y="147"/>
                    <a:pt x="20190" y="27"/>
                  </a:cubicBezTo>
                  <a:cubicBezTo>
                    <a:pt x="20040" y="-93"/>
                    <a:pt x="19740" y="147"/>
                    <a:pt x="19200" y="1507"/>
                  </a:cubicBezTo>
                  <a:cubicBezTo>
                    <a:pt x="18660" y="2867"/>
                    <a:pt x="17880" y="5347"/>
                    <a:pt x="17340" y="7947"/>
                  </a:cubicBezTo>
                  <a:cubicBezTo>
                    <a:pt x="16800" y="10547"/>
                    <a:pt x="16500" y="13267"/>
                    <a:pt x="16380" y="15107"/>
                  </a:cubicBezTo>
                  <a:cubicBezTo>
                    <a:pt x="16260" y="16947"/>
                    <a:pt x="16320" y="17907"/>
                    <a:pt x="16410" y="18587"/>
                  </a:cubicBezTo>
                  <a:cubicBezTo>
                    <a:pt x="16500" y="19267"/>
                    <a:pt x="16620" y="19667"/>
                    <a:pt x="16830" y="19947"/>
                  </a:cubicBezTo>
                  <a:cubicBezTo>
                    <a:pt x="17040" y="20227"/>
                    <a:pt x="17340" y="20387"/>
                    <a:pt x="17520" y="20107"/>
                  </a:cubicBezTo>
                  <a:cubicBezTo>
                    <a:pt x="17700" y="19827"/>
                    <a:pt x="17760" y="19107"/>
                    <a:pt x="17520" y="18147"/>
                  </a:cubicBezTo>
                  <a:cubicBezTo>
                    <a:pt x="17280" y="17187"/>
                    <a:pt x="16740" y="15987"/>
                    <a:pt x="16350" y="15187"/>
                  </a:cubicBezTo>
                  <a:cubicBezTo>
                    <a:pt x="15960" y="14387"/>
                    <a:pt x="15720" y="13987"/>
                    <a:pt x="15450" y="13707"/>
                  </a:cubicBezTo>
                  <a:cubicBezTo>
                    <a:pt x="15180" y="13427"/>
                    <a:pt x="14880" y="13267"/>
                    <a:pt x="14880" y="13107"/>
                  </a:cubicBezTo>
                  <a:cubicBezTo>
                    <a:pt x="14880" y="12947"/>
                    <a:pt x="15180" y="12787"/>
                    <a:pt x="15810" y="12667"/>
                  </a:cubicBezTo>
                  <a:cubicBezTo>
                    <a:pt x="16440" y="12547"/>
                    <a:pt x="17400" y="12467"/>
                    <a:pt x="18030" y="12427"/>
                  </a:cubicBezTo>
                  <a:cubicBezTo>
                    <a:pt x="18660" y="12387"/>
                    <a:pt x="18960" y="12387"/>
                    <a:pt x="19230" y="12547"/>
                  </a:cubicBezTo>
                  <a:cubicBezTo>
                    <a:pt x="19500" y="12707"/>
                    <a:pt x="19740" y="13027"/>
                    <a:pt x="19800" y="13587"/>
                  </a:cubicBezTo>
                  <a:cubicBezTo>
                    <a:pt x="19860" y="14147"/>
                    <a:pt x="19740" y="14947"/>
                    <a:pt x="19590" y="15787"/>
                  </a:cubicBezTo>
                  <a:cubicBezTo>
                    <a:pt x="19440" y="16627"/>
                    <a:pt x="19260" y="17507"/>
                    <a:pt x="19170" y="18147"/>
                  </a:cubicBezTo>
                  <a:cubicBezTo>
                    <a:pt x="19080" y="18787"/>
                    <a:pt x="19080" y="19187"/>
                    <a:pt x="19170" y="19187"/>
                  </a:cubicBezTo>
                  <a:cubicBezTo>
                    <a:pt x="19260" y="19187"/>
                    <a:pt x="19440" y="18787"/>
                    <a:pt x="19770" y="17387"/>
                  </a:cubicBezTo>
                  <a:cubicBezTo>
                    <a:pt x="20100" y="15987"/>
                    <a:pt x="20580" y="13587"/>
                    <a:pt x="20910" y="12227"/>
                  </a:cubicBezTo>
                  <a:cubicBezTo>
                    <a:pt x="21240" y="10867"/>
                    <a:pt x="21420" y="10547"/>
                    <a:pt x="21600" y="102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8271638" y="347233"/>
              <a:ext cx="90133" cy="163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0870" fill="norm" stroke="1" extrusionOk="0">
                  <a:moveTo>
                    <a:pt x="16759" y="1620"/>
                  </a:moveTo>
                  <a:cubicBezTo>
                    <a:pt x="14795" y="810"/>
                    <a:pt x="12832" y="0"/>
                    <a:pt x="10868" y="0"/>
                  </a:cubicBezTo>
                  <a:cubicBezTo>
                    <a:pt x="8904" y="0"/>
                    <a:pt x="6941" y="810"/>
                    <a:pt x="4977" y="3375"/>
                  </a:cubicBezTo>
                  <a:cubicBezTo>
                    <a:pt x="3013" y="5940"/>
                    <a:pt x="1050" y="10260"/>
                    <a:pt x="313" y="13230"/>
                  </a:cubicBezTo>
                  <a:cubicBezTo>
                    <a:pt x="-423" y="16200"/>
                    <a:pt x="68" y="17820"/>
                    <a:pt x="2522" y="19170"/>
                  </a:cubicBezTo>
                  <a:cubicBezTo>
                    <a:pt x="4977" y="20520"/>
                    <a:pt x="9395" y="21600"/>
                    <a:pt x="12832" y="20250"/>
                  </a:cubicBezTo>
                  <a:cubicBezTo>
                    <a:pt x="16268" y="18900"/>
                    <a:pt x="18722" y="15120"/>
                    <a:pt x="19950" y="12150"/>
                  </a:cubicBezTo>
                  <a:cubicBezTo>
                    <a:pt x="21177" y="9180"/>
                    <a:pt x="21177" y="7020"/>
                    <a:pt x="20195" y="5535"/>
                  </a:cubicBezTo>
                  <a:cubicBezTo>
                    <a:pt x="19213" y="4050"/>
                    <a:pt x="17250" y="3240"/>
                    <a:pt x="15286" y="2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8360538" y="353739"/>
              <a:ext cx="135762" cy="181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0758" fill="norm" stroke="1" extrusionOk="0">
                  <a:moveTo>
                    <a:pt x="3369" y="2895"/>
                  </a:moveTo>
                  <a:cubicBezTo>
                    <a:pt x="4366" y="5564"/>
                    <a:pt x="5363" y="8234"/>
                    <a:pt x="5363" y="11025"/>
                  </a:cubicBezTo>
                  <a:cubicBezTo>
                    <a:pt x="5363" y="13816"/>
                    <a:pt x="4366" y="16728"/>
                    <a:pt x="3203" y="18549"/>
                  </a:cubicBezTo>
                  <a:cubicBezTo>
                    <a:pt x="2040" y="20369"/>
                    <a:pt x="711" y="21097"/>
                    <a:pt x="212" y="20612"/>
                  </a:cubicBezTo>
                  <a:cubicBezTo>
                    <a:pt x="-286" y="20126"/>
                    <a:pt x="46" y="18427"/>
                    <a:pt x="1708" y="15394"/>
                  </a:cubicBezTo>
                  <a:cubicBezTo>
                    <a:pt x="3369" y="12360"/>
                    <a:pt x="6360" y="7991"/>
                    <a:pt x="8520" y="5200"/>
                  </a:cubicBezTo>
                  <a:cubicBezTo>
                    <a:pt x="10680" y="2409"/>
                    <a:pt x="12009" y="1196"/>
                    <a:pt x="13505" y="468"/>
                  </a:cubicBezTo>
                  <a:cubicBezTo>
                    <a:pt x="15000" y="-260"/>
                    <a:pt x="16662" y="-503"/>
                    <a:pt x="17991" y="2531"/>
                  </a:cubicBezTo>
                  <a:cubicBezTo>
                    <a:pt x="19320" y="5564"/>
                    <a:pt x="20317" y="11875"/>
                    <a:pt x="21314" y="18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8483600" y="345710"/>
              <a:ext cx="171450" cy="212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21600" y="3329"/>
                  </a:moveTo>
                  <a:cubicBezTo>
                    <a:pt x="21333" y="2270"/>
                    <a:pt x="21067" y="1211"/>
                    <a:pt x="20000" y="576"/>
                  </a:cubicBezTo>
                  <a:cubicBezTo>
                    <a:pt x="18933" y="-59"/>
                    <a:pt x="17067" y="-271"/>
                    <a:pt x="15333" y="470"/>
                  </a:cubicBezTo>
                  <a:cubicBezTo>
                    <a:pt x="13600" y="1211"/>
                    <a:pt x="12000" y="2905"/>
                    <a:pt x="11600" y="4705"/>
                  </a:cubicBezTo>
                  <a:cubicBezTo>
                    <a:pt x="11200" y="6505"/>
                    <a:pt x="12000" y="8411"/>
                    <a:pt x="13467" y="10423"/>
                  </a:cubicBezTo>
                  <a:cubicBezTo>
                    <a:pt x="14933" y="12435"/>
                    <a:pt x="17067" y="14553"/>
                    <a:pt x="18133" y="16247"/>
                  </a:cubicBezTo>
                  <a:cubicBezTo>
                    <a:pt x="19200" y="17941"/>
                    <a:pt x="19200" y="19211"/>
                    <a:pt x="17200" y="20058"/>
                  </a:cubicBezTo>
                  <a:cubicBezTo>
                    <a:pt x="15200" y="20905"/>
                    <a:pt x="11200" y="21329"/>
                    <a:pt x="8000" y="21223"/>
                  </a:cubicBezTo>
                  <a:cubicBezTo>
                    <a:pt x="4800" y="21117"/>
                    <a:pt x="2400" y="20482"/>
                    <a:pt x="0" y="198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635000" y="944133"/>
              <a:ext cx="85598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5" y="21600"/>
                    <a:pt x="470" y="21600"/>
                    <a:pt x="676" y="21443"/>
                  </a:cubicBezTo>
                  <a:cubicBezTo>
                    <a:pt x="881" y="21287"/>
                    <a:pt x="1058" y="20974"/>
                    <a:pt x="1247" y="20504"/>
                  </a:cubicBezTo>
                  <a:cubicBezTo>
                    <a:pt x="1437" y="20035"/>
                    <a:pt x="1640" y="19409"/>
                    <a:pt x="1835" y="18939"/>
                  </a:cubicBezTo>
                  <a:cubicBezTo>
                    <a:pt x="2030" y="18470"/>
                    <a:pt x="2217" y="18157"/>
                    <a:pt x="2414" y="17765"/>
                  </a:cubicBezTo>
                  <a:cubicBezTo>
                    <a:pt x="2612" y="17374"/>
                    <a:pt x="2820" y="16904"/>
                    <a:pt x="3036" y="16513"/>
                  </a:cubicBezTo>
                  <a:cubicBezTo>
                    <a:pt x="3253" y="16122"/>
                    <a:pt x="3477" y="15809"/>
                    <a:pt x="3677" y="15417"/>
                  </a:cubicBezTo>
                  <a:cubicBezTo>
                    <a:pt x="3878" y="15026"/>
                    <a:pt x="4054" y="14557"/>
                    <a:pt x="4238" y="14087"/>
                  </a:cubicBezTo>
                  <a:cubicBezTo>
                    <a:pt x="4423" y="13617"/>
                    <a:pt x="4615" y="13148"/>
                    <a:pt x="4807" y="12678"/>
                  </a:cubicBezTo>
                  <a:cubicBezTo>
                    <a:pt x="4999" y="12209"/>
                    <a:pt x="5192" y="11739"/>
                    <a:pt x="5387" y="11270"/>
                  </a:cubicBezTo>
                  <a:cubicBezTo>
                    <a:pt x="5582" y="10800"/>
                    <a:pt x="5779" y="10330"/>
                    <a:pt x="5980" y="9861"/>
                  </a:cubicBezTo>
                  <a:cubicBezTo>
                    <a:pt x="6180" y="9391"/>
                    <a:pt x="6383" y="8922"/>
                    <a:pt x="6580" y="8530"/>
                  </a:cubicBezTo>
                  <a:cubicBezTo>
                    <a:pt x="6778" y="8139"/>
                    <a:pt x="6970" y="7826"/>
                    <a:pt x="7160" y="7513"/>
                  </a:cubicBezTo>
                  <a:cubicBezTo>
                    <a:pt x="7350" y="7200"/>
                    <a:pt x="7536" y="6887"/>
                    <a:pt x="7726" y="6574"/>
                  </a:cubicBezTo>
                  <a:cubicBezTo>
                    <a:pt x="7916" y="6261"/>
                    <a:pt x="8108" y="5948"/>
                    <a:pt x="8300" y="5713"/>
                  </a:cubicBezTo>
                  <a:cubicBezTo>
                    <a:pt x="8493" y="5478"/>
                    <a:pt x="8685" y="5322"/>
                    <a:pt x="8877" y="5087"/>
                  </a:cubicBezTo>
                  <a:cubicBezTo>
                    <a:pt x="9069" y="4852"/>
                    <a:pt x="9262" y="4539"/>
                    <a:pt x="9451" y="4304"/>
                  </a:cubicBezTo>
                  <a:cubicBezTo>
                    <a:pt x="9641" y="4070"/>
                    <a:pt x="9828" y="3913"/>
                    <a:pt x="10020" y="3678"/>
                  </a:cubicBezTo>
                  <a:cubicBezTo>
                    <a:pt x="10212" y="3443"/>
                    <a:pt x="10410" y="3130"/>
                    <a:pt x="10610" y="2817"/>
                  </a:cubicBezTo>
                  <a:cubicBezTo>
                    <a:pt x="10811" y="2504"/>
                    <a:pt x="11014" y="2191"/>
                    <a:pt x="11206" y="1878"/>
                  </a:cubicBezTo>
                  <a:cubicBezTo>
                    <a:pt x="11398" y="1565"/>
                    <a:pt x="11580" y="1252"/>
                    <a:pt x="11772" y="1017"/>
                  </a:cubicBezTo>
                  <a:cubicBezTo>
                    <a:pt x="11964" y="783"/>
                    <a:pt x="12167" y="626"/>
                    <a:pt x="12362" y="470"/>
                  </a:cubicBezTo>
                  <a:cubicBezTo>
                    <a:pt x="12557" y="313"/>
                    <a:pt x="12744" y="157"/>
                    <a:pt x="12953" y="78"/>
                  </a:cubicBezTo>
                  <a:cubicBezTo>
                    <a:pt x="13161" y="0"/>
                    <a:pt x="13391" y="0"/>
                    <a:pt x="13615" y="78"/>
                  </a:cubicBezTo>
                  <a:cubicBezTo>
                    <a:pt x="13839" y="157"/>
                    <a:pt x="14058" y="313"/>
                    <a:pt x="14282" y="470"/>
                  </a:cubicBezTo>
                  <a:cubicBezTo>
                    <a:pt x="14507" y="626"/>
                    <a:pt x="14736" y="783"/>
                    <a:pt x="14961" y="939"/>
                  </a:cubicBezTo>
                  <a:cubicBezTo>
                    <a:pt x="15185" y="1096"/>
                    <a:pt x="15404" y="1252"/>
                    <a:pt x="15618" y="1487"/>
                  </a:cubicBezTo>
                  <a:cubicBezTo>
                    <a:pt x="15831" y="1722"/>
                    <a:pt x="16040" y="2035"/>
                    <a:pt x="16237" y="2270"/>
                  </a:cubicBezTo>
                  <a:cubicBezTo>
                    <a:pt x="16435" y="2504"/>
                    <a:pt x="16622" y="2661"/>
                    <a:pt x="16830" y="2817"/>
                  </a:cubicBezTo>
                  <a:cubicBezTo>
                    <a:pt x="17039" y="2974"/>
                    <a:pt x="17268" y="3130"/>
                    <a:pt x="17479" y="3287"/>
                  </a:cubicBezTo>
                  <a:cubicBezTo>
                    <a:pt x="17690" y="3443"/>
                    <a:pt x="17882" y="3600"/>
                    <a:pt x="18080" y="3678"/>
                  </a:cubicBezTo>
                  <a:cubicBezTo>
                    <a:pt x="18278" y="3757"/>
                    <a:pt x="18481" y="3757"/>
                    <a:pt x="18681" y="3678"/>
                  </a:cubicBezTo>
                  <a:cubicBezTo>
                    <a:pt x="18881" y="3600"/>
                    <a:pt x="19079" y="3443"/>
                    <a:pt x="19290" y="3209"/>
                  </a:cubicBezTo>
                  <a:cubicBezTo>
                    <a:pt x="19501" y="2974"/>
                    <a:pt x="19725" y="2661"/>
                    <a:pt x="19944" y="2426"/>
                  </a:cubicBezTo>
                  <a:cubicBezTo>
                    <a:pt x="20163" y="2191"/>
                    <a:pt x="20377" y="2035"/>
                    <a:pt x="20574" y="1800"/>
                  </a:cubicBezTo>
                  <a:cubicBezTo>
                    <a:pt x="20772" y="1565"/>
                    <a:pt x="20954" y="1252"/>
                    <a:pt x="21122" y="939"/>
                  </a:cubicBezTo>
                  <a:cubicBezTo>
                    <a:pt x="21290" y="626"/>
                    <a:pt x="21445" y="31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235435" y="1476717"/>
              <a:ext cx="187070" cy="505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396" fill="norm" stroke="1" extrusionOk="0">
                  <a:moveTo>
                    <a:pt x="3506" y="6218"/>
                  </a:moveTo>
                  <a:cubicBezTo>
                    <a:pt x="3268" y="7832"/>
                    <a:pt x="3031" y="9445"/>
                    <a:pt x="3268" y="11103"/>
                  </a:cubicBezTo>
                  <a:cubicBezTo>
                    <a:pt x="3506" y="12761"/>
                    <a:pt x="4218" y="14464"/>
                    <a:pt x="4693" y="16033"/>
                  </a:cubicBezTo>
                  <a:cubicBezTo>
                    <a:pt x="5167" y="17601"/>
                    <a:pt x="5405" y="19035"/>
                    <a:pt x="5523" y="19483"/>
                  </a:cubicBezTo>
                  <a:cubicBezTo>
                    <a:pt x="5642" y="19931"/>
                    <a:pt x="5642" y="19394"/>
                    <a:pt x="5049" y="17377"/>
                  </a:cubicBezTo>
                  <a:cubicBezTo>
                    <a:pt x="4455" y="15360"/>
                    <a:pt x="3268" y="11865"/>
                    <a:pt x="2794" y="9042"/>
                  </a:cubicBezTo>
                  <a:cubicBezTo>
                    <a:pt x="2319" y="6218"/>
                    <a:pt x="2556" y="4067"/>
                    <a:pt x="3150" y="2678"/>
                  </a:cubicBezTo>
                  <a:cubicBezTo>
                    <a:pt x="3743" y="1289"/>
                    <a:pt x="4693" y="662"/>
                    <a:pt x="5879" y="303"/>
                  </a:cubicBezTo>
                  <a:cubicBezTo>
                    <a:pt x="7066" y="-55"/>
                    <a:pt x="8490" y="-145"/>
                    <a:pt x="10389" y="303"/>
                  </a:cubicBezTo>
                  <a:cubicBezTo>
                    <a:pt x="12288" y="751"/>
                    <a:pt x="14662" y="1737"/>
                    <a:pt x="16679" y="3799"/>
                  </a:cubicBezTo>
                  <a:cubicBezTo>
                    <a:pt x="18697" y="5860"/>
                    <a:pt x="20359" y="8997"/>
                    <a:pt x="20833" y="11551"/>
                  </a:cubicBezTo>
                  <a:cubicBezTo>
                    <a:pt x="21308" y="14106"/>
                    <a:pt x="20596" y="16077"/>
                    <a:pt x="18934" y="17601"/>
                  </a:cubicBezTo>
                  <a:cubicBezTo>
                    <a:pt x="17273" y="19125"/>
                    <a:pt x="14662" y="20200"/>
                    <a:pt x="12051" y="20783"/>
                  </a:cubicBezTo>
                  <a:cubicBezTo>
                    <a:pt x="9440" y="21365"/>
                    <a:pt x="6829" y="21455"/>
                    <a:pt x="4574" y="21365"/>
                  </a:cubicBezTo>
                  <a:cubicBezTo>
                    <a:pt x="2319" y="21276"/>
                    <a:pt x="420" y="21007"/>
                    <a:pt x="64" y="20783"/>
                  </a:cubicBezTo>
                  <a:cubicBezTo>
                    <a:pt x="-292" y="20559"/>
                    <a:pt x="895" y="20379"/>
                    <a:pt x="2082" y="20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742950" y="1680733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774700" y="1782333"/>
              <a:ext cx="139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1302692" y="1427893"/>
              <a:ext cx="119709" cy="420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33" fill="norm" stroke="1" extrusionOk="0">
                  <a:moveTo>
                    <a:pt x="19157" y="913"/>
                  </a:moveTo>
                  <a:cubicBezTo>
                    <a:pt x="15368" y="589"/>
                    <a:pt x="11578" y="265"/>
                    <a:pt x="8736" y="103"/>
                  </a:cubicBezTo>
                  <a:cubicBezTo>
                    <a:pt x="5894" y="-59"/>
                    <a:pt x="3999" y="-59"/>
                    <a:pt x="2484" y="319"/>
                  </a:cubicBezTo>
                  <a:cubicBezTo>
                    <a:pt x="968" y="697"/>
                    <a:pt x="-169" y="1453"/>
                    <a:pt x="20" y="2263"/>
                  </a:cubicBezTo>
                  <a:cubicBezTo>
                    <a:pt x="210" y="3073"/>
                    <a:pt x="1726" y="3937"/>
                    <a:pt x="4757" y="5125"/>
                  </a:cubicBezTo>
                  <a:cubicBezTo>
                    <a:pt x="7789" y="6313"/>
                    <a:pt x="12336" y="7825"/>
                    <a:pt x="14610" y="9013"/>
                  </a:cubicBezTo>
                  <a:cubicBezTo>
                    <a:pt x="16884" y="10201"/>
                    <a:pt x="16884" y="11065"/>
                    <a:pt x="15747" y="11767"/>
                  </a:cubicBezTo>
                  <a:cubicBezTo>
                    <a:pt x="14610" y="12469"/>
                    <a:pt x="12336" y="13009"/>
                    <a:pt x="10252" y="13333"/>
                  </a:cubicBezTo>
                  <a:cubicBezTo>
                    <a:pt x="8168" y="13657"/>
                    <a:pt x="6273" y="13765"/>
                    <a:pt x="4568" y="13657"/>
                  </a:cubicBezTo>
                  <a:cubicBezTo>
                    <a:pt x="2863" y="13549"/>
                    <a:pt x="1347" y="13225"/>
                    <a:pt x="968" y="12793"/>
                  </a:cubicBezTo>
                  <a:cubicBezTo>
                    <a:pt x="589" y="12361"/>
                    <a:pt x="1347" y="11821"/>
                    <a:pt x="3431" y="11497"/>
                  </a:cubicBezTo>
                  <a:cubicBezTo>
                    <a:pt x="5515" y="11173"/>
                    <a:pt x="8926" y="11065"/>
                    <a:pt x="11010" y="11281"/>
                  </a:cubicBezTo>
                  <a:cubicBezTo>
                    <a:pt x="13094" y="11497"/>
                    <a:pt x="13852" y="12037"/>
                    <a:pt x="13473" y="12901"/>
                  </a:cubicBezTo>
                  <a:cubicBezTo>
                    <a:pt x="13094" y="13765"/>
                    <a:pt x="11578" y="14953"/>
                    <a:pt x="9684" y="16033"/>
                  </a:cubicBezTo>
                  <a:cubicBezTo>
                    <a:pt x="7789" y="17113"/>
                    <a:pt x="5515" y="18085"/>
                    <a:pt x="3810" y="18949"/>
                  </a:cubicBezTo>
                  <a:cubicBezTo>
                    <a:pt x="2105" y="19813"/>
                    <a:pt x="968" y="20569"/>
                    <a:pt x="1536" y="21001"/>
                  </a:cubicBezTo>
                  <a:cubicBezTo>
                    <a:pt x="2105" y="21433"/>
                    <a:pt x="4378" y="21541"/>
                    <a:pt x="7978" y="21325"/>
                  </a:cubicBezTo>
                  <a:cubicBezTo>
                    <a:pt x="11578" y="21109"/>
                    <a:pt x="16505" y="20569"/>
                    <a:pt x="21431" y="20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1485900" y="1534683"/>
              <a:ext cx="2222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120"/>
                    <a:pt x="5760" y="6240"/>
                    <a:pt x="9360" y="9840"/>
                  </a:cubicBezTo>
                  <a:cubicBezTo>
                    <a:pt x="12960" y="13440"/>
                    <a:pt x="17280" y="175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1606550" y="1500816"/>
              <a:ext cx="95250" cy="26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787"/>
                  </a:moveTo>
                  <a:cubicBezTo>
                    <a:pt x="20640" y="1394"/>
                    <a:pt x="19680" y="0"/>
                    <a:pt x="18240" y="0"/>
                  </a:cubicBezTo>
                  <a:cubicBezTo>
                    <a:pt x="16800" y="0"/>
                    <a:pt x="14880" y="1394"/>
                    <a:pt x="11760" y="4355"/>
                  </a:cubicBezTo>
                  <a:cubicBezTo>
                    <a:pt x="8640" y="7316"/>
                    <a:pt x="4320" y="11845"/>
                    <a:pt x="2160" y="14981"/>
                  </a:cubicBezTo>
                  <a:cubicBezTo>
                    <a:pt x="0" y="18116"/>
                    <a:pt x="0" y="1985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1771649" y="1636283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800"/>
                    <a:pt x="10800" y="9600"/>
                    <a:pt x="14400" y="13200"/>
                  </a:cubicBezTo>
                  <a:cubicBezTo>
                    <a:pt x="18000" y="16800"/>
                    <a:pt x="1980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1924050" y="1687083"/>
              <a:ext cx="508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2044700" y="1490233"/>
              <a:ext cx="1778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050"/>
                    <a:pt x="10800" y="8100"/>
                    <a:pt x="14400" y="11700"/>
                  </a:cubicBezTo>
                  <a:cubicBezTo>
                    <a:pt x="18000" y="15300"/>
                    <a:pt x="19800" y="184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2114549" y="1452133"/>
              <a:ext cx="1270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4383"/>
                    <a:pt x="11520" y="8765"/>
                    <a:pt x="7920" y="12365"/>
                  </a:cubicBezTo>
                  <a:cubicBezTo>
                    <a:pt x="4320" y="15965"/>
                    <a:pt x="2160" y="1878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2247900" y="1605856"/>
              <a:ext cx="107950" cy="98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7" fill="norm" stroke="1" extrusionOk="0">
                  <a:moveTo>
                    <a:pt x="0" y="6469"/>
                  </a:moveTo>
                  <a:cubicBezTo>
                    <a:pt x="1271" y="4219"/>
                    <a:pt x="2541" y="1969"/>
                    <a:pt x="4235" y="844"/>
                  </a:cubicBezTo>
                  <a:cubicBezTo>
                    <a:pt x="5929" y="-281"/>
                    <a:pt x="8047" y="-281"/>
                    <a:pt x="9318" y="844"/>
                  </a:cubicBezTo>
                  <a:cubicBezTo>
                    <a:pt x="10588" y="1969"/>
                    <a:pt x="11012" y="4219"/>
                    <a:pt x="10165" y="7819"/>
                  </a:cubicBezTo>
                  <a:cubicBezTo>
                    <a:pt x="9318" y="11419"/>
                    <a:pt x="7200" y="16369"/>
                    <a:pt x="7200" y="18844"/>
                  </a:cubicBezTo>
                  <a:cubicBezTo>
                    <a:pt x="7200" y="21319"/>
                    <a:pt x="9318" y="21319"/>
                    <a:pt x="12071" y="20644"/>
                  </a:cubicBezTo>
                  <a:cubicBezTo>
                    <a:pt x="14824" y="19969"/>
                    <a:pt x="18212" y="18619"/>
                    <a:pt x="21600" y="172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2397035" y="1706133"/>
              <a:ext cx="47715" cy="40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0806" fill="norm" stroke="1" extrusionOk="0">
                  <a:moveTo>
                    <a:pt x="21170" y="0"/>
                  </a:moveTo>
                  <a:cubicBezTo>
                    <a:pt x="16474" y="3240"/>
                    <a:pt x="11779" y="6480"/>
                    <a:pt x="7553" y="10260"/>
                  </a:cubicBezTo>
                  <a:cubicBezTo>
                    <a:pt x="3327" y="14040"/>
                    <a:pt x="-430" y="18360"/>
                    <a:pt x="40" y="19980"/>
                  </a:cubicBezTo>
                  <a:cubicBezTo>
                    <a:pt x="509" y="21600"/>
                    <a:pt x="5205" y="20520"/>
                    <a:pt x="9900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2495550" y="1680733"/>
              <a:ext cx="1270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2749550" y="1661683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2806700" y="1706133"/>
              <a:ext cx="50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2975705" y="1343213"/>
              <a:ext cx="250095" cy="286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57" fill="norm" stroke="1" extrusionOk="0">
                  <a:moveTo>
                    <a:pt x="210" y="2910"/>
                  </a:moveTo>
                  <a:cubicBezTo>
                    <a:pt x="29" y="1807"/>
                    <a:pt x="-153" y="703"/>
                    <a:pt x="210" y="230"/>
                  </a:cubicBezTo>
                  <a:cubicBezTo>
                    <a:pt x="573" y="-243"/>
                    <a:pt x="1481" y="-85"/>
                    <a:pt x="3477" y="1649"/>
                  </a:cubicBezTo>
                  <a:cubicBezTo>
                    <a:pt x="5474" y="3383"/>
                    <a:pt x="8560" y="6694"/>
                    <a:pt x="11736" y="10242"/>
                  </a:cubicBezTo>
                  <a:cubicBezTo>
                    <a:pt x="14913" y="13789"/>
                    <a:pt x="18180" y="17573"/>
                    <a:pt x="21447" y="21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3098800" y="1318783"/>
              <a:ext cx="1079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133"/>
                    <a:pt x="17365" y="267"/>
                    <a:pt x="15247" y="1200"/>
                  </a:cubicBezTo>
                  <a:cubicBezTo>
                    <a:pt x="13129" y="2133"/>
                    <a:pt x="11012" y="3867"/>
                    <a:pt x="8471" y="6733"/>
                  </a:cubicBezTo>
                  <a:cubicBezTo>
                    <a:pt x="5929" y="9600"/>
                    <a:pt x="2965" y="13600"/>
                    <a:pt x="1482" y="16267"/>
                  </a:cubicBezTo>
                  <a:cubicBezTo>
                    <a:pt x="0" y="18933"/>
                    <a:pt x="0" y="202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3340100" y="1547383"/>
              <a:ext cx="1270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" y="6480"/>
                    <a:pt x="720" y="12960"/>
                    <a:pt x="1800" y="13320"/>
                  </a:cubicBezTo>
                  <a:cubicBezTo>
                    <a:pt x="2880" y="13680"/>
                    <a:pt x="4680" y="7920"/>
                    <a:pt x="6300" y="4500"/>
                  </a:cubicBezTo>
                  <a:cubicBezTo>
                    <a:pt x="7920" y="1080"/>
                    <a:pt x="9360" y="0"/>
                    <a:pt x="11700" y="720"/>
                  </a:cubicBezTo>
                  <a:cubicBezTo>
                    <a:pt x="14040" y="1440"/>
                    <a:pt x="17280" y="3960"/>
                    <a:pt x="19080" y="7740"/>
                  </a:cubicBezTo>
                  <a:cubicBezTo>
                    <a:pt x="20880" y="11520"/>
                    <a:pt x="21240" y="165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3575050" y="1210495"/>
              <a:ext cx="113795" cy="552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49" fill="norm" stroke="1" extrusionOk="0">
                  <a:moveTo>
                    <a:pt x="0" y="1492"/>
                  </a:moveTo>
                  <a:cubicBezTo>
                    <a:pt x="800" y="999"/>
                    <a:pt x="1600" y="506"/>
                    <a:pt x="3200" y="219"/>
                  </a:cubicBezTo>
                  <a:cubicBezTo>
                    <a:pt x="4800" y="-69"/>
                    <a:pt x="7200" y="-151"/>
                    <a:pt x="9600" y="465"/>
                  </a:cubicBezTo>
                  <a:cubicBezTo>
                    <a:pt x="12000" y="1081"/>
                    <a:pt x="14400" y="2395"/>
                    <a:pt x="14400" y="3914"/>
                  </a:cubicBezTo>
                  <a:cubicBezTo>
                    <a:pt x="14400" y="5434"/>
                    <a:pt x="12000" y="7159"/>
                    <a:pt x="10400" y="8678"/>
                  </a:cubicBezTo>
                  <a:cubicBezTo>
                    <a:pt x="8800" y="10197"/>
                    <a:pt x="8000" y="11511"/>
                    <a:pt x="7600" y="12374"/>
                  </a:cubicBezTo>
                  <a:cubicBezTo>
                    <a:pt x="7200" y="13236"/>
                    <a:pt x="7200" y="13647"/>
                    <a:pt x="8600" y="14139"/>
                  </a:cubicBezTo>
                  <a:cubicBezTo>
                    <a:pt x="10000" y="14632"/>
                    <a:pt x="12800" y="15207"/>
                    <a:pt x="15000" y="15618"/>
                  </a:cubicBezTo>
                  <a:cubicBezTo>
                    <a:pt x="17200" y="16028"/>
                    <a:pt x="18800" y="16275"/>
                    <a:pt x="19800" y="16809"/>
                  </a:cubicBezTo>
                  <a:cubicBezTo>
                    <a:pt x="20800" y="17343"/>
                    <a:pt x="21200" y="18164"/>
                    <a:pt x="21400" y="18780"/>
                  </a:cubicBezTo>
                  <a:cubicBezTo>
                    <a:pt x="21600" y="19396"/>
                    <a:pt x="21600" y="19806"/>
                    <a:pt x="20600" y="20217"/>
                  </a:cubicBezTo>
                  <a:cubicBezTo>
                    <a:pt x="19600" y="20628"/>
                    <a:pt x="17600" y="21038"/>
                    <a:pt x="15600" y="21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4024217" y="1505876"/>
              <a:ext cx="331884" cy="117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49" fill="norm" stroke="1" extrusionOk="0">
                  <a:moveTo>
                    <a:pt x="515" y="21449"/>
                  </a:moveTo>
                  <a:cubicBezTo>
                    <a:pt x="108" y="19520"/>
                    <a:pt x="-300" y="17592"/>
                    <a:pt x="311" y="14120"/>
                  </a:cubicBezTo>
                  <a:cubicBezTo>
                    <a:pt x="923" y="10649"/>
                    <a:pt x="2553" y="5635"/>
                    <a:pt x="3775" y="2935"/>
                  </a:cubicBezTo>
                  <a:cubicBezTo>
                    <a:pt x="4998" y="235"/>
                    <a:pt x="5813" y="-151"/>
                    <a:pt x="6560" y="42"/>
                  </a:cubicBezTo>
                  <a:cubicBezTo>
                    <a:pt x="7308" y="235"/>
                    <a:pt x="7987" y="1006"/>
                    <a:pt x="8666" y="3513"/>
                  </a:cubicBezTo>
                  <a:cubicBezTo>
                    <a:pt x="9345" y="6020"/>
                    <a:pt x="10025" y="10263"/>
                    <a:pt x="10636" y="13156"/>
                  </a:cubicBezTo>
                  <a:cubicBezTo>
                    <a:pt x="11247" y="16049"/>
                    <a:pt x="11791" y="17592"/>
                    <a:pt x="12402" y="18556"/>
                  </a:cubicBezTo>
                  <a:cubicBezTo>
                    <a:pt x="13013" y="19520"/>
                    <a:pt x="13692" y="19906"/>
                    <a:pt x="14779" y="17978"/>
                  </a:cubicBezTo>
                  <a:cubicBezTo>
                    <a:pt x="15866" y="16049"/>
                    <a:pt x="17360" y="11806"/>
                    <a:pt x="18515" y="8528"/>
                  </a:cubicBezTo>
                  <a:cubicBezTo>
                    <a:pt x="19670" y="5249"/>
                    <a:pt x="20485" y="2935"/>
                    <a:pt x="21300" y="6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4133850" y="1318783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4114800" y="1248933"/>
              <a:ext cx="63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4203700" y="1293383"/>
              <a:ext cx="190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4216399" y="1236233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4280626" y="1088230"/>
              <a:ext cx="121144" cy="339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101" fill="norm" stroke="1" extrusionOk="0">
                  <a:moveTo>
                    <a:pt x="16631" y="13951"/>
                  </a:moveTo>
                  <a:cubicBezTo>
                    <a:pt x="15141" y="13556"/>
                    <a:pt x="13651" y="13160"/>
                    <a:pt x="11231" y="13292"/>
                  </a:cubicBezTo>
                  <a:cubicBezTo>
                    <a:pt x="8810" y="13424"/>
                    <a:pt x="5458" y="14082"/>
                    <a:pt x="3410" y="15070"/>
                  </a:cubicBezTo>
                  <a:cubicBezTo>
                    <a:pt x="1362" y="16058"/>
                    <a:pt x="617" y="17375"/>
                    <a:pt x="244" y="18363"/>
                  </a:cubicBezTo>
                  <a:cubicBezTo>
                    <a:pt x="-128" y="19351"/>
                    <a:pt x="-128" y="20009"/>
                    <a:pt x="617" y="20536"/>
                  </a:cubicBezTo>
                  <a:cubicBezTo>
                    <a:pt x="1362" y="21063"/>
                    <a:pt x="2851" y="21458"/>
                    <a:pt x="6017" y="20602"/>
                  </a:cubicBezTo>
                  <a:cubicBezTo>
                    <a:pt x="9182" y="19746"/>
                    <a:pt x="14024" y="17638"/>
                    <a:pt x="17003" y="14280"/>
                  </a:cubicBezTo>
                  <a:cubicBezTo>
                    <a:pt x="19982" y="10921"/>
                    <a:pt x="21100" y="6312"/>
                    <a:pt x="21286" y="3678"/>
                  </a:cubicBezTo>
                  <a:cubicBezTo>
                    <a:pt x="21472" y="1043"/>
                    <a:pt x="20727" y="385"/>
                    <a:pt x="19424" y="121"/>
                  </a:cubicBezTo>
                  <a:cubicBezTo>
                    <a:pt x="18120" y="-142"/>
                    <a:pt x="16258" y="-10"/>
                    <a:pt x="14769" y="846"/>
                  </a:cubicBezTo>
                  <a:cubicBezTo>
                    <a:pt x="13279" y="1702"/>
                    <a:pt x="12162" y="3282"/>
                    <a:pt x="12348" y="5719"/>
                  </a:cubicBezTo>
                  <a:cubicBezTo>
                    <a:pt x="12534" y="8156"/>
                    <a:pt x="14024" y="11448"/>
                    <a:pt x="15513" y="13424"/>
                  </a:cubicBezTo>
                  <a:cubicBezTo>
                    <a:pt x="17003" y="15399"/>
                    <a:pt x="18493" y="16058"/>
                    <a:pt x="19982" y="167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4635499" y="1299733"/>
              <a:ext cx="2095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64" y="5358"/>
                    <a:pt x="8727" y="10716"/>
                    <a:pt x="12327" y="14316"/>
                  </a:cubicBezTo>
                  <a:cubicBezTo>
                    <a:pt x="15927" y="17916"/>
                    <a:pt x="18764" y="1975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4671869" y="1242583"/>
              <a:ext cx="185881" cy="435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552" fill="norm" stroke="1" extrusionOk="0">
                  <a:moveTo>
                    <a:pt x="21313" y="0"/>
                  </a:moveTo>
                  <a:cubicBezTo>
                    <a:pt x="18886" y="1468"/>
                    <a:pt x="16459" y="2936"/>
                    <a:pt x="14032" y="5243"/>
                  </a:cubicBezTo>
                  <a:cubicBezTo>
                    <a:pt x="11605" y="7550"/>
                    <a:pt x="9178" y="10695"/>
                    <a:pt x="6873" y="13369"/>
                  </a:cubicBezTo>
                  <a:cubicBezTo>
                    <a:pt x="4567" y="16043"/>
                    <a:pt x="2383" y="18245"/>
                    <a:pt x="1169" y="19608"/>
                  </a:cubicBezTo>
                  <a:cubicBezTo>
                    <a:pt x="-44" y="20971"/>
                    <a:pt x="-287" y="21495"/>
                    <a:pt x="320" y="21548"/>
                  </a:cubicBezTo>
                  <a:cubicBezTo>
                    <a:pt x="926" y="21600"/>
                    <a:pt x="2383" y="21181"/>
                    <a:pt x="3839" y="207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4996099" y="1218133"/>
              <a:ext cx="122002" cy="38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547" fill="norm" stroke="1" extrusionOk="0">
                  <a:moveTo>
                    <a:pt x="21101" y="1009"/>
                  </a:moveTo>
                  <a:cubicBezTo>
                    <a:pt x="19637" y="537"/>
                    <a:pt x="18172" y="65"/>
                    <a:pt x="16708" y="6"/>
                  </a:cubicBezTo>
                  <a:cubicBezTo>
                    <a:pt x="15243" y="-53"/>
                    <a:pt x="13779" y="301"/>
                    <a:pt x="11033" y="1895"/>
                  </a:cubicBezTo>
                  <a:cubicBezTo>
                    <a:pt x="8287" y="3488"/>
                    <a:pt x="4260" y="6321"/>
                    <a:pt x="2064" y="9272"/>
                  </a:cubicBezTo>
                  <a:cubicBezTo>
                    <a:pt x="-133" y="12222"/>
                    <a:pt x="-499" y="15291"/>
                    <a:pt x="599" y="17357"/>
                  </a:cubicBezTo>
                  <a:cubicBezTo>
                    <a:pt x="1698" y="19422"/>
                    <a:pt x="4260" y="20485"/>
                    <a:pt x="7555" y="21016"/>
                  </a:cubicBezTo>
                  <a:cubicBezTo>
                    <a:pt x="10850" y="21547"/>
                    <a:pt x="14877" y="21547"/>
                    <a:pt x="18904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5156994" y="1280683"/>
              <a:ext cx="259556" cy="313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46" fill="norm" stroke="1" extrusionOk="0">
                  <a:moveTo>
                    <a:pt x="10471" y="3044"/>
                  </a:moveTo>
                  <a:cubicBezTo>
                    <a:pt x="10646" y="2319"/>
                    <a:pt x="10822" y="1595"/>
                    <a:pt x="10558" y="1015"/>
                  </a:cubicBezTo>
                  <a:cubicBezTo>
                    <a:pt x="10295" y="435"/>
                    <a:pt x="9593" y="0"/>
                    <a:pt x="8890" y="0"/>
                  </a:cubicBezTo>
                  <a:cubicBezTo>
                    <a:pt x="8188" y="0"/>
                    <a:pt x="7485" y="435"/>
                    <a:pt x="6168" y="2754"/>
                  </a:cubicBezTo>
                  <a:cubicBezTo>
                    <a:pt x="4851" y="5074"/>
                    <a:pt x="2919" y="9278"/>
                    <a:pt x="1778" y="12395"/>
                  </a:cubicBezTo>
                  <a:cubicBezTo>
                    <a:pt x="636" y="15511"/>
                    <a:pt x="285" y="17541"/>
                    <a:pt x="110" y="18918"/>
                  </a:cubicBezTo>
                  <a:cubicBezTo>
                    <a:pt x="-66" y="20295"/>
                    <a:pt x="-66" y="21020"/>
                    <a:pt x="373" y="21310"/>
                  </a:cubicBezTo>
                  <a:cubicBezTo>
                    <a:pt x="812" y="21600"/>
                    <a:pt x="1690" y="21455"/>
                    <a:pt x="3183" y="20585"/>
                  </a:cubicBezTo>
                  <a:cubicBezTo>
                    <a:pt x="4675" y="19715"/>
                    <a:pt x="6783" y="18121"/>
                    <a:pt x="8539" y="15729"/>
                  </a:cubicBezTo>
                  <a:cubicBezTo>
                    <a:pt x="10295" y="13337"/>
                    <a:pt x="11700" y="10148"/>
                    <a:pt x="12139" y="7683"/>
                  </a:cubicBezTo>
                  <a:cubicBezTo>
                    <a:pt x="12578" y="5219"/>
                    <a:pt x="12051" y="3479"/>
                    <a:pt x="10997" y="2319"/>
                  </a:cubicBezTo>
                  <a:cubicBezTo>
                    <a:pt x="9944" y="1160"/>
                    <a:pt x="8363" y="580"/>
                    <a:pt x="6871" y="362"/>
                  </a:cubicBezTo>
                  <a:cubicBezTo>
                    <a:pt x="5378" y="145"/>
                    <a:pt x="3973" y="290"/>
                    <a:pt x="3007" y="725"/>
                  </a:cubicBezTo>
                  <a:cubicBezTo>
                    <a:pt x="2041" y="1160"/>
                    <a:pt x="1514" y="1885"/>
                    <a:pt x="1251" y="2682"/>
                  </a:cubicBezTo>
                  <a:cubicBezTo>
                    <a:pt x="988" y="3479"/>
                    <a:pt x="988" y="4349"/>
                    <a:pt x="1339" y="5074"/>
                  </a:cubicBezTo>
                  <a:cubicBezTo>
                    <a:pt x="1690" y="5799"/>
                    <a:pt x="2393" y="6379"/>
                    <a:pt x="4500" y="6741"/>
                  </a:cubicBezTo>
                  <a:cubicBezTo>
                    <a:pt x="6607" y="7103"/>
                    <a:pt x="10119" y="7248"/>
                    <a:pt x="13193" y="6886"/>
                  </a:cubicBezTo>
                  <a:cubicBezTo>
                    <a:pt x="16266" y="6523"/>
                    <a:pt x="18900" y="5654"/>
                    <a:pt x="21534" y="47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5346700" y="1217183"/>
              <a:ext cx="122662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7436" y="0"/>
                  </a:moveTo>
                  <a:cubicBezTo>
                    <a:pt x="11685" y="2105"/>
                    <a:pt x="15934" y="4209"/>
                    <a:pt x="18413" y="6757"/>
                  </a:cubicBezTo>
                  <a:cubicBezTo>
                    <a:pt x="20892" y="9305"/>
                    <a:pt x="21600" y="12295"/>
                    <a:pt x="18236" y="14843"/>
                  </a:cubicBezTo>
                  <a:cubicBezTo>
                    <a:pt x="14872" y="17391"/>
                    <a:pt x="7436" y="1949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495300" y="1947433"/>
              <a:ext cx="317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608"/>
                    <a:pt x="5760" y="9216"/>
                    <a:pt x="9360" y="12816"/>
                  </a:cubicBezTo>
                  <a:cubicBezTo>
                    <a:pt x="12960" y="16416"/>
                    <a:pt x="17280" y="1900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6983004" y="1212203"/>
              <a:ext cx="149203" cy="396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526" fill="norm" stroke="1" extrusionOk="0">
                  <a:moveTo>
                    <a:pt x="2942" y="5096"/>
                  </a:moveTo>
                  <a:cubicBezTo>
                    <a:pt x="2942" y="9117"/>
                    <a:pt x="2942" y="13139"/>
                    <a:pt x="2942" y="15552"/>
                  </a:cubicBezTo>
                  <a:cubicBezTo>
                    <a:pt x="2942" y="17964"/>
                    <a:pt x="2942" y="18769"/>
                    <a:pt x="2794" y="19573"/>
                  </a:cubicBezTo>
                  <a:cubicBezTo>
                    <a:pt x="2646" y="20377"/>
                    <a:pt x="2350" y="21181"/>
                    <a:pt x="1906" y="21181"/>
                  </a:cubicBezTo>
                  <a:cubicBezTo>
                    <a:pt x="1462" y="21181"/>
                    <a:pt x="871" y="20377"/>
                    <a:pt x="427" y="17964"/>
                  </a:cubicBezTo>
                  <a:cubicBezTo>
                    <a:pt x="-17" y="15552"/>
                    <a:pt x="-313" y="11530"/>
                    <a:pt x="575" y="8428"/>
                  </a:cubicBezTo>
                  <a:cubicBezTo>
                    <a:pt x="1462" y="5326"/>
                    <a:pt x="3534" y="3143"/>
                    <a:pt x="5309" y="1879"/>
                  </a:cubicBezTo>
                  <a:cubicBezTo>
                    <a:pt x="7084" y="615"/>
                    <a:pt x="8564" y="271"/>
                    <a:pt x="10043" y="98"/>
                  </a:cubicBezTo>
                  <a:cubicBezTo>
                    <a:pt x="11523" y="-74"/>
                    <a:pt x="13002" y="-74"/>
                    <a:pt x="14777" y="558"/>
                  </a:cubicBezTo>
                  <a:cubicBezTo>
                    <a:pt x="16553" y="1190"/>
                    <a:pt x="18624" y="2454"/>
                    <a:pt x="19808" y="4809"/>
                  </a:cubicBezTo>
                  <a:cubicBezTo>
                    <a:pt x="20991" y="7164"/>
                    <a:pt x="21287" y="10611"/>
                    <a:pt x="20103" y="13426"/>
                  </a:cubicBezTo>
                  <a:cubicBezTo>
                    <a:pt x="18920" y="16241"/>
                    <a:pt x="16257" y="18424"/>
                    <a:pt x="14186" y="19745"/>
                  </a:cubicBezTo>
                  <a:cubicBezTo>
                    <a:pt x="12114" y="21066"/>
                    <a:pt x="10635" y="21526"/>
                    <a:pt x="8416" y="21526"/>
                  </a:cubicBezTo>
                  <a:cubicBezTo>
                    <a:pt x="6197" y="21526"/>
                    <a:pt x="3238" y="21066"/>
                    <a:pt x="1758" y="20549"/>
                  </a:cubicBezTo>
                  <a:cubicBezTo>
                    <a:pt x="279" y="20032"/>
                    <a:pt x="279" y="19458"/>
                    <a:pt x="1019" y="19056"/>
                  </a:cubicBezTo>
                  <a:cubicBezTo>
                    <a:pt x="1758" y="18654"/>
                    <a:pt x="3238" y="18424"/>
                    <a:pt x="4717" y="181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7175500" y="1522777"/>
              <a:ext cx="171450" cy="187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0" y="3510"/>
                  </a:moveTo>
                  <a:cubicBezTo>
                    <a:pt x="0" y="2310"/>
                    <a:pt x="0" y="1110"/>
                    <a:pt x="933" y="510"/>
                  </a:cubicBezTo>
                  <a:cubicBezTo>
                    <a:pt x="1867" y="-90"/>
                    <a:pt x="3733" y="-90"/>
                    <a:pt x="5333" y="150"/>
                  </a:cubicBezTo>
                  <a:cubicBezTo>
                    <a:pt x="6933" y="390"/>
                    <a:pt x="8267" y="870"/>
                    <a:pt x="8933" y="1710"/>
                  </a:cubicBezTo>
                  <a:cubicBezTo>
                    <a:pt x="9600" y="2550"/>
                    <a:pt x="9600" y="3750"/>
                    <a:pt x="9200" y="5670"/>
                  </a:cubicBezTo>
                  <a:cubicBezTo>
                    <a:pt x="8800" y="7590"/>
                    <a:pt x="8000" y="10230"/>
                    <a:pt x="6533" y="12990"/>
                  </a:cubicBezTo>
                  <a:cubicBezTo>
                    <a:pt x="5067" y="15750"/>
                    <a:pt x="2933" y="18630"/>
                    <a:pt x="2533" y="20070"/>
                  </a:cubicBezTo>
                  <a:cubicBezTo>
                    <a:pt x="2133" y="21510"/>
                    <a:pt x="3467" y="21510"/>
                    <a:pt x="6933" y="20670"/>
                  </a:cubicBezTo>
                  <a:cubicBezTo>
                    <a:pt x="10400" y="19830"/>
                    <a:pt x="16000" y="18150"/>
                    <a:pt x="21600" y="16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7486650" y="1420383"/>
              <a:ext cx="69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7486650" y="1528333"/>
              <a:ext cx="63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7852833" y="1149055"/>
              <a:ext cx="122768" cy="41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21600" y="2886"/>
                  </a:moveTo>
                  <a:cubicBezTo>
                    <a:pt x="21600" y="2334"/>
                    <a:pt x="21600" y="1783"/>
                    <a:pt x="19366" y="1232"/>
                  </a:cubicBezTo>
                  <a:cubicBezTo>
                    <a:pt x="17131" y="681"/>
                    <a:pt x="12662" y="130"/>
                    <a:pt x="9683" y="20"/>
                  </a:cubicBezTo>
                  <a:cubicBezTo>
                    <a:pt x="6703" y="-90"/>
                    <a:pt x="5214" y="241"/>
                    <a:pt x="4655" y="1067"/>
                  </a:cubicBezTo>
                  <a:cubicBezTo>
                    <a:pt x="4097" y="1894"/>
                    <a:pt x="4469" y="3216"/>
                    <a:pt x="6331" y="4649"/>
                  </a:cubicBezTo>
                  <a:cubicBezTo>
                    <a:pt x="8193" y="6081"/>
                    <a:pt x="11545" y="7624"/>
                    <a:pt x="12476" y="9057"/>
                  </a:cubicBezTo>
                  <a:cubicBezTo>
                    <a:pt x="13407" y="10490"/>
                    <a:pt x="11917" y="11812"/>
                    <a:pt x="10055" y="12583"/>
                  </a:cubicBezTo>
                  <a:cubicBezTo>
                    <a:pt x="8193" y="13355"/>
                    <a:pt x="5959" y="13575"/>
                    <a:pt x="3910" y="13575"/>
                  </a:cubicBezTo>
                  <a:cubicBezTo>
                    <a:pt x="1862" y="13575"/>
                    <a:pt x="0" y="13355"/>
                    <a:pt x="0" y="13134"/>
                  </a:cubicBezTo>
                  <a:cubicBezTo>
                    <a:pt x="0" y="12914"/>
                    <a:pt x="1862" y="12694"/>
                    <a:pt x="3724" y="12583"/>
                  </a:cubicBezTo>
                  <a:cubicBezTo>
                    <a:pt x="5586" y="12473"/>
                    <a:pt x="7448" y="12473"/>
                    <a:pt x="8752" y="12749"/>
                  </a:cubicBezTo>
                  <a:cubicBezTo>
                    <a:pt x="10055" y="13024"/>
                    <a:pt x="10800" y="13575"/>
                    <a:pt x="10428" y="14457"/>
                  </a:cubicBezTo>
                  <a:cubicBezTo>
                    <a:pt x="10055" y="15339"/>
                    <a:pt x="8566" y="16551"/>
                    <a:pt x="7262" y="17432"/>
                  </a:cubicBezTo>
                  <a:cubicBezTo>
                    <a:pt x="5959" y="18314"/>
                    <a:pt x="4841" y="18865"/>
                    <a:pt x="3910" y="19416"/>
                  </a:cubicBezTo>
                  <a:cubicBezTo>
                    <a:pt x="2979" y="19967"/>
                    <a:pt x="2234" y="20518"/>
                    <a:pt x="2793" y="20904"/>
                  </a:cubicBezTo>
                  <a:cubicBezTo>
                    <a:pt x="3352" y="21290"/>
                    <a:pt x="5214" y="21510"/>
                    <a:pt x="8379" y="21234"/>
                  </a:cubicBezTo>
                  <a:cubicBezTo>
                    <a:pt x="11545" y="20959"/>
                    <a:pt x="16014" y="20188"/>
                    <a:pt x="20483" y="19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8026400" y="1223533"/>
              <a:ext cx="1206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3600"/>
                    <a:pt x="7579" y="7200"/>
                    <a:pt x="11179" y="10800"/>
                  </a:cubicBezTo>
                  <a:cubicBezTo>
                    <a:pt x="14779" y="14400"/>
                    <a:pt x="18189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8164973" y="1194868"/>
              <a:ext cx="64628" cy="257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519" fill="norm" stroke="1" extrusionOk="0">
                  <a:moveTo>
                    <a:pt x="20609" y="1335"/>
                  </a:moveTo>
                  <a:cubicBezTo>
                    <a:pt x="18584" y="627"/>
                    <a:pt x="16559" y="-81"/>
                    <a:pt x="15209" y="8"/>
                  </a:cubicBezTo>
                  <a:cubicBezTo>
                    <a:pt x="13859" y="96"/>
                    <a:pt x="13184" y="981"/>
                    <a:pt x="10147" y="3460"/>
                  </a:cubicBezTo>
                  <a:cubicBezTo>
                    <a:pt x="7109" y="5939"/>
                    <a:pt x="1709" y="10011"/>
                    <a:pt x="359" y="13286"/>
                  </a:cubicBezTo>
                  <a:cubicBezTo>
                    <a:pt x="-991" y="16562"/>
                    <a:pt x="1709" y="19040"/>
                    <a:pt x="4409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8248650" y="1401333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8305800" y="1458483"/>
              <a:ext cx="508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657"/>
                    <a:pt x="14400" y="11314"/>
                    <a:pt x="10800" y="14914"/>
                  </a:cubicBezTo>
                  <a:cubicBezTo>
                    <a:pt x="7200" y="18514"/>
                    <a:pt x="3600" y="200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8470900" y="1210833"/>
              <a:ext cx="1333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6300"/>
                    <a:pt x="10971" y="12600"/>
                    <a:pt x="14571" y="16200"/>
                  </a:cubicBezTo>
                  <a:cubicBezTo>
                    <a:pt x="18171" y="19800"/>
                    <a:pt x="19886" y="207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8559800" y="1198133"/>
              <a:ext cx="1206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157"/>
                    <a:pt x="17811" y="313"/>
                    <a:pt x="15916" y="1487"/>
                  </a:cubicBezTo>
                  <a:cubicBezTo>
                    <a:pt x="14021" y="2661"/>
                    <a:pt x="12126" y="4852"/>
                    <a:pt x="9474" y="8374"/>
                  </a:cubicBezTo>
                  <a:cubicBezTo>
                    <a:pt x="6821" y="11896"/>
                    <a:pt x="3411" y="1674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8642350" y="1370906"/>
              <a:ext cx="120650" cy="114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3" fill="norm" stroke="1" extrusionOk="0">
                  <a:moveTo>
                    <a:pt x="0" y="5545"/>
                  </a:moveTo>
                  <a:cubicBezTo>
                    <a:pt x="1137" y="3616"/>
                    <a:pt x="2274" y="1688"/>
                    <a:pt x="3789" y="723"/>
                  </a:cubicBezTo>
                  <a:cubicBezTo>
                    <a:pt x="5305" y="-241"/>
                    <a:pt x="7200" y="-241"/>
                    <a:pt x="8716" y="723"/>
                  </a:cubicBezTo>
                  <a:cubicBezTo>
                    <a:pt x="10232" y="1688"/>
                    <a:pt x="11368" y="3616"/>
                    <a:pt x="11937" y="5545"/>
                  </a:cubicBezTo>
                  <a:cubicBezTo>
                    <a:pt x="12505" y="7473"/>
                    <a:pt x="12505" y="9402"/>
                    <a:pt x="11368" y="12102"/>
                  </a:cubicBezTo>
                  <a:cubicBezTo>
                    <a:pt x="10232" y="14802"/>
                    <a:pt x="7958" y="18273"/>
                    <a:pt x="7768" y="19816"/>
                  </a:cubicBezTo>
                  <a:cubicBezTo>
                    <a:pt x="7579" y="21359"/>
                    <a:pt x="9474" y="20973"/>
                    <a:pt x="12126" y="20395"/>
                  </a:cubicBezTo>
                  <a:cubicBezTo>
                    <a:pt x="14779" y="19816"/>
                    <a:pt x="18189" y="19045"/>
                    <a:pt x="21600" y="182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8743949" y="1483883"/>
              <a:ext cx="57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8864599" y="1490233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9112250" y="1490233"/>
              <a:ext cx="32023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600" fill="norm" stroke="1" extrusionOk="0">
                  <a:moveTo>
                    <a:pt x="8100" y="0"/>
                  </a:moveTo>
                  <a:cubicBezTo>
                    <a:pt x="14850" y="0"/>
                    <a:pt x="21600" y="0"/>
                    <a:pt x="20250" y="3600"/>
                  </a:cubicBezTo>
                  <a:cubicBezTo>
                    <a:pt x="18900" y="7200"/>
                    <a:pt x="945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9391649" y="1101078"/>
              <a:ext cx="127001" cy="166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230"/>
                  </a:moveTo>
                  <a:cubicBezTo>
                    <a:pt x="1800" y="-40"/>
                    <a:pt x="3600" y="-310"/>
                    <a:pt x="5760" y="905"/>
                  </a:cubicBezTo>
                  <a:cubicBezTo>
                    <a:pt x="7920" y="2120"/>
                    <a:pt x="10440" y="4820"/>
                    <a:pt x="13140" y="8465"/>
                  </a:cubicBezTo>
                  <a:cubicBezTo>
                    <a:pt x="15840" y="12110"/>
                    <a:pt x="18720" y="16700"/>
                    <a:pt x="21600" y="21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9493250" y="1116580"/>
              <a:ext cx="74084" cy="329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20366" y="1597"/>
                  </a:moveTo>
                  <a:cubicBezTo>
                    <a:pt x="20983" y="766"/>
                    <a:pt x="21600" y="-65"/>
                    <a:pt x="21600" y="4"/>
                  </a:cubicBezTo>
                  <a:cubicBezTo>
                    <a:pt x="21600" y="73"/>
                    <a:pt x="20983" y="1043"/>
                    <a:pt x="18514" y="3120"/>
                  </a:cubicBezTo>
                  <a:cubicBezTo>
                    <a:pt x="16046" y="5197"/>
                    <a:pt x="11726" y="8381"/>
                    <a:pt x="8331" y="11635"/>
                  </a:cubicBezTo>
                  <a:cubicBezTo>
                    <a:pt x="4937" y="14889"/>
                    <a:pt x="2469" y="18212"/>
                    <a:pt x="0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9575800" y="1403037"/>
              <a:ext cx="152400" cy="93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5374"/>
                  </a:moveTo>
                  <a:cubicBezTo>
                    <a:pt x="600" y="7774"/>
                    <a:pt x="1200" y="10174"/>
                    <a:pt x="1500" y="12574"/>
                  </a:cubicBezTo>
                  <a:cubicBezTo>
                    <a:pt x="1800" y="14974"/>
                    <a:pt x="1800" y="17374"/>
                    <a:pt x="1650" y="17134"/>
                  </a:cubicBezTo>
                  <a:cubicBezTo>
                    <a:pt x="1500" y="16894"/>
                    <a:pt x="1200" y="14014"/>
                    <a:pt x="1500" y="11134"/>
                  </a:cubicBezTo>
                  <a:cubicBezTo>
                    <a:pt x="1800" y="8254"/>
                    <a:pt x="2700" y="5374"/>
                    <a:pt x="3900" y="3694"/>
                  </a:cubicBezTo>
                  <a:cubicBezTo>
                    <a:pt x="5100" y="2014"/>
                    <a:pt x="6600" y="1534"/>
                    <a:pt x="7650" y="2494"/>
                  </a:cubicBezTo>
                  <a:cubicBezTo>
                    <a:pt x="8700" y="3454"/>
                    <a:pt x="9300" y="5854"/>
                    <a:pt x="9600" y="8254"/>
                  </a:cubicBezTo>
                  <a:cubicBezTo>
                    <a:pt x="9900" y="10654"/>
                    <a:pt x="9900" y="13054"/>
                    <a:pt x="10200" y="13054"/>
                  </a:cubicBezTo>
                  <a:cubicBezTo>
                    <a:pt x="10500" y="13054"/>
                    <a:pt x="11100" y="10654"/>
                    <a:pt x="11850" y="8494"/>
                  </a:cubicBezTo>
                  <a:cubicBezTo>
                    <a:pt x="12600" y="6334"/>
                    <a:pt x="13500" y="4414"/>
                    <a:pt x="14700" y="2734"/>
                  </a:cubicBezTo>
                  <a:cubicBezTo>
                    <a:pt x="15900" y="1054"/>
                    <a:pt x="17400" y="-386"/>
                    <a:pt x="18450" y="94"/>
                  </a:cubicBezTo>
                  <a:cubicBezTo>
                    <a:pt x="19500" y="574"/>
                    <a:pt x="20100" y="2974"/>
                    <a:pt x="20400" y="5374"/>
                  </a:cubicBezTo>
                  <a:cubicBezTo>
                    <a:pt x="20700" y="7774"/>
                    <a:pt x="20700" y="10174"/>
                    <a:pt x="20700" y="12574"/>
                  </a:cubicBezTo>
                  <a:cubicBezTo>
                    <a:pt x="20700" y="14974"/>
                    <a:pt x="20700" y="17374"/>
                    <a:pt x="20850" y="18814"/>
                  </a:cubicBezTo>
                  <a:cubicBezTo>
                    <a:pt x="21000" y="20254"/>
                    <a:pt x="21300" y="20734"/>
                    <a:pt x="21600" y="212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9810749" y="1056178"/>
              <a:ext cx="93601" cy="503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516" fill="norm" stroke="1" extrusionOk="0">
                  <a:moveTo>
                    <a:pt x="0" y="910"/>
                  </a:moveTo>
                  <a:cubicBezTo>
                    <a:pt x="1440" y="549"/>
                    <a:pt x="2880" y="187"/>
                    <a:pt x="5040" y="52"/>
                  </a:cubicBezTo>
                  <a:cubicBezTo>
                    <a:pt x="7200" y="-84"/>
                    <a:pt x="10080" y="6"/>
                    <a:pt x="12720" y="865"/>
                  </a:cubicBezTo>
                  <a:cubicBezTo>
                    <a:pt x="15360" y="1724"/>
                    <a:pt x="17760" y="3350"/>
                    <a:pt x="18240" y="4616"/>
                  </a:cubicBezTo>
                  <a:cubicBezTo>
                    <a:pt x="18720" y="5881"/>
                    <a:pt x="17280" y="6785"/>
                    <a:pt x="15360" y="7643"/>
                  </a:cubicBezTo>
                  <a:cubicBezTo>
                    <a:pt x="13440" y="8502"/>
                    <a:pt x="11040" y="9315"/>
                    <a:pt x="10800" y="10309"/>
                  </a:cubicBezTo>
                  <a:cubicBezTo>
                    <a:pt x="10560" y="11303"/>
                    <a:pt x="12480" y="12478"/>
                    <a:pt x="14640" y="13879"/>
                  </a:cubicBezTo>
                  <a:cubicBezTo>
                    <a:pt x="16800" y="15280"/>
                    <a:pt x="19200" y="16907"/>
                    <a:pt x="20400" y="17946"/>
                  </a:cubicBezTo>
                  <a:cubicBezTo>
                    <a:pt x="21600" y="18985"/>
                    <a:pt x="21600" y="19437"/>
                    <a:pt x="19680" y="19934"/>
                  </a:cubicBezTo>
                  <a:cubicBezTo>
                    <a:pt x="17760" y="20431"/>
                    <a:pt x="13920" y="20974"/>
                    <a:pt x="10080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10185400" y="1333134"/>
              <a:ext cx="241300" cy="112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1" fill="norm" stroke="1" extrusionOk="0">
                  <a:moveTo>
                    <a:pt x="0" y="20901"/>
                  </a:moveTo>
                  <a:cubicBezTo>
                    <a:pt x="0" y="16974"/>
                    <a:pt x="0" y="13047"/>
                    <a:pt x="474" y="9512"/>
                  </a:cubicBezTo>
                  <a:cubicBezTo>
                    <a:pt x="947" y="5978"/>
                    <a:pt x="1895" y="2836"/>
                    <a:pt x="2842" y="1265"/>
                  </a:cubicBezTo>
                  <a:cubicBezTo>
                    <a:pt x="3789" y="-306"/>
                    <a:pt x="4737" y="-306"/>
                    <a:pt x="5400" y="676"/>
                  </a:cubicBezTo>
                  <a:cubicBezTo>
                    <a:pt x="6063" y="1658"/>
                    <a:pt x="6442" y="3621"/>
                    <a:pt x="7579" y="6959"/>
                  </a:cubicBezTo>
                  <a:cubicBezTo>
                    <a:pt x="8716" y="10298"/>
                    <a:pt x="10611" y="15010"/>
                    <a:pt x="12032" y="17759"/>
                  </a:cubicBezTo>
                  <a:cubicBezTo>
                    <a:pt x="13453" y="20509"/>
                    <a:pt x="14400" y="21294"/>
                    <a:pt x="15916" y="19134"/>
                  </a:cubicBezTo>
                  <a:cubicBezTo>
                    <a:pt x="17432" y="16974"/>
                    <a:pt x="19516" y="11869"/>
                    <a:pt x="21600" y="67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10248900" y="1179083"/>
              <a:ext cx="6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10248900" y="1090183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10337799" y="1204483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10350499" y="1115583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10408972" y="1001029"/>
              <a:ext cx="132028" cy="315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13" fill="norm" stroke="1" extrusionOk="0">
                  <a:moveTo>
                    <a:pt x="10072" y="12891"/>
                  </a:moveTo>
                  <a:cubicBezTo>
                    <a:pt x="10072" y="12176"/>
                    <a:pt x="10072" y="11461"/>
                    <a:pt x="9215" y="11246"/>
                  </a:cubicBezTo>
                  <a:cubicBezTo>
                    <a:pt x="8357" y="11032"/>
                    <a:pt x="6643" y="11318"/>
                    <a:pt x="4929" y="12605"/>
                  </a:cubicBezTo>
                  <a:cubicBezTo>
                    <a:pt x="3215" y="13893"/>
                    <a:pt x="1500" y="16181"/>
                    <a:pt x="643" y="17826"/>
                  </a:cubicBezTo>
                  <a:cubicBezTo>
                    <a:pt x="-214" y="19471"/>
                    <a:pt x="-214" y="20473"/>
                    <a:pt x="643" y="20973"/>
                  </a:cubicBezTo>
                  <a:cubicBezTo>
                    <a:pt x="1500" y="21474"/>
                    <a:pt x="3215" y="21474"/>
                    <a:pt x="5786" y="20616"/>
                  </a:cubicBezTo>
                  <a:cubicBezTo>
                    <a:pt x="8357" y="19757"/>
                    <a:pt x="11786" y="18041"/>
                    <a:pt x="14357" y="14679"/>
                  </a:cubicBezTo>
                  <a:cubicBezTo>
                    <a:pt x="16929" y="11318"/>
                    <a:pt x="18643" y="6311"/>
                    <a:pt x="19500" y="3450"/>
                  </a:cubicBezTo>
                  <a:cubicBezTo>
                    <a:pt x="20357" y="589"/>
                    <a:pt x="20357" y="-126"/>
                    <a:pt x="19672" y="17"/>
                  </a:cubicBezTo>
                  <a:cubicBezTo>
                    <a:pt x="18986" y="160"/>
                    <a:pt x="17615" y="1161"/>
                    <a:pt x="17100" y="3450"/>
                  </a:cubicBezTo>
                  <a:cubicBezTo>
                    <a:pt x="16586" y="5739"/>
                    <a:pt x="16929" y="9315"/>
                    <a:pt x="17786" y="11818"/>
                  </a:cubicBezTo>
                  <a:cubicBezTo>
                    <a:pt x="18643" y="14322"/>
                    <a:pt x="20015" y="15752"/>
                    <a:pt x="21386" y="171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10788650" y="1115583"/>
              <a:ext cx="1333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57" y="5700"/>
                    <a:pt x="8914" y="11400"/>
                    <a:pt x="12514" y="15000"/>
                  </a:cubicBezTo>
                  <a:cubicBezTo>
                    <a:pt x="16114" y="18600"/>
                    <a:pt x="18857" y="201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10859446" y="1134633"/>
              <a:ext cx="170504" cy="338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24" fill="norm" stroke="1" extrusionOk="0">
                  <a:moveTo>
                    <a:pt x="21481" y="0"/>
                  </a:moveTo>
                  <a:cubicBezTo>
                    <a:pt x="20148" y="133"/>
                    <a:pt x="18814" y="267"/>
                    <a:pt x="17348" y="1200"/>
                  </a:cubicBezTo>
                  <a:cubicBezTo>
                    <a:pt x="15881" y="2133"/>
                    <a:pt x="14281" y="3867"/>
                    <a:pt x="11614" y="6733"/>
                  </a:cubicBezTo>
                  <a:cubicBezTo>
                    <a:pt x="8948" y="9600"/>
                    <a:pt x="5214" y="13600"/>
                    <a:pt x="2948" y="16333"/>
                  </a:cubicBezTo>
                  <a:cubicBezTo>
                    <a:pt x="681" y="19067"/>
                    <a:pt x="-119" y="20533"/>
                    <a:pt x="14" y="21067"/>
                  </a:cubicBezTo>
                  <a:cubicBezTo>
                    <a:pt x="148" y="21600"/>
                    <a:pt x="1214" y="21200"/>
                    <a:pt x="2281" y="2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11062879" y="1141931"/>
              <a:ext cx="170271" cy="328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76" fill="norm" stroke="1" extrusionOk="0">
                  <a:moveTo>
                    <a:pt x="19051" y="1184"/>
                  </a:moveTo>
                  <a:cubicBezTo>
                    <a:pt x="18251" y="630"/>
                    <a:pt x="17451" y="76"/>
                    <a:pt x="16518" y="7"/>
                  </a:cubicBezTo>
                  <a:cubicBezTo>
                    <a:pt x="15584" y="-62"/>
                    <a:pt x="14518" y="353"/>
                    <a:pt x="12384" y="1876"/>
                  </a:cubicBezTo>
                  <a:cubicBezTo>
                    <a:pt x="10251" y="3400"/>
                    <a:pt x="7051" y="6030"/>
                    <a:pt x="4784" y="8938"/>
                  </a:cubicBezTo>
                  <a:cubicBezTo>
                    <a:pt x="2518" y="11846"/>
                    <a:pt x="1184" y="15030"/>
                    <a:pt x="518" y="17038"/>
                  </a:cubicBezTo>
                  <a:cubicBezTo>
                    <a:pt x="-149" y="19046"/>
                    <a:pt x="-149" y="19876"/>
                    <a:pt x="384" y="20500"/>
                  </a:cubicBezTo>
                  <a:cubicBezTo>
                    <a:pt x="918" y="21123"/>
                    <a:pt x="1984" y="21538"/>
                    <a:pt x="5584" y="21469"/>
                  </a:cubicBezTo>
                  <a:cubicBezTo>
                    <a:pt x="9184" y="21400"/>
                    <a:pt x="15318" y="20846"/>
                    <a:pt x="21451" y="202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11246355" y="1187550"/>
              <a:ext cx="247146" cy="258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296" fill="norm" stroke="1" extrusionOk="0">
                  <a:moveTo>
                    <a:pt x="14356" y="4007"/>
                  </a:moveTo>
                  <a:cubicBezTo>
                    <a:pt x="13618" y="3310"/>
                    <a:pt x="12879" y="2613"/>
                    <a:pt x="12048" y="2352"/>
                  </a:cubicBezTo>
                  <a:cubicBezTo>
                    <a:pt x="11218" y="2091"/>
                    <a:pt x="10294" y="2265"/>
                    <a:pt x="8818" y="3745"/>
                  </a:cubicBezTo>
                  <a:cubicBezTo>
                    <a:pt x="7341" y="5226"/>
                    <a:pt x="5310" y="8013"/>
                    <a:pt x="3833" y="10103"/>
                  </a:cubicBezTo>
                  <a:cubicBezTo>
                    <a:pt x="2356" y="12194"/>
                    <a:pt x="1433" y="13587"/>
                    <a:pt x="879" y="14720"/>
                  </a:cubicBezTo>
                  <a:cubicBezTo>
                    <a:pt x="325" y="15852"/>
                    <a:pt x="141" y="16723"/>
                    <a:pt x="48" y="17681"/>
                  </a:cubicBezTo>
                  <a:cubicBezTo>
                    <a:pt x="-44" y="18639"/>
                    <a:pt x="-44" y="19684"/>
                    <a:pt x="418" y="20381"/>
                  </a:cubicBezTo>
                  <a:cubicBezTo>
                    <a:pt x="879" y="21078"/>
                    <a:pt x="1802" y="21426"/>
                    <a:pt x="3556" y="21252"/>
                  </a:cubicBezTo>
                  <a:cubicBezTo>
                    <a:pt x="5310" y="21078"/>
                    <a:pt x="7894" y="20381"/>
                    <a:pt x="10202" y="18726"/>
                  </a:cubicBezTo>
                  <a:cubicBezTo>
                    <a:pt x="12510" y="17071"/>
                    <a:pt x="14541" y="14458"/>
                    <a:pt x="15556" y="11845"/>
                  </a:cubicBezTo>
                  <a:cubicBezTo>
                    <a:pt x="16571" y="9232"/>
                    <a:pt x="16571" y="6620"/>
                    <a:pt x="16018" y="4616"/>
                  </a:cubicBezTo>
                  <a:cubicBezTo>
                    <a:pt x="15464" y="2613"/>
                    <a:pt x="14356" y="1220"/>
                    <a:pt x="12694" y="523"/>
                  </a:cubicBezTo>
                  <a:cubicBezTo>
                    <a:pt x="11033" y="-174"/>
                    <a:pt x="8818" y="-174"/>
                    <a:pt x="7156" y="523"/>
                  </a:cubicBezTo>
                  <a:cubicBezTo>
                    <a:pt x="5494" y="1220"/>
                    <a:pt x="4387" y="2613"/>
                    <a:pt x="3833" y="3745"/>
                  </a:cubicBezTo>
                  <a:cubicBezTo>
                    <a:pt x="3279" y="4878"/>
                    <a:pt x="3279" y="5749"/>
                    <a:pt x="3648" y="6532"/>
                  </a:cubicBezTo>
                  <a:cubicBezTo>
                    <a:pt x="4018" y="7316"/>
                    <a:pt x="4756" y="8013"/>
                    <a:pt x="7341" y="8710"/>
                  </a:cubicBezTo>
                  <a:cubicBezTo>
                    <a:pt x="9925" y="9407"/>
                    <a:pt x="14356" y="10103"/>
                    <a:pt x="17033" y="10278"/>
                  </a:cubicBezTo>
                  <a:cubicBezTo>
                    <a:pt x="19710" y="10452"/>
                    <a:pt x="20633" y="10103"/>
                    <a:pt x="21556" y="97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11442700" y="1389138"/>
              <a:ext cx="190500" cy="125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5314"/>
                  </a:moveTo>
                  <a:cubicBezTo>
                    <a:pt x="720" y="3514"/>
                    <a:pt x="1440" y="1714"/>
                    <a:pt x="2400" y="814"/>
                  </a:cubicBezTo>
                  <a:cubicBezTo>
                    <a:pt x="3360" y="-86"/>
                    <a:pt x="4560" y="-86"/>
                    <a:pt x="5760" y="94"/>
                  </a:cubicBezTo>
                  <a:cubicBezTo>
                    <a:pt x="6960" y="274"/>
                    <a:pt x="8160" y="634"/>
                    <a:pt x="8880" y="1714"/>
                  </a:cubicBezTo>
                  <a:cubicBezTo>
                    <a:pt x="9600" y="2794"/>
                    <a:pt x="9840" y="4594"/>
                    <a:pt x="9240" y="7114"/>
                  </a:cubicBezTo>
                  <a:cubicBezTo>
                    <a:pt x="8640" y="9634"/>
                    <a:pt x="7200" y="12874"/>
                    <a:pt x="6120" y="15394"/>
                  </a:cubicBezTo>
                  <a:cubicBezTo>
                    <a:pt x="5040" y="17914"/>
                    <a:pt x="4320" y="19714"/>
                    <a:pt x="4920" y="20614"/>
                  </a:cubicBezTo>
                  <a:cubicBezTo>
                    <a:pt x="5520" y="21514"/>
                    <a:pt x="7440" y="21514"/>
                    <a:pt x="10440" y="20614"/>
                  </a:cubicBezTo>
                  <a:cubicBezTo>
                    <a:pt x="13440" y="19714"/>
                    <a:pt x="17520" y="17914"/>
                    <a:pt x="21600" y="16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11531599" y="1172733"/>
              <a:ext cx="177770" cy="379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398" fill="norm" stroke="1" extrusionOk="0">
                  <a:moveTo>
                    <a:pt x="15070" y="0"/>
                  </a:moveTo>
                  <a:cubicBezTo>
                    <a:pt x="17581" y="2506"/>
                    <a:pt x="20093" y="5012"/>
                    <a:pt x="20847" y="8055"/>
                  </a:cubicBezTo>
                  <a:cubicBezTo>
                    <a:pt x="21600" y="11098"/>
                    <a:pt x="20595" y="14678"/>
                    <a:pt x="18335" y="17065"/>
                  </a:cubicBezTo>
                  <a:cubicBezTo>
                    <a:pt x="16074" y="19452"/>
                    <a:pt x="12558" y="20645"/>
                    <a:pt x="9293" y="21123"/>
                  </a:cubicBezTo>
                  <a:cubicBezTo>
                    <a:pt x="6028" y="21600"/>
                    <a:pt x="3014" y="21361"/>
                    <a:pt x="0" y="211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5283199" y="1573731"/>
              <a:ext cx="38665" cy="11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430" fill="norm" stroke="1" extrusionOk="0">
                  <a:moveTo>
                    <a:pt x="0" y="3241"/>
                  </a:moveTo>
                  <a:cubicBezTo>
                    <a:pt x="3411" y="1725"/>
                    <a:pt x="6821" y="209"/>
                    <a:pt x="10800" y="19"/>
                  </a:cubicBezTo>
                  <a:cubicBezTo>
                    <a:pt x="14779" y="-170"/>
                    <a:pt x="19326" y="967"/>
                    <a:pt x="20463" y="4756"/>
                  </a:cubicBezTo>
                  <a:cubicBezTo>
                    <a:pt x="21600" y="8546"/>
                    <a:pt x="19326" y="14988"/>
                    <a:pt x="17053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832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087533" y="-15849"/>
              <a:ext cx="179918" cy="940933"/>
            </a:xfrm>
            <a:prstGeom prst="rect">
              <a:avLst/>
            </a:prstGeom>
            <a:effectLst/>
          </p:spPr>
        </p:pic>
        <p:pic>
          <p:nvPicPr>
            <p:cNvPr id="834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057900" y="-38101"/>
              <a:ext cx="816093" cy="1082512"/>
            </a:xfrm>
            <a:prstGeom prst="rect">
              <a:avLst/>
            </a:prstGeom>
            <a:effectLst/>
          </p:spPr>
        </p:pic>
        <p:sp>
          <p:nvSpPr>
            <p:cNvPr id="836" name="Line"/>
            <p:cNvSpPr/>
            <p:nvPr/>
          </p:nvSpPr>
          <p:spPr>
            <a:xfrm>
              <a:off x="1765300" y="2487183"/>
              <a:ext cx="209550" cy="417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0"/>
                  </a:moveTo>
                  <a:cubicBezTo>
                    <a:pt x="1091" y="3365"/>
                    <a:pt x="2182" y="6730"/>
                    <a:pt x="2618" y="10149"/>
                  </a:cubicBezTo>
                  <a:cubicBezTo>
                    <a:pt x="3055" y="13568"/>
                    <a:pt x="2836" y="17041"/>
                    <a:pt x="2618" y="19049"/>
                  </a:cubicBezTo>
                  <a:cubicBezTo>
                    <a:pt x="2400" y="21057"/>
                    <a:pt x="2182" y="21600"/>
                    <a:pt x="1745" y="21329"/>
                  </a:cubicBezTo>
                  <a:cubicBezTo>
                    <a:pt x="1309" y="21057"/>
                    <a:pt x="655" y="19972"/>
                    <a:pt x="327" y="18669"/>
                  </a:cubicBezTo>
                  <a:cubicBezTo>
                    <a:pt x="0" y="17367"/>
                    <a:pt x="0" y="15847"/>
                    <a:pt x="109" y="14816"/>
                  </a:cubicBezTo>
                  <a:cubicBezTo>
                    <a:pt x="218" y="13785"/>
                    <a:pt x="436" y="13242"/>
                    <a:pt x="1636" y="12754"/>
                  </a:cubicBezTo>
                  <a:cubicBezTo>
                    <a:pt x="2836" y="12265"/>
                    <a:pt x="5018" y="11831"/>
                    <a:pt x="7200" y="10691"/>
                  </a:cubicBezTo>
                  <a:cubicBezTo>
                    <a:pt x="9382" y="9552"/>
                    <a:pt x="11564" y="7707"/>
                    <a:pt x="13309" y="6295"/>
                  </a:cubicBezTo>
                  <a:cubicBezTo>
                    <a:pt x="15055" y="4884"/>
                    <a:pt x="16364" y="3908"/>
                    <a:pt x="17345" y="3202"/>
                  </a:cubicBezTo>
                  <a:cubicBezTo>
                    <a:pt x="18327" y="2496"/>
                    <a:pt x="18982" y="2062"/>
                    <a:pt x="19309" y="2334"/>
                  </a:cubicBezTo>
                  <a:cubicBezTo>
                    <a:pt x="19636" y="2605"/>
                    <a:pt x="19636" y="3582"/>
                    <a:pt x="19527" y="5698"/>
                  </a:cubicBezTo>
                  <a:cubicBezTo>
                    <a:pt x="19418" y="7815"/>
                    <a:pt x="19200" y="11071"/>
                    <a:pt x="19091" y="13134"/>
                  </a:cubicBezTo>
                  <a:cubicBezTo>
                    <a:pt x="18982" y="15196"/>
                    <a:pt x="18982" y="16064"/>
                    <a:pt x="19418" y="16661"/>
                  </a:cubicBezTo>
                  <a:cubicBezTo>
                    <a:pt x="19855" y="17258"/>
                    <a:pt x="20727" y="17584"/>
                    <a:pt x="21600" y="179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2048499" y="2791983"/>
              <a:ext cx="89335" cy="130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123" fill="norm" stroke="1" extrusionOk="0">
                  <a:moveTo>
                    <a:pt x="5127" y="4114"/>
                  </a:moveTo>
                  <a:cubicBezTo>
                    <a:pt x="3117" y="5486"/>
                    <a:pt x="1108" y="6857"/>
                    <a:pt x="354" y="9429"/>
                  </a:cubicBezTo>
                  <a:cubicBezTo>
                    <a:pt x="-399" y="12000"/>
                    <a:pt x="103" y="15771"/>
                    <a:pt x="1359" y="18171"/>
                  </a:cubicBezTo>
                  <a:cubicBezTo>
                    <a:pt x="2615" y="20571"/>
                    <a:pt x="4624" y="21600"/>
                    <a:pt x="7889" y="20914"/>
                  </a:cubicBezTo>
                  <a:cubicBezTo>
                    <a:pt x="11154" y="20229"/>
                    <a:pt x="15675" y="17829"/>
                    <a:pt x="18187" y="15086"/>
                  </a:cubicBezTo>
                  <a:cubicBezTo>
                    <a:pt x="20699" y="12343"/>
                    <a:pt x="21201" y="9257"/>
                    <a:pt x="21201" y="6857"/>
                  </a:cubicBezTo>
                  <a:cubicBezTo>
                    <a:pt x="21201" y="4457"/>
                    <a:pt x="20699" y="2743"/>
                    <a:pt x="17936" y="1714"/>
                  </a:cubicBezTo>
                  <a:cubicBezTo>
                    <a:pt x="15173" y="686"/>
                    <a:pt x="10150" y="343"/>
                    <a:pt x="512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2317750" y="2544333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2342514" y="2753883"/>
              <a:ext cx="127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2848318" y="2480881"/>
              <a:ext cx="218733" cy="31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13" fill="norm" stroke="1" extrusionOk="0">
                  <a:moveTo>
                    <a:pt x="10870" y="2157"/>
                  </a:moveTo>
                  <a:cubicBezTo>
                    <a:pt x="10454" y="1293"/>
                    <a:pt x="10039" y="429"/>
                    <a:pt x="9416" y="213"/>
                  </a:cubicBezTo>
                  <a:cubicBezTo>
                    <a:pt x="8793" y="-3"/>
                    <a:pt x="7962" y="429"/>
                    <a:pt x="6404" y="2373"/>
                  </a:cubicBezTo>
                  <a:cubicBezTo>
                    <a:pt x="4847" y="4317"/>
                    <a:pt x="2562" y="7773"/>
                    <a:pt x="1316" y="10869"/>
                  </a:cubicBezTo>
                  <a:cubicBezTo>
                    <a:pt x="70" y="13965"/>
                    <a:pt x="-138" y="16701"/>
                    <a:pt x="70" y="18357"/>
                  </a:cubicBezTo>
                  <a:cubicBezTo>
                    <a:pt x="277" y="20013"/>
                    <a:pt x="900" y="20589"/>
                    <a:pt x="2666" y="20949"/>
                  </a:cubicBezTo>
                  <a:cubicBezTo>
                    <a:pt x="4431" y="21309"/>
                    <a:pt x="7339" y="21453"/>
                    <a:pt x="10143" y="20373"/>
                  </a:cubicBezTo>
                  <a:cubicBezTo>
                    <a:pt x="12947" y="19293"/>
                    <a:pt x="15647" y="16989"/>
                    <a:pt x="17204" y="14181"/>
                  </a:cubicBezTo>
                  <a:cubicBezTo>
                    <a:pt x="18762" y="11373"/>
                    <a:pt x="19177" y="8061"/>
                    <a:pt x="18970" y="5685"/>
                  </a:cubicBezTo>
                  <a:cubicBezTo>
                    <a:pt x="18762" y="3309"/>
                    <a:pt x="17931" y="1869"/>
                    <a:pt x="16270" y="1005"/>
                  </a:cubicBezTo>
                  <a:cubicBezTo>
                    <a:pt x="14608" y="141"/>
                    <a:pt x="12116" y="-147"/>
                    <a:pt x="10247" y="69"/>
                  </a:cubicBezTo>
                  <a:cubicBezTo>
                    <a:pt x="8377" y="285"/>
                    <a:pt x="7131" y="1005"/>
                    <a:pt x="6404" y="1725"/>
                  </a:cubicBezTo>
                  <a:cubicBezTo>
                    <a:pt x="5677" y="2445"/>
                    <a:pt x="5470" y="3165"/>
                    <a:pt x="5470" y="3957"/>
                  </a:cubicBezTo>
                  <a:cubicBezTo>
                    <a:pt x="5470" y="4749"/>
                    <a:pt x="5677" y="5613"/>
                    <a:pt x="6924" y="6405"/>
                  </a:cubicBezTo>
                  <a:cubicBezTo>
                    <a:pt x="8170" y="7197"/>
                    <a:pt x="10454" y="7917"/>
                    <a:pt x="13050" y="8277"/>
                  </a:cubicBezTo>
                  <a:cubicBezTo>
                    <a:pt x="15647" y="8637"/>
                    <a:pt x="18554" y="8637"/>
                    <a:pt x="21462" y="86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3162300" y="2703083"/>
              <a:ext cx="63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3327400" y="2639583"/>
              <a:ext cx="1524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3378200" y="2715783"/>
              <a:ext cx="2159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3741965" y="2470149"/>
              <a:ext cx="226786" cy="281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46" fill="norm" stroke="1" extrusionOk="0">
                  <a:moveTo>
                    <a:pt x="16028" y="2747"/>
                  </a:moveTo>
                  <a:cubicBezTo>
                    <a:pt x="15628" y="1780"/>
                    <a:pt x="15228" y="813"/>
                    <a:pt x="14528" y="330"/>
                  </a:cubicBezTo>
                  <a:cubicBezTo>
                    <a:pt x="13828" y="-154"/>
                    <a:pt x="12828" y="-154"/>
                    <a:pt x="11328" y="652"/>
                  </a:cubicBezTo>
                  <a:cubicBezTo>
                    <a:pt x="9828" y="1458"/>
                    <a:pt x="7828" y="3070"/>
                    <a:pt x="5828" y="5730"/>
                  </a:cubicBezTo>
                  <a:cubicBezTo>
                    <a:pt x="3828" y="8389"/>
                    <a:pt x="1828" y="12097"/>
                    <a:pt x="828" y="14676"/>
                  </a:cubicBezTo>
                  <a:cubicBezTo>
                    <a:pt x="-172" y="17255"/>
                    <a:pt x="-172" y="18706"/>
                    <a:pt x="328" y="19753"/>
                  </a:cubicBezTo>
                  <a:cubicBezTo>
                    <a:pt x="828" y="20801"/>
                    <a:pt x="1828" y="21446"/>
                    <a:pt x="3928" y="21446"/>
                  </a:cubicBezTo>
                  <a:cubicBezTo>
                    <a:pt x="6028" y="21446"/>
                    <a:pt x="9228" y="20801"/>
                    <a:pt x="12228" y="18625"/>
                  </a:cubicBezTo>
                  <a:cubicBezTo>
                    <a:pt x="15228" y="16449"/>
                    <a:pt x="18028" y="12742"/>
                    <a:pt x="19328" y="9921"/>
                  </a:cubicBezTo>
                  <a:cubicBezTo>
                    <a:pt x="20628" y="7100"/>
                    <a:pt x="20428" y="5165"/>
                    <a:pt x="19428" y="3876"/>
                  </a:cubicBezTo>
                  <a:cubicBezTo>
                    <a:pt x="18428" y="2586"/>
                    <a:pt x="16628" y="1942"/>
                    <a:pt x="14628" y="1700"/>
                  </a:cubicBezTo>
                  <a:cubicBezTo>
                    <a:pt x="12628" y="1458"/>
                    <a:pt x="10428" y="1619"/>
                    <a:pt x="8828" y="2022"/>
                  </a:cubicBezTo>
                  <a:cubicBezTo>
                    <a:pt x="7228" y="2425"/>
                    <a:pt x="6228" y="3070"/>
                    <a:pt x="5628" y="3795"/>
                  </a:cubicBezTo>
                  <a:cubicBezTo>
                    <a:pt x="5028" y="4521"/>
                    <a:pt x="4828" y="5327"/>
                    <a:pt x="5228" y="6052"/>
                  </a:cubicBezTo>
                  <a:cubicBezTo>
                    <a:pt x="5628" y="6777"/>
                    <a:pt x="6628" y="7422"/>
                    <a:pt x="9428" y="8147"/>
                  </a:cubicBezTo>
                  <a:cubicBezTo>
                    <a:pt x="12228" y="8873"/>
                    <a:pt x="16828" y="9679"/>
                    <a:pt x="21428" y="10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3956050" y="2694183"/>
              <a:ext cx="247650" cy="121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0" fill="norm" stroke="1" extrusionOk="0">
                  <a:moveTo>
                    <a:pt x="0" y="4834"/>
                  </a:moveTo>
                  <a:cubicBezTo>
                    <a:pt x="554" y="3370"/>
                    <a:pt x="1108" y="1906"/>
                    <a:pt x="2585" y="990"/>
                  </a:cubicBezTo>
                  <a:cubicBezTo>
                    <a:pt x="4062" y="75"/>
                    <a:pt x="6462" y="-291"/>
                    <a:pt x="7938" y="258"/>
                  </a:cubicBezTo>
                  <a:cubicBezTo>
                    <a:pt x="9415" y="807"/>
                    <a:pt x="9969" y="2272"/>
                    <a:pt x="9785" y="5017"/>
                  </a:cubicBezTo>
                  <a:cubicBezTo>
                    <a:pt x="9600" y="7763"/>
                    <a:pt x="8677" y="11790"/>
                    <a:pt x="8031" y="14719"/>
                  </a:cubicBezTo>
                  <a:cubicBezTo>
                    <a:pt x="7385" y="17648"/>
                    <a:pt x="7015" y="19478"/>
                    <a:pt x="7477" y="20394"/>
                  </a:cubicBezTo>
                  <a:cubicBezTo>
                    <a:pt x="7938" y="21309"/>
                    <a:pt x="9231" y="21309"/>
                    <a:pt x="11723" y="20394"/>
                  </a:cubicBezTo>
                  <a:cubicBezTo>
                    <a:pt x="14215" y="19478"/>
                    <a:pt x="17908" y="17648"/>
                    <a:pt x="21600" y="158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5092700" y="2523020"/>
              <a:ext cx="203200" cy="18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8268"/>
                  </a:moveTo>
                  <a:cubicBezTo>
                    <a:pt x="450" y="7055"/>
                    <a:pt x="900" y="5841"/>
                    <a:pt x="1575" y="5599"/>
                  </a:cubicBezTo>
                  <a:cubicBezTo>
                    <a:pt x="2250" y="5356"/>
                    <a:pt x="3150" y="6084"/>
                    <a:pt x="4162" y="8390"/>
                  </a:cubicBezTo>
                  <a:cubicBezTo>
                    <a:pt x="5175" y="10695"/>
                    <a:pt x="6300" y="14578"/>
                    <a:pt x="7200" y="17248"/>
                  </a:cubicBezTo>
                  <a:cubicBezTo>
                    <a:pt x="8100" y="19918"/>
                    <a:pt x="8775" y="21374"/>
                    <a:pt x="9337" y="21374"/>
                  </a:cubicBezTo>
                  <a:cubicBezTo>
                    <a:pt x="9900" y="21374"/>
                    <a:pt x="10350" y="19918"/>
                    <a:pt x="11250" y="16763"/>
                  </a:cubicBezTo>
                  <a:cubicBezTo>
                    <a:pt x="12150" y="13608"/>
                    <a:pt x="13500" y="8754"/>
                    <a:pt x="14512" y="5599"/>
                  </a:cubicBezTo>
                  <a:cubicBezTo>
                    <a:pt x="15525" y="2444"/>
                    <a:pt x="16200" y="987"/>
                    <a:pt x="17325" y="381"/>
                  </a:cubicBezTo>
                  <a:cubicBezTo>
                    <a:pt x="18450" y="-226"/>
                    <a:pt x="20025" y="17"/>
                    <a:pt x="21600" y="2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5327649" y="2518388"/>
              <a:ext cx="82551" cy="165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21600" y="4992"/>
                  </a:moveTo>
                  <a:cubicBezTo>
                    <a:pt x="20492" y="3625"/>
                    <a:pt x="19385" y="2258"/>
                    <a:pt x="16338" y="1301"/>
                  </a:cubicBezTo>
                  <a:cubicBezTo>
                    <a:pt x="13292" y="344"/>
                    <a:pt x="8308" y="-203"/>
                    <a:pt x="4985" y="70"/>
                  </a:cubicBezTo>
                  <a:cubicBezTo>
                    <a:pt x="1662" y="344"/>
                    <a:pt x="0" y="1438"/>
                    <a:pt x="0" y="3215"/>
                  </a:cubicBezTo>
                  <a:cubicBezTo>
                    <a:pt x="0" y="4992"/>
                    <a:pt x="1662" y="7453"/>
                    <a:pt x="4708" y="9230"/>
                  </a:cubicBezTo>
                  <a:cubicBezTo>
                    <a:pt x="7754" y="11007"/>
                    <a:pt x="12185" y="12101"/>
                    <a:pt x="15231" y="13194"/>
                  </a:cubicBezTo>
                  <a:cubicBezTo>
                    <a:pt x="18277" y="14288"/>
                    <a:pt x="19938" y="15382"/>
                    <a:pt x="19662" y="16475"/>
                  </a:cubicBezTo>
                  <a:cubicBezTo>
                    <a:pt x="19385" y="17569"/>
                    <a:pt x="17169" y="18663"/>
                    <a:pt x="14677" y="19483"/>
                  </a:cubicBezTo>
                  <a:cubicBezTo>
                    <a:pt x="12185" y="20303"/>
                    <a:pt x="9415" y="20850"/>
                    <a:pt x="6646" y="21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5505450" y="2633233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6388099" y="2417333"/>
              <a:ext cx="227593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3600" y="0"/>
                  </a:moveTo>
                  <a:cubicBezTo>
                    <a:pt x="3800" y="5515"/>
                    <a:pt x="4000" y="11030"/>
                    <a:pt x="3900" y="14553"/>
                  </a:cubicBezTo>
                  <a:cubicBezTo>
                    <a:pt x="3800" y="18077"/>
                    <a:pt x="3400" y="19609"/>
                    <a:pt x="2700" y="20298"/>
                  </a:cubicBezTo>
                  <a:cubicBezTo>
                    <a:pt x="2000" y="20987"/>
                    <a:pt x="1000" y="20834"/>
                    <a:pt x="500" y="20298"/>
                  </a:cubicBezTo>
                  <a:cubicBezTo>
                    <a:pt x="0" y="19762"/>
                    <a:pt x="0" y="18843"/>
                    <a:pt x="0" y="18000"/>
                  </a:cubicBezTo>
                  <a:cubicBezTo>
                    <a:pt x="0" y="17157"/>
                    <a:pt x="0" y="16391"/>
                    <a:pt x="500" y="15702"/>
                  </a:cubicBezTo>
                  <a:cubicBezTo>
                    <a:pt x="1000" y="15013"/>
                    <a:pt x="2000" y="14400"/>
                    <a:pt x="3800" y="13711"/>
                  </a:cubicBezTo>
                  <a:cubicBezTo>
                    <a:pt x="5600" y="13021"/>
                    <a:pt x="8200" y="12255"/>
                    <a:pt x="10800" y="10340"/>
                  </a:cubicBezTo>
                  <a:cubicBezTo>
                    <a:pt x="13400" y="8426"/>
                    <a:pt x="16000" y="5362"/>
                    <a:pt x="17800" y="3370"/>
                  </a:cubicBezTo>
                  <a:cubicBezTo>
                    <a:pt x="19600" y="1379"/>
                    <a:pt x="20600" y="460"/>
                    <a:pt x="21100" y="383"/>
                  </a:cubicBezTo>
                  <a:cubicBezTo>
                    <a:pt x="21600" y="306"/>
                    <a:pt x="21600" y="1072"/>
                    <a:pt x="21300" y="3447"/>
                  </a:cubicBezTo>
                  <a:cubicBezTo>
                    <a:pt x="21000" y="5821"/>
                    <a:pt x="20400" y="9804"/>
                    <a:pt x="20300" y="13098"/>
                  </a:cubicBezTo>
                  <a:cubicBezTo>
                    <a:pt x="20200" y="16391"/>
                    <a:pt x="20600" y="18996"/>
                    <a:pt x="210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6648450" y="2684033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6769100" y="2487183"/>
              <a:ext cx="12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6788150" y="2652283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6979809" y="2415034"/>
              <a:ext cx="189342" cy="318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53" fill="norm" stroke="1" extrusionOk="0">
                  <a:moveTo>
                    <a:pt x="16429" y="6975"/>
                  </a:moveTo>
                  <a:cubicBezTo>
                    <a:pt x="16909" y="6265"/>
                    <a:pt x="17389" y="5554"/>
                    <a:pt x="17629" y="4773"/>
                  </a:cubicBezTo>
                  <a:cubicBezTo>
                    <a:pt x="17869" y="3991"/>
                    <a:pt x="17869" y="3138"/>
                    <a:pt x="17269" y="2712"/>
                  </a:cubicBezTo>
                  <a:cubicBezTo>
                    <a:pt x="16669" y="2286"/>
                    <a:pt x="15469" y="2286"/>
                    <a:pt x="13309" y="3494"/>
                  </a:cubicBezTo>
                  <a:cubicBezTo>
                    <a:pt x="11149" y="4702"/>
                    <a:pt x="8029" y="7117"/>
                    <a:pt x="5629" y="9533"/>
                  </a:cubicBezTo>
                  <a:cubicBezTo>
                    <a:pt x="3229" y="11949"/>
                    <a:pt x="1549" y="14365"/>
                    <a:pt x="709" y="16070"/>
                  </a:cubicBezTo>
                  <a:cubicBezTo>
                    <a:pt x="-131" y="17775"/>
                    <a:pt x="-131" y="18770"/>
                    <a:pt x="229" y="19552"/>
                  </a:cubicBezTo>
                  <a:cubicBezTo>
                    <a:pt x="589" y="20333"/>
                    <a:pt x="1309" y="20902"/>
                    <a:pt x="2509" y="21186"/>
                  </a:cubicBezTo>
                  <a:cubicBezTo>
                    <a:pt x="3709" y="21470"/>
                    <a:pt x="5389" y="21470"/>
                    <a:pt x="8029" y="20546"/>
                  </a:cubicBezTo>
                  <a:cubicBezTo>
                    <a:pt x="10669" y="19623"/>
                    <a:pt x="14269" y="17775"/>
                    <a:pt x="16429" y="15288"/>
                  </a:cubicBezTo>
                  <a:cubicBezTo>
                    <a:pt x="18589" y="12802"/>
                    <a:pt x="19309" y="9675"/>
                    <a:pt x="18829" y="7046"/>
                  </a:cubicBezTo>
                  <a:cubicBezTo>
                    <a:pt x="18349" y="4417"/>
                    <a:pt x="16669" y="2286"/>
                    <a:pt x="14389" y="1149"/>
                  </a:cubicBezTo>
                  <a:cubicBezTo>
                    <a:pt x="12109" y="12"/>
                    <a:pt x="9229" y="-130"/>
                    <a:pt x="7189" y="83"/>
                  </a:cubicBezTo>
                  <a:cubicBezTo>
                    <a:pt x="5149" y="296"/>
                    <a:pt x="3949" y="865"/>
                    <a:pt x="3229" y="1504"/>
                  </a:cubicBezTo>
                  <a:cubicBezTo>
                    <a:pt x="2509" y="2144"/>
                    <a:pt x="2269" y="2854"/>
                    <a:pt x="2149" y="3636"/>
                  </a:cubicBezTo>
                  <a:cubicBezTo>
                    <a:pt x="2029" y="4417"/>
                    <a:pt x="2029" y="5270"/>
                    <a:pt x="2629" y="5981"/>
                  </a:cubicBezTo>
                  <a:cubicBezTo>
                    <a:pt x="3229" y="6691"/>
                    <a:pt x="4429" y="7259"/>
                    <a:pt x="7669" y="7828"/>
                  </a:cubicBezTo>
                  <a:cubicBezTo>
                    <a:pt x="10909" y="8396"/>
                    <a:pt x="16189" y="8965"/>
                    <a:pt x="21469" y="9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7207250" y="2639583"/>
              <a:ext cx="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7423150" y="2557033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68" y="14400"/>
                    <a:pt x="6336" y="7200"/>
                    <a:pt x="9936" y="3600"/>
                  </a:cubicBezTo>
                  <a:cubicBezTo>
                    <a:pt x="13536" y="0"/>
                    <a:pt x="1756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7473949" y="2633233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8720"/>
                    <a:pt x="9600" y="15840"/>
                    <a:pt x="13200" y="12240"/>
                  </a:cubicBezTo>
                  <a:cubicBezTo>
                    <a:pt x="16800" y="8640"/>
                    <a:pt x="19200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7525839" y="2455433"/>
              <a:ext cx="10686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21382" y="0"/>
                  </a:moveTo>
                  <a:cubicBezTo>
                    <a:pt x="16723" y="2127"/>
                    <a:pt x="12064" y="4255"/>
                    <a:pt x="8464" y="7200"/>
                  </a:cubicBezTo>
                  <a:cubicBezTo>
                    <a:pt x="4864" y="10145"/>
                    <a:pt x="2323" y="13909"/>
                    <a:pt x="1053" y="16200"/>
                  </a:cubicBezTo>
                  <a:cubicBezTo>
                    <a:pt x="-218" y="18491"/>
                    <a:pt x="-218" y="19309"/>
                    <a:pt x="417" y="19964"/>
                  </a:cubicBezTo>
                  <a:cubicBezTo>
                    <a:pt x="1053" y="20618"/>
                    <a:pt x="2323" y="21109"/>
                    <a:pt x="35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7795282" y="2415116"/>
              <a:ext cx="187387" cy="308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282" fill="norm" stroke="1" extrusionOk="0">
                  <a:moveTo>
                    <a:pt x="20221" y="1466"/>
                  </a:moveTo>
                  <a:cubicBezTo>
                    <a:pt x="19034" y="883"/>
                    <a:pt x="17848" y="299"/>
                    <a:pt x="16542" y="80"/>
                  </a:cubicBezTo>
                  <a:cubicBezTo>
                    <a:pt x="15237" y="-139"/>
                    <a:pt x="13812" y="7"/>
                    <a:pt x="11439" y="1612"/>
                  </a:cubicBezTo>
                  <a:cubicBezTo>
                    <a:pt x="9065" y="3218"/>
                    <a:pt x="5742" y="6283"/>
                    <a:pt x="3606" y="9347"/>
                  </a:cubicBezTo>
                  <a:cubicBezTo>
                    <a:pt x="1470" y="12412"/>
                    <a:pt x="520" y="15477"/>
                    <a:pt x="164" y="17447"/>
                  </a:cubicBezTo>
                  <a:cubicBezTo>
                    <a:pt x="-192" y="19418"/>
                    <a:pt x="45" y="20293"/>
                    <a:pt x="757" y="20804"/>
                  </a:cubicBezTo>
                  <a:cubicBezTo>
                    <a:pt x="1470" y="21315"/>
                    <a:pt x="2656" y="21461"/>
                    <a:pt x="5149" y="21023"/>
                  </a:cubicBezTo>
                  <a:cubicBezTo>
                    <a:pt x="7641" y="20585"/>
                    <a:pt x="11439" y="19564"/>
                    <a:pt x="14406" y="17302"/>
                  </a:cubicBezTo>
                  <a:cubicBezTo>
                    <a:pt x="17373" y="15039"/>
                    <a:pt x="19509" y="11537"/>
                    <a:pt x="20459" y="8837"/>
                  </a:cubicBezTo>
                  <a:cubicBezTo>
                    <a:pt x="21408" y="6137"/>
                    <a:pt x="21171" y="4239"/>
                    <a:pt x="19509" y="2926"/>
                  </a:cubicBezTo>
                  <a:cubicBezTo>
                    <a:pt x="17848" y="1612"/>
                    <a:pt x="14762" y="883"/>
                    <a:pt x="12151" y="810"/>
                  </a:cubicBezTo>
                  <a:cubicBezTo>
                    <a:pt x="9540" y="737"/>
                    <a:pt x="7404" y="1320"/>
                    <a:pt x="5979" y="1904"/>
                  </a:cubicBezTo>
                  <a:cubicBezTo>
                    <a:pt x="4555" y="2488"/>
                    <a:pt x="3843" y="3072"/>
                    <a:pt x="3487" y="3802"/>
                  </a:cubicBezTo>
                  <a:cubicBezTo>
                    <a:pt x="3131" y="4531"/>
                    <a:pt x="3131" y="5407"/>
                    <a:pt x="5623" y="6283"/>
                  </a:cubicBezTo>
                  <a:cubicBezTo>
                    <a:pt x="8116" y="7158"/>
                    <a:pt x="13100" y="8034"/>
                    <a:pt x="18085" y="89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7969250" y="2676464"/>
              <a:ext cx="222250" cy="115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2582"/>
                  </a:moveTo>
                  <a:cubicBezTo>
                    <a:pt x="823" y="1404"/>
                    <a:pt x="1646" y="226"/>
                    <a:pt x="3086" y="29"/>
                  </a:cubicBezTo>
                  <a:cubicBezTo>
                    <a:pt x="4526" y="-167"/>
                    <a:pt x="6583" y="618"/>
                    <a:pt x="7714" y="1993"/>
                  </a:cubicBezTo>
                  <a:cubicBezTo>
                    <a:pt x="8846" y="3368"/>
                    <a:pt x="9051" y="5331"/>
                    <a:pt x="9051" y="7295"/>
                  </a:cubicBezTo>
                  <a:cubicBezTo>
                    <a:pt x="9051" y="9258"/>
                    <a:pt x="8846" y="11222"/>
                    <a:pt x="8846" y="13186"/>
                  </a:cubicBezTo>
                  <a:cubicBezTo>
                    <a:pt x="8846" y="15149"/>
                    <a:pt x="9051" y="17113"/>
                    <a:pt x="9771" y="18291"/>
                  </a:cubicBezTo>
                  <a:cubicBezTo>
                    <a:pt x="10491" y="19469"/>
                    <a:pt x="11726" y="19862"/>
                    <a:pt x="13783" y="20255"/>
                  </a:cubicBezTo>
                  <a:cubicBezTo>
                    <a:pt x="15840" y="20648"/>
                    <a:pt x="18720" y="21040"/>
                    <a:pt x="21600" y="21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95249" y="3507416"/>
              <a:ext cx="170810" cy="601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3200" y="9431"/>
                  </a:moveTo>
                  <a:cubicBezTo>
                    <a:pt x="2933" y="11789"/>
                    <a:pt x="2667" y="14146"/>
                    <a:pt x="2267" y="16048"/>
                  </a:cubicBezTo>
                  <a:cubicBezTo>
                    <a:pt x="1867" y="17949"/>
                    <a:pt x="1333" y="19394"/>
                    <a:pt x="933" y="20307"/>
                  </a:cubicBezTo>
                  <a:cubicBezTo>
                    <a:pt x="533" y="21220"/>
                    <a:pt x="267" y="21600"/>
                    <a:pt x="133" y="21600"/>
                  </a:cubicBezTo>
                  <a:cubicBezTo>
                    <a:pt x="0" y="21600"/>
                    <a:pt x="0" y="21220"/>
                    <a:pt x="0" y="19356"/>
                  </a:cubicBezTo>
                  <a:cubicBezTo>
                    <a:pt x="0" y="17493"/>
                    <a:pt x="0" y="14146"/>
                    <a:pt x="133" y="11218"/>
                  </a:cubicBezTo>
                  <a:cubicBezTo>
                    <a:pt x="267" y="8290"/>
                    <a:pt x="533" y="5780"/>
                    <a:pt x="1067" y="4107"/>
                  </a:cubicBezTo>
                  <a:cubicBezTo>
                    <a:pt x="1600" y="2434"/>
                    <a:pt x="2400" y="1597"/>
                    <a:pt x="3200" y="989"/>
                  </a:cubicBezTo>
                  <a:cubicBezTo>
                    <a:pt x="4000" y="380"/>
                    <a:pt x="4800" y="0"/>
                    <a:pt x="5733" y="0"/>
                  </a:cubicBezTo>
                  <a:cubicBezTo>
                    <a:pt x="6667" y="0"/>
                    <a:pt x="7733" y="380"/>
                    <a:pt x="9067" y="1749"/>
                  </a:cubicBezTo>
                  <a:cubicBezTo>
                    <a:pt x="10400" y="3118"/>
                    <a:pt x="12000" y="5476"/>
                    <a:pt x="13733" y="8062"/>
                  </a:cubicBezTo>
                  <a:cubicBezTo>
                    <a:pt x="15467" y="10648"/>
                    <a:pt x="17333" y="13462"/>
                    <a:pt x="18667" y="15363"/>
                  </a:cubicBezTo>
                  <a:cubicBezTo>
                    <a:pt x="20000" y="17265"/>
                    <a:pt x="20800" y="18254"/>
                    <a:pt x="21200" y="18938"/>
                  </a:cubicBezTo>
                  <a:cubicBezTo>
                    <a:pt x="21600" y="19623"/>
                    <a:pt x="21600" y="20003"/>
                    <a:pt x="21333" y="20003"/>
                  </a:cubicBezTo>
                  <a:cubicBezTo>
                    <a:pt x="21067" y="20003"/>
                    <a:pt x="20533" y="19623"/>
                    <a:pt x="19867" y="19242"/>
                  </a:cubicBezTo>
                  <a:cubicBezTo>
                    <a:pt x="19200" y="18862"/>
                    <a:pt x="18400" y="18482"/>
                    <a:pt x="17600" y="181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101600" y="3884183"/>
              <a:ext cx="139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370184" y="3774770"/>
              <a:ext cx="93012" cy="253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5" h="21230" fill="norm" stroke="1" extrusionOk="0">
                  <a:moveTo>
                    <a:pt x="17514" y="2247"/>
                  </a:moveTo>
                  <a:cubicBezTo>
                    <a:pt x="16136" y="1538"/>
                    <a:pt x="14757" y="830"/>
                    <a:pt x="12689" y="388"/>
                  </a:cubicBezTo>
                  <a:cubicBezTo>
                    <a:pt x="10621" y="-55"/>
                    <a:pt x="7863" y="-232"/>
                    <a:pt x="5106" y="476"/>
                  </a:cubicBezTo>
                  <a:cubicBezTo>
                    <a:pt x="2348" y="1184"/>
                    <a:pt x="-409" y="2778"/>
                    <a:pt x="51" y="4637"/>
                  </a:cubicBezTo>
                  <a:cubicBezTo>
                    <a:pt x="510" y="6496"/>
                    <a:pt x="4187" y="8620"/>
                    <a:pt x="8553" y="10479"/>
                  </a:cubicBezTo>
                  <a:cubicBezTo>
                    <a:pt x="12919" y="12338"/>
                    <a:pt x="17974" y="13932"/>
                    <a:pt x="19582" y="15702"/>
                  </a:cubicBezTo>
                  <a:cubicBezTo>
                    <a:pt x="21191" y="17473"/>
                    <a:pt x="19353" y="19420"/>
                    <a:pt x="17285" y="20394"/>
                  </a:cubicBezTo>
                  <a:cubicBezTo>
                    <a:pt x="15217" y="21368"/>
                    <a:pt x="12919" y="21368"/>
                    <a:pt x="11080" y="21014"/>
                  </a:cubicBezTo>
                  <a:cubicBezTo>
                    <a:pt x="9242" y="20660"/>
                    <a:pt x="7863" y="19952"/>
                    <a:pt x="7634" y="19155"/>
                  </a:cubicBezTo>
                  <a:cubicBezTo>
                    <a:pt x="7404" y="18358"/>
                    <a:pt x="8323" y="17473"/>
                    <a:pt x="9242" y="165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538953" y="3763525"/>
              <a:ext cx="98429" cy="255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9" h="21230" fill="norm" stroke="1" extrusionOk="0">
                  <a:moveTo>
                    <a:pt x="10531" y="3162"/>
                  </a:moveTo>
                  <a:cubicBezTo>
                    <a:pt x="11395" y="2284"/>
                    <a:pt x="12259" y="1405"/>
                    <a:pt x="11395" y="791"/>
                  </a:cubicBezTo>
                  <a:cubicBezTo>
                    <a:pt x="10531" y="176"/>
                    <a:pt x="7939" y="-175"/>
                    <a:pt x="5779" y="88"/>
                  </a:cubicBezTo>
                  <a:cubicBezTo>
                    <a:pt x="3619" y="352"/>
                    <a:pt x="1891" y="1230"/>
                    <a:pt x="811" y="2284"/>
                  </a:cubicBezTo>
                  <a:cubicBezTo>
                    <a:pt x="-269" y="3337"/>
                    <a:pt x="-701" y="4566"/>
                    <a:pt x="2323" y="6323"/>
                  </a:cubicBezTo>
                  <a:cubicBezTo>
                    <a:pt x="5347" y="8079"/>
                    <a:pt x="11827" y="10362"/>
                    <a:pt x="15715" y="12469"/>
                  </a:cubicBezTo>
                  <a:cubicBezTo>
                    <a:pt x="19603" y="14576"/>
                    <a:pt x="20899" y="16508"/>
                    <a:pt x="19603" y="18001"/>
                  </a:cubicBezTo>
                  <a:cubicBezTo>
                    <a:pt x="18307" y="19493"/>
                    <a:pt x="14419" y="20547"/>
                    <a:pt x="11395" y="20986"/>
                  </a:cubicBezTo>
                  <a:cubicBezTo>
                    <a:pt x="8371" y="21425"/>
                    <a:pt x="6211" y="21249"/>
                    <a:pt x="4915" y="20635"/>
                  </a:cubicBezTo>
                  <a:cubicBezTo>
                    <a:pt x="3619" y="20020"/>
                    <a:pt x="3187" y="18966"/>
                    <a:pt x="3403" y="18001"/>
                  </a:cubicBezTo>
                  <a:cubicBezTo>
                    <a:pt x="3619" y="17035"/>
                    <a:pt x="4483" y="16157"/>
                    <a:pt x="5347" y="15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673100" y="3803517"/>
              <a:ext cx="203200" cy="186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4" fill="norm" stroke="1" extrusionOk="0">
                  <a:moveTo>
                    <a:pt x="0" y="2637"/>
                  </a:moveTo>
                  <a:cubicBezTo>
                    <a:pt x="900" y="1213"/>
                    <a:pt x="1800" y="-211"/>
                    <a:pt x="2025" y="26"/>
                  </a:cubicBezTo>
                  <a:cubicBezTo>
                    <a:pt x="2250" y="264"/>
                    <a:pt x="1800" y="2163"/>
                    <a:pt x="1463" y="5248"/>
                  </a:cubicBezTo>
                  <a:cubicBezTo>
                    <a:pt x="1125" y="8334"/>
                    <a:pt x="900" y="12607"/>
                    <a:pt x="1012" y="15336"/>
                  </a:cubicBezTo>
                  <a:cubicBezTo>
                    <a:pt x="1125" y="18066"/>
                    <a:pt x="1575" y="19253"/>
                    <a:pt x="2362" y="20084"/>
                  </a:cubicBezTo>
                  <a:cubicBezTo>
                    <a:pt x="3150" y="20914"/>
                    <a:pt x="4275" y="21389"/>
                    <a:pt x="5400" y="20440"/>
                  </a:cubicBezTo>
                  <a:cubicBezTo>
                    <a:pt x="6525" y="19490"/>
                    <a:pt x="7650" y="17116"/>
                    <a:pt x="8438" y="14743"/>
                  </a:cubicBezTo>
                  <a:cubicBezTo>
                    <a:pt x="9225" y="12369"/>
                    <a:pt x="9675" y="9996"/>
                    <a:pt x="10125" y="8215"/>
                  </a:cubicBezTo>
                  <a:cubicBezTo>
                    <a:pt x="10575" y="6435"/>
                    <a:pt x="11025" y="5248"/>
                    <a:pt x="11250" y="5367"/>
                  </a:cubicBezTo>
                  <a:cubicBezTo>
                    <a:pt x="11475" y="5486"/>
                    <a:pt x="11475" y="6910"/>
                    <a:pt x="11812" y="8927"/>
                  </a:cubicBezTo>
                  <a:cubicBezTo>
                    <a:pt x="12150" y="10945"/>
                    <a:pt x="12825" y="13556"/>
                    <a:pt x="13500" y="15336"/>
                  </a:cubicBezTo>
                  <a:cubicBezTo>
                    <a:pt x="14175" y="17116"/>
                    <a:pt x="14850" y="18066"/>
                    <a:pt x="16200" y="18066"/>
                  </a:cubicBezTo>
                  <a:cubicBezTo>
                    <a:pt x="17550" y="18066"/>
                    <a:pt x="19575" y="17116"/>
                    <a:pt x="21600" y="161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901700" y="3776364"/>
              <a:ext cx="315119" cy="462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0861" fill="norm" stroke="1" extrusionOk="0">
                  <a:moveTo>
                    <a:pt x="0" y="1715"/>
                  </a:moveTo>
                  <a:cubicBezTo>
                    <a:pt x="144" y="3531"/>
                    <a:pt x="288" y="5347"/>
                    <a:pt x="432" y="6589"/>
                  </a:cubicBezTo>
                  <a:cubicBezTo>
                    <a:pt x="576" y="7832"/>
                    <a:pt x="720" y="8501"/>
                    <a:pt x="792" y="8596"/>
                  </a:cubicBezTo>
                  <a:cubicBezTo>
                    <a:pt x="864" y="8692"/>
                    <a:pt x="864" y="8214"/>
                    <a:pt x="1008" y="7163"/>
                  </a:cubicBezTo>
                  <a:cubicBezTo>
                    <a:pt x="1152" y="6111"/>
                    <a:pt x="1440" y="4487"/>
                    <a:pt x="1872" y="3531"/>
                  </a:cubicBezTo>
                  <a:cubicBezTo>
                    <a:pt x="2304" y="2575"/>
                    <a:pt x="2880" y="2288"/>
                    <a:pt x="3312" y="2384"/>
                  </a:cubicBezTo>
                  <a:cubicBezTo>
                    <a:pt x="3744" y="2480"/>
                    <a:pt x="4032" y="2957"/>
                    <a:pt x="4320" y="3722"/>
                  </a:cubicBezTo>
                  <a:cubicBezTo>
                    <a:pt x="4608" y="4487"/>
                    <a:pt x="4896" y="5538"/>
                    <a:pt x="5184" y="6303"/>
                  </a:cubicBezTo>
                  <a:cubicBezTo>
                    <a:pt x="5472" y="7067"/>
                    <a:pt x="5760" y="7545"/>
                    <a:pt x="5976" y="7402"/>
                  </a:cubicBezTo>
                  <a:cubicBezTo>
                    <a:pt x="6192" y="7258"/>
                    <a:pt x="6336" y="6494"/>
                    <a:pt x="6480" y="5825"/>
                  </a:cubicBezTo>
                  <a:cubicBezTo>
                    <a:pt x="6624" y="5156"/>
                    <a:pt x="6768" y="4582"/>
                    <a:pt x="6912" y="4057"/>
                  </a:cubicBezTo>
                  <a:cubicBezTo>
                    <a:pt x="7056" y="3531"/>
                    <a:pt x="7200" y="3053"/>
                    <a:pt x="7632" y="2910"/>
                  </a:cubicBezTo>
                  <a:cubicBezTo>
                    <a:pt x="8064" y="2766"/>
                    <a:pt x="8784" y="2957"/>
                    <a:pt x="9144" y="3292"/>
                  </a:cubicBezTo>
                  <a:cubicBezTo>
                    <a:pt x="9504" y="3626"/>
                    <a:pt x="9504" y="4104"/>
                    <a:pt x="9648" y="4630"/>
                  </a:cubicBezTo>
                  <a:cubicBezTo>
                    <a:pt x="9792" y="5156"/>
                    <a:pt x="10080" y="5729"/>
                    <a:pt x="10368" y="6255"/>
                  </a:cubicBezTo>
                  <a:cubicBezTo>
                    <a:pt x="10656" y="6780"/>
                    <a:pt x="10944" y="7258"/>
                    <a:pt x="11232" y="7211"/>
                  </a:cubicBezTo>
                  <a:cubicBezTo>
                    <a:pt x="11520" y="7163"/>
                    <a:pt x="11808" y="6589"/>
                    <a:pt x="12096" y="6016"/>
                  </a:cubicBezTo>
                  <a:cubicBezTo>
                    <a:pt x="12384" y="5442"/>
                    <a:pt x="12672" y="4869"/>
                    <a:pt x="13104" y="4248"/>
                  </a:cubicBezTo>
                  <a:cubicBezTo>
                    <a:pt x="13536" y="3626"/>
                    <a:pt x="14112" y="2957"/>
                    <a:pt x="14328" y="2957"/>
                  </a:cubicBezTo>
                  <a:cubicBezTo>
                    <a:pt x="14544" y="2957"/>
                    <a:pt x="14400" y="3626"/>
                    <a:pt x="14256" y="5395"/>
                  </a:cubicBezTo>
                  <a:cubicBezTo>
                    <a:pt x="14112" y="7163"/>
                    <a:pt x="13968" y="10030"/>
                    <a:pt x="13824" y="13184"/>
                  </a:cubicBezTo>
                  <a:cubicBezTo>
                    <a:pt x="13680" y="16338"/>
                    <a:pt x="13536" y="19779"/>
                    <a:pt x="13464" y="20639"/>
                  </a:cubicBezTo>
                  <a:cubicBezTo>
                    <a:pt x="13392" y="21499"/>
                    <a:pt x="13392" y="19779"/>
                    <a:pt x="13320" y="17007"/>
                  </a:cubicBezTo>
                  <a:cubicBezTo>
                    <a:pt x="13248" y="14235"/>
                    <a:pt x="13104" y="10412"/>
                    <a:pt x="13176" y="7593"/>
                  </a:cubicBezTo>
                  <a:cubicBezTo>
                    <a:pt x="13248" y="4773"/>
                    <a:pt x="13536" y="2957"/>
                    <a:pt x="13968" y="1811"/>
                  </a:cubicBezTo>
                  <a:cubicBezTo>
                    <a:pt x="14400" y="664"/>
                    <a:pt x="14976" y="186"/>
                    <a:pt x="15624" y="42"/>
                  </a:cubicBezTo>
                  <a:cubicBezTo>
                    <a:pt x="16272" y="-101"/>
                    <a:pt x="16992" y="90"/>
                    <a:pt x="18000" y="1141"/>
                  </a:cubicBezTo>
                  <a:cubicBezTo>
                    <a:pt x="19008" y="2193"/>
                    <a:pt x="20304" y="4104"/>
                    <a:pt x="20952" y="5586"/>
                  </a:cubicBezTo>
                  <a:cubicBezTo>
                    <a:pt x="21600" y="7067"/>
                    <a:pt x="21600" y="8118"/>
                    <a:pt x="20952" y="9026"/>
                  </a:cubicBezTo>
                  <a:cubicBezTo>
                    <a:pt x="20304" y="9934"/>
                    <a:pt x="19008" y="10699"/>
                    <a:pt x="17640" y="10603"/>
                  </a:cubicBezTo>
                  <a:cubicBezTo>
                    <a:pt x="16272" y="10508"/>
                    <a:pt x="14832" y="9552"/>
                    <a:pt x="13392" y="85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1213352" y="3522233"/>
              <a:ext cx="177034" cy="390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545" fill="norm" stroke="1" extrusionOk="0">
                  <a:moveTo>
                    <a:pt x="14425" y="0"/>
                  </a:moveTo>
                  <a:cubicBezTo>
                    <a:pt x="13154" y="3853"/>
                    <a:pt x="11884" y="7706"/>
                    <a:pt x="11248" y="11034"/>
                  </a:cubicBezTo>
                  <a:cubicBezTo>
                    <a:pt x="10613" y="14361"/>
                    <a:pt x="10613" y="17163"/>
                    <a:pt x="11121" y="18856"/>
                  </a:cubicBezTo>
                  <a:cubicBezTo>
                    <a:pt x="11630" y="20549"/>
                    <a:pt x="12646" y="21133"/>
                    <a:pt x="13662" y="21133"/>
                  </a:cubicBezTo>
                  <a:cubicBezTo>
                    <a:pt x="14679" y="21133"/>
                    <a:pt x="15695" y="20549"/>
                    <a:pt x="16077" y="19615"/>
                  </a:cubicBezTo>
                  <a:cubicBezTo>
                    <a:pt x="16458" y="18681"/>
                    <a:pt x="16204" y="17397"/>
                    <a:pt x="14806" y="16346"/>
                  </a:cubicBezTo>
                  <a:cubicBezTo>
                    <a:pt x="13408" y="15295"/>
                    <a:pt x="10867" y="14478"/>
                    <a:pt x="8961" y="14069"/>
                  </a:cubicBezTo>
                  <a:cubicBezTo>
                    <a:pt x="7055" y="13661"/>
                    <a:pt x="5785" y="13661"/>
                    <a:pt x="4133" y="13836"/>
                  </a:cubicBezTo>
                  <a:cubicBezTo>
                    <a:pt x="2481" y="14011"/>
                    <a:pt x="448" y="14361"/>
                    <a:pt x="67" y="14536"/>
                  </a:cubicBezTo>
                  <a:cubicBezTo>
                    <a:pt x="-314" y="14711"/>
                    <a:pt x="957" y="14711"/>
                    <a:pt x="3371" y="14536"/>
                  </a:cubicBezTo>
                  <a:cubicBezTo>
                    <a:pt x="5785" y="14361"/>
                    <a:pt x="9342" y="14011"/>
                    <a:pt x="11757" y="13894"/>
                  </a:cubicBezTo>
                  <a:cubicBezTo>
                    <a:pt x="14171" y="13777"/>
                    <a:pt x="15441" y="13894"/>
                    <a:pt x="16712" y="14595"/>
                  </a:cubicBezTo>
                  <a:cubicBezTo>
                    <a:pt x="17982" y="15295"/>
                    <a:pt x="19253" y="16579"/>
                    <a:pt x="20015" y="17514"/>
                  </a:cubicBezTo>
                  <a:cubicBezTo>
                    <a:pt x="20778" y="18448"/>
                    <a:pt x="21032" y="19031"/>
                    <a:pt x="21159" y="19790"/>
                  </a:cubicBezTo>
                  <a:cubicBezTo>
                    <a:pt x="21286" y="20549"/>
                    <a:pt x="21286" y="21483"/>
                    <a:pt x="21159" y="21542"/>
                  </a:cubicBezTo>
                  <a:cubicBezTo>
                    <a:pt x="21032" y="21600"/>
                    <a:pt x="20778" y="20783"/>
                    <a:pt x="20524" y="18448"/>
                  </a:cubicBezTo>
                  <a:cubicBezTo>
                    <a:pt x="20270" y="16112"/>
                    <a:pt x="20015" y="12259"/>
                    <a:pt x="19761" y="8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1433888" y="3731783"/>
              <a:ext cx="102812" cy="145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205" fill="norm" stroke="1" extrusionOk="0">
                  <a:moveTo>
                    <a:pt x="13476" y="0"/>
                  </a:moveTo>
                  <a:cubicBezTo>
                    <a:pt x="9950" y="1851"/>
                    <a:pt x="6423" y="3703"/>
                    <a:pt x="3999" y="6480"/>
                  </a:cubicBezTo>
                  <a:cubicBezTo>
                    <a:pt x="1574" y="9257"/>
                    <a:pt x="252" y="12960"/>
                    <a:pt x="31" y="15737"/>
                  </a:cubicBezTo>
                  <a:cubicBezTo>
                    <a:pt x="-189" y="18514"/>
                    <a:pt x="693" y="20366"/>
                    <a:pt x="3999" y="20983"/>
                  </a:cubicBezTo>
                  <a:cubicBezTo>
                    <a:pt x="7305" y="21600"/>
                    <a:pt x="13035" y="20983"/>
                    <a:pt x="16562" y="18514"/>
                  </a:cubicBezTo>
                  <a:cubicBezTo>
                    <a:pt x="20089" y="16046"/>
                    <a:pt x="21411" y="11726"/>
                    <a:pt x="21411" y="8640"/>
                  </a:cubicBezTo>
                  <a:cubicBezTo>
                    <a:pt x="21411" y="5554"/>
                    <a:pt x="20089" y="3703"/>
                    <a:pt x="18325" y="2777"/>
                  </a:cubicBezTo>
                  <a:cubicBezTo>
                    <a:pt x="16562" y="1851"/>
                    <a:pt x="14358" y="1851"/>
                    <a:pt x="12154" y="18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1562099" y="3720026"/>
              <a:ext cx="107951" cy="151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3466"/>
                  </a:moveTo>
                  <a:cubicBezTo>
                    <a:pt x="1694" y="6166"/>
                    <a:pt x="3388" y="8866"/>
                    <a:pt x="4659" y="9316"/>
                  </a:cubicBezTo>
                  <a:cubicBezTo>
                    <a:pt x="5929" y="9766"/>
                    <a:pt x="6776" y="7966"/>
                    <a:pt x="7412" y="6316"/>
                  </a:cubicBezTo>
                  <a:cubicBezTo>
                    <a:pt x="8047" y="4666"/>
                    <a:pt x="8471" y="3166"/>
                    <a:pt x="9529" y="1966"/>
                  </a:cubicBezTo>
                  <a:cubicBezTo>
                    <a:pt x="10588" y="766"/>
                    <a:pt x="12282" y="-134"/>
                    <a:pt x="13976" y="16"/>
                  </a:cubicBezTo>
                  <a:cubicBezTo>
                    <a:pt x="15671" y="166"/>
                    <a:pt x="17365" y="1366"/>
                    <a:pt x="18635" y="5116"/>
                  </a:cubicBezTo>
                  <a:cubicBezTo>
                    <a:pt x="19906" y="8866"/>
                    <a:pt x="20753" y="15166"/>
                    <a:pt x="21600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1689099" y="3701356"/>
              <a:ext cx="92247" cy="195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4" h="21455" fill="norm" stroke="1" extrusionOk="0">
                  <a:moveTo>
                    <a:pt x="18313" y="3339"/>
                  </a:moveTo>
                  <a:cubicBezTo>
                    <a:pt x="18313" y="2178"/>
                    <a:pt x="18313" y="1016"/>
                    <a:pt x="16670" y="436"/>
                  </a:cubicBezTo>
                  <a:cubicBezTo>
                    <a:pt x="15026" y="-145"/>
                    <a:pt x="11739" y="-145"/>
                    <a:pt x="9626" y="436"/>
                  </a:cubicBezTo>
                  <a:cubicBezTo>
                    <a:pt x="7513" y="1016"/>
                    <a:pt x="6574" y="2178"/>
                    <a:pt x="6809" y="3223"/>
                  </a:cubicBezTo>
                  <a:cubicBezTo>
                    <a:pt x="7043" y="4268"/>
                    <a:pt x="8452" y="5197"/>
                    <a:pt x="10800" y="6823"/>
                  </a:cubicBezTo>
                  <a:cubicBezTo>
                    <a:pt x="13148" y="8449"/>
                    <a:pt x="16435" y="10771"/>
                    <a:pt x="18548" y="12629"/>
                  </a:cubicBezTo>
                  <a:cubicBezTo>
                    <a:pt x="20661" y="14487"/>
                    <a:pt x="21600" y="15881"/>
                    <a:pt x="18313" y="17274"/>
                  </a:cubicBezTo>
                  <a:cubicBezTo>
                    <a:pt x="15026" y="18668"/>
                    <a:pt x="7513" y="20061"/>
                    <a:pt x="0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0" y="4055633"/>
              <a:ext cx="14922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11" y="19800"/>
                    <a:pt x="2022" y="18000"/>
                    <a:pt x="3171" y="16088"/>
                  </a:cubicBezTo>
                  <a:cubicBezTo>
                    <a:pt x="4320" y="14175"/>
                    <a:pt x="5607" y="12150"/>
                    <a:pt x="6802" y="10575"/>
                  </a:cubicBezTo>
                  <a:cubicBezTo>
                    <a:pt x="7997" y="9000"/>
                    <a:pt x="9100" y="7875"/>
                    <a:pt x="10218" y="6750"/>
                  </a:cubicBezTo>
                  <a:cubicBezTo>
                    <a:pt x="11336" y="5625"/>
                    <a:pt x="12470" y="4500"/>
                    <a:pt x="13573" y="3712"/>
                  </a:cubicBezTo>
                  <a:cubicBezTo>
                    <a:pt x="14676" y="2925"/>
                    <a:pt x="15748" y="2475"/>
                    <a:pt x="16866" y="2138"/>
                  </a:cubicBezTo>
                  <a:cubicBezTo>
                    <a:pt x="17985" y="1800"/>
                    <a:pt x="19149" y="1575"/>
                    <a:pt x="19946" y="1238"/>
                  </a:cubicBezTo>
                  <a:cubicBezTo>
                    <a:pt x="20742" y="900"/>
                    <a:pt x="21171" y="4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657954" y="4100083"/>
              <a:ext cx="853346" cy="166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84" fill="norm" stroke="1" extrusionOk="0">
                  <a:moveTo>
                    <a:pt x="383" y="18046"/>
                  </a:moveTo>
                  <a:cubicBezTo>
                    <a:pt x="169" y="18866"/>
                    <a:pt x="-45" y="19686"/>
                    <a:pt x="8" y="20370"/>
                  </a:cubicBezTo>
                  <a:cubicBezTo>
                    <a:pt x="62" y="21053"/>
                    <a:pt x="383" y="21600"/>
                    <a:pt x="1399" y="21463"/>
                  </a:cubicBezTo>
                  <a:cubicBezTo>
                    <a:pt x="2414" y="21327"/>
                    <a:pt x="4125" y="20506"/>
                    <a:pt x="6023" y="19003"/>
                  </a:cubicBezTo>
                  <a:cubicBezTo>
                    <a:pt x="7921" y="17499"/>
                    <a:pt x="10006" y="15311"/>
                    <a:pt x="12092" y="12987"/>
                  </a:cubicBezTo>
                  <a:cubicBezTo>
                    <a:pt x="14177" y="10663"/>
                    <a:pt x="16262" y="8203"/>
                    <a:pt x="17839" y="6015"/>
                  </a:cubicBezTo>
                  <a:cubicBezTo>
                    <a:pt x="19416" y="3828"/>
                    <a:pt x="20486" y="1914"/>
                    <a:pt x="2155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2000250" y="3788933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1999614" y="3934983"/>
              <a:ext cx="127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2683445" y="3697622"/>
              <a:ext cx="193105" cy="308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410" fill="norm" stroke="1" extrusionOk="0">
                  <a:moveTo>
                    <a:pt x="10737" y="1490"/>
                  </a:moveTo>
                  <a:cubicBezTo>
                    <a:pt x="10041" y="903"/>
                    <a:pt x="9344" y="315"/>
                    <a:pt x="8415" y="462"/>
                  </a:cubicBezTo>
                  <a:cubicBezTo>
                    <a:pt x="7486" y="609"/>
                    <a:pt x="6324" y="1490"/>
                    <a:pt x="4699" y="3841"/>
                  </a:cubicBezTo>
                  <a:cubicBezTo>
                    <a:pt x="3073" y="6192"/>
                    <a:pt x="983" y="10013"/>
                    <a:pt x="286" y="13025"/>
                  </a:cubicBezTo>
                  <a:cubicBezTo>
                    <a:pt x="-411" y="16037"/>
                    <a:pt x="286" y="18241"/>
                    <a:pt x="1099" y="19564"/>
                  </a:cubicBezTo>
                  <a:cubicBezTo>
                    <a:pt x="1912" y="20886"/>
                    <a:pt x="2841" y="21327"/>
                    <a:pt x="4699" y="21401"/>
                  </a:cubicBezTo>
                  <a:cubicBezTo>
                    <a:pt x="6557" y="21474"/>
                    <a:pt x="9344" y="21180"/>
                    <a:pt x="12015" y="19490"/>
                  </a:cubicBezTo>
                  <a:cubicBezTo>
                    <a:pt x="14686" y="17801"/>
                    <a:pt x="17241" y="14715"/>
                    <a:pt x="18518" y="11923"/>
                  </a:cubicBezTo>
                  <a:cubicBezTo>
                    <a:pt x="19795" y="9131"/>
                    <a:pt x="19795" y="6633"/>
                    <a:pt x="18983" y="4723"/>
                  </a:cubicBezTo>
                  <a:cubicBezTo>
                    <a:pt x="18170" y="2813"/>
                    <a:pt x="16544" y="1490"/>
                    <a:pt x="14570" y="756"/>
                  </a:cubicBezTo>
                  <a:cubicBezTo>
                    <a:pt x="12595" y="21"/>
                    <a:pt x="10273" y="-126"/>
                    <a:pt x="8415" y="94"/>
                  </a:cubicBezTo>
                  <a:cubicBezTo>
                    <a:pt x="6557" y="315"/>
                    <a:pt x="5163" y="903"/>
                    <a:pt x="5047" y="2152"/>
                  </a:cubicBezTo>
                  <a:cubicBezTo>
                    <a:pt x="4931" y="3401"/>
                    <a:pt x="6092" y="5311"/>
                    <a:pt x="8995" y="6413"/>
                  </a:cubicBezTo>
                  <a:cubicBezTo>
                    <a:pt x="11899" y="7515"/>
                    <a:pt x="16544" y="7809"/>
                    <a:pt x="21189" y="81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2971800" y="3884183"/>
              <a:ext cx="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2738966" y="3434279"/>
              <a:ext cx="118534" cy="13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1929" y="11341"/>
                  </a:moveTo>
                  <a:cubicBezTo>
                    <a:pt x="1543" y="13083"/>
                    <a:pt x="1157" y="14825"/>
                    <a:pt x="771" y="16915"/>
                  </a:cubicBezTo>
                  <a:cubicBezTo>
                    <a:pt x="386" y="19005"/>
                    <a:pt x="0" y="21444"/>
                    <a:pt x="0" y="21444"/>
                  </a:cubicBezTo>
                  <a:cubicBezTo>
                    <a:pt x="0" y="21444"/>
                    <a:pt x="386" y="19005"/>
                    <a:pt x="1350" y="15521"/>
                  </a:cubicBezTo>
                  <a:cubicBezTo>
                    <a:pt x="2314" y="12038"/>
                    <a:pt x="3857" y="7509"/>
                    <a:pt x="5207" y="4547"/>
                  </a:cubicBezTo>
                  <a:cubicBezTo>
                    <a:pt x="6557" y="1586"/>
                    <a:pt x="7714" y="192"/>
                    <a:pt x="9257" y="18"/>
                  </a:cubicBezTo>
                  <a:cubicBezTo>
                    <a:pt x="10800" y="-156"/>
                    <a:pt x="12729" y="889"/>
                    <a:pt x="14271" y="3676"/>
                  </a:cubicBezTo>
                  <a:cubicBezTo>
                    <a:pt x="15814" y="6463"/>
                    <a:pt x="16971" y="10992"/>
                    <a:pt x="18129" y="14128"/>
                  </a:cubicBezTo>
                  <a:cubicBezTo>
                    <a:pt x="19286" y="17263"/>
                    <a:pt x="20443" y="19005"/>
                    <a:pt x="21600" y="207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3932742" y="3727411"/>
              <a:ext cx="141647" cy="277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9" h="21447" fill="norm" stroke="1" extrusionOk="0">
                  <a:moveTo>
                    <a:pt x="15432" y="15065"/>
                  </a:moveTo>
                  <a:cubicBezTo>
                    <a:pt x="12963" y="13920"/>
                    <a:pt x="10495" y="12774"/>
                    <a:pt x="9106" y="10892"/>
                  </a:cubicBezTo>
                  <a:cubicBezTo>
                    <a:pt x="7717" y="9011"/>
                    <a:pt x="7409" y="6392"/>
                    <a:pt x="8797" y="4429"/>
                  </a:cubicBezTo>
                  <a:cubicBezTo>
                    <a:pt x="10186" y="2465"/>
                    <a:pt x="13272" y="1156"/>
                    <a:pt x="15586" y="502"/>
                  </a:cubicBezTo>
                  <a:cubicBezTo>
                    <a:pt x="17900" y="-153"/>
                    <a:pt x="19443" y="-153"/>
                    <a:pt x="20215" y="420"/>
                  </a:cubicBezTo>
                  <a:cubicBezTo>
                    <a:pt x="20986" y="992"/>
                    <a:pt x="20986" y="2138"/>
                    <a:pt x="18055" y="5002"/>
                  </a:cubicBezTo>
                  <a:cubicBezTo>
                    <a:pt x="15123" y="7865"/>
                    <a:pt x="9260" y="12447"/>
                    <a:pt x="5866" y="15065"/>
                  </a:cubicBezTo>
                  <a:cubicBezTo>
                    <a:pt x="2472" y="17683"/>
                    <a:pt x="1546" y="18338"/>
                    <a:pt x="775" y="19074"/>
                  </a:cubicBezTo>
                  <a:cubicBezTo>
                    <a:pt x="3" y="19811"/>
                    <a:pt x="-614" y="20629"/>
                    <a:pt x="1083" y="21038"/>
                  </a:cubicBezTo>
                  <a:cubicBezTo>
                    <a:pt x="2780" y="21447"/>
                    <a:pt x="6792" y="21447"/>
                    <a:pt x="10803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4575483" y="3653466"/>
              <a:ext cx="225118" cy="330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83" fill="norm" stroke="1" extrusionOk="0">
                  <a:moveTo>
                    <a:pt x="10569" y="4678"/>
                  </a:moveTo>
                  <a:cubicBezTo>
                    <a:pt x="9762" y="4265"/>
                    <a:pt x="8954" y="3852"/>
                    <a:pt x="8046" y="3990"/>
                  </a:cubicBezTo>
                  <a:cubicBezTo>
                    <a:pt x="7137" y="4127"/>
                    <a:pt x="6128" y="4815"/>
                    <a:pt x="4816" y="7017"/>
                  </a:cubicBezTo>
                  <a:cubicBezTo>
                    <a:pt x="3504" y="9218"/>
                    <a:pt x="1889" y="12932"/>
                    <a:pt x="980" y="15340"/>
                  </a:cubicBezTo>
                  <a:cubicBezTo>
                    <a:pt x="72" y="17748"/>
                    <a:pt x="-130" y="18848"/>
                    <a:pt x="72" y="19674"/>
                  </a:cubicBezTo>
                  <a:cubicBezTo>
                    <a:pt x="274" y="20499"/>
                    <a:pt x="879" y="21050"/>
                    <a:pt x="1889" y="21325"/>
                  </a:cubicBezTo>
                  <a:cubicBezTo>
                    <a:pt x="2898" y="21600"/>
                    <a:pt x="4311" y="21600"/>
                    <a:pt x="6532" y="20637"/>
                  </a:cubicBezTo>
                  <a:cubicBezTo>
                    <a:pt x="8752" y="19674"/>
                    <a:pt x="11780" y="17748"/>
                    <a:pt x="13900" y="14927"/>
                  </a:cubicBezTo>
                  <a:cubicBezTo>
                    <a:pt x="16020" y="12107"/>
                    <a:pt x="17231" y="8392"/>
                    <a:pt x="17735" y="5847"/>
                  </a:cubicBezTo>
                  <a:cubicBezTo>
                    <a:pt x="18240" y="3302"/>
                    <a:pt x="18038" y="1926"/>
                    <a:pt x="17433" y="1101"/>
                  </a:cubicBezTo>
                  <a:cubicBezTo>
                    <a:pt x="16827" y="275"/>
                    <a:pt x="15818" y="0"/>
                    <a:pt x="14304" y="0"/>
                  </a:cubicBezTo>
                  <a:cubicBezTo>
                    <a:pt x="12790" y="0"/>
                    <a:pt x="10771" y="275"/>
                    <a:pt x="9156" y="1101"/>
                  </a:cubicBezTo>
                  <a:cubicBezTo>
                    <a:pt x="7541" y="1926"/>
                    <a:pt x="6330" y="3302"/>
                    <a:pt x="5724" y="4471"/>
                  </a:cubicBezTo>
                  <a:cubicBezTo>
                    <a:pt x="5119" y="5641"/>
                    <a:pt x="5119" y="6604"/>
                    <a:pt x="5522" y="7292"/>
                  </a:cubicBezTo>
                  <a:cubicBezTo>
                    <a:pt x="5926" y="7980"/>
                    <a:pt x="6734" y="8392"/>
                    <a:pt x="9459" y="8805"/>
                  </a:cubicBezTo>
                  <a:cubicBezTo>
                    <a:pt x="12184" y="9218"/>
                    <a:pt x="16827" y="9631"/>
                    <a:pt x="21470" y="100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4838700" y="3942245"/>
              <a:ext cx="152400" cy="128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8" fill="norm" stroke="1" extrusionOk="0">
                  <a:moveTo>
                    <a:pt x="0" y="4031"/>
                  </a:moveTo>
                  <a:cubicBezTo>
                    <a:pt x="900" y="2637"/>
                    <a:pt x="1800" y="1244"/>
                    <a:pt x="3000" y="547"/>
                  </a:cubicBezTo>
                  <a:cubicBezTo>
                    <a:pt x="4200" y="-150"/>
                    <a:pt x="5700" y="-150"/>
                    <a:pt x="7200" y="373"/>
                  </a:cubicBezTo>
                  <a:cubicBezTo>
                    <a:pt x="8700" y="895"/>
                    <a:pt x="10200" y="1940"/>
                    <a:pt x="10950" y="3334"/>
                  </a:cubicBezTo>
                  <a:cubicBezTo>
                    <a:pt x="11700" y="4727"/>
                    <a:pt x="11700" y="6469"/>
                    <a:pt x="10800" y="8211"/>
                  </a:cubicBezTo>
                  <a:cubicBezTo>
                    <a:pt x="9900" y="9953"/>
                    <a:pt x="8100" y="11695"/>
                    <a:pt x="6600" y="13263"/>
                  </a:cubicBezTo>
                  <a:cubicBezTo>
                    <a:pt x="5100" y="14831"/>
                    <a:pt x="3900" y="16224"/>
                    <a:pt x="3900" y="17618"/>
                  </a:cubicBezTo>
                  <a:cubicBezTo>
                    <a:pt x="3900" y="19011"/>
                    <a:pt x="5100" y="20405"/>
                    <a:pt x="6600" y="20927"/>
                  </a:cubicBezTo>
                  <a:cubicBezTo>
                    <a:pt x="8100" y="21450"/>
                    <a:pt x="9900" y="21102"/>
                    <a:pt x="12450" y="19708"/>
                  </a:cubicBezTo>
                  <a:cubicBezTo>
                    <a:pt x="15000" y="18315"/>
                    <a:pt x="18300" y="15876"/>
                    <a:pt x="21600" y="13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4721519" y="3373427"/>
              <a:ext cx="129881" cy="160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272" fill="norm" stroke="1" extrusionOk="0">
                  <a:moveTo>
                    <a:pt x="5700" y="8781"/>
                  </a:moveTo>
                  <a:cubicBezTo>
                    <a:pt x="4654" y="11866"/>
                    <a:pt x="3609" y="14952"/>
                    <a:pt x="2564" y="17336"/>
                  </a:cubicBezTo>
                  <a:cubicBezTo>
                    <a:pt x="1519" y="19721"/>
                    <a:pt x="474" y="21404"/>
                    <a:pt x="125" y="21264"/>
                  </a:cubicBezTo>
                  <a:cubicBezTo>
                    <a:pt x="-223" y="21123"/>
                    <a:pt x="125" y="19160"/>
                    <a:pt x="1519" y="15653"/>
                  </a:cubicBezTo>
                  <a:cubicBezTo>
                    <a:pt x="2912" y="12147"/>
                    <a:pt x="5351" y="7098"/>
                    <a:pt x="7267" y="4152"/>
                  </a:cubicBezTo>
                  <a:cubicBezTo>
                    <a:pt x="9183" y="1207"/>
                    <a:pt x="10577" y="365"/>
                    <a:pt x="12145" y="85"/>
                  </a:cubicBezTo>
                  <a:cubicBezTo>
                    <a:pt x="13712" y="-196"/>
                    <a:pt x="15454" y="85"/>
                    <a:pt x="17022" y="3030"/>
                  </a:cubicBezTo>
                  <a:cubicBezTo>
                    <a:pt x="18590" y="5975"/>
                    <a:pt x="19983" y="11586"/>
                    <a:pt x="21377" y="171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5753100" y="3668283"/>
              <a:ext cx="113389" cy="302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600" fill="norm" stroke="1" extrusionOk="0">
                  <a:moveTo>
                    <a:pt x="0" y="0"/>
                  </a:moveTo>
                  <a:cubicBezTo>
                    <a:pt x="1200" y="4834"/>
                    <a:pt x="2400" y="9667"/>
                    <a:pt x="3000" y="12462"/>
                  </a:cubicBezTo>
                  <a:cubicBezTo>
                    <a:pt x="3600" y="15256"/>
                    <a:pt x="3600" y="16011"/>
                    <a:pt x="3600" y="16842"/>
                  </a:cubicBezTo>
                  <a:cubicBezTo>
                    <a:pt x="3600" y="17673"/>
                    <a:pt x="3600" y="18579"/>
                    <a:pt x="3200" y="18579"/>
                  </a:cubicBezTo>
                  <a:cubicBezTo>
                    <a:pt x="2800" y="18579"/>
                    <a:pt x="2000" y="17673"/>
                    <a:pt x="2800" y="16615"/>
                  </a:cubicBezTo>
                  <a:cubicBezTo>
                    <a:pt x="3600" y="15558"/>
                    <a:pt x="6000" y="14350"/>
                    <a:pt x="8200" y="13745"/>
                  </a:cubicBezTo>
                  <a:cubicBezTo>
                    <a:pt x="10400" y="13141"/>
                    <a:pt x="12400" y="13141"/>
                    <a:pt x="14000" y="13443"/>
                  </a:cubicBezTo>
                  <a:cubicBezTo>
                    <a:pt x="15600" y="13745"/>
                    <a:pt x="16800" y="14350"/>
                    <a:pt x="18000" y="15029"/>
                  </a:cubicBezTo>
                  <a:cubicBezTo>
                    <a:pt x="19200" y="15709"/>
                    <a:pt x="20400" y="16464"/>
                    <a:pt x="21000" y="17295"/>
                  </a:cubicBezTo>
                  <a:cubicBezTo>
                    <a:pt x="21600" y="18126"/>
                    <a:pt x="21600" y="19032"/>
                    <a:pt x="20800" y="19712"/>
                  </a:cubicBezTo>
                  <a:cubicBezTo>
                    <a:pt x="20000" y="20392"/>
                    <a:pt x="18400" y="20845"/>
                    <a:pt x="16600" y="21147"/>
                  </a:cubicBezTo>
                  <a:cubicBezTo>
                    <a:pt x="14800" y="21449"/>
                    <a:pt x="12800" y="21600"/>
                    <a:pt x="10600" y="21600"/>
                  </a:cubicBezTo>
                  <a:cubicBezTo>
                    <a:pt x="8400" y="21600"/>
                    <a:pt x="6000" y="21449"/>
                    <a:pt x="4200" y="21071"/>
                  </a:cubicBezTo>
                  <a:cubicBezTo>
                    <a:pt x="2400" y="20694"/>
                    <a:pt x="1200" y="20090"/>
                    <a:pt x="2400" y="19410"/>
                  </a:cubicBezTo>
                  <a:cubicBezTo>
                    <a:pt x="3600" y="18730"/>
                    <a:pt x="7200" y="17975"/>
                    <a:pt x="10800" y="172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5925558" y="3809572"/>
              <a:ext cx="83424" cy="115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0987" fill="norm" stroke="1" extrusionOk="0">
                  <a:moveTo>
                    <a:pt x="20295" y="4340"/>
                  </a:moveTo>
                  <a:cubicBezTo>
                    <a:pt x="18715" y="2797"/>
                    <a:pt x="17134" y="1254"/>
                    <a:pt x="15027" y="482"/>
                  </a:cubicBezTo>
                  <a:cubicBezTo>
                    <a:pt x="12920" y="-289"/>
                    <a:pt x="10286" y="-289"/>
                    <a:pt x="7651" y="1640"/>
                  </a:cubicBezTo>
                  <a:cubicBezTo>
                    <a:pt x="5017" y="3568"/>
                    <a:pt x="2383" y="7425"/>
                    <a:pt x="1066" y="10318"/>
                  </a:cubicBezTo>
                  <a:cubicBezTo>
                    <a:pt x="-251" y="13211"/>
                    <a:pt x="-251" y="15140"/>
                    <a:pt x="539" y="16875"/>
                  </a:cubicBezTo>
                  <a:cubicBezTo>
                    <a:pt x="1329" y="18611"/>
                    <a:pt x="2910" y="20154"/>
                    <a:pt x="5017" y="20732"/>
                  </a:cubicBezTo>
                  <a:cubicBezTo>
                    <a:pt x="7125" y="21311"/>
                    <a:pt x="9759" y="20925"/>
                    <a:pt x="12656" y="19382"/>
                  </a:cubicBezTo>
                  <a:cubicBezTo>
                    <a:pt x="15554" y="17840"/>
                    <a:pt x="18715" y="15140"/>
                    <a:pt x="20032" y="12632"/>
                  </a:cubicBezTo>
                  <a:cubicBezTo>
                    <a:pt x="21349" y="10125"/>
                    <a:pt x="20822" y="7811"/>
                    <a:pt x="18978" y="6654"/>
                  </a:cubicBezTo>
                  <a:cubicBezTo>
                    <a:pt x="17134" y="5497"/>
                    <a:pt x="13973" y="5497"/>
                    <a:pt x="10812" y="5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6116748" y="3570714"/>
              <a:ext cx="214202" cy="360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79" fill="norm" stroke="1" extrusionOk="0">
                  <a:moveTo>
                    <a:pt x="5548" y="1644"/>
                  </a:moveTo>
                  <a:cubicBezTo>
                    <a:pt x="5548" y="765"/>
                    <a:pt x="5548" y="-114"/>
                    <a:pt x="5124" y="12"/>
                  </a:cubicBezTo>
                  <a:cubicBezTo>
                    <a:pt x="4701" y="137"/>
                    <a:pt x="3854" y="1267"/>
                    <a:pt x="2901" y="3591"/>
                  </a:cubicBezTo>
                  <a:cubicBezTo>
                    <a:pt x="1948" y="5914"/>
                    <a:pt x="889" y="9430"/>
                    <a:pt x="465" y="12444"/>
                  </a:cubicBezTo>
                  <a:cubicBezTo>
                    <a:pt x="42" y="15458"/>
                    <a:pt x="254" y="17970"/>
                    <a:pt x="677" y="19477"/>
                  </a:cubicBezTo>
                  <a:cubicBezTo>
                    <a:pt x="1101" y="20984"/>
                    <a:pt x="1736" y="21486"/>
                    <a:pt x="2054" y="21360"/>
                  </a:cubicBezTo>
                  <a:cubicBezTo>
                    <a:pt x="2371" y="21235"/>
                    <a:pt x="2371" y="20481"/>
                    <a:pt x="2159" y="19414"/>
                  </a:cubicBezTo>
                  <a:cubicBezTo>
                    <a:pt x="1948" y="18346"/>
                    <a:pt x="1524" y="16965"/>
                    <a:pt x="995" y="15960"/>
                  </a:cubicBezTo>
                  <a:cubicBezTo>
                    <a:pt x="465" y="14956"/>
                    <a:pt x="-170" y="14328"/>
                    <a:pt x="42" y="13888"/>
                  </a:cubicBezTo>
                  <a:cubicBezTo>
                    <a:pt x="254" y="13449"/>
                    <a:pt x="1312" y="13198"/>
                    <a:pt x="3218" y="12067"/>
                  </a:cubicBezTo>
                  <a:cubicBezTo>
                    <a:pt x="5124" y="10937"/>
                    <a:pt x="7877" y="8928"/>
                    <a:pt x="9677" y="7672"/>
                  </a:cubicBezTo>
                  <a:cubicBezTo>
                    <a:pt x="11477" y="6416"/>
                    <a:pt x="12324" y="5914"/>
                    <a:pt x="13065" y="5412"/>
                  </a:cubicBezTo>
                  <a:cubicBezTo>
                    <a:pt x="13806" y="4909"/>
                    <a:pt x="14442" y="4407"/>
                    <a:pt x="14759" y="4533"/>
                  </a:cubicBezTo>
                  <a:cubicBezTo>
                    <a:pt x="15077" y="4658"/>
                    <a:pt x="15077" y="5412"/>
                    <a:pt x="14548" y="7672"/>
                  </a:cubicBezTo>
                  <a:cubicBezTo>
                    <a:pt x="14018" y="9933"/>
                    <a:pt x="12959" y="13700"/>
                    <a:pt x="12324" y="15898"/>
                  </a:cubicBezTo>
                  <a:cubicBezTo>
                    <a:pt x="11689" y="18095"/>
                    <a:pt x="11477" y="18723"/>
                    <a:pt x="11477" y="19351"/>
                  </a:cubicBezTo>
                  <a:cubicBezTo>
                    <a:pt x="11477" y="19979"/>
                    <a:pt x="11689" y="20607"/>
                    <a:pt x="11901" y="20544"/>
                  </a:cubicBezTo>
                  <a:cubicBezTo>
                    <a:pt x="12112" y="20481"/>
                    <a:pt x="12324" y="19728"/>
                    <a:pt x="12642" y="18974"/>
                  </a:cubicBezTo>
                  <a:cubicBezTo>
                    <a:pt x="12959" y="18221"/>
                    <a:pt x="13383" y="17467"/>
                    <a:pt x="13912" y="16777"/>
                  </a:cubicBezTo>
                  <a:cubicBezTo>
                    <a:pt x="14442" y="16086"/>
                    <a:pt x="15077" y="15458"/>
                    <a:pt x="15924" y="15144"/>
                  </a:cubicBezTo>
                  <a:cubicBezTo>
                    <a:pt x="16771" y="14830"/>
                    <a:pt x="17830" y="14830"/>
                    <a:pt x="18571" y="15144"/>
                  </a:cubicBezTo>
                  <a:cubicBezTo>
                    <a:pt x="19312" y="15458"/>
                    <a:pt x="19736" y="16086"/>
                    <a:pt x="20159" y="17028"/>
                  </a:cubicBezTo>
                  <a:cubicBezTo>
                    <a:pt x="20583" y="17970"/>
                    <a:pt x="21006" y="19226"/>
                    <a:pt x="21430" y="20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6972400" y="3671369"/>
              <a:ext cx="520600" cy="281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145" fill="norm" stroke="1" extrusionOk="0">
                  <a:moveTo>
                    <a:pt x="6554" y="7392"/>
                  </a:moveTo>
                  <a:cubicBezTo>
                    <a:pt x="6292" y="6598"/>
                    <a:pt x="6029" y="5803"/>
                    <a:pt x="5680" y="5406"/>
                  </a:cubicBezTo>
                  <a:cubicBezTo>
                    <a:pt x="5330" y="5009"/>
                    <a:pt x="4893" y="5009"/>
                    <a:pt x="3974" y="6915"/>
                  </a:cubicBezTo>
                  <a:cubicBezTo>
                    <a:pt x="3056" y="8821"/>
                    <a:pt x="1657" y="12633"/>
                    <a:pt x="870" y="14936"/>
                  </a:cubicBezTo>
                  <a:cubicBezTo>
                    <a:pt x="83" y="17239"/>
                    <a:pt x="-92" y="18033"/>
                    <a:pt x="39" y="18509"/>
                  </a:cubicBezTo>
                  <a:cubicBezTo>
                    <a:pt x="170" y="18986"/>
                    <a:pt x="608" y="19145"/>
                    <a:pt x="1176" y="18430"/>
                  </a:cubicBezTo>
                  <a:cubicBezTo>
                    <a:pt x="1744" y="17715"/>
                    <a:pt x="2444" y="16127"/>
                    <a:pt x="2925" y="14539"/>
                  </a:cubicBezTo>
                  <a:cubicBezTo>
                    <a:pt x="3406" y="12951"/>
                    <a:pt x="3668" y="11362"/>
                    <a:pt x="3799" y="11045"/>
                  </a:cubicBezTo>
                  <a:cubicBezTo>
                    <a:pt x="3931" y="10727"/>
                    <a:pt x="3931" y="11680"/>
                    <a:pt x="3887" y="13109"/>
                  </a:cubicBezTo>
                  <a:cubicBezTo>
                    <a:pt x="3843" y="14539"/>
                    <a:pt x="3756" y="16445"/>
                    <a:pt x="3799" y="17874"/>
                  </a:cubicBezTo>
                  <a:cubicBezTo>
                    <a:pt x="3843" y="19303"/>
                    <a:pt x="4018" y="20256"/>
                    <a:pt x="4324" y="20812"/>
                  </a:cubicBezTo>
                  <a:cubicBezTo>
                    <a:pt x="4630" y="21368"/>
                    <a:pt x="5068" y="21527"/>
                    <a:pt x="5942" y="18827"/>
                  </a:cubicBezTo>
                  <a:cubicBezTo>
                    <a:pt x="6817" y="16127"/>
                    <a:pt x="8128" y="10568"/>
                    <a:pt x="8784" y="7153"/>
                  </a:cubicBezTo>
                  <a:cubicBezTo>
                    <a:pt x="9440" y="3739"/>
                    <a:pt x="9440" y="2468"/>
                    <a:pt x="9309" y="1515"/>
                  </a:cubicBezTo>
                  <a:cubicBezTo>
                    <a:pt x="9178" y="562"/>
                    <a:pt x="8915" y="-73"/>
                    <a:pt x="8915" y="6"/>
                  </a:cubicBezTo>
                  <a:cubicBezTo>
                    <a:pt x="8915" y="86"/>
                    <a:pt x="9178" y="880"/>
                    <a:pt x="9746" y="1595"/>
                  </a:cubicBezTo>
                  <a:cubicBezTo>
                    <a:pt x="10314" y="2309"/>
                    <a:pt x="11189" y="2945"/>
                    <a:pt x="11932" y="3580"/>
                  </a:cubicBezTo>
                  <a:cubicBezTo>
                    <a:pt x="12676" y="4215"/>
                    <a:pt x="13288" y="4851"/>
                    <a:pt x="13157" y="6518"/>
                  </a:cubicBezTo>
                  <a:cubicBezTo>
                    <a:pt x="13025" y="8186"/>
                    <a:pt x="12151" y="10886"/>
                    <a:pt x="11539" y="12951"/>
                  </a:cubicBezTo>
                  <a:cubicBezTo>
                    <a:pt x="10927" y="15015"/>
                    <a:pt x="10577" y="16445"/>
                    <a:pt x="10402" y="17556"/>
                  </a:cubicBezTo>
                  <a:cubicBezTo>
                    <a:pt x="10227" y="18668"/>
                    <a:pt x="10227" y="19462"/>
                    <a:pt x="10533" y="19859"/>
                  </a:cubicBezTo>
                  <a:cubicBezTo>
                    <a:pt x="10839" y="20256"/>
                    <a:pt x="11451" y="20256"/>
                    <a:pt x="12676" y="18906"/>
                  </a:cubicBezTo>
                  <a:cubicBezTo>
                    <a:pt x="13900" y="17556"/>
                    <a:pt x="15736" y="14856"/>
                    <a:pt x="16829" y="12951"/>
                  </a:cubicBezTo>
                  <a:cubicBezTo>
                    <a:pt x="17923" y="11045"/>
                    <a:pt x="18272" y="9933"/>
                    <a:pt x="18185" y="9456"/>
                  </a:cubicBezTo>
                  <a:cubicBezTo>
                    <a:pt x="18097" y="8980"/>
                    <a:pt x="17573" y="9139"/>
                    <a:pt x="16829" y="10330"/>
                  </a:cubicBezTo>
                  <a:cubicBezTo>
                    <a:pt x="16086" y="11521"/>
                    <a:pt x="15124" y="13745"/>
                    <a:pt x="14643" y="15412"/>
                  </a:cubicBezTo>
                  <a:cubicBezTo>
                    <a:pt x="14162" y="17080"/>
                    <a:pt x="14162" y="18192"/>
                    <a:pt x="14381" y="18906"/>
                  </a:cubicBezTo>
                  <a:cubicBezTo>
                    <a:pt x="14599" y="19621"/>
                    <a:pt x="15037" y="19939"/>
                    <a:pt x="16261" y="19780"/>
                  </a:cubicBezTo>
                  <a:cubicBezTo>
                    <a:pt x="17485" y="19621"/>
                    <a:pt x="19497" y="18986"/>
                    <a:pt x="21508" y="183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7870590" y="3531673"/>
              <a:ext cx="173949" cy="414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77" fill="norm" stroke="1" extrusionOk="0">
                  <a:moveTo>
                    <a:pt x="11350" y="7041"/>
                  </a:moveTo>
                  <a:cubicBezTo>
                    <a:pt x="9268" y="8568"/>
                    <a:pt x="7186" y="10095"/>
                    <a:pt x="5494" y="12114"/>
                  </a:cubicBezTo>
                  <a:cubicBezTo>
                    <a:pt x="3803" y="14132"/>
                    <a:pt x="2501" y="16641"/>
                    <a:pt x="1591" y="18386"/>
                  </a:cubicBezTo>
                  <a:cubicBezTo>
                    <a:pt x="680" y="20132"/>
                    <a:pt x="159" y="21114"/>
                    <a:pt x="29" y="21332"/>
                  </a:cubicBezTo>
                  <a:cubicBezTo>
                    <a:pt x="-101" y="21550"/>
                    <a:pt x="159" y="21005"/>
                    <a:pt x="1851" y="19041"/>
                  </a:cubicBezTo>
                  <a:cubicBezTo>
                    <a:pt x="3542" y="17077"/>
                    <a:pt x="6665" y="13695"/>
                    <a:pt x="9658" y="10423"/>
                  </a:cubicBezTo>
                  <a:cubicBezTo>
                    <a:pt x="12651" y="7150"/>
                    <a:pt x="15513" y="3986"/>
                    <a:pt x="17465" y="2186"/>
                  </a:cubicBezTo>
                  <a:cubicBezTo>
                    <a:pt x="19417" y="386"/>
                    <a:pt x="20458" y="-50"/>
                    <a:pt x="20979" y="5"/>
                  </a:cubicBezTo>
                  <a:cubicBezTo>
                    <a:pt x="21499" y="59"/>
                    <a:pt x="21499" y="605"/>
                    <a:pt x="21109" y="2459"/>
                  </a:cubicBezTo>
                  <a:cubicBezTo>
                    <a:pt x="20718" y="4314"/>
                    <a:pt x="19938" y="7477"/>
                    <a:pt x="19547" y="10532"/>
                  </a:cubicBezTo>
                  <a:cubicBezTo>
                    <a:pt x="19157" y="13586"/>
                    <a:pt x="19157" y="16532"/>
                    <a:pt x="19157" y="19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7880350" y="3725433"/>
              <a:ext cx="2032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8124565" y="3446033"/>
              <a:ext cx="219335" cy="408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fill="norm" stroke="1" extrusionOk="0">
                  <a:moveTo>
                    <a:pt x="6568" y="11080"/>
                  </a:moveTo>
                  <a:cubicBezTo>
                    <a:pt x="4907" y="13654"/>
                    <a:pt x="3245" y="16228"/>
                    <a:pt x="2310" y="17795"/>
                  </a:cubicBezTo>
                  <a:cubicBezTo>
                    <a:pt x="1376" y="19362"/>
                    <a:pt x="1168" y="19921"/>
                    <a:pt x="857" y="20481"/>
                  </a:cubicBezTo>
                  <a:cubicBezTo>
                    <a:pt x="545" y="21040"/>
                    <a:pt x="130" y="21600"/>
                    <a:pt x="26" y="21600"/>
                  </a:cubicBezTo>
                  <a:cubicBezTo>
                    <a:pt x="-78" y="21600"/>
                    <a:pt x="130" y="21040"/>
                    <a:pt x="753" y="18970"/>
                  </a:cubicBezTo>
                  <a:cubicBezTo>
                    <a:pt x="1376" y="16899"/>
                    <a:pt x="2414" y="13318"/>
                    <a:pt x="3141" y="11080"/>
                  </a:cubicBezTo>
                  <a:cubicBezTo>
                    <a:pt x="3868" y="8841"/>
                    <a:pt x="4284" y="7946"/>
                    <a:pt x="4803" y="6995"/>
                  </a:cubicBezTo>
                  <a:cubicBezTo>
                    <a:pt x="5322" y="6044"/>
                    <a:pt x="5945" y="5036"/>
                    <a:pt x="6257" y="4812"/>
                  </a:cubicBezTo>
                  <a:cubicBezTo>
                    <a:pt x="6568" y="4589"/>
                    <a:pt x="6568" y="5148"/>
                    <a:pt x="6984" y="7275"/>
                  </a:cubicBezTo>
                  <a:cubicBezTo>
                    <a:pt x="7399" y="9401"/>
                    <a:pt x="8230" y="13094"/>
                    <a:pt x="8957" y="15501"/>
                  </a:cubicBezTo>
                  <a:cubicBezTo>
                    <a:pt x="9684" y="17907"/>
                    <a:pt x="10307" y="19026"/>
                    <a:pt x="11137" y="19697"/>
                  </a:cubicBezTo>
                  <a:cubicBezTo>
                    <a:pt x="11968" y="20369"/>
                    <a:pt x="13007" y="20593"/>
                    <a:pt x="13837" y="20481"/>
                  </a:cubicBezTo>
                  <a:cubicBezTo>
                    <a:pt x="14668" y="20369"/>
                    <a:pt x="15291" y="19921"/>
                    <a:pt x="16434" y="17907"/>
                  </a:cubicBezTo>
                  <a:cubicBezTo>
                    <a:pt x="17576" y="15892"/>
                    <a:pt x="19237" y="12311"/>
                    <a:pt x="20172" y="9065"/>
                  </a:cubicBezTo>
                  <a:cubicBezTo>
                    <a:pt x="21107" y="5820"/>
                    <a:pt x="21314" y="2910"/>
                    <a:pt x="2152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888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488730" y="4033138"/>
              <a:ext cx="2537926" cy="232046"/>
            </a:xfrm>
            <a:prstGeom prst="rect">
              <a:avLst/>
            </a:prstGeom>
            <a:effectLst/>
          </p:spPr>
        </p:pic>
        <p:pic>
          <p:nvPicPr>
            <p:cNvPr id="890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340350" y="4233433"/>
              <a:ext cx="2825750" cy="177801"/>
            </a:xfrm>
            <a:prstGeom prst="rect">
              <a:avLst/>
            </a:prstGeom>
            <a:effectLst/>
          </p:spPr>
        </p:pic>
        <p:sp>
          <p:nvSpPr>
            <p:cNvPr id="892" name="Line"/>
            <p:cNvSpPr/>
            <p:nvPr/>
          </p:nvSpPr>
          <p:spPr>
            <a:xfrm>
              <a:off x="1617525" y="5001783"/>
              <a:ext cx="344626" cy="474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05" fill="norm" stroke="1" extrusionOk="0">
                  <a:moveTo>
                    <a:pt x="13937" y="12042"/>
                  </a:moveTo>
                  <a:cubicBezTo>
                    <a:pt x="13410" y="11660"/>
                    <a:pt x="12883" y="11278"/>
                    <a:pt x="11566" y="11230"/>
                  </a:cubicBezTo>
                  <a:cubicBezTo>
                    <a:pt x="10249" y="11182"/>
                    <a:pt x="8142" y="11469"/>
                    <a:pt x="6561" y="12281"/>
                  </a:cubicBezTo>
                  <a:cubicBezTo>
                    <a:pt x="4981" y="13094"/>
                    <a:pt x="3927" y="14432"/>
                    <a:pt x="3400" y="15627"/>
                  </a:cubicBezTo>
                  <a:cubicBezTo>
                    <a:pt x="2873" y="16821"/>
                    <a:pt x="2873" y="17873"/>
                    <a:pt x="3861" y="18876"/>
                  </a:cubicBezTo>
                  <a:cubicBezTo>
                    <a:pt x="4849" y="19880"/>
                    <a:pt x="6824" y="20835"/>
                    <a:pt x="8866" y="21218"/>
                  </a:cubicBezTo>
                  <a:cubicBezTo>
                    <a:pt x="10907" y="21600"/>
                    <a:pt x="13015" y="21409"/>
                    <a:pt x="14595" y="20549"/>
                  </a:cubicBezTo>
                  <a:cubicBezTo>
                    <a:pt x="16176" y="19688"/>
                    <a:pt x="17229" y="18159"/>
                    <a:pt x="17295" y="16104"/>
                  </a:cubicBezTo>
                  <a:cubicBezTo>
                    <a:pt x="17361" y="14050"/>
                    <a:pt x="16439" y="11469"/>
                    <a:pt x="15254" y="9653"/>
                  </a:cubicBezTo>
                  <a:cubicBezTo>
                    <a:pt x="14068" y="7837"/>
                    <a:pt x="12620" y="6786"/>
                    <a:pt x="10776" y="5973"/>
                  </a:cubicBezTo>
                  <a:cubicBezTo>
                    <a:pt x="8932" y="5161"/>
                    <a:pt x="6693" y="4588"/>
                    <a:pt x="4981" y="4062"/>
                  </a:cubicBezTo>
                  <a:cubicBezTo>
                    <a:pt x="3268" y="3536"/>
                    <a:pt x="2083" y="3058"/>
                    <a:pt x="1227" y="2676"/>
                  </a:cubicBezTo>
                  <a:cubicBezTo>
                    <a:pt x="371" y="2294"/>
                    <a:pt x="-156" y="2007"/>
                    <a:pt x="42" y="1768"/>
                  </a:cubicBezTo>
                  <a:cubicBezTo>
                    <a:pt x="239" y="1529"/>
                    <a:pt x="1161" y="1338"/>
                    <a:pt x="3466" y="1195"/>
                  </a:cubicBezTo>
                  <a:cubicBezTo>
                    <a:pt x="5771" y="1051"/>
                    <a:pt x="9459" y="956"/>
                    <a:pt x="12685" y="765"/>
                  </a:cubicBezTo>
                  <a:cubicBezTo>
                    <a:pt x="15912" y="573"/>
                    <a:pt x="18678" y="287"/>
                    <a:pt x="2144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2273300" y="5249433"/>
              <a:ext cx="247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54" y="16800"/>
                    <a:pt x="5908" y="12000"/>
                    <a:pt x="9508" y="8400"/>
                  </a:cubicBezTo>
                  <a:cubicBezTo>
                    <a:pt x="13108" y="4800"/>
                    <a:pt x="17354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2279650" y="5370083"/>
              <a:ext cx="2222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6200"/>
                    <a:pt x="11931" y="10800"/>
                    <a:pt x="15531" y="7200"/>
                  </a:cubicBezTo>
                  <a:cubicBezTo>
                    <a:pt x="19131" y="3600"/>
                    <a:pt x="20366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2963333" y="5090683"/>
              <a:ext cx="248050" cy="331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41" fill="norm" stroke="1" extrusionOk="0">
                  <a:moveTo>
                    <a:pt x="11715" y="4953"/>
                  </a:moveTo>
                  <a:cubicBezTo>
                    <a:pt x="9885" y="5228"/>
                    <a:pt x="8054" y="5503"/>
                    <a:pt x="6224" y="6673"/>
                  </a:cubicBezTo>
                  <a:cubicBezTo>
                    <a:pt x="4393" y="7842"/>
                    <a:pt x="2563" y="9906"/>
                    <a:pt x="1464" y="12038"/>
                  </a:cubicBezTo>
                  <a:cubicBezTo>
                    <a:pt x="366" y="14171"/>
                    <a:pt x="0" y="16372"/>
                    <a:pt x="0" y="17817"/>
                  </a:cubicBezTo>
                  <a:cubicBezTo>
                    <a:pt x="0" y="19261"/>
                    <a:pt x="366" y="19949"/>
                    <a:pt x="915" y="20499"/>
                  </a:cubicBezTo>
                  <a:cubicBezTo>
                    <a:pt x="1464" y="21050"/>
                    <a:pt x="2197" y="21462"/>
                    <a:pt x="3936" y="21531"/>
                  </a:cubicBezTo>
                  <a:cubicBezTo>
                    <a:pt x="5675" y="21600"/>
                    <a:pt x="8420" y="21325"/>
                    <a:pt x="11166" y="19949"/>
                  </a:cubicBezTo>
                  <a:cubicBezTo>
                    <a:pt x="13912" y="18573"/>
                    <a:pt x="16658" y="16097"/>
                    <a:pt x="18488" y="13483"/>
                  </a:cubicBezTo>
                  <a:cubicBezTo>
                    <a:pt x="20319" y="10869"/>
                    <a:pt x="21234" y="8117"/>
                    <a:pt x="21417" y="5985"/>
                  </a:cubicBezTo>
                  <a:cubicBezTo>
                    <a:pt x="21600" y="3852"/>
                    <a:pt x="21051" y="2339"/>
                    <a:pt x="19861" y="1376"/>
                  </a:cubicBezTo>
                  <a:cubicBezTo>
                    <a:pt x="18671" y="413"/>
                    <a:pt x="16841" y="0"/>
                    <a:pt x="14644" y="0"/>
                  </a:cubicBezTo>
                  <a:cubicBezTo>
                    <a:pt x="12447" y="0"/>
                    <a:pt x="9885" y="413"/>
                    <a:pt x="7871" y="1445"/>
                  </a:cubicBezTo>
                  <a:cubicBezTo>
                    <a:pt x="5858" y="2476"/>
                    <a:pt x="4393" y="4127"/>
                    <a:pt x="3661" y="5297"/>
                  </a:cubicBezTo>
                  <a:cubicBezTo>
                    <a:pt x="2929" y="6466"/>
                    <a:pt x="2929" y="7154"/>
                    <a:pt x="4576" y="8186"/>
                  </a:cubicBezTo>
                  <a:cubicBezTo>
                    <a:pt x="6224" y="9218"/>
                    <a:pt x="9519" y="10594"/>
                    <a:pt x="12539" y="11557"/>
                  </a:cubicBezTo>
                  <a:cubicBezTo>
                    <a:pt x="15559" y="12520"/>
                    <a:pt x="18305" y="13070"/>
                    <a:pt x="21051" y="136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3289300" y="5338333"/>
              <a:ext cx="127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914"/>
                    <a:pt x="0" y="11829"/>
                    <a:pt x="3600" y="15429"/>
                  </a:cubicBezTo>
                  <a:cubicBezTo>
                    <a:pt x="7200" y="19029"/>
                    <a:pt x="14400" y="203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3619499" y="5303120"/>
              <a:ext cx="228873" cy="28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039" fill="norm" stroke="1" extrusionOk="0">
                  <a:moveTo>
                    <a:pt x="0" y="21039"/>
                  </a:moveTo>
                  <a:cubicBezTo>
                    <a:pt x="5350" y="14868"/>
                    <a:pt x="10701" y="8696"/>
                    <a:pt x="13971" y="5610"/>
                  </a:cubicBezTo>
                  <a:cubicBezTo>
                    <a:pt x="17240" y="2525"/>
                    <a:pt x="18429" y="2525"/>
                    <a:pt x="19519" y="1753"/>
                  </a:cubicBezTo>
                  <a:cubicBezTo>
                    <a:pt x="20609" y="982"/>
                    <a:pt x="21600" y="-561"/>
                    <a:pt x="21402" y="210"/>
                  </a:cubicBezTo>
                  <a:cubicBezTo>
                    <a:pt x="21204" y="982"/>
                    <a:pt x="19817" y="4068"/>
                    <a:pt x="18429" y="7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4133849" y="5101808"/>
              <a:ext cx="287482" cy="345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133" fill="norm" stroke="1" extrusionOk="0">
                  <a:moveTo>
                    <a:pt x="10879" y="3589"/>
                  </a:moveTo>
                  <a:cubicBezTo>
                    <a:pt x="9775" y="3460"/>
                    <a:pt x="8672" y="3330"/>
                    <a:pt x="7489" y="3783"/>
                  </a:cubicBezTo>
                  <a:cubicBezTo>
                    <a:pt x="6307" y="4236"/>
                    <a:pt x="5045" y="5270"/>
                    <a:pt x="3784" y="6822"/>
                  </a:cubicBezTo>
                  <a:cubicBezTo>
                    <a:pt x="2523" y="8375"/>
                    <a:pt x="1261" y="10444"/>
                    <a:pt x="631" y="12125"/>
                  </a:cubicBezTo>
                  <a:cubicBezTo>
                    <a:pt x="0" y="13807"/>
                    <a:pt x="0" y="15100"/>
                    <a:pt x="0" y="16200"/>
                  </a:cubicBezTo>
                  <a:cubicBezTo>
                    <a:pt x="0" y="17299"/>
                    <a:pt x="0" y="18204"/>
                    <a:pt x="315" y="18916"/>
                  </a:cubicBezTo>
                  <a:cubicBezTo>
                    <a:pt x="631" y="19627"/>
                    <a:pt x="1261" y="20145"/>
                    <a:pt x="2917" y="20597"/>
                  </a:cubicBezTo>
                  <a:cubicBezTo>
                    <a:pt x="4572" y="21050"/>
                    <a:pt x="7253" y="21438"/>
                    <a:pt x="10091" y="20791"/>
                  </a:cubicBezTo>
                  <a:cubicBezTo>
                    <a:pt x="12928" y="20145"/>
                    <a:pt x="15924" y="18463"/>
                    <a:pt x="17895" y="16264"/>
                  </a:cubicBezTo>
                  <a:cubicBezTo>
                    <a:pt x="19866" y="14066"/>
                    <a:pt x="20812" y="11349"/>
                    <a:pt x="21206" y="9021"/>
                  </a:cubicBezTo>
                  <a:cubicBezTo>
                    <a:pt x="21600" y="6693"/>
                    <a:pt x="21442" y="4753"/>
                    <a:pt x="20654" y="3330"/>
                  </a:cubicBezTo>
                  <a:cubicBezTo>
                    <a:pt x="19866" y="1907"/>
                    <a:pt x="18447" y="1002"/>
                    <a:pt x="16949" y="485"/>
                  </a:cubicBezTo>
                  <a:cubicBezTo>
                    <a:pt x="15451" y="-33"/>
                    <a:pt x="13874" y="-162"/>
                    <a:pt x="11982" y="226"/>
                  </a:cubicBezTo>
                  <a:cubicBezTo>
                    <a:pt x="10091" y="614"/>
                    <a:pt x="7883" y="1519"/>
                    <a:pt x="6228" y="2684"/>
                  </a:cubicBezTo>
                  <a:cubicBezTo>
                    <a:pt x="4572" y="3848"/>
                    <a:pt x="3469" y="5270"/>
                    <a:pt x="2917" y="6370"/>
                  </a:cubicBezTo>
                  <a:cubicBezTo>
                    <a:pt x="2365" y="7469"/>
                    <a:pt x="2365" y="8245"/>
                    <a:pt x="2680" y="8827"/>
                  </a:cubicBezTo>
                  <a:cubicBezTo>
                    <a:pt x="2996" y="9409"/>
                    <a:pt x="3626" y="9797"/>
                    <a:pt x="6228" y="10056"/>
                  </a:cubicBezTo>
                  <a:cubicBezTo>
                    <a:pt x="8829" y="10315"/>
                    <a:pt x="13401" y="10444"/>
                    <a:pt x="16082" y="10509"/>
                  </a:cubicBezTo>
                  <a:cubicBezTo>
                    <a:pt x="18762" y="10573"/>
                    <a:pt x="19550" y="10573"/>
                    <a:pt x="20339" y="105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4432300" y="5396766"/>
              <a:ext cx="215900" cy="130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4" fill="norm" stroke="1" extrusionOk="0">
                  <a:moveTo>
                    <a:pt x="0" y="3906"/>
                  </a:moveTo>
                  <a:cubicBezTo>
                    <a:pt x="2118" y="2535"/>
                    <a:pt x="4235" y="1163"/>
                    <a:pt x="5929" y="478"/>
                  </a:cubicBezTo>
                  <a:cubicBezTo>
                    <a:pt x="7624" y="-208"/>
                    <a:pt x="8894" y="-208"/>
                    <a:pt x="9635" y="821"/>
                  </a:cubicBezTo>
                  <a:cubicBezTo>
                    <a:pt x="10376" y="1849"/>
                    <a:pt x="10588" y="3906"/>
                    <a:pt x="9635" y="6478"/>
                  </a:cubicBezTo>
                  <a:cubicBezTo>
                    <a:pt x="8682" y="9049"/>
                    <a:pt x="6565" y="12135"/>
                    <a:pt x="4976" y="14706"/>
                  </a:cubicBezTo>
                  <a:cubicBezTo>
                    <a:pt x="3388" y="17278"/>
                    <a:pt x="2329" y="19335"/>
                    <a:pt x="2753" y="20363"/>
                  </a:cubicBezTo>
                  <a:cubicBezTo>
                    <a:pt x="3176" y="21392"/>
                    <a:pt x="5082" y="21392"/>
                    <a:pt x="8471" y="20706"/>
                  </a:cubicBezTo>
                  <a:cubicBezTo>
                    <a:pt x="11859" y="20021"/>
                    <a:pt x="16729" y="18649"/>
                    <a:pt x="21600" y="17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2286000" y="6062233"/>
              <a:ext cx="5715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00" y="3263"/>
                    <a:pt x="18400" y="6525"/>
                    <a:pt x="16000" y="9844"/>
                  </a:cubicBezTo>
                  <a:cubicBezTo>
                    <a:pt x="13600" y="13162"/>
                    <a:pt x="10400" y="16538"/>
                    <a:pt x="7600" y="18506"/>
                  </a:cubicBezTo>
                  <a:cubicBezTo>
                    <a:pt x="4800" y="20475"/>
                    <a:pt x="2400" y="2103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2266949" y="6082448"/>
              <a:ext cx="228601" cy="367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14003"/>
                  </a:moveTo>
                  <a:cubicBezTo>
                    <a:pt x="1200" y="14374"/>
                    <a:pt x="2400" y="14744"/>
                    <a:pt x="3500" y="14929"/>
                  </a:cubicBezTo>
                  <a:cubicBezTo>
                    <a:pt x="4600" y="15114"/>
                    <a:pt x="5600" y="15114"/>
                    <a:pt x="7000" y="14559"/>
                  </a:cubicBezTo>
                  <a:cubicBezTo>
                    <a:pt x="8400" y="14003"/>
                    <a:pt x="10200" y="12892"/>
                    <a:pt x="12200" y="10918"/>
                  </a:cubicBezTo>
                  <a:cubicBezTo>
                    <a:pt x="14200" y="8943"/>
                    <a:pt x="16400" y="6104"/>
                    <a:pt x="17800" y="4314"/>
                  </a:cubicBezTo>
                  <a:cubicBezTo>
                    <a:pt x="19200" y="2524"/>
                    <a:pt x="19800" y="1784"/>
                    <a:pt x="20200" y="1105"/>
                  </a:cubicBezTo>
                  <a:cubicBezTo>
                    <a:pt x="20600" y="426"/>
                    <a:pt x="20800" y="-191"/>
                    <a:pt x="20900" y="56"/>
                  </a:cubicBezTo>
                  <a:cubicBezTo>
                    <a:pt x="21000" y="303"/>
                    <a:pt x="21000" y="1414"/>
                    <a:pt x="20800" y="3697"/>
                  </a:cubicBezTo>
                  <a:cubicBezTo>
                    <a:pt x="20600" y="5980"/>
                    <a:pt x="20200" y="9436"/>
                    <a:pt x="19900" y="12214"/>
                  </a:cubicBezTo>
                  <a:cubicBezTo>
                    <a:pt x="19600" y="14991"/>
                    <a:pt x="19400" y="17089"/>
                    <a:pt x="19400" y="18447"/>
                  </a:cubicBezTo>
                  <a:cubicBezTo>
                    <a:pt x="19400" y="19804"/>
                    <a:pt x="19600" y="20422"/>
                    <a:pt x="20000" y="20792"/>
                  </a:cubicBezTo>
                  <a:cubicBezTo>
                    <a:pt x="20400" y="21162"/>
                    <a:pt x="21000" y="21286"/>
                    <a:pt x="21600" y="21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2521800" y="6398783"/>
              <a:ext cx="73527" cy="118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246" fill="norm" stroke="1" extrusionOk="0">
                  <a:moveTo>
                    <a:pt x="15959" y="2274"/>
                  </a:moveTo>
                  <a:cubicBezTo>
                    <a:pt x="12959" y="2274"/>
                    <a:pt x="9959" y="2274"/>
                    <a:pt x="7859" y="3221"/>
                  </a:cubicBezTo>
                  <a:cubicBezTo>
                    <a:pt x="5759" y="4168"/>
                    <a:pt x="4559" y="6063"/>
                    <a:pt x="3359" y="7958"/>
                  </a:cubicBezTo>
                  <a:cubicBezTo>
                    <a:pt x="2159" y="9853"/>
                    <a:pt x="959" y="11747"/>
                    <a:pt x="359" y="14021"/>
                  </a:cubicBezTo>
                  <a:cubicBezTo>
                    <a:pt x="-241" y="16295"/>
                    <a:pt x="-241" y="18947"/>
                    <a:pt x="1559" y="20274"/>
                  </a:cubicBezTo>
                  <a:cubicBezTo>
                    <a:pt x="3359" y="21600"/>
                    <a:pt x="6959" y="21600"/>
                    <a:pt x="10559" y="20084"/>
                  </a:cubicBezTo>
                  <a:cubicBezTo>
                    <a:pt x="14159" y="18568"/>
                    <a:pt x="17759" y="15537"/>
                    <a:pt x="19559" y="12884"/>
                  </a:cubicBezTo>
                  <a:cubicBezTo>
                    <a:pt x="21359" y="10232"/>
                    <a:pt x="21359" y="7958"/>
                    <a:pt x="18959" y="5874"/>
                  </a:cubicBezTo>
                  <a:cubicBezTo>
                    <a:pt x="16559" y="3789"/>
                    <a:pt x="11759" y="1895"/>
                    <a:pt x="695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2794000" y="6163833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2774950" y="6379733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3348337" y="6084956"/>
              <a:ext cx="271164" cy="358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396" fill="norm" stroke="1" extrusionOk="0">
                  <a:moveTo>
                    <a:pt x="9898" y="11907"/>
                  </a:moveTo>
                  <a:cubicBezTo>
                    <a:pt x="9898" y="11275"/>
                    <a:pt x="9898" y="10644"/>
                    <a:pt x="9479" y="10328"/>
                  </a:cubicBezTo>
                  <a:cubicBezTo>
                    <a:pt x="9060" y="10012"/>
                    <a:pt x="8223" y="10012"/>
                    <a:pt x="6716" y="11149"/>
                  </a:cubicBezTo>
                  <a:cubicBezTo>
                    <a:pt x="5209" y="12286"/>
                    <a:pt x="3032" y="14560"/>
                    <a:pt x="1860" y="16139"/>
                  </a:cubicBezTo>
                  <a:cubicBezTo>
                    <a:pt x="688" y="17718"/>
                    <a:pt x="521" y="18602"/>
                    <a:pt x="1023" y="19486"/>
                  </a:cubicBezTo>
                  <a:cubicBezTo>
                    <a:pt x="1525" y="20370"/>
                    <a:pt x="2698" y="21254"/>
                    <a:pt x="4121" y="21381"/>
                  </a:cubicBezTo>
                  <a:cubicBezTo>
                    <a:pt x="5544" y="21507"/>
                    <a:pt x="7218" y="20875"/>
                    <a:pt x="7972" y="18286"/>
                  </a:cubicBezTo>
                  <a:cubicBezTo>
                    <a:pt x="8725" y="15696"/>
                    <a:pt x="8558" y="11149"/>
                    <a:pt x="7386" y="8118"/>
                  </a:cubicBezTo>
                  <a:cubicBezTo>
                    <a:pt x="6214" y="5086"/>
                    <a:pt x="4037" y="3570"/>
                    <a:pt x="2446" y="2686"/>
                  </a:cubicBezTo>
                  <a:cubicBezTo>
                    <a:pt x="856" y="1802"/>
                    <a:pt x="-149" y="1549"/>
                    <a:pt x="18" y="1423"/>
                  </a:cubicBezTo>
                  <a:cubicBezTo>
                    <a:pt x="186" y="1296"/>
                    <a:pt x="1525" y="1296"/>
                    <a:pt x="4372" y="1044"/>
                  </a:cubicBezTo>
                  <a:cubicBezTo>
                    <a:pt x="7218" y="791"/>
                    <a:pt x="11572" y="286"/>
                    <a:pt x="14670" y="96"/>
                  </a:cubicBezTo>
                  <a:cubicBezTo>
                    <a:pt x="17767" y="-93"/>
                    <a:pt x="19609" y="33"/>
                    <a:pt x="21451" y="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3670300" y="6278133"/>
              <a:ext cx="1714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3733800" y="6341633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4079265" y="6181283"/>
              <a:ext cx="136511" cy="195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6" h="20729" fill="norm" stroke="1" extrusionOk="0">
                  <a:moveTo>
                    <a:pt x="18674" y="170"/>
                  </a:moveTo>
                  <a:cubicBezTo>
                    <a:pt x="14862" y="-55"/>
                    <a:pt x="11050" y="-280"/>
                    <a:pt x="7874" y="1070"/>
                  </a:cubicBezTo>
                  <a:cubicBezTo>
                    <a:pt x="4697" y="2420"/>
                    <a:pt x="2156" y="5345"/>
                    <a:pt x="886" y="8607"/>
                  </a:cubicBezTo>
                  <a:cubicBezTo>
                    <a:pt x="-385" y="11870"/>
                    <a:pt x="-385" y="15470"/>
                    <a:pt x="1521" y="17832"/>
                  </a:cubicBezTo>
                  <a:cubicBezTo>
                    <a:pt x="3427" y="20195"/>
                    <a:pt x="7239" y="21320"/>
                    <a:pt x="11209" y="20420"/>
                  </a:cubicBezTo>
                  <a:cubicBezTo>
                    <a:pt x="15180" y="19520"/>
                    <a:pt x="19309" y="16595"/>
                    <a:pt x="20262" y="13558"/>
                  </a:cubicBezTo>
                  <a:cubicBezTo>
                    <a:pt x="21215" y="10520"/>
                    <a:pt x="18991" y="7370"/>
                    <a:pt x="16133" y="5570"/>
                  </a:cubicBezTo>
                  <a:cubicBezTo>
                    <a:pt x="13274" y="3770"/>
                    <a:pt x="9780" y="3320"/>
                    <a:pt x="6286" y="28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5416549" y="6303533"/>
              <a:ext cx="139701" cy="142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0"/>
                  </a:moveTo>
                  <a:cubicBezTo>
                    <a:pt x="1964" y="6353"/>
                    <a:pt x="3927" y="12706"/>
                    <a:pt x="5727" y="16518"/>
                  </a:cubicBezTo>
                  <a:cubicBezTo>
                    <a:pt x="7527" y="20329"/>
                    <a:pt x="9164" y="21600"/>
                    <a:pt x="10473" y="21441"/>
                  </a:cubicBezTo>
                  <a:cubicBezTo>
                    <a:pt x="11782" y="21282"/>
                    <a:pt x="12764" y="19694"/>
                    <a:pt x="13745" y="16676"/>
                  </a:cubicBezTo>
                  <a:cubicBezTo>
                    <a:pt x="14727" y="13659"/>
                    <a:pt x="15709" y="9212"/>
                    <a:pt x="16527" y="6035"/>
                  </a:cubicBezTo>
                  <a:cubicBezTo>
                    <a:pt x="17345" y="2859"/>
                    <a:pt x="18000" y="953"/>
                    <a:pt x="18818" y="635"/>
                  </a:cubicBezTo>
                  <a:cubicBezTo>
                    <a:pt x="19636" y="318"/>
                    <a:pt x="20618" y="1588"/>
                    <a:pt x="21600" y="28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5607050" y="6264888"/>
              <a:ext cx="82550" cy="17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21600" y="4639"/>
                  </a:moveTo>
                  <a:cubicBezTo>
                    <a:pt x="21046" y="3369"/>
                    <a:pt x="20492" y="2098"/>
                    <a:pt x="18554" y="1209"/>
                  </a:cubicBezTo>
                  <a:cubicBezTo>
                    <a:pt x="16615" y="319"/>
                    <a:pt x="13292" y="-189"/>
                    <a:pt x="10523" y="65"/>
                  </a:cubicBezTo>
                  <a:cubicBezTo>
                    <a:pt x="7754" y="319"/>
                    <a:pt x="5538" y="1336"/>
                    <a:pt x="3877" y="2987"/>
                  </a:cubicBezTo>
                  <a:cubicBezTo>
                    <a:pt x="2215" y="4639"/>
                    <a:pt x="1108" y="6926"/>
                    <a:pt x="1938" y="8451"/>
                  </a:cubicBezTo>
                  <a:cubicBezTo>
                    <a:pt x="2769" y="9976"/>
                    <a:pt x="5538" y="10738"/>
                    <a:pt x="8585" y="11500"/>
                  </a:cubicBezTo>
                  <a:cubicBezTo>
                    <a:pt x="11631" y="12263"/>
                    <a:pt x="14954" y="13025"/>
                    <a:pt x="16615" y="14042"/>
                  </a:cubicBezTo>
                  <a:cubicBezTo>
                    <a:pt x="18277" y="15058"/>
                    <a:pt x="18277" y="16329"/>
                    <a:pt x="15231" y="17599"/>
                  </a:cubicBezTo>
                  <a:cubicBezTo>
                    <a:pt x="12185" y="18870"/>
                    <a:pt x="6092" y="20140"/>
                    <a:pt x="0" y="21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5759449" y="6392433"/>
              <a:ext cx="76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6674858" y="6085189"/>
              <a:ext cx="255580" cy="396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503" fill="norm" stroke="1" extrusionOk="0">
                  <a:moveTo>
                    <a:pt x="2572" y="2546"/>
                  </a:moveTo>
                  <a:cubicBezTo>
                    <a:pt x="2926" y="1971"/>
                    <a:pt x="3280" y="1397"/>
                    <a:pt x="3900" y="880"/>
                  </a:cubicBezTo>
                  <a:cubicBezTo>
                    <a:pt x="4519" y="363"/>
                    <a:pt x="5405" y="-97"/>
                    <a:pt x="5936" y="18"/>
                  </a:cubicBezTo>
                  <a:cubicBezTo>
                    <a:pt x="6467" y="133"/>
                    <a:pt x="6644" y="822"/>
                    <a:pt x="6555" y="2890"/>
                  </a:cubicBezTo>
                  <a:cubicBezTo>
                    <a:pt x="6467" y="4958"/>
                    <a:pt x="6113" y="8405"/>
                    <a:pt x="5493" y="11163"/>
                  </a:cubicBezTo>
                  <a:cubicBezTo>
                    <a:pt x="4873" y="13920"/>
                    <a:pt x="3988" y="15988"/>
                    <a:pt x="3280" y="17309"/>
                  </a:cubicBezTo>
                  <a:cubicBezTo>
                    <a:pt x="2572" y="18631"/>
                    <a:pt x="2041" y="19205"/>
                    <a:pt x="1509" y="19148"/>
                  </a:cubicBezTo>
                  <a:cubicBezTo>
                    <a:pt x="978" y="19090"/>
                    <a:pt x="447" y="18401"/>
                    <a:pt x="182" y="17654"/>
                  </a:cubicBezTo>
                  <a:cubicBezTo>
                    <a:pt x="-84" y="16907"/>
                    <a:pt x="-84" y="16103"/>
                    <a:pt x="359" y="15586"/>
                  </a:cubicBezTo>
                  <a:cubicBezTo>
                    <a:pt x="801" y="15069"/>
                    <a:pt x="1686" y="14839"/>
                    <a:pt x="3634" y="14150"/>
                  </a:cubicBezTo>
                  <a:cubicBezTo>
                    <a:pt x="5582" y="13460"/>
                    <a:pt x="8591" y="12312"/>
                    <a:pt x="11159" y="10760"/>
                  </a:cubicBezTo>
                  <a:cubicBezTo>
                    <a:pt x="13726" y="9209"/>
                    <a:pt x="15850" y="7256"/>
                    <a:pt x="17178" y="5935"/>
                  </a:cubicBezTo>
                  <a:cubicBezTo>
                    <a:pt x="18506" y="4614"/>
                    <a:pt x="19037" y="3924"/>
                    <a:pt x="19657" y="3120"/>
                  </a:cubicBezTo>
                  <a:cubicBezTo>
                    <a:pt x="20277" y="2316"/>
                    <a:pt x="20985" y="1397"/>
                    <a:pt x="21250" y="1397"/>
                  </a:cubicBezTo>
                  <a:cubicBezTo>
                    <a:pt x="21516" y="1397"/>
                    <a:pt x="21339" y="2316"/>
                    <a:pt x="20985" y="4269"/>
                  </a:cubicBezTo>
                  <a:cubicBezTo>
                    <a:pt x="20631" y="6222"/>
                    <a:pt x="20100" y="9209"/>
                    <a:pt x="19480" y="11967"/>
                  </a:cubicBezTo>
                  <a:cubicBezTo>
                    <a:pt x="18860" y="14724"/>
                    <a:pt x="18152" y="17252"/>
                    <a:pt x="17886" y="18803"/>
                  </a:cubicBezTo>
                  <a:cubicBezTo>
                    <a:pt x="17621" y="20354"/>
                    <a:pt x="17798" y="20929"/>
                    <a:pt x="17975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6959600" y="6417833"/>
              <a:ext cx="444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7137400" y="6252733"/>
              <a:ext cx="25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7099300" y="6436883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7435582" y="6100975"/>
              <a:ext cx="336819" cy="370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65" fill="norm" stroke="1" extrusionOk="0">
                  <a:moveTo>
                    <a:pt x="8117" y="15705"/>
                  </a:moveTo>
                  <a:cubicBezTo>
                    <a:pt x="8252" y="14973"/>
                    <a:pt x="8387" y="14241"/>
                    <a:pt x="8117" y="13814"/>
                  </a:cubicBezTo>
                  <a:cubicBezTo>
                    <a:pt x="7847" y="13387"/>
                    <a:pt x="7172" y="13265"/>
                    <a:pt x="5957" y="13570"/>
                  </a:cubicBezTo>
                  <a:cubicBezTo>
                    <a:pt x="4742" y="13875"/>
                    <a:pt x="2987" y="14607"/>
                    <a:pt x="1772" y="15522"/>
                  </a:cubicBezTo>
                  <a:cubicBezTo>
                    <a:pt x="557" y="16438"/>
                    <a:pt x="-118" y="17536"/>
                    <a:pt x="17" y="18695"/>
                  </a:cubicBezTo>
                  <a:cubicBezTo>
                    <a:pt x="152" y="19855"/>
                    <a:pt x="1097" y="21075"/>
                    <a:pt x="2379" y="21319"/>
                  </a:cubicBezTo>
                  <a:cubicBezTo>
                    <a:pt x="3662" y="21563"/>
                    <a:pt x="5282" y="20831"/>
                    <a:pt x="6160" y="19244"/>
                  </a:cubicBezTo>
                  <a:cubicBezTo>
                    <a:pt x="7037" y="17658"/>
                    <a:pt x="7172" y="15217"/>
                    <a:pt x="6564" y="12716"/>
                  </a:cubicBezTo>
                  <a:cubicBezTo>
                    <a:pt x="5957" y="10214"/>
                    <a:pt x="4607" y="7651"/>
                    <a:pt x="3662" y="6065"/>
                  </a:cubicBezTo>
                  <a:cubicBezTo>
                    <a:pt x="2717" y="4478"/>
                    <a:pt x="2177" y="3868"/>
                    <a:pt x="1840" y="3197"/>
                  </a:cubicBezTo>
                  <a:cubicBezTo>
                    <a:pt x="1502" y="2526"/>
                    <a:pt x="1367" y="1794"/>
                    <a:pt x="1840" y="1244"/>
                  </a:cubicBezTo>
                  <a:cubicBezTo>
                    <a:pt x="2312" y="695"/>
                    <a:pt x="3392" y="329"/>
                    <a:pt x="5957" y="146"/>
                  </a:cubicBezTo>
                  <a:cubicBezTo>
                    <a:pt x="8522" y="-37"/>
                    <a:pt x="12572" y="-37"/>
                    <a:pt x="15407" y="85"/>
                  </a:cubicBezTo>
                  <a:cubicBezTo>
                    <a:pt x="18242" y="207"/>
                    <a:pt x="19862" y="451"/>
                    <a:pt x="21482" y="6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7950200" y="6277570"/>
              <a:ext cx="2476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800" y="2735"/>
                    <a:pt x="9600" y="-1585"/>
                    <a:pt x="13200" y="575"/>
                  </a:cubicBezTo>
                  <a:cubicBezTo>
                    <a:pt x="16800" y="2735"/>
                    <a:pt x="19200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7899929" y="6360683"/>
              <a:ext cx="29792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600" fill="norm" stroke="1" extrusionOk="0">
                  <a:moveTo>
                    <a:pt x="2700" y="21600"/>
                  </a:moveTo>
                  <a:cubicBezTo>
                    <a:pt x="1483" y="21600"/>
                    <a:pt x="266" y="21600"/>
                    <a:pt x="38" y="21600"/>
                  </a:cubicBezTo>
                  <a:cubicBezTo>
                    <a:pt x="-190" y="21600"/>
                    <a:pt x="571" y="21600"/>
                    <a:pt x="3385" y="18900"/>
                  </a:cubicBezTo>
                  <a:cubicBezTo>
                    <a:pt x="6199" y="16200"/>
                    <a:pt x="11066" y="10800"/>
                    <a:pt x="14413" y="7200"/>
                  </a:cubicBezTo>
                  <a:cubicBezTo>
                    <a:pt x="17759" y="3600"/>
                    <a:pt x="19585" y="1800"/>
                    <a:pt x="2141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7988300" y="6176533"/>
              <a:ext cx="15875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56" y="2618"/>
                    <a:pt x="14112" y="5236"/>
                    <a:pt x="10800" y="8509"/>
                  </a:cubicBezTo>
                  <a:cubicBezTo>
                    <a:pt x="7488" y="11782"/>
                    <a:pt x="4608" y="15709"/>
                    <a:pt x="2880" y="18000"/>
                  </a:cubicBezTo>
                  <a:cubicBezTo>
                    <a:pt x="1152" y="20291"/>
                    <a:pt x="576" y="209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8388417" y="6168960"/>
              <a:ext cx="220452" cy="301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198" fill="norm" stroke="1" extrusionOk="0">
                  <a:moveTo>
                    <a:pt x="16499" y="533"/>
                  </a:moveTo>
                  <a:cubicBezTo>
                    <a:pt x="15481" y="235"/>
                    <a:pt x="14462" y="-63"/>
                    <a:pt x="13443" y="11"/>
                  </a:cubicBezTo>
                  <a:cubicBezTo>
                    <a:pt x="12424" y="86"/>
                    <a:pt x="11405" y="533"/>
                    <a:pt x="9571" y="2246"/>
                  </a:cubicBezTo>
                  <a:cubicBezTo>
                    <a:pt x="7737" y="3959"/>
                    <a:pt x="5088" y="6938"/>
                    <a:pt x="3254" y="9769"/>
                  </a:cubicBezTo>
                  <a:cubicBezTo>
                    <a:pt x="1420" y="12599"/>
                    <a:pt x="401" y="15280"/>
                    <a:pt x="96" y="17068"/>
                  </a:cubicBezTo>
                  <a:cubicBezTo>
                    <a:pt x="-210" y="18856"/>
                    <a:pt x="198" y="19749"/>
                    <a:pt x="1624" y="20420"/>
                  </a:cubicBezTo>
                  <a:cubicBezTo>
                    <a:pt x="3050" y="21090"/>
                    <a:pt x="5496" y="21537"/>
                    <a:pt x="8552" y="20867"/>
                  </a:cubicBezTo>
                  <a:cubicBezTo>
                    <a:pt x="11609" y="20196"/>
                    <a:pt x="15277" y="18409"/>
                    <a:pt x="17620" y="15653"/>
                  </a:cubicBezTo>
                  <a:cubicBezTo>
                    <a:pt x="19964" y="12897"/>
                    <a:pt x="20982" y="9173"/>
                    <a:pt x="21186" y="6640"/>
                  </a:cubicBezTo>
                  <a:cubicBezTo>
                    <a:pt x="21390" y="4108"/>
                    <a:pt x="20779" y="2767"/>
                    <a:pt x="18741" y="1948"/>
                  </a:cubicBezTo>
                  <a:cubicBezTo>
                    <a:pt x="16703" y="1129"/>
                    <a:pt x="13239" y="831"/>
                    <a:pt x="9775" y="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590550" y="7198883"/>
              <a:ext cx="228600" cy="247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0"/>
                  </a:moveTo>
                  <a:cubicBezTo>
                    <a:pt x="800" y="732"/>
                    <a:pt x="1600" y="1464"/>
                    <a:pt x="2000" y="3753"/>
                  </a:cubicBezTo>
                  <a:cubicBezTo>
                    <a:pt x="2400" y="6041"/>
                    <a:pt x="2400" y="9885"/>
                    <a:pt x="2500" y="12722"/>
                  </a:cubicBezTo>
                  <a:cubicBezTo>
                    <a:pt x="2600" y="15559"/>
                    <a:pt x="2800" y="17390"/>
                    <a:pt x="3000" y="18763"/>
                  </a:cubicBezTo>
                  <a:cubicBezTo>
                    <a:pt x="3200" y="20136"/>
                    <a:pt x="3400" y="21051"/>
                    <a:pt x="3900" y="21142"/>
                  </a:cubicBezTo>
                  <a:cubicBezTo>
                    <a:pt x="4400" y="21234"/>
                    <a:pt x="5200" y="20502"/>
                    <a:pt x="6100" y="18854"/>
                  </a:cubicBezTo>
                  <a:cubicBezTo>
                    <a:pt x="7000" y="17207"/>
                    <a:pt x="8000" y="14644"/>
                    <a:pt x="8800" y="12997"/>
                  </a:cubicBezTo>
                  <a:cubicBezTo>
                    <a:pt x="9600" y="11349"/>
                    <a:pt x="10200" y="10617"/>
                    <a:pt x="10500" y="10800"/>
                  </a:cubicBezTo>
                  <a:cubicBezTo>
                    <a:pt x="10800" y="10983"/>
                    <a:pt x="10800" y="12081"/>
                    <a:pt x="11100" y="13546"/>
                  </a:cubicBezTo>
                  <a:cubicBezTo>
                    <a:pt x="11400" y="15010"/>
                    <a:pt x="12000" y="16841"/>
                    <a:pt x="12600" y="18305"/>
                  </a:cubicBezTo>
                  <a:cubicBezTo>
                    <a:pt x="13200" y="19769"/>
                    <a:pt x="13800" y="20868"/>
                    <a:pt x="14600" y="21234"/>
                  </a:cubicBezTo>
                  <a:cubicBezTo>
                    <a:pt x="15400" y="21600"/>
                    <a:pt x="16400" y="21234"/>
                    <a:pt x="17300" y="19678"/>
                  </a:cubicBezTo>
                  <a:cubicBezTo>
                    <a:pt x="18200" y="18122"/>
                    <a:pt x="19000" y="15376"/>
                    <a:pt x="19700" y="12447"/>
                  </a:cubicBezTo>
                  <a:cubicBezTo>
                    <a:pt x="20400" y="9519"/>
                    <a:pt x="21000" y="6407"/>
                    <a:pt x="21600" y="3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901699" y="7319533"/>
              <a:ext cx="57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901700" y="7433833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1519401" y="7135383"/>
              <a:ext cx="195099" cy="288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52" fill="norm" stroke="1" extrusionOk="0">
                  <a:moveTo>
                    <a:pt x="15137" y="7983"/>
                  </a:moveTo>
                  <a:cubicBezTo>
                    <a:pt x="14208" y="7513"/>
                    <a:pt x="13279" y="7043"/>
                    <a:pt x="12234" y="7043"/>
                  </a:cubicBezTo>
                  <a:cubicBezTo>
                    <a:pt x="11189" y="7043"/>
                    <a:pt x="10027" y="7513"/>
                    <a:pt x="7937" y="9470"/>
                  </a:cubicBezTo>
                  <a:cubicBezTo>
                    <a:pt x="5847" y="11426"/>
                    <a:pt x="2827" y="14870"/>
                    <a:pt x="1318" y="16983"/>
                  </a:cubicBezTo>
                  <a:cubicBezTo>
                    <a:pt x="-192" y="19096"/>
                    <a:pt x="-192" y="19878"/>
                    <a:pt x="273" y="20504"/>
                  </a:cubicBezTo>
                  <a:cubicBezTo>
                    <a:pt x="737" y="21130"/>
                    <a:pt x="1666" y="21600"/>
                    <a:pt x="3873" y="21209"/>
                  </a:cubicBezTo>
                  <a:cubicBezTo>
                    <a:pt x="6079" y="20817"/>
                    <a:pt x="9563" y="19565"/>
                    <a:pt x="11189" y="17139"/>
                  </a:cubicBezTo>
                  <a:cubicBezTo>
                    <a:pt x="12814" y="14713"/>
                    <a:pt x="12582" y="11113"/>
                    <a:pt x="11537" y="8765"/>
                  </a:cubicBezTo>
                  <a:cubicBezTo>
                    <a:pt x="10492" y="6417"/>
                    <a:pt x="8634" y="5322"/>
                    <a:pt x="7124" y="4304"/>
                  </a:cubicBezTo>
                  <a:cubicBezTo>
                    <a:pt x="5614" y="3287"/>
                    <a:pt x="4453" y="2348"/>
                    <a:pt x="4453" y="1878"/>
                  </a:cubicBezTo>
                  <a:cubicBezTo>
                    <a:pt x="4453" y="1409"/>
                    <a:pt x="5614" y="1409"/>
                    <a:pt x="8634" y="1174"/>
                  </a:cubicBezTo>
                  <a:cubicBezTo>
                    <a:pt x="11653" y="939"/>
                    <a:pt x="16531" y="470"/>
                    <a:pt x="2140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1559582" y="6915250"/>
              <a:ext cx="91419" cy="10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0940" fill="norm" stroke="1" extrusionOk="0">
                  <a:moveTo>
                    <a:pt x="6475" y="5929"/>
                  </a:moveTo>
                  <a:cubicBezTo>
                    <a:pt x="5984" y="8047"/>
                    <a:pt x="5493" y="10165"/>
                    <a:pt x="4266" y="13129"/>
                  </a:cubicBezTo>
                  <a:cubicBezTo>
                    <a:pt x="3038" y="16094"/>
                    <a:pt x="1075" y="19906"/>
                    <a:pt x="338" y="20753"/>
                  </a:cubicBezTo>
                  <a:cubicBezTo>
                    <a:pt x="-398" y="21600"/>
                    <a:pt x="93" y="19482"/>
                    <a:pt x="1566" y="16094"/>
                  </a:cubicBezTo>
                  <a:cubicBezTo>
                    <a:pt x="3038" y="12706"/>
                    <a:pt x="5493" y="8047"/>
                    <a:pt x="7457" y="4871"/>
                  </a:cubicBezTo>
                  <a:cubicBezTo>
                    <a:pt x="9420" y="1694"/>
                    <a:pt x="10893" y="0"/>
                    <a:pt x="12857" y="0"/>
                  </a:cubicBezTo>
                  <a:cubicBezTo>
                    <a:pt x="14820" y="0"/>
                    <a:pt x="17275" y="1694"/>
                    <a:pt x="18747" y="5082"/>
                  </a:cubicBezTo>
                  <a:cubicBezTo>
                    <a:pt x="20220" y="8471"/>
                    <a:pt x="20711" y="13553"/>
                    <a:pt x="21202" y="186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1885949" y="7332233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21600"/>
                    <a:pt x="9257" y="21600"/>
                    <a:pt x="12857" y="18000"/>
                  </a:cubicBezTo>
                  <a:cubicBezTo>
                    <a:pt x="16457" y="14400"/>
                    <a:pt x="19029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2193258" y="7138764"/>
              <a:ext cx="187993" cy="283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271" fill="norm" stroke="1" extrusionOk="0">
                  <a:moveTo>
                    <a:pt x="10516" y="12611"/>
                  </a:moveTo>
                  <a:cubicBezTo>
                    <a:pt x="9316" y="12452"/>
                    <a:pt x="8116" y="12293"/>
                    <a:pt x="6316" y="13167"/>
                  </a:cubicBezTo>
                  <a:cubicBezTo>
                    <a:pt x="4516" y="14040"/>
                    <a:pt x="2116" y="15946"/>
                    <a:pt x="916" y="17296"/>
                  </a:cubicBezTo>
                  <a:cubicBezTo>
                    <a:pt x="-284" y="18646"/>
                    <a:pt x="-284" y="19440"/>
                    <a:pt x="796" y="20155"/>
                  </a:cubicBezTo>
                  <a:cubicBezTo>
                    <a:pt x="1876" y="20870"/>
                    <a:pt x="4036" y="21505"/>
                    <a:pt x="6196" y="21187"/>
                  </a:cubicBezTo>
                  <a:cubicBezTo>
                    <a:pt x="8356" y="20870"/>
                    <a:pt x="10516" y="19599"/>
                    <a:pt x="11236" y="17137"/>
                  </a:cubicBezTo>
                  <a:cubicBezTo>
                    <a:pt x="11956" y="14676"/>
                    <a:pt x="11236" y="11023"/>
                    <a:pt x="9796" y="8561"/>
                  </a:cubicBezTo>
                  <a:cubicBezTo>
                    <a:pt x="8356" y="6099"/>
                    <a:pt x="6196" y="4829"/>
                    <a:pt x="4396" y="3796"/>
                  </a:cubicBezTo>
                  <a:cubicBezTo>
                    <a:pt x="2596" y="2764"/>
                    <a:pt x="1156" y="1970"/>
                    <a:pt x="1036" y="1414"/>
                  </a:cubicBezTo>
                  <a:cubicBezTo>
                    <a:pt x="916" y="858"/>
                    <a:pt x="2116" y="540"/>
                    <a:pt x="4876" y="302"/>
                  </a:cubicBezTo>
                  <a:cubicBezTo>
                    <a:pt x="7636" y="64"/>
                    <a:pt x="11956" y="-95"/>
                    <a:pt x="14956" y="64"/>
                  </a:cubicBezTo>
                  <a:cubicBezTo>
                    <a:pt x="17956" y="223"/>
                    <a:pt x="19636" y="699"/>
                    <a:pt x="21316" y="11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2363142" y="7383033"/>
              <a:ext cx="84872" cy="62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290" fill="norm" stroke="1" extrusionOk="0">
                  <a:moveTo>
                    <a:pt x="10828" y="0"/>
                  </a:moveTo>
                  <a:cubicBezTo>
                    <a:pt x="8194" y="2160"/>
                    <a:pt x="5560" y="4320"/>
                    <a:pt x="3453" y="6840"/>
                  </a:cubicBezTo>
                  <a:cubicBezTo>
                    <a:pt x="1345" y="9360"/>
                    <a:pt x="-235" y="12240"/>
                    <a:pt x="28" y="14760"/>
                  </a:cubicBezTo>
                  <a:cubicBezTo>
                    <a:pt x="292" y="17280"/>
                    <a:pt x="2399" y="19440"/>
                    <a:pt x="5297" y="20520"/>
                  </a:cubicBezTo>
                  <a:cubicBezTo>
                    <a:pt x="8194" y="21600"/>
                    <a:pt x="11882" y="21600"/>
                    <a:pt x="15043" y="20160"/>
                  </a:cubicBezTo>
                  <a:cubicBezTo>
                    <a:pt x="18204" y="18720"/>
                    <a:pt x="20838" y="15840"/>
                    <a:pt x="21102" y="13320"/>
                  </a:cubicBezTo>
                  <a:cubicBezTo>
                    <a:pt x="21365" y="10800"/>
                    <a:pt x="19258" y="8640"/>
                    <a:pt x="15833" y="7920"/>
                  </a:cubicBezTo>
                  <a:cubicBezTo>
                    <a:pt x="12409" y="7200"/>
                    <a:pt x="7667" y="7920"/>
                    <a:pt x="2926" y="8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1485900" y="7567183"/>
              <a:ext cx="10858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47" y="19938"/>
                    <a:pt x="2695" y="18277"/>
                    <a:pt x="4189" y="16062"/>
                  </a:cubicBezTo>
                  <a:cubicBezTo>
                    <a:pt x="5684" y="13846"/>
                    <a:pt x="7326" y="11077"/>
                    <a:pt x="8905" y="8585"/>
                  </a:cubicBezTo>
                  <a:cubicBezTo>
                    <a:pt x="10484" y="6092"/>
                    <a:pt x="12000" y="3877"/>
                    <a:pt x="13558" y="2492"/>
                  </a:cubicBezTo>
                  <a:cubicBezTo>
                    <a:pt x="15116" y="1108"/>
                    <a:pt x="16716" y="554"/>
                    <a:pt x="18063" y="277"/>
                  </a:cubicBezTo>
                  <a:cubicBezTo>
                    <a:pt x="19411" y="0"/>
                    <a:pt x="2050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1621631" y="7889710"/>
              <a:ext cx="75428" cy="166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6" h="21229" fill="norm" stroke="1" extrusionOk="0">
                  <a:moveTo>
                    <a:pt x="19823" y="7459"/>
                  </a:moveTo>
                  <a:cubicBezTo>
                    <a:pt x="19255" y="6109"/>
                    <a:pt x="18686" y="4759"/>
                    <a:pt x="17265" y="3544"/>
                  </a:cubicBezTo>
                  <a:cubicBezTo>
                    <a:pt x="15844" y="2329"/>
                    <a:pt x="13571" y="1249"/>
                    <a:pt x="10444" y="574"/>
                  </a:cubicBezTo>
                  <a:cubicBezTo>
                    <a:pt x="7318" y="-101"/>
                    <a:pt x="3339" y="-371"/>
                    <a:pt x="1349" y="844"/>
                  </a:cubicBezTo>
                  <a:cubicBezTo>
                    <a:pt x="-640" y="2059"/>
                    <a:pt x="-640" y="4759"/>
                    <a:pt x="2771" y="7189"/>
                  </a:cubicBezTo>
                  <a:cubicBezTo>
                    <a:pt x="6181" y="9619"/>
                    <a:pt x="13002" y="11779"/>
                    <a:pt x="16697" y="13804"/>
                  </a:cubicBezTo>
                  <a:cubicBezTo>
                    <a:pt x="20392" y="15829"/>
                    <a:pt x="20960" y="17719"/>
                    <a:pt x="19539" y="19069"/>
                  </a:cubicBezTo>
                  <a:cubicBezTo>
                    <a:pt x="18118" y="20419"/>
                    <a:pt x="14707" y="21229"/>
                    <a:pt x="11865" y="21229"/>
                  </a:cubicBezTo>
                  <a:cubicBezTo>
                    <a:pt x="9023" y="21229"/>
                    <a:pt x="6749" y="20419"/>
                    <a:pt x="4476" y="196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1722966" y="7911263"/>
              <a:ext cx="131234" cy="104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8" fill="norm" stroke="1" extrusionOk="0">
                  <a:moveTo>
                    <a:pt x="1742" y="15011"/>
                  </a:moveTo>
                  <a:cubicBezTo>
                    <a:pt x="3135" y="16282"/>
                    <a:pt x="4529" y="17552"/>
                    <a:pt x="5923" y="17340"/>
                  </a:cubicBezTo>
                  <a:cubicBezTo>
                    <a:pt x="7316" y="17129"/>
                    <a:pt x="8710" y="15435"/>
                    <a:pt x="9755" y="13317"/>
                  </a:cubicBezTo>
                  <a:cubicBezTo>
                    <a:pt x="10800" y="11199"/>
                    <a:pt x="11497" y="8658"/>
                    <a:pt x="11845" y="6329"/>
                  </a:cubicBezTo>
                  <a:cubicBezTo>
                    <a:pt x="12194" y="3999"/>
                    <a:pt x="12194" y="1882"/>
                    <a:pt x="11148" y="823"/>
                  </a:cubicBezTo>
                  <a:cubicBezTo>
                    <a:pt x="10103" y="-236"/>
                    <a:pt x="8013" y="-236"/>
                    <a:pt x="6445" y="611"/>
                  </a:cubicBezTo>
                  <a:cubicBezTo>
                    <a:pt x="4877" y="1458"/>
                    <a:pt x="3832" y="3152"/>
                    <a:pt x="2613" y="6329"/>
                  </a:cubicBezTo>
                  <a:cubicBezTo>
                    <a:pt x="1394" y="9505"/>
                    <a:pt x="0" y="14164"/>
                    <a:pt x="0" y="17129"/>
                  </a:cubicBezTo>
                  <a:cubicBezTo>
                    <a:pt x="0" y="20093"/>
                    <a:pt x="1394" y="21364"/>
                    <a:pt x="5226" y="20729"/>
                  </a:cubicBezTo>
                  <a:cubicBezTo>
                    <a:pt x="9058" y="20093"/>
                    <a:pt x="15329" y="17552"/>
                    <a:pt x="21600" y="150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1720286" y="7797900"/>
              <a:ext cx="89465" cy="5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600" fill="norm" stroke="1" extrusionOk="0">
                  <a:moveTo>
                    <a:pt x="1640" y="9138"/>
                  </a:moveTo>
                  <a:cubicBezTo>
                    <a:pt x="636" y="13292"/>
                    <a:pt x="-369" y="17446"/>
                    <a:pt x="133" y="17862"/>
                  </a:cubicBezTo>
                  <a:cubicBezTo>
                    <a:pt x="636" y="18277"/>
                    <a:pt x="2645" y="14954"/>
                    <a:pt x="4654" y="10385"/>
                  </a:cubicBezTo>
                  <a:cubicBezTo>
                    <a:pt x="6664" y="5815"/>
                    <a:pt x="8673" y="0"/>
                    <a:pt x="10431" y="0"/>
                  </a:cubicBezTo>
                  <a:cubicBezTo>
                    <a:pt x="12189" y="0"/>
                    <a:pt x="13696" y="5815"/>
                    <a:pt x="15454" y="10385"/>
                  </a:cubicBezTo>
                  <a:cubicBezTo>
                    <a:pt x="17212" y="14954"/>
                    <a:pt x="19222" y="18277"/>
                    <a:pt x="2123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1974513" y="7762242"/>
              <a:ext cx="133688" cy="2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422" fill="norm" stroke="1" extrusionOk="0">
                  <a:moveTo>
                    <a:pt x="20988" y="1982"/>
                  </a:moveTo>
                  <a:cubicBezTo>
                    <a:pt x="19326" y="1211"/>
                    <a:pt x="17665" y="439"/>
                    <a:pt x="15837" y="131"/>
                  </a:cubicBezTo>
                  <a:cubicBezTo>
                    <a:pt x="14010" y="-178"/>
                    <a:pt x="12016" y="-24"/>
                    <a:pt x="9357" y="1519"/>
                  </a:cubicBezTo>
                  <a:cubicBezTo>
                    <a:pt x="6699" y="3062"/>
                    <a:pt x="3376" y="5993"/>
                    <a:pt x="1548" y="8771"/>
                  </a:cubicBezTo>
                  <a:cubicBezTo>
                    <a:pt x="-280" y="11548"/>
                    <a:pt x="-612" y="14171"/>
                    <a:pt x="1216" y="16253"/>
                  </a:cubicBezTo>
                  <a:cubicBezTo>
                    <a:pt x="3043" y="18336"/>
                    <a:pt x="7031" y="19879"/>
                    <a:pt x="10188" y="20651"/>
                  </a:cubicBezTo>
                  <a:cubicBezTo>
                    <a:pt x="13345" y="21422"/>
                    <a:pt x="15671" y="21422"/>
                    <a:pt x="17997" y="214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2141701" y="7852933"/>
              <a:ext cx="176049" cy="208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74" fill="norm" stroke="1" extrusionOk="0">
                  <a:moveTo>
                    <a:pt x="9816" y="12436"/>
                  </a:moveTo>
                  <a:cubicBezTo>
                    <a:pt x="6473" y="13745"/>
                    <a:pt x="3130" y="15055"/>
                    <a:pt x="1458" y="16255"/>
                  </a:cubicBezTo>
                  <a:cubicBezTo>
                    <a:pt x="-213" y="17455"/>
                    <a:pt x="-213" y="18545"/>
                    <a:pt x="301" y="19418"/>
                  </a:cubicBezTo>
                  <a:cubicBezTo>
                    <a:pt x="816" y="20291"/>
                    <a:pt x="1844" y="20945"/>
                    <a:pt x="3001" y="21273"/>
                  </a:cubicBezTo>
                  <a:cubicBezTo>
                    <a:pt x="4158" y="21600"/>
                    <a:pt x="5444" y="21600"/>
                    <a:pt x="7116" y="20727"/>
                  </a:cubicBezTo>
                  <a:cubicBezTo>
                    <a:pt x="8787" y="19855"/>
                    <a:pt x="10844" y="18109"/>
                    <a:pt x="10973" y="15709"/>
                  </a:cubicBezTo>
                  <a:cubicBezTo>
                    <a:pt x="11101" y="13309"/>
                    <a:pt x="9301" y="10255"/>
                    <a:pt x="7758" y="8400"/>
                  </a:cubicBezTo>
                  <a:cubicBezTo>
                    <a:pt x="6216" y="6545"/>
                    <a:pt x="4930" y="5891"/>
                    <a:pt x="3901" y="5018"/>
                  </a:cubicBezTo>
                  <a:cubicBezTo>
                    <a:pt x="2873" y="4145"/>
                    <a:pt x="2101" y="3055"/>
                    <a:pt x="2358" y="2400"/>
                  </a:cubicBezTo>
                  <a:cubicBezTo>
                    <a:pt x="2616" y="1745"/>
                    <a:pt x="3901" y="1527"/>
                    <a:pt x="7244" y="1200"/>
                  </a:cubicBezTo>
                  <a:cubicBezTo>
                    <a:pt x="10587" y="873"/>
                    <a:pt x="15987" y="436"/>
                    <a:pt x="2138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2206806" y="7699182"/>
              <a:ext cx="98244" cy="54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0511" fill="norm" stroke="1" extrusionOk="0">
                  <a:moveTo>
                    <a:pt x="2029" y="511"/>
                  </a:moveTo>
                  <a:cubicBezTo>
                    <a:pt x="1569" y="4511"/>
                    <a:pt x="1110" y="8511"/>
                    <a:pt x="650" y="12511"/>
                  </a:cubicBezTo>
                  <a:cubicBezTo>
                    <a:pt x="191" y="16511"/>
                    <a:pt x="-269" y="20511"/>
                    <a:pt x="191" y="20511"/>
                  </a:cubicBezTo>
                  <a:cubicBezTo>
                    <a:pt x="650" y="20511"/>
                    <a:pt x="2029" y="16511"/>
                    <a:pt x="3178" y="12511"/>
                  </a:cubicBezTo>
                  <a:cubicBezTo>
                    <a:pt x="4327" y="8511"/>
                    <a:pt x="5246" y="4511"/>
                    <a:pt x="6854" y="2111"/>
                  </a:cubicBezTo>
                  <a:cubicBezTo>
                    <a:pt x="8463" y="-289"/>
                    <a:pt x="10761" y="-1089"/>
                    <a:pt x="13288" y="2111"/>
                  </a:cubicBezTo>
                  <a:cubicBezTo>
                    <a:pt x="15816" y="5311"/>
                    <a:pt x="18574" y="12511"/>
                    <a:pt x="21331" y="197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2336800" y="7744983"/>
              <a:ext cx="10431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600" fill="norm" stroke="1" extrusionOk="0">
                  <a:moveTo>
                    <a:pt x="8894" y="0"/>
                  </a:moveTo>
                  <a:cubicBezTo>
                    <a:pt x="14400" y="3789"/>
                    <a:pt x="19906" y="7579"/>
                    <a:pt x="20753" y="10800"/>
                  </a:cubicBezTo>
                  <a:cubicBezTo>
                    <a:pt x="21600" y="14021"/>
                    <a:pt x="17788" y="16674"/>
                    <a:pt x="13553" y="18379"/>
                  </a:cubicBezTo>
                  <a:cubicBezTo>
                    <a:pt x="9318" y="20084"/>
                    <a:pt x="4659" y="2084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3302000" y="7478283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3270250" y="7617983"/>
              <a:ext cx="177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4237958" y="7179833"/>
              <a:ext cx="238792" cy="309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09" fill="norm" stroke="1" extrusionOk="0">
                  <a:moveTo>
                    <a:pt x="10007" y="10070"/>
                  </a:moveTo>
                  <a:cubicBezTo>
                    <a:pt x="9249" y="9632"/>
                    <a:pt x="8491" y="9195"/>
                    <a:pt x="7638" y="9195"/>
                  </a:cubicBezTo>
                  <a:cubicBezTo>
                    <a:pt x="6786" y="9195"/>
                    <a:pt x="5838" y="9632"/>
                    <a:pt x="4512" y="11092"/>
                  </a:cubicBezTo>
                  <a:cubicBezTo>
                    <a:pt x="3186" y="12551"/>
                    <a:pt x="1480" y="15032"/>
                    <a:pt x="628" y="16857"/>
                  </a:cubicBezTo>
                  <a:cubicBezTo>
                    <a:pt x="-225" y="18681"/>
                    <a:pt x="-225" y="19849"/>
                    <a:pt x="722" y="20578"/>
                  </a:cubicBezTo>
                  <a:cubicBezTo>
                    <a:pt x="1670" y="21308"/>
                    <a:pt x="3564" y="21600"/>
                    <a:pt x="5364" y="20943"/>
                  </a:cubicBezTo>
                  <a:cubicBezTo>
                    <a:pt x="7164" y="20286"/>
                    <a:pt x="8870" y="18681"/>
                    <a:pt x="9249" y="16200"/>
                  </a:cubicBezTo>
                  <a:cubicBezTo>
                    <a:pt x="9628" y="13719"/>
                    <a:pt x="8680" y="10362"/>
                    <a:pt x="7543" y="8100"/>
                  </a:cubicBezTo>
                  <a:cubicBezTo>
                    <a:pt x="6407" y="5838"/>
                    <a:pt x="5080" y="4670"/>
                    <a:pt x="3943" y="3722"/>
                  </a:cubicBezTo>
                  <a:cubicBezTo>
                    <a:pt x="2807" y="2773"/>
                    <a:pt x="1859" y="2043"/>
                    <a:pt x="1954" y="1532"/>
                  </a:cubicBezTo>
                  <a:cubicBezTo>
                    <a:pt x="2049" y="1022"/>
                    <a:pt x="3186" y="730"/>
                    <a:pt x="6596" y="511"/>
                  </a:cubicBezTo>
                  <a:cubicBezTo>
                    <a:pt x="10007" y="292"/>
                    <a:pt x="15691" y="146"/>
                    <a:pt x="2137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4305941" y="6967055"/>
              <a:ext cx="120009" cy="127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264" fill="norm" stroke="1" extrusionOk="0">
                  <a:moveTo>
                    <a:pt x="3296" y="3727"/>
                  </a:moveTo>
                  <a:cubicBezTo>
                    <a:pt x="2159" y="7622"/>
                    <a:pt x="1022" y="11517"/>
                    <a:pt x="453" y="14881"/>
                  </a:cubicBezTo>
                  <a:cubicBezTo>
                    <a:pt x="-115" y="18245"/>
                    <a:pt x="-115" y="21078"/>
                    <a:pt x="264" y="21255"/>
                  </a:cubicBezTo>
                  <a:cubicBezTo>
                    <a:pt x="643" y="21432"/>
                    <a:pt x="1401" y="18953"/>
                    <a:pt x="2727" y="15766"/>
                  </a:cubicBezTo>
                  <a:cubicBezTo>
                    <a:pt x="4053" y="12580"/>
                    <a:pt x="5948" y="8684"/>
                    <a:pt x="8222" y="5498"/>
                  </a:cubicBezTo>
                  <a:cubicBezTo>
                    <a:pt x="10496" y="2311"/>
                    <a:pt x="13148" y="-168"/>
                    <a:pt x="15043" y="9"/>
                  </a:cubicBezTo>
                  <a:cubicBezTo>
                    <a:pt x="16938" y="186"/>
                    <a:pt x="18074" y="3019"/>
                    <a:pt x="19022" y="6206"/>
                  </a:cubicBezTo>
                  <a:cubicBezTo>
                    <a:pt x="19969" y="9393"/>
                    <a:pt x="20727" y="12934"/>
                    <a:pt x="21485" y="16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4108450" y="7548133"/>
              <a:ext cx="5842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83" y="18000"/>
                    <a:pt x="5165" y="14400"/>
                    <a:pt x="7748" y="11160"/>
                  </a:cubicBezTo>
                  <a:cubicBezTo>
                    <a:pt x="10330" y="7920"/>
                    <a:pt x="12913" y="5040"/>
                    <a:pt x="15222" y="3240"/>
                  </a:cubicBezTo>
                  <a:cubicBezTo>
                    <a:pt x="17530" y="1440"/>
                    <a:pt x="19565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4087678" y="7863264"/>
              <a:ext cx="96972" cy="186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386" fill="norm" stroke="1" extrusionOk="0">
                  <a:moveTo>
                    <a:pt x="21055" y="2456"/>
                  </a:moveTo>
                  <a:cubicBezTo>
                    <a:pt x="19676" y="1485"/>
                    <a:pt x="18298" y="514"/>
                    <a:pt x="15310" y="150"/>
                  </a:cubicBezTo>
                  <a:cubicBezTo>
                    <a:pt x="12323" y="-214"/>
                    <a:pt x="7727" y="29"/>
                    <a:pt x="4510" y="1485"/>
                  </a:cubicBezTo>
                  <a:cubicBezTo>
                    <a:pt x="1293" y="2941"/>
                    <a:pt x="-545" y="5611"/>
                    <a:pt x="144" y="7795"/>
                  </a:cubicBezTo>
                  <a:cubicBezTo>
                    <a:pt x="834" y="9979"/>
                    <a:pt x="4051" y="11678"/>
                    <a:pt x="7038" y="12892"/>
                  </a:cubicBezTo>
                  <a:cubicBezTo>
                    <a:pt x="10025" y="14105"/>
                    <a:pt x="12783" y="14833"/>
                    <a:pt x="15081" y="15925"/>
                  </a:cubicBezTo>
                  <a:cubicBezTo>
                    <a:pt x="17378" y="17017"/>
                    <a:pt x="19217" y="18474"/>
                    <a:pt x="18987" y="19566"/>
                  </a:cubicBezTo>
                  <a:cubicBezTo>
                    <a:pt x="18757" y="20658"/>
                    <a:pt x="16459" y="21386"/>
                    <a:pt x="14391" y="21386"/>
                  </a:cubicBezTo>
                  <a:cubicBezTo>
                    <a:pt x="12323" y="21386"/>
                    <a:pt x="10485" y="20658"/>
                    <a:pt x="8646" y="199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4214388" y="7911734"/>
              <a:ext cx="148062" cy="102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0823" fill="norm" stroke="1" extrusionOk="0">
                  <a:moveTo>
                    <a:pt x="1202" y="10031"/>
                  </a:moveTo>
                  <a:cubicBezTo>
                    <a:pt x="2723" y="10463"/>
                    <a:pt x="4244" y="10895"/>
                    <a:pt x="6070" y="10247"/>
                  </a:cubicBezTo>
                  <a:cubicBezTo>
                    <a:pt x="7895" y="9599"/>
                    <a:pt x="10025" y="7871"/>
                    <a:pt x="11394" y="5927"/>
                  </a:cubicBezTo>
                  <a:cubicBezTo>
                    <a:pt x="12763" y="3983"/>
                    <a:pt x="13371" y="1823"/>
                    <a:pt x="12915" y="743"/>
                  </a:cubicBezTo>
                  <a:cubicBezTo>
                    <a:pt x="12458" y="-337"/>
                    <a:pt x="10937" y="-337"/>
                    <a:pt x="8656" y="1391"/>
                  </a:cubicBezTo>
                  <a:cubicBezTo>
                    <a:pt x="6374" y="3119"/>
                    <a:pt x="3332" y="6575"/>
                    <a:pt x="1658" y="10031"/>
                  </a:cubicBezTo>
                  <a:cubicBezTo>
                    <a:pt x="-15" y="13487"/>
                    <a:pt x="-319" y="16943"/>
                    <a:pt x="289" y="18887"/>
                  </a:cubicBezTo>
                  <a:cubicBezTo>
                    <a:pt x="898" y="20831"/>
                    <a:pt x="2419" y="21263"/>
                    <a:pt x="6070" y="20399"/>
                  </a:cubicBezTo>
                  <a:cubicBezTo>
                    <a:pt x="9720" y="19535"/>
                    <a:pt x="15501" y="17375"/>
                    <a:pt x="21281" y="152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4204170" y="7686732"/>
              <a:ext cx="126531" cy="9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0905" fill="norm" stroke="1" extrusionOk="0">
                  <a:moveTo>
                    <a:pt x="1000" y="7288"/>
                  </a:moveTo>
                  <a:cubicBezTo>
                    <a:pt x="640" y="9635"/>
                    <a:pt x="280" y="11983"/>
                    <a:pt x="100" y="14801"/>
                  </a:cubicBezTo>
                  <a:cubicBezTo>
                    <a:pt x="-80" y="17618"/>
                    <a:pt x="-80" y="20905"/>
                    <a:pt x="640" y="20905"/>
                  </a:cubicBezTo>
                  <a:cubicBezTo>
                    <a:pt x="1360" y="20905"/>
                    <a:pt x="2800" y="17618"/>
                    <a:pt x="4780" y="14096"/>
                  </a:cubicBezTo>
                  <a:cubicBezTo>
                    <a:pt x="6760" y="10575"/>
                    <a:pt x="9280" y="6818"/>
                    <a:pt x="11260" y="4001"/>
                  </a:cubicBezTo>
                  <a:cubicBezTo>
                    <a:pt x="13240" y="1183"/>
                    <a:pt x="14680" y="-695"/>
                    <a:pt x="15760" y="244"/>
                  </a:cubicBezTo>
                  <a:cubicBezTo>
                    <a:pt x="16840" y="1183"/>
                    <a:pt x="17560" y="4940"/>
                    <a:pt x="18460" y="8227"/>
                  </a:cubicBezTo>
                  <a:cubicBezTo>
                    <a:pt x="19360" y="11514"/>
                    <a:pt x="20440" y="14331"/>
                    <a:pt x="21520" y="171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4454277" y="7705078"/>
              <a:ext cx="124073" cy="344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49" fill="norm" stroke="1" extrusionOk="0">
                  <a:moveTo>
                    <a:pt x="21102" y="112"/>
                  </a:moveTo>
                  <a:cubicBezTo>
                    <a:pt x="18582" y="-19"/>
                    <a:pt x="16062" y="-151"/>
                    <a:pt x="13542" y="442"/>
                  </a:cubicBezTo>
                  <a:cubicBezTo>
                    <a:pt x="11022" y="1034"/>
                    <a:pt x="8502" y="2351"/>
                    <a:pt x="5982" y="4656"/>
                  </a:cubicBezTo>
                  <a:cubicBezTo>
                    <a:pt x="3462" y="6961"/>
                    <a:pt x="942" y="10254"/>
                    <a:pt x="222" y="12888"/>
                  </a:cubicBezTo>
                  <a:cubicBezTo>
                    <a:pt x="-498" y="15522"/>
                    <a:pt x="582" y="17498"/>
                    <a:pt x="2742" y="18815"/>
                  </a:cubicBezTo>
                  <a:cubicBezTo>
                    <a:pt x="4902" y="20132"/>
                    <a:pt x="8142" y="20790"/>
                    <a:pt x="11382" y="21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4622275" y="7785998"/>
              <a:ext cx="203725" cy="260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118" fill="norm" stroke="1" extrusionOk="0">
                  <a:moveTo>
                    <a:pt x="10075" y="11592"/>
                  </a:moveTo>
                  <a:cubicBezTo>
                    <a:pt x="8962" y="11249"/>
                    <a:pt x="7848" y="10906"/>
                    <a:pt x="6290" y="11078"/>
                  </a:cubicBezTo>
                  <a:cubicBezTo>
                    <a:pt x="4731" y="11249"/>
                    <a:pt x="2727" y="11935"/>
                    <a:pt x="1502" y="13221"/>
                  </a:cubicBezTo>
                  <a:cubicBezTo>
                    <a:pt x="277" y="14506"/>
                    <a:pt x="-168" y="16392"/>
                    <a:pt x="55" y="17764"/>
                  </a:cubicBezTo>
                  <a:cubicBezTo>
                    <a:pt x="277" y="19135"/>
                    <a:pt x="1168" y="19992"/>
                    <a:pt x="2170" y="20592"/>
                  </a:cubicBezTo>
                  <a:cubicBezTo>
                    <a:pt x="3172" y="21192"/>
                    <a:pt x="4286" y="21535"/>
                    <a:pt x="5399" y="20164"/>
                  </a:cubicBezTo>
                  <a:cubicBezTo>
                    <a:pt x="6512" y="18792"/>
                    <a:pt x="7626" y="15706"/>
                    <a:pt x="7292" y="12535"/>
                  </a:cubicBezTo>
                  <a:cubicBezTo>
                    <a:pt x="6958" y="9364"/>
                    <a:pt x="5176" y="6106"/>
                    <a:pt x="4063" y="4049"/>
                  </a:cubicBezTo>
                  <a:cubicBezTo>
                    <a:pt x="2950" y="1992"/>
                    <a:pt x="2504" y="1135"/>
                    <a:pt x="3395" y="621"/>
                  </a:cubicBezTo>
                  <a:cubicBezTo>
                    <a:pt x="4286" y="106"/>
                    <a:pt x="6512" y="-65"/>
                    <a:pt x="9741" y="21"/>
                  </a:cubicBezTo>
                  <a:cubicBezTo>
                    <a:pt x="12970" y="106"/>
                    <a:pt x="17201" y="449"/>
                    <a:pt x="21432" y="7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4667514" y="7637033"/>
              <a:ext cx="107687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1218" y="0"/>
                  </a:moveTo>
                  <a:cubicBezTo>
                    <a:pt x="794" y="5143"/>
                    <a:pt x="371" y="10286"/>
                    <a:pt x="159" y="14400"/>
                  </a:cubicBezTo>
                  <a:cubicBezTo>
                    <a:pt x="-53" y="18514"/>
                    <a:pt x="-53" y="21600"/>
                    <a:pt x="159" y="21600"/>
                  </a:cubicBezTo>
                  <a:cubicBezTo>
                    <a:pt x="371" y="21600"/>
                    <a:pt x="794" y="18514"/>
                    <a:pt x="1218" y="15429"/>
                  </a:cubicBezTo>
                  <a:cubicBezTo>
                    <a:pt x="1641" y="12343"/>
                    <a:pt x="2065" y="9257"/>
                    <a:pt x="2912" y="6429"/>
                  </a:cubicBezTo>
                  <a:cubicBezTo>
                    <a:pt x="3759" y="3600"/>
                    <a:pt x="5029" y="1029"/>
                    <a:pt x="7359" y="771"/>
                  </a:cubicBezTo>
                  <a:cubicBezTo>
                    <a:pt x="9688" y="514"/>
                    <a:pt x="13076" y="2571"/>
                    <a:pt x="15618" y="4371"/>
                  </a:cubicBezTo>
                  <a:cubicBezTo>
                    <a:pt x="18159" y="6171"/>
                    <a:pt x="19853" y="7714"/>
                    <a:pt x="21547" y="9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4806949" y="7637033"/>
              <a:ext cx="14424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600" fill="norm" stroke="1" extrusionOk="0">
                  <a:moveTo>
                    <a:pt x="8214" y="0"/>
                  </a:moveTo>
                  <a:cubicBezTo>
                    <a:pt x="12473" y="3264"/>
                    <a:pt x="16732" y="6528"/>
                    <a:pt x="19014" y="9360"/>
                  </a:cubicBezTo>
                  <a:cubicBezTo>
                    <a:pt x="21296" y="12192"/>
                    <a:pt x="21600" y="14592"/>
                    <a:pt x="18101" y="16560"/>
                  </a:cubicBezTo>
                  <a:cubicBezTo>
                    <a:pt x="14603" y="18528"/>
                    <a:pt x="7301" y="200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6699250" y="7294133"/>
              <a:ext cx="44450" cy="6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2204"/>
                    <a:pt x="17486" y="4408"/>
                    <a:pt x="15429" y="6943"/>
                  </a:cubicBezTo>
                  <a:cubicBezTo>
                    <a:pt x="13371" y="9478"/>
                    <a:pt x="11314" y="12343"/>
                    <a:pt x="8743" y="14841"/>
                  </a:cubicBezTo>
                  <a:cubicBezTo>
                    <a:pt x="6171" y="17339"/>
                    <a:pt x="3086" y="194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6845300" y="7510033"/>
              <a:ext cx="304800" cy="274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1484"/>
                  </a:moveTo>
                  <a:cubicBezTo>
                    <a:pt x="0" y="6101"/>
                    <a:pt x="0" y="10718"/>
                    <a:pt x="150" y="13521"/>
                  </a:cubicBezTo>
                  <a:cubicBezTo>
                    <a:pt x="300" y="16324"/>
                    <a:pt x="600" y="17313"/>
                    <a:pt x="900" y="18220"/>
                  </a:cubicBezTo>
                  <a:cubicBezTo>
                    <a:pt x="1200" y="19127"/>
                    <a:pt x="1500" y="19951"/>
                    <a:pt x="2025" y="20446"/>
                  </a:cubicBezTo>
                  <a:cubicBezTo>
                    <a:pt x="2550" y="20940"/>
                    <a:pt x="3300" y="21105"/>
                    <a:pt x="3900" y="20776"/>
                  </a:cubicBezTo>
                  <a:cubicBezTo>
                    <a:pt x="4500" y="20446"/>
                    <a:pt x="4950" y="19621"/>
                    <a:pt x="5550" y="18385"/>
                  </a:cubicBezTo>
                  <a:cubicBezTo>
                    <a:pt x="6150" y="17148"/>
                    <a:pt x="6900" y="15499"/>
                    <a:pt x="7575" y="14345"/>
                  </a:cubicBezTo>
                  <a:cubicBezTo>
                    <a:pt x="8250" y="13191"/>
                    <a:pt x="8850" y="12531"/>
                    <a:pt x="9225" y="12614"/>
                  </a:cubicBezTo>
                  <a:cubicBezTo>
                    <a:pt x="9600" y="12696"/>
                    <a:pt x="9750" y="13521"/>
                    <a:pt x="10050" y="14757"/>
                  </a:cubicBezTo>
                  <a:cubicBezTo>
                    <a:pt x="10350" y="15994"/>
                    <a:pt x="10800" y="17643"/>
                    <a:pt x="11250" y="18879"/>
                  </a:cubicBezTo>
                  <a:cubicBezTo>
                    <a:pt x="11700" y="20116"/>
                    <a:pt x="12150" y="20940"/>
                    <a:pt x="12750" y="21270"/>
                  </a:cubicBezTo>
                  <a:cubicBezTo>
                    <a:pt x="13350" y="21600"/>
                    <a:pt x="14100" y="21435"/>
                    <a:pt x="15075" y="19621"/>
                  </a:cubicBezTo>
                  <a:cubicBezTo>
                    <a:pt x="16050" y="17808"/>
                    <a:pt x="17250" y="14345"/>
                    <a:pt x="18375" y="10800"/>
                  </a:cubicBezTo>
                  <a:cubicBezTo>
                    <a:pt x="19500" y="7255"/>
                    <a:pt x="20550" y="36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7296575" y="7281433"/>
              <a:ext cx="24976" cy="539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18" fill="norm" stroke="1" extrusionOk="0">
                  <a:moveTo>
                    <a:pt x="21238" y="0"/>
                  </a:moveTo>
                  <a:cubicBezTo>
                    <a:pt x="19438" y="3375"/>
                    <a:pt x="17638" y="6750"/>
                    <a:pt x="14038" y="9872"/>
                  </a:cubicBezTo>
                  <a:cubicBezTo>
                    <a:pt x="10438" y="12994"/>
                    <a:pt x="5038" y="15862"/>
                    <a:pt x="2338" y="17592"/>
                  </a:cubicBezTo>
                  <a:cubicBezTo>
                    <a:pt x="-362" y="19322"/>
                    <a:pt x="-362" y="19912"/>
                    <a:pt x="538" y="20419"/>
                  </a:cubicBezTo>
                  <a:cubicBezTo>
                    <a:pt x="1438" y="20925"/>
                    <a:pt x="3238" y="21347"/>
                    <a:pt x="6838" y="21473"/>
                  </a:cubicBezTo>
                  <a:cubicBezTo>
                    <a:pt x="10438" y="21600"/>
                    <a:pt x="15838" y="21431"/>
                    <a:pt x="21238" y="212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7518400" y="7452883"/>
              <a:ext cx="369807" cy="377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511" fill="norm" stroke="1" extrusionOk="0">
                  <a:moveTo>
                    <a:pt x="0" y="0"/>
                  </a:moveTo>
                  <a:cubicBezTo>
                    <a:pt x="1595" y="1327"/>
                    <a:pt x="3191" y="2655"/>
                    <a:pt x="5400" y="3741"/>
                  </a:cubicBezTo>
                  <a:cubicBezTo>
                    <a:pt x="7609" y="4827"/>
                    <a:pt x="10432" y="5672"/>
                    <a:pt x="12886" y="6456"/>
                  </a:cubicBezTo>
                  <a:cubicBezTo>
                    <a:pt x="15341" y="7240"/>
                    <a:pt x="17427" y="7964"/>
                    <a:pt x="18839" y="8568"/>
                  </a:cubicBezTo>
                  <a:cubicBezTo>
                    <a:pt x="20250" y="9171"/>
                    <a:pt x="20986" y="9654"/>
                    <a:pt x="21293" y="10197"/>
                  </a:cubicBezTo>
                  <a:cubicBezTo>
                    <a:pt x="21600" y="10740"/>
                    <a:pt x="21477" y="11343"/>
                    <a:pt x="20495" y="12188"/>
                  </a:cubicBezTo>
                  <a:cubicBezTo>
                    <a:pt x="19514" y="13032"/>
                    <a:pt x="17673" y="14118"/>
                    <a:pt x="14666" y="15325"/>
                  </a:cubicBezTo>
                  <a:cubicBezTo>
                    <a:pt x="11659" y="16532"/>
                    <a:pt x="7486" y="17859"/>
                    <a:pt x="5032" y="18704"/>
                  </a:cubicBezTo>
                  <a:cubicBezTo>
                    <a:pt x="2577" y="19549"/>
                    <a:pt x="1841" y="19911"/>
                    <a:pt x="1657" y="20333"/>
                  </a:cubicBezTo>
                  <a:cubicBezTo>
                    <a:pt x="1473" y="20755"/>
                    <a:pt x="1841" y="21238"/>
                    <a:pt x="2639" y="21419"/>
                  </a:cubicBezTo>
                  <a:cubicBezTo>
                    <a:pt x="3436" y="21600"/>
                    <a:pt x="4664" y="21479"/>
                    <a:pt x="5891" y="21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8042017" y="7511041"/>
              <a:ext cx="358084" cy="303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529" fill="norm" stroke="1" extrusionOk="0">
                  <a:moveTo>
                    <a:pt x="5510" y="2179"/>
                  </a:moveTo>
                  <a:cubicBezTo>
                    <a:pt x="9047" y="1429"/>
                    <a:pt x="12584" y="679"/>
                    <a:pt x="15047" y="304"/>
                  </a:cubicBezTo>
                  <a:cubicBezTo>
                    <a:pt x="17510" y="-71"/>
                    <a:pt x="18900" y="-71"/>
                    <a:pt x="19847" y="154"/>
                  </a:cubicBezTo>
                  <a:cubicBezTo>
                    <a:pt x="20794" y="379"/>
                    <a:pt x="21300" y="829"/>
                    <a:pt x="21363" y="1354"/>
                  </a:cubicBezTo>
                  <a:cubicBezTo>
                    <a:pt x="21426" y="1879"/>
                    <a:pt x="21047" y="2479"/>
                    <a:pt x="19468" y="4054"/>
                  </a:cubicBezTo>
                  <a:cubicBezTo>
                    <a:pt x="17889" y="5629"/>
                    <a:pt x="15110" y="8179"/>
                    <a:pt x="12268" y="10354"/>
                  </a:cubicBezTo>
                  <a:cubicBezTo>
                    <a:pt x="9426" y="12529"/>
                    <a:pt x="6521" y="14329"/>
                    <a:pt x="4563" y="15529"/>
                  </a:cubicBezTo>
                  <a:cubicBezTo>
                    <a:pt x="2605" y="16729"/>
                    <a:pt x="1594" y="17329"/>
                    <a:pt x="900" y="18004"/>
                  </a:cubicBezTo>
                  <a:cubicBezTo>
                    <a:pt x="205" y="18679"/>
                    <a:pt x="-174" y="19429"/>
                    <a:pt x="79" y="19879"/>
                  </a:cubicBezTo>
                  <a:cubicBezTo>
                    <a:pt x="331" y="20329"/>
                    <a:pt x="1215" y="20479"/>
                    <a:pt x="3742" y="20629"/>
                  </a:cubicBezTo>
                  <a:cubicBezTo>
                    <a:pt x="6268" y="20779"/>
                    <a:pt x="10437" y="20929"/>
                    <a:pt x="12900" y="21079"/>
                  </a:cubicBezTo>
                  <a:cubicBezTo>
                    <a:pt x="15363" y="21229"/>
                    <a:pt x="16121" y="21379"/>
                    <a:pt x="16879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8293100" y="7751333"/>
              <a:ext cx="177800" cy="123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18514" y="0"/>
                  </a:moveTo>
                  <a:cubicBezTo>
                    <a:pt x="17229" y="366"/>
                    <a:pt x="15943" y="732"/>
                    <a:pt x="13757" y="3295"/>
                  </a:cubicBezTo>
                  <a:cubicBezTo>
                    <a:pt x="11571" y="5858"/>
                    <a:pt x="8486" y="10617"/>
                    <a:pt x="6300" y="13546"/>
                  </a:cubicBezTo>
                  <a:cubicBezTo>
                    <a:pt x="4114" y="16475"/>
                    <a:pt x="2829" y="17573"/>
                    <a:pt x="1800" y="17390"/>
                  </a:cubicBezTo>
                  <a:cubicBezTo>
                    <a:pt x="771" y="17207"/>
                    <a:pt x="0" y="15742"/>
                    <a:pt x="0" y="14278"/>
                  </a:cubicBezTo>
                  <a:cubicBezTo>
                    <a:pt x="0" y="12814"/>
                    <a:pt x="771" y="11349"/>
                    <a:pt x="1800" y="10434"/>
                  </a:cubicBezTo>
                  <a:cubicBezTo>
                    <a:pt x="2829" y="9519"/>
                    <a:pt x="4114" y="9153"/>
                    <a:pt x="6429" y="10251"/>
                  </a:cubicBezTo>
                  <a:cubicBezTo>
                    <a:pt x="8743" y="11349"/>
                    <a:pt x="12086" y="13912"/>
                    <a:pt x="14143" y="16108"/>
                  </a:cubicBezTo>
                  <a:cubicBezTo>
                    <a:pt x="16200" y="18305"/>
                    <a:pt x="16971" y="20136"/>
                    <a:pt x="18000" y="20868"/>
                  </a:cubicBezTo>
                  <a:cubicBezTo>
                    <a:pt x="19029" y="21600"/>
                    <a:pt x="20314" y="21234"/>
                    <a:pt x="21600" y="20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8464549" y="7764033"/>
              <a:ext cx="1143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877"/>
                    <a:pt x="9600" y="9755"/>
                    <a:pt x="6000" y="13355"/>
                  </a:cubicBezTo>
                  <a:cubicBezTo>
                    <a:pt x="2400" y="16955"/>
                    <a:pt x="1200" y="192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8572499" y="7837773"/>
              <a:ext cx="234951" cy="161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2851"/>
                  </a:moveTo>
                  <a:cubicBezTo>
                    <a:pt x="778" y="1729"/>
                    <a:pt x="1557" y="607"/>
                    <a:pt x="3114" y="186"/>
                  </a:cubicBezTo>
                  <a:cubicBezTo>
                    <a:pt x="4670" y="-235"/>
                    <a:pt x="7005" y="46"/>
                    <a:pt x="8173" y="1168"/>
                  </a:cubicBezTo>
                  <a:cubicBezTo>
                    <a:pt x="9341" y="2290"/>
                    <a:pt x="9341" y="4253"/>
                    <a:pt x="8562" y="6357"/>
                  </a:cubicBezTo>
                  <a:cubicBezTo>
                    <a:pt x="7784" y="8461"/>
                    <a:pt x="6227" y="10705"/>
                    <a:pt x="4865" y="12809"/>
                  </a:cubicBezTo>
                  <a:cubicBezTo>
                    <a:pt x="3503" y="14913"/>
                    <a:pt x="2335" y="16877"/>
                    <a:pt x="2238" y="17999"/>
                  </a:cubicBezTo>
                  <a:cubicBezTo>
                    <a:pt x="2141" y="19121"/>
                    <a:pt x="3114" y="19401"/>
                    <a:pt x="6519" y="19822"/>
                  </a:cubicBezTo>
                  <a:cubicBezTo>
                    <a:pt x="9924" y="20243"/>
                    <a:pt x="15762" y="20804"/>
                    <a:pt x="21600" y="21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957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696387" y="7280725"/>
              <a:ext cx="574716" cy="654694"/>
            </a:xfrm>
            <a:prstGeom prst="rect">
              <a:avLst/>
            </a:prstGeom>
            <a:effectLst/>
          </p:spPr>
        </p:pic>
        <p:pic>
          <p:nvPicPr>
            <p:cNvPr id="959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5083085" y="7446533"/>
              <a:ext cx="1851116" cy="847994"/>
            </a:xfrm>
            <a:prstGeom prst="rect">
              <a:avLst/>
            </a:prstGeom>
            <a:effectLst/>
          </p:spPr>
        </p:pic>
        <p:pic>
          <p:nvPicPr>
            <p:cNvPr id="961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5107050" y="7332233"/>
              <a:ext cx="271400" cy="254001"/>
            </a:xfrm>
            <a:prstGeom prst="rect">
              <a:avLst/>
            </a:prstGeom>
            <a:effectLst/>
          </p:spPr>
        </p:pic>
        <p:pic>
          <p:nvPicPr>
            <p:cNvPr id="963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3827429" y="6802008"/>
              <a:ext cx="1260059" cy="1497203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1" name="Drawing"/>
          <p:cNvGrpSpPr/>
          <p:nvPr/>
        </p:nvGrpSpPr>
        <p:grpSpPr>
          <a:xfrm>
            <a:off x="876300" y="1993632"/>
            <a:ext cx="11824263" cy="7639319"/>
            <a:chOff x="-12700" y="0"/>
            <a:chExt cx="11824263" cy="7639317"/>
          </a:xfrm>
        </p:grpSpPr>
        <p:sp>
          <p:nvSpPr>
            <p:cNvPr id="967" name="Line"/>
            <p:cNvSpPr/>
            <p:nvPr/>
          </p:nvSpPr>
          <p:spPr>
            <a:xfrm>
              <a:off x="682387" y="246846"/>
              <a:ext cx="187563" cy="532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83" fill="norm" stroke="1" extrusionOk="0">
                  <a:moveTo>
                    <a:pt x="16409" y="553"/>
                  </a:moveTo>
                  <a:cubicBezTo>
                    <a:pt x="15196" y="383"/>
                    <a:pt x="13982" y="213"/>
                    <a:pt x="12648" y="86"/>
                  </a:cubicBezTo>
                  <a:cubicBezTo>
                    <a:pt x="11313" y="-42"/>
                    <a:pt x="9857" y="-127"/>
                    <a:pt x="7794" y="596"/>
                  </a:cubicBezTo>
                  <a:cubicBezTo>
                    <a:pt x="5731" y="1319"/>
                    <a:pt x="3061" y="2849"/>
                    <a:pt x="1605" y="3870"/>
                  </a:cubicBezTo>
                  <a:cubicBezTo>
                    <a:pt x="149" y="4890"/>
                    <a:pt x="-94" y="5401"/>
                    <a:pt x="27" y="5868"/>
                  </a:cubicBezTo>
                  <a:cubicBezTo>
                    <a:pt x="149" y="6336"/>
                    <a:pt x="634" y="6761"/>
                    <a:pt x="2576" y="7314"/>
                  </a:cubicBezTo>
                  <a:cubicBezTo>
                    <a:pt x="4517" y="7867"/>
                    <a:pt x="7915" y="8547"/>
                    <a:pt x="9978" y="9057"/>
                  </a:cubicBezTo>
                  <a:cubicBezTo>
                    <a:pt x="12041" y="9567"/>
                    <a:pt x="12769" y="9908"/>
                    <a:pt x="13133" y="10290"/>
                  </a:cubicBezTo>
                  <a:cubicBezTo>
                    <a:pt x="13497" y="10673"/>
                    <a:pt x="13497" y="11098"/>
                    <a:pt x="13012" y="11481"/>
                  </a:cubicBezTo>
                  <a:cubicBezTo>
                    <a:pt x="12526" y="11864"/>
                    <a:pt x="11555" y="12204"/>
                    <a:pt x="10463" y="12416"/>
                  </a:cubicBezTo>
                  <a:cubicBezTo>
                    <a:pt x="9371" y="12629"/>
                    <a:pt x="8158" y="12714"/>
                    <a:pt x="7187" y="12586"/>
                  </a:cubicBezTo>
                  <a:cubicBezTo>
                    <a:pt x="6216" y="12459"/>
                    <a:pt x="5488" y="12119"/>
                    <a:pt x="5852" y="11906"/>
                  </a:cubicBezTo>
                  <a:cubicBezTo>
                    <a:pt x="6216" y="11693"/>
                    <a:pt x="7672" y="11608"/>
                    <a:pt x="8764" y="11906"/>
                  </a:cubicBezTo>
                  <a:cubicBezTo>
                    <a:pt x="9857" y="12204"/>
                    <a:pt x="10585" y="12884"/>
                    <a:pt x="10706" y="13947"/>
                  </a:cubicBezTo>
                  <a:cubicBezTo>
                    <a:pt x="10827" y="15010"/>
                    <a:pt x="10342" y="16456"/>
                    <a:pt x="9978" y="17434"/>
                  </a:cubicBezTo>
                  <a:cubicBezTo>
                    <a:pt x="9614" y="18412"/>
                    <a:pt x="9371" y="18922"/>
                    <a:pt x="9007" y="19517"/>
                  </a:cubicBezTo>
                  <a:cubicBezTo>
                    <a:pt x="8643" y="20112"/>
                    <a:pt x="8158" y="20793"/>
                    <a:pt x="8522" y="21133"/>
                  </a:cubicBezTo>
                  <a:cubicBezTo>
                    <a:pt x="8886" y="21473"/>
                    <a:pt x="10099" y="21473"/>
                    <a:pt x="12405" y="21090"/>
                  </a:cubicBezTo>
                  <a:cubicBezTo>
                    <a:pt x="14710" y="20708"/>
                    <a:pt x="18108" y="19942"/>
                    <a:pt x="21506" y="191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914400" y="451117"/>
              <a:ext cx="2222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37" y="4400"/>
                    <a:pt x="9874" y="8800"/>
                    <a:pt x="13474" y="12400"/>
                  </a:cubicBezTo>
                  <a:cubicBezTo>
                    <a:pt x="17074" y="16000"/>
                    <a:pt x="19337" y="18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996950" y="379004"/>
              <a:ext cx="139700" cy="357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21600" y="136"/>
                  </a:moveTo>
                  <a:cubicBezTo>
                    <a:pt x="19636" y="9"/>
                    <a:pt x="17673" y="-118"/>
                    <a:pt x="16200" y="200"/>
                  </a:cubicBezTo>
                  <a:cubicBezTo>
                    <a:pt x="14727" y="517"/>
                    <a:pt x="13745" y="1280"/>
                    <a:pt x="12109" y="3122"/>
                  </a:cubicBezTo>
                  <a:cubicBezTo>
                    <a:pt x="10473" y="4964"/>
                    <a:pt x="8182" y="7887"/>
                    <a:pt x="6055" y="11127"/>
                  </a:cubicBezTo>
                  <a:cubicBezTo>
                    <a:pt x="3927" y="14367"/>
                    <a:pt x="1964" y="17924"/>
                    <a:pt x="0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1174750" y="571767"/>
              <a:ext cx="317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200"/>
                    <a:pt x="5760" y="8400"/>
                    <a:pt x="9360" y="12000"/>
                  </a:cubicBezTo>
                  <a:cubicBezTo>
                    <a:pt x="12960" y="15600"/>
                    <a:pt x="17280" y="18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1276350" y="679717"/>
              <a:ext cx="444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1428750" y="413017"/>
              <a:ext cx="2095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45" y="3130"/>
                    <a:pt x="3491" y="6261"/>
                    <a:pt x="6764" y="9548"/>
                  </a:cubicBezTo>
                  <a:cubicBezTo>
                    <a:pt x="10036" y="12835"/>
                    <a:pt x="14836" y="16278"/>
                    <a:pt x="17564" y="18313"/>
                  </a:cubicBezTo>
                  <a:cubicBezTo>
                    <a:pt x="20291" y="20348"/>
                    <a:pt x="20945" y="2097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1488985" y="381267"/>
              <a:ext cx="79465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21340" y="0"/>
                  </a:moveTo>
                  <a:cubicBezTo>
                    <a:pt x="18498" y="343"/>
                    <a:pt x="15656" y="686"/>
                    <a:pt x="13098" y="1886"/>
                  </a:cubicBezTo>
                  <a:cubicBezTo>
                    <a:pt x="10540" y="3086"/>
                    <a:pt x="8266" y="5143"/>
                    <a:pt x="5708" y="7943"/>
                  </a:cubicBezTo>
                  <a:cubicBezTo>
                    <a:pt x="3151" y="10743"/>
                    <a:pt x="308" y="14286"/>
                    <a:pt x="24" y="16686"/>
                  </a:cubicBezTo>
                  <a:cubicBezTo>
                    <a:pt x="-260" y="19086"/>
                    <a:pt x="2014" y="20343"/>
                    <a:pt x="42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1606550" y="601000"/>
              <a:ext cx="152400" cy="125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1" fill="norm" stroke="1" extrusionOk="0">
                  <a:moveTo>
                    <a:pt x="0" y="5733"/>
                  </a:moveTo>
                  <a:cubicBezTo>
                    <a:pt x="600" y="3962"/>
                    <a:pt x="1200" y="2192"/>
                    <a:pt x="2700" y="1129"/>
                  </a:cubicBezTo>
                  <a:cubicBezTo>
                    <a:pt x="4200" y="67"/>
                    <a:pt x="6600" y="-287"/>
                    <a:pt x="8250" y="244"/>
                  </a:cubicBezTo>
                  <a:cubicBezTo>
                    <a:pt x="9900" y="775"/>
                    <a:pt x="10800" y="2192"/>
                    <a:pt x="10950" y="5024"/>
                  </a:cubicBezTo>
                  <a:cubicBezTo>
                    <a:pt x="11100" y="7857"/>
                    <a:pt x="10500" y="12106"/>
                    <a:pt x="9750" y="14939"/>
                  </a:cubicBezTo>
                  <a:cubicBezTo>
                    <a:pt x="9000" y="17772"/>
                    <a:pt x="8100" y="19188"/>
                    <a:pt x="8550" y="20074"/>
                  </a:cubicBezTo>
                  <a:cubicBezTo>
                    <a:pt x="9000" y="20959"/>
                    <a:pt x="10800" y="21313"/>
                    <a:pt x="13200" y="20782"/>
                  </a:cubicBezTo>
                  <a:cubicBezTo>
                    <a:pt x="15600" y="20251"/>
                    <a:pt x="18600" y="18834"/>
                    <a:pt x="21600" y="17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1795054" y="717817"/>
              <a:ext cx="46446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20607" y="0"/>
                  </a:moveTo>
                  <a:cubicBezTo>
                    <a:pt x="13094" y="3877"/>
                    <a:pt x="5581" y="7754"/>
                    <a:pt x="2294" y="11354"/>
                  </a:cubicBezTo>
                  <a:cubicBezTo>
                    <a:pt x="-993" y="14954"/>
                    <a:pt x="-54" y="18277"/>
                    <a:pt x="8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1943100" y="743217"/>
              <a:ext cx="1270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2279650" y="711467"/>
              <a:ext cx="63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2425700" y="762267"/>
              <a:ext cx="698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2635250" y="355867"/>
              <a:ext cx="2921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48" y="2215"/>
                    <a:pt x="4696" y="4431"/>
                    <a:pt x="7357" y="7200"/>
                  </a:cubicBezTo>
                  <a:cubicBezTo>
                    <a:pt x="10017" y="9969"/>
                    <a:pt x="12991" y="13292"/>
                    <a:pt x="15417" y="15785"/>
                  </a:cubicBezTo>
                  <a:cubicBezTo>
                    <a:pt x="17843" y="18277"/>
                    <a:pt x="19722" y="1993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2772954" y="317767"/>
              <a:ext cx="122647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600" fill="norm" stroke="1" extrusionOk="0">
                  <a:moveTo>
                    <a:pt x="21213" y="0"/>
                  </a:moveTo>
                  <a:cubicBezTo>
                    <a:pt x="19382" y="107"/>
                    <a:pt x="17552" y="215"/>
                    <a:pt x="15355" y="1236"/>
                  </a:cubicBezTo>
                  <a:cubicBezTo>
                    <a:pt x="13159" y="2257"/>
                    <a:pt x="10596" y="4191"/>
                    <a:pt x="7850" y="6824"/>
                  </a:cubicBezTo>
                  <a:cubicBezTo>
                    <a:pt x="5105" y="9457"/>
                    <a:pt x="2176" y="12788"/>
                    <a:pt x="894" y="15367"/>
                  </a:cubicBezTo>
                  <a:cubicBezTo>
                    <a:pt x="-387" y="17946"/>
                    <a:pt x="-21" y="19773"/>
                    <a:pt x="34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2985226" y="613883"/>
              <a:ext cx="113575" cy="143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360" fill="norm" stroke="1" extrusionOk="0">
                  <a:moveTo>
                    <a:pt x="2263" y="2131"/>
                  </a:moveTo>
                  <a:cubicBezTo>
                    <a:pt x="2263" y="5431"/>
                    <a:pt x="2263" y="8731"/>
                    <a:pt x="1863" y="12181"/>
                  </a:cubicBezTo>
                  <a:cubicBezTo>
                    <a:pt x="1463" y="15631"/>
                    <a:pt x="663" y="19231"/>
                    <a:pt x="263" y="20131"/>
                  </a:cubicBezTo>
                  <a:cubicBezTo>
                    <a:pt x="-137" y="21031"/>
                    <a:pt x="-137" y="19231"/>
                    <a:pt x="663" y="15631"/>
                  </a:cubicBezTo>
                  <a:cubicBezTo>
                    <a:pt x="1463" y="12031"/>
                    <a:pt x="3063" y="6631"/>
                    <a:pt x="4663" y="3481"/>
                  </a:cubicBezTo>
                  <a:cubicBezTo>
                    <a:pt x="6263" y="331"/>
                    <a:pt x="7863" y="-569"/>
                    <a:pt x="10663" y="331"/>
                  </a:cubicBezTo>
                  <a:cubicBezTo>
                    <a:pt x="13463" y="1231"/>
                    <a:pt x="17463" y="3931"/>
                    <a:pt x="19463" y="7531"/>
                  </a:cubicBezTo>
                  <a:cubicBezTo>
                    <a:pt x="21463" y="11131"/>
                    <a:pt x="21463" y="15631"/>
                    <a:pt x="21463" y="201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3155949" y="205308"/>
              <a:ext cx="182597" cy="633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37" fill="norm" stroke="1" extrusionOk="0">
                  <a:moveTo>
                    <a:pt x="0" y="801"/>
                  </a:moveTo>
                  <a:cubicBezTo>
                    <a:pt x="745" y="513"/>
                    <a:pt x="1490" y="225"/>
                    <a:pt x="2731" y="81"/>
                  </a:cubicBezTo>
                  <a:cubicBezTo>
                    <a:pt x="3972" y="-63"/>
                    <a:pt x="5710" y="-63"/>
                    <a:pt x="7200" y="477"/>
                  </a:cubicBezTo>
                  <a:cubicBezTo>
                    <a:pt x="8690" y="1017"/>
                    <a:pt x="9931" y="2097"/>
                    <a:pt x="10055" y="3213"/>
                  </a:cubicBezTo>
                  <a:cubicBezTo>
                    <a:pt x="10179" y="4329"/>
                    <a:pt x="9186" y="5481"/>
                    <a:pt x="8566" y="6669"/>
                  </a:cubicBezTo>
                  <a:cubicBezTo>
                    <a:pt x="7945" y="7857"/>
                    <a:pt x="7697" y="9081"/>
                    <a:pt x="9062" y="10629"/>
                  </a:cubicBezTo>
                  <a:cubicBezTo>
                    <a:pt x="10428" y="12177"/>
                    <a:pt x="13407" y="14049"/>
                    <a:pt x="15766" y="15597"/>
                  </a:cubicBezTo>
                  <a:cubicBezTo>
                    <a:pt x="18124" y="17145"/>
                    <a:pt x="19862" y="18369"/>
                    <a:pt x="20731" y="19269"/>
                  </a:cubicBezTo>
                  <a:cubicBezTo>
                    <a:pt x="21600" y="20169"/>
                    <a:pt x="21600" y="20745"/>
                    <a:pt x="20979" y="21069"/>
                  </a:cubicBezTo>
                  <a:cubicBezTo>
                    <a:pt x="20359" y="21393"/>
                    <a:pt x="19117" y="21465"/>
                    <a:pt x="17876" y="2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3614093" y="470167"/>
              <a:ext cx="291157" cy="155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170" fill="norm" stroke="1" extrusionOk="0">
                  <a:moveTo>
                    <a:pt x="3217" y="11232"/>
                  </a:moveTo>
                  <a:cubicBezTo>
                    <a:pt x="2591" y="12096"/>
                    <a:pt x="1965" y="12960"/>
                    <a:pt x="1339" y="12960"/>
                  </a:cubicBezTo>
                  <a:cubicBezTo>
                    <a:pt x="713" y="12960"/>
                    <a:pt x="87" y="12096"/>
                    <a:pt x="8" y="10656"/>
                  </a:cubicBezTo>
                  <a:cubicBezTo>
                    <a:pt x="-70" y="9216"/>
                    <a:pt x="400" y="7200"/>
                    <a:pt x="1104" y="5616"/>
                  </a:cubicBezTo>
                  <a:cubicBezTo>
                    <a:pt x="1808" y="4032"/>
                    <a:pt x="2747" y="2880"/>
                    <a:pt x="3608" y="2160"/>
                  </a:cubicBezTo>
                  <a:cubicBezTo>
                    <a:pt x="4469" y="1440"/>
                    <a:pt x="5252" y="1152"/>
                    <a:pt x="6034" y="2592"/>
                  </a:cubicBezTo>
                  <a:cubicBezTo>
                    <a:pt x="6817" y="4032"/>
                    <a:pt x="7600" y="7200"/>
                    <a:pt x="8617" y="10656"/>
                  </a:cubicBezTo>
                  <a:cubicBezTo>
                    <a:pt x="9634" y="14112"/>
                    <a:pt x="10887" y="17856"/>
                    <a:pt x="11904" y="19728"/>
                  </a:cubicBezTo>
                  <a:cubicBezTo>
                    <a:pt x="12921" y="21600"/>
                    <a:pt x="13704" y="21600"/>
                    <a:pt x="14643" y="20016"/>
                  </a:cubicBezTo>
                  <a:cubicBezTo>
                    <a:pt x="15582" y="18432"/>
                    <a:pt x="16678" y="15264"/>
                    <a:pt x="17852" y="11664"/>
                  </a:cubicBezTo>
                  <a:cubicBezTo>
                    <a:pt x="19026" y="8064"/>
                    <a:pt x="20278" y="4032"/>
                    <a:pt x="2153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3657600" y="260617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3638550" y="159017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3759200" y="260617"/>
              <a:ext cx="1" cy="1016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3759200" y="184417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3855392" y="856"/>
              <a:ext cx="138758" cy="384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04" fill="norm" stroke="1" extrusionOk="0">
                  <a:moveTo>
                    <a:pt x="12618" y="13350"/>
                  </a:moveTo>
                  <a:cubicBezTo>
                    <a:pt x="10327" y="13115"/>
                    <a:pt x="8036" y="12880"/>
                    <a:pt x="6236" y="13057"/>
                  </a:cubicBezTo>
                  <a:cubicBezTo>
                    <a:pt x="4436" y="13233"/>
                    <a:pt x="3127" y="13820"/>
                    <a:pt x="1981" y="14759"/>
                  </a:cubicBezTo>
                  <a:cubicBezTo>
                    <a:pt x="836" y="15698"/>
                    <a:pt x="-146" y="16989"/>
                    <a:pt x="18" y="18163"/>
                  </a:cubicBezTo>
                  <a:cubicBezTo>
                    <a:pt x="181" y="19337"/>
                    <a:pt x="1490" y="20393"/>
                    <a:pt x="2963" y="20922"/>
                  </a:cubicBezTo>
                  <a:cubicBezTo>
                    <a:pt x="4436" y="21450"/>
                    <a:pt x="6072" y="21450"/>
                    <a:pt x="8036" y="20804"/>
                  </a:cubicBezTo>
                  <a:cubicBezTo>
                    <a:pt x="9999" y="20159"/>
                    <a:pt x="12290" y="18867"/>
                    <a:pt x="14090" y="16167"/>
                  </a:cubicBezTo>
                  <a:cubicBezTo>
                    <a:pt x="15890" y="13467"/>
                    <a:pt x="17199" y="9359"/>
                    <a:pt x="17690" y="6483"/>
                  </a:cubicBezTo>
                  <a:cubicBezTo>
                    <a:pt x="18181" y="3607"/>
                    <a:pt x="17854" y="1963"/>
                    <a:pt x="16872" y="1024"/>
                  </a:cubicBezTo>
                  <a:cubicBezTo>
                    <a:pt x="15890" y="85"/>
                    <a:pt x="14254" y="-150"/>
                    <a:pt x="12945" y="85"/>
                  </a:cubicBezTo>
                  <a:cubicBezTo>
                    <a:pt x="11636" y="320"/>
                    <a:pt x="10654" y="1024"/>
                    <a:pt x="10327" y="2785"/>
                  </a:cubicBezTo>
                  <a:cubicBezTo>
                    <a:pt x="9999" y="4546"/>
                    <a:pt x="10327" y="7363"/>
                    <a:pt x="12290" y="9887"/>
                  </a:cubicBezTo>
                  <a:cubicBezTo>
                    <a:pt x="14254" y="12411"/>
                    <a:pt x="17854" y="14641"/>
                    <a:pt x="21454" y="168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4353655" y="230190"/>
              <a:ext cx="113811" cy="349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458" fill="norm" stroke="1" extrusionOk="0">
                  <a:moveTo>
                    <a:pt x="3988" y="7726"/>
                  </a:moveTo>
                  <a:cubicBezTo>
                    <a:pt x="3988" y="11760"/>
                    <a:pt x="3988" y="15794"/>
                    <a:pt x="3988" y="18201"/>
                  </a:cubicBezTo>
                  <a:cubicBezTo>
                    <a:pt x="3988" y="20608"/>
                    <a:pt x="3988" y="21389"/>
                    <a:pt x="3792" y="21454"/>
                  </a:cubicBezTo>
                  <a:cubicBezTo>
                    <a:pt x="3595" y="21519"/>
                    <a:pt x="3203" y="20868"/>
                    <a:pt x="2810" y="18266"/>
                  </a:cubicBezTo>
                  <a:cubicBezTo>
                    <a:pt x="2417" y="15664"/>
                    <a:pt x="2024" y="11109"/>
                    <a:pt x="2417" y="8052"/>
                  </a:cubicBezTo>
                  <a:cubicBezTo>
                    <a:pt x="2810" y="4994"/>
                    <a:pt x="3988" y="3432"/>
                    <a:pt x="4970" y="2326"/>
                  </a:cubicBezTo>
                  <a:cubicBezTo>
                    <a:pt x="5952" y="1220"/>
                    <a:pt x="6737" y="570"/>
                    <a:pt x="8112" y="244"/>
                  </a:cubicBezTo>
                  <a:cubicBezTo>
                    <a:pt x="9486" y="-81"/>
                    <a:pt x="11450" y="-81"/>
                    <a:pt x="12824" y="244"/>
                  </a:cubicBezTo>
                  <a:cubicBezTo>
                    <a:pt x="14199" y="570"/>
                    <a:pt x="14984" y="1220"/>
                    <a:pt x="16359" y="2847"/>
                  </a:cubicBezTo>
                  <a:cubicBezTo>
                    <a:pt x="17733" y="4473"/>
                    <a:pt x="19697" y="7076"/>
                    <a:pt x="20090" y="8637"/>
                  </a:cubicBezTo>
                  <a:cubicBezTo>
                    <a:pt x="20483" y="10199"/>
                    <a:pt x="19304" y="10719"/>
                    <a:pt x="17930" y="11174"/>
                  </a:cubicBezTo>
                  <a:cubicBezTo>
                    <a:pt x="16555" y="11630"/>
                    <a:pt x="14984" y="12020"/>
                    <a:pt x="15181" y="12411"/>
                  </a:cubicBezTo>
                  <a:cubicBezTo>
                    <a:pt x="15377" y="12801"/>
                    <a:pt x="17341" y="13191"/>
                    <a:pt x="18715" y="13712"/>
                  </a:cubicBezTo>
                  <a:cubicBezTo>
                    <a:pt x="20090" y="14232"/>
                    <a:pt x="20875" y="14883"/>
                    <a:pt x="21072" y="15533"/>
                  </a:cubicBezTo>
                  <a:cubicBezTo>
                    <a:pt x="21268" y="16184"/>
                    <a:pt x="20875" y="16835"/>
                    <a:pt x="18715" y="17420"/>
                  </a:cubicBezTo>
                  <a:cubicBezTo>
                    <a:pt x="16555" y="18006"/>
                    <a:pt x="12628" y="18526"/>
                    <a:pt x="9683" y="18786"/>
                  </a:cubicBezTo>
                  <a:cubicBezTo>
                    <a:pt x="6737" y="19047"/>
                    <a:pt x="4773" y="19047"/>
                    <a:pt x="3006" y="18852"/>
                  </a:cubicBezTo>
                  <a:cubicBezTo>
                    <a:pt x="1239" y="18656"/>
                    <a:pt x="-332" y="18266"/>
                    <a:pt x="61" y="17746"/>
                  </a:cubicBezTo>
                  <a:cubicBezTo>
                    <a:pt x="453" y="17225"/>
                    <a:pt x="2810" y="16574"/>
                    <a:pt x="5166" y="159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4502150" y="389633"/>
              <a:ext cx="127000" cy="155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4" fill="norm" stroke="1" extrusionOk="0">
                  <a:moveTo>
                    <a:pt x="0" y="14414"/>
                  </a:moveTo>
                  <a:cubicBezTo>
                    <a:pt x="3960" y="14126"/>
                    <a:pt x="7920" y="13838"/>
                    <a:pt x="10980" y="12254"/>
                  </a:cubicBezTo>
                  <a:cubicBezTo>
                    <a:pt x="14040" y="10670"/>
                    <a:pt x="16200" y="7790"/>
                    <a:pt x="17280" y="5486"/>
                  </a:cubicBezTo>
                  <a:cubicBezTo>
                    <a:pt x="18360" y="3182"/>
                    <a:pt x="18360" y="1454"/>
                    <a:pt x="16920" y="590"/>
                  </a:cubicBezTo>
                  <a:cubicBezTo>
                    <a:pt x="15480" y="-274"/>
                    <a:pt x="12600" y="-274"/>
                    <a:pt x="9900" y="1166"/>
                  </a:cubicBezTo>
                  <a:cubicBezTo>
                    <a:pt x="7200" y="2606"/>
                    <a:pt x="4680" y="5486"/>
                    <a:pt x="3060" y="8510"/>
                  </a:cubicBezTo>
                  <a:cubicBezTo>
                    <a:pt x="1440" y="11534"/>
                    <a:pt x="720" y="14702"/>
                    <a:pt x="2160" y="17006"/>
                  </a:cubicBezTo>
                  <a:cubicBezTo>
                    <a:pt x="3600" y="19310"/>
                    <a:pt x="7200" y="20750"/>
                    <a:pt x="10800" y="21038"/>
                  </a:cubicBezTo>
                  <a:cubicBezTo>
                    <a:pt x="14400" y="21326"/>
                    <a:pt x="18000" y="20462"/>
                    <a:pt x="21600" y="195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4692650" y="368042"/>
              <a:ext cx="231045" cy="185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231" fill="norm" stroke="1" extrusionOk="0">
                  <a:moveTo>
                    <a:pt x="0" y="2244"/>
                  </a:moveTo>
                  <a:cubicBezTo>
                    <a:pt x="1964" y="6127"/>
                    <a:pt x="3927" y="10010"/>
                    <a:pt x="4909" y="12801"/>
                  </a:cubicBezTo>
                  <a:cubicBezTo>
                    <a:pt x="5891" y="15592"/>
                    <a:pt x="5891" y="17291"/>
                    <a:pt x="5596" y="18626"/>
                  </a:cubicBezTo>
                  <a:cubicBezTo>
                    <a:pt x="5302" y="19961"/>
                    <a:pt x="4713" y="20932"/>
                    <a:pt x="3829" y="21174"/>
                  </a:cubicBezTo>
                  <a:cubicBezTo>
                    <a:pt x="2945" y="21417"/>
                    <a:pt x="1767" y="20932"/>
                    <a:pt x="1375" y="18505"/>
                  </a:cubicBezTo>
                  <a:cubicBezTo>
                    <a:pt x="982" y="16078"/>
                    <a:pt x="1375" y="11709"/>
                    <a:pt x="2651" y="8433"/>
                  </a:cubicBezTo>
                  <a:cubicBezTo>
                    <a:pt x="3927" y="5156"/>
                    <a:pt x="6087" y="2972"/>
                    <a:pt x="7658" y="1637"/>
                  </a:cubicBezTo>
                  <a:cubicBezTo>
                    <a:pt x="9229" y="302"/>
                    <a:pt x="10211" y="-183"/>
                    <a:pt x="10996" y="60"/>
                  </a:cubicBezTo>
                  <a:cubicBezTo>
                    <a:pt x="11782" y="302"/>
                    <a:pt x="12371" y="1273"/>
                    <a:pt x="12764" y="3093"/>
                  </a:cubicBezTo>
                  <a:cubicBezTo>
                    <a:pt x="13156" y="4914"/>
                    <a:pt x="13353" y="7583"/>
                    <a:pt x="13353" y="9889"/>
                  </a:cubicBezTo>
                  <a:cubicBezTo>
                    <a:pt x="13353" y="12195"/>
                    <a:pt x="13156" y="14136"/>
                    <a:pt x="13058" y="14379"/>
                  </a:cubicBezTo>
                  <a:cubicBezTo>
                    <a:pt x="12960" y="14621"/>
                    <a:pt x="12960" y="13165"/>
                    <a:pt x="13451" y="10617"/>
                  </a:cubicBezTo>
                  <a:cubicBezTo>
                    <a:pt x="13942" y="8069"/>
                    <a:pt x="14924" y="4428"/>
                    <a:pt x="15905" y="2365"/>
                  </a:cubicBezTo>
                  <a:cubicBezTo>
                    <a:pt x="16887" y="302"/>
                    <a:pt x="17869" y="-183"/>
                    <a:pt x="18851" y="181"/>
                  </a:cubicBezTo>
                  <a:cubicBezTo>
                    <a:pt x="19833" y="545"/>
                    <a:pt x="20815" y="1759"/>
                    <a:pt x="21207" y="4307"/>
                  </a:cubicBezTo>
                  <a:cubicBezTo>
                    <a:pt x="21600" y="6855"/>
                    <a:pt x="21404" y="10738"/>
                    <a:pt x="21207" y="14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5086743" y="215604"/>
              <a:ext cx="126607" cy="432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523" fill="norm" stroke="1" extrusionOk="0">
                  <a:moveTo>
                    <a:pt x="20839" y="344"/>
                  </a:moveTo>
                  <a:cubicBezTo>
                    <a:pt x="19097" y="134"/>
                    <a:pt x="17355" y="-77"/>
                    <a:pt x="15613" y="28"/>
                  </a:cubicBezTo>
                  <a:cubicBezTo>
                    <a:pt x="13871" y="134"/>
                    <a:pt x="12129" y="555"/>
                    <a:pt x="9516" y="2136"/>
                  </a:cubicBezTo>
                  <a:cubicBezTo>
                    <a:pt x="6904" y="3716"/>
                    <a:pt x="3420" y="6456"/>
                    <a:pt x="1504" y="9037"/>
                  </a:cubicBezTo>
                  <a:cubicBezTo>
                    <a:pt x="-413" y="11619"/>
                    <a:pt x="-761" y="14042"/>
                    <a:pt x="2026" y="16097"/>
                  </a:cubicBezTo>
                  <a:cubicBezTo>
                    <a:pt x="4813" y="18151"/>
                    <a:pt x="10736" y="19837"/>
                    <a:pt x="13871" y="20680"/>
                  </a:cubicBezTo>
                  <a:cubicBezTo>
                    <a:pt x="17007" y="21523"/>
                    <a:pt x="17355" y="21523"/>
                    <a:pt x="17704" y="21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5271029" y="300446"/>
              <a:ext cx="143544" cy="413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332" fill="norm" stroke="1" extrusionOk="0">
                  <a:moveTo>
                    <a:pt x="1800" y="8093"/>
                  </a:moveTo>
                  <a:cubicBezTo>
                    <a:pt x="1174" y="11147"/>
                    <a:pt x="548" y="14202"/>
                    <a:pt x="235" y="16002"/>
                  </a:cubicBezTo>
                  <a:cubicBezTo>
                    <a:pt x="-78" y="17802"/>
                    <a:pt x="-78" y="18347"/>
                    <a:pt x="235" y="19166"/>
                  </a:cubicBezTo>
                  <a:cubicBezTo>
                    <a:pt x="548" y="19984"/>
                    <a:pt x="1174" y="21075"/>
                    <a:pt x="1644" y="21293"/>
                  </a:cubicBezTo>
                  <a:cubicBezTo>
                    <a:pt x="2113" y="21511"/>
                    <a:pt x="2426" y="20856"/>
                    <a:pt x="2739" y="18675"/>
                  </a:cubicBezTo>
                  <a:cubicBezTo>
                    <a:pt x="3052" y="16493"/>
                    <a:pt x="3365" y="12784"/>
                    <a:pt x="4305" y="9620"/>
                  </a:cubicBezTo>
                  <a:cubicBezTo>
                    <a:pt x="5244" y="6456"/>
                    <a:pt x="6809" y="3838"/>
                    <a:pt x="8061" y="2256"/>
                  </a:cubicBezTo>
                  <a:cubicBezTo>
                    <a:pt x="9313" y="675"/>
                    <a:pt x="10252" y="129"/>
                    <a:pt x="11348" y="20"/>
                  </a:cubicBezTo>
                  <a:cubicBezTo>
                    <a:pt x="12444" y="-89"/>
                    <a:pt x="13696" y="238"/>
                    <a:pt x="15418" y="1275"/>
                  </a:cubicBezTo>
                  <a:cubicBezTo>
                    <a:pt x="17139" y="2311"/>
                    <a:pt x="19331" y="4056"/>
                    <a:pt x="20426" y="5202"/>
                  </a:cubicBezTo>
                  <a:cubicBezTo>
                    <a:pt x="21522" y="6347"/>
                    <a:pt x="21522" y="6893"/>
                    <a:pt x="20270" y="7493"/>
                  </a:cubicBezTo>
                  <a:cubicBezTo>
                    <a:pt x="19018" y="8093"/>
                    <a:pt x="16513" y="8747"/>
                    <a:pt x="14479" y="9075"/>
                  </a:cubicBezTo>
                  <a:cubicBezTo>
                    <a:pt x="12444" y="9402"/>
                    <a:pt x="10879" y="9402"/>
                    <a:pt x="9157" y="9347"/>
                  </a:cubicBezTo>
                  <a:cubicBezTo>
                    <a:pt x="7435" y="9293"/>
                    <a:pt x="5557" y="9184"/>
                    <a:pt x="4931" y="9020"/>
                  </a:cubicBezTo>
                  <a:cubicBezTo>
                    <a:pt x="4305" y="8856"/>
                    <a:pt x="4931" y="8638"/>
                    <a:pt x="5557" y="8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5473700" y="552717"/>
              <a:ext cx="6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5562599" y="273317"/>
              <a:ext cx="108508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2" h="21600" fill="norm" stroke="1" extrusionOk="0">
                  <a:moveTo>
                    <a:pt x="0" y="0"/>
                  </a:moveTo>
                  <a:cubicBezTo>
                    <a:pt x="5891" y="2441"/>
                    <a:pt x="11782" y="4881"/>
                    <a:pt x="15709" y="7566"/>
                  </a:cubicBezTo>
                  <a:cubicBezTo>
                    <a:pt x="19636" y="10251"/>
                    <a:pt x="21600" y="13180"/>
                    <a:pt x="18851" y="15559"/>
                  </a:cubicBezTo>
                  <a:cubicBezTo>
                    <a:pt x="16102" y="17939"/>
                    <a:pt x="8640" y="19769"/>
                    <a:pt x="11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7230697" y="128209"/>
              <a:ext cx="118698" cy="429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489" fill="norm" stroke="1" extrusionOk="0">
                  <a:moveTo>
                    <a:pt x="20454" y="2494"/>
                  </a:moveTo>
                  <a:cubicBezTo>
                    <a:pt x="20827" y="1965"/>
                    <a:pt x="21199" y="1435"/>
                    <a:pt x="20454" y="959"/>
                  </a:cubicBezTo>
                  <a:cubicBezTo>
                    <a:pt x="19709" y="482"/>
                    <a:pt x="17847" y="59"/>
                    <a:pt x="15054" y="6"/>
                  </a:cubicBezTo>
                  <a:cubicBezTo>
                    <a:pt x="12261" y="-47"/>
                    <a:pt x="8537" y="271"/>
                    <a:pt x="5744" y="588"/>
                  </a:cubicBezTo>
                  <a:cubicBezTo>
                    <a:pt x="2951" y="906"/>
                    <a:pt x="1089" y="1224"/>
                    <a:pt x="344" y="1912"/>
                  </a:cubicBezTo>
                  <a:cubicBezTo>
                    <a:pt x="-401" y="2600"/>
                    <a:pt x="-29" y="3659"/>
                    <a:pt x="2392" y="4771"/>
                  </a:cubicBezTo>
                  <a:cubicBezTo>
                    <a:pt x="4813" y="5882"/>
                    <a:pt x="9282" y="7047"/>
                    <a:pt x="11702" y="8212"/>
                  </a:cubicBezTo>
                  <a:cubicBezTo>
                    <a:pt x="14123" y="9377"/>
                    <a:pt x="14496" y="10541"/>
                    <a:pt x="14123" y="11335"/>
                  </a:cubicBezTo>
                  <a:cubicBezTo>
                    <a:pt x="13751" y="12129"/>
                    <a:pt x="12633" y="12553"/>
                    <a:pt x="11144" y="12818"/>
                  </a:cubicBezTo>
                  <a:cubicBezTo>
                    <a:pt x="9654" y="13082"/>
                    <a:pt x="7792" y="13188"/>
                    <a:pt x="6302" y="13029"/>
                  </a:cubicBezTo>
                  <a:cubicBezTo>
                    <a:pt x="4813" y="12871"/>
                    <a:pt x="3696" y="12447"/>
                    <a:pt x="3882" y="12077"/>
                  </a:cubicBezTo>
                  <a:cubicBezTo>
                    <a:pt x="4068" y="11706"/>
                    <a:pt x="5558" y="11388"/>
                    <a:pt x="6861" y="11494"/>
                  </a:cubicBezTo>
                  <a:cubicBezTo>
                    <a:pt x="8165" y="11600"/>
                    <a:pt x="9282" y="12129"/>
                    <a:pt x="9840" y="12924"/>
                  </a:cubicBezTo>
                  <a:cubicBezTo>
                    <a:pt x="10399" y="13718"/>
                    <a:pt x="10399" y="14777"/>
                    <a:pt x="9654" y="15941"/>
                  </a:cubicBezTo>
                  <a:cubicBezTo>
                    <a:pt x="8909" y="17106"/>
                    <a:pt x="7420" y="18377"/>
                    <a:pt x="6302" y="19329"/>
                  </a:cubicBezTo>
                  <a:cubicBezTo>
                    <a:pt x="5185" y="20282"/>
                    <a:pt x="4440" y="20918"/>
                    <a:pt x="4999" y="21235"/>
                  </a:cubicBezTo>
                  <a:cubicBezTo>
                    <a:pt x="5558" y="21553"/>
                    <a:pt x="7420" y="21553"/>
                    <a:pt x="10027" y="21341"/>
                  </a:cubicBezTo>
                  <a:cubicBezTo>
                    <a:pt x="12633" y="21129"/>
                    <a:pt x="15985" y="20706"/>
                    <a:pt x="19337" y="202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7497976" y="178067"/>
              <a:ext cx="10932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600" fill="norm" stroke="1" extrusionOk="0">
                  <a:moveTo>
                    <a:pt x="264" y="0"/>
                  </a:moveTo>
                  <a:cubicBezTo>
                    <a:pt x="-143" y="1500"/>
                    <a:pt x="-551" y="3000"/>
                    <a:pt x="2913" y="6600"/>
                  </a:cubicBezTo>
                  <a:cubicBezTo>
                    <a:pt x="6377" y="10200"/>
                    <a:pt x="13713" y="15900"/>
                    <a:pt x="2104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7619999" y="190767"/>
              <a:ext cx="889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0"/>
                    <a:pt x="16457" y="0"/>
                    <a:pt x="14657" y="630"/>
                  </a:cubicBezTo>
                  <a:cubicBezTo>
                    <a:pt x="12857" y="1260"/>
                    <a:pt x="11829" y="2520"/>
                    <a:pt x="9514" y="5130"/>
                  </a:cubicBezTo>
                  <a:cubicBezTo>
                    <a:pt x="7200" y="7740"/>
                    <a:pt x="3600" y="11700"/>
                    <a:pt x="1800" y="14670"/>
                  </a:cubicBezTo>
                  <a:cubicBezTo>
                    <a:pt x="0" y="17640"/>
                    <a:pt x="0" y="196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7722542" y="393967"/>
              <a:ext cx="18109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5305"/>
                    <a:pt x="1332" y="10611"/>
                    <a:pt x="132" y="14211"/>
                  </a:cubicBezTo>
                  <a:cubicBezTo>
                    <a:pt x="-1068" y="17811"/>
                    <a:pt x="6132" y="19705"/>
                    <a:pt x="133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7785100" y="463817"/>
              <a:ext cx="698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7988300" y="425717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8026400" y="152667"/>
              <a:ext cx="698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55" y="2753"/>
                    <a:pt x="1309" y="5506"/>
                    <a:pt x="4909" y="9106"/>
                  </a:cubicBezTo>
                  <a:cubicBezTo>
                    <a:pt x="8509" y="12706"/>
                    <a:pt x="15055" y="1715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8014872" y="203467"/>
              <a:ext cx="157578" cy="292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334" fill="norm" stroke="1" extrusionOk="0">
                  <a:moveTo>
                    <a:pt x="21158" y="0"/>
                  </a:moveTo>
                  <a:cubicBezTo>
                    <a:pt x="17179" y="3086"/>
                    <a:pt x="13200" y="6171"/>
                    <a:pt x="10074" y="9180"/>
                  </a:cubicBezTo>
                  <a:cubicBezTo>
                    <a:pt x="6947" y="12189"/>
                    <a:pt x="4674" y="15120"/>
                    <a:pt x="2826" y="17280"/>
                  </a:cubicBezTo>
                  <a:cubicBezTo>
                    <a:pt x="979" y="19440"/>
                    <a:pt x="-442" y="20829"/>
                    <a:pt x="126" y="21214"/>
                  </a:cubicBezTo>
                  <a:cubicBezTo>
                    <a:pt x="695" y="21600"/>
                    <a:pt x="3253" y="20983"/>
                    <a:pt x="5811" y="20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8153400" y="429156"/>
              <a:ext cx="127000" cy="109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0" y="6673"/>
                  </a:moveTo>
                  <a:cubicBezTo>
                    <a:pt x="360" y="4636"/>
                    <a:pt x="720" y="2598"/>
                    <a:pt x="1800" y="1375"/>
                  </a:cubicBezTo>
                  <a:cubicBezTo>
                    <a:pt x="2880" y="153"/>
                    <a:pt x="4680" y="-255"/>
                    <a:pt x="6480" y="153"/>
                  </a:cubicBezTo>
                  <a:cubicBezTo>
                    <a:pt x="8280" y="560"/>
                    <a:pt x="10080" y="1783"/>
                    <a:pt x="10980" y="3820"/>
                  </a:cubicBezTo>
                  <a:cubicBezTo>
                    <a:pt x="11880" y="5858"/>
                    <a:pt x="11880" y="8711"/>
                    <a:pt x="10980" y="10953"/>
                  </a:cubicBezTo>
                  <a:cubicBezTo>
                    <a:pt x="10080" y="13194"/>
                    <a:pt x="8280" y="14824"/>
                    <a:pt x="6840" y="16454"/>
                  </a:cubicBezTo>
                  <a:cubicBezTo>
                    <a:pt x="5400" y="18085"/>
                    <a:pt x="4320" y="19715"/>
                    <a:pt x="4680" y="20530"/>
                  </a:cubicBezTo>
                  <a:cubicBezTo>
                    <a:pt x="5040" y="21345"/>
                    <a:pt x="6840" y="21345"/>
                    <a:pt x="9900" y="20530"/>
                  </a:cubicBezTo>
                  <a:cubicBezTo>
                    <a:pt x="12960" y="19715"/>
                    <a:pt x="17280" y="18085"/>
                    <a:pt x="21600" y="16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8286749" y="533667"/>
              <a:ext cx="76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8439150" y="550600"/>
              <a:ext cx="15875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0800"/>
                    <a:pt x="11520" y="0"/>
                    <a:pt x="15120" y="0"/>
                  </a:cubicBezTo>
                  <a:cubicBezTo>
                    <a:pt x="18720" y="0"/>
                    <a:pt x="2016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8680450" y="552717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8896350" y="559067"/>
              <a:ext cx="254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800"/>
                    <a:pt x="21600" y="9600"/>
                    <a:pt x="18000" y="13200"/>
                  </a:cubicBezTo>
                  <a:cubicBezTo>
                    <a:pt x="14400" y="16800"/>
                    <a:pt x="720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9163049" y="186882"/>
              <a:ext cx="139701" cy="156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5" fill="norm" stroke="1" extrusionOk="0">
                  <a:moveTo>
                    <a:pt x="0" y="522"/>
                  </a:moveTo>
                  <a:cubicBezTo>
                    <a:pt x="1964" y="-47"/>
                    <a:pt x="3927" y="-615"/>
                    <a:pt x="6218" y="1517"/>
                  </a:cubicBezTo>
                  <a:cubicBezTo>
                    <a:pt x="8509" y="3648"/>
                    <a:pt x="11127" y="8480"/>
                    <a:pt x="13745" y="12174"/>
                  </a:cubicBezTo>
                  <a:cubicBezTo>
                    <a:pt x="16364" y="15869"/>
                    <a:pt x="18982" y="18427"/>
                    <a:pt x="21600" y="20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9245600" y="220971"/>
              <a:ext cx="158750" cy="299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21600" y="110"/>
                  </a:moveTo>
                  <a:cubicBezTo>
                    <a:pt x="19584" y="-41"/>
                    <a:pt x="17568" y="-192"/>
                    <a:pt x="15264" y="790"/>
                  </a:cubicBezTo>
                  <a:cubicBezTo>
                    <a:pt x="12960" y="1772"/>
                    <a:pt x="10368" y="3886"/>
                    <a:pt x="8064" y="6379"/>
                  </a:cubicBezTo>
                  <a:cubicBezTo>
                    <a:pt x="5760" y="8871"/>
                    <a:pt x="3744" y="11741"/>
                    <a:pt x="2448" y="14309"/>
                  </a:cubicBezTo>
                  <a:cubicBezTo>
                    <a:pt x="1152" y="16877"/>
                    <a:pt x="576" y="19142"/>
                    <a:pt x="0" y="21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9366249" y="477606"/>
              <a:ext cx="171451" cy="68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7518"/>
                  </a:moveTo>
                  <a:cubicBezTo>
                    <a:pt x="0" y="10790"/>
                    <a:pt x="0" y="14063"/>
                    <a:pt x="667" y="15372"/>
                  </a:cubicBezTo>
                  <a:cubicBezTo>
                    <a:pt x="1333" y="16681"/>
                    <a:pt x="2667" y="16027"/>
                    <a:pt x="3733" y="14063"/>
                  </a:cubicBezTo>
                  <a:cubicBezTo>
                    <a:pt x="4800" y="12099"/>
                    <a:pt x="5600" y="8827"/>
                    <a:pt x="6533" y="6208"/>
                  </a:cubicBezTo>
                  <a:cubicBezTo>
                    <a:pt x="7467" y="3590"/>
                    <a:pt x="8533" y="1627"/>
                    <a:pt x="9200" y="2936"/>
                  </a:cubicBezTo>
                  <a:cubicBezTo>
                    <a:pt x="9867" y="4245"/>
                    <a:pt x="10133" y="8827"/>
                    <a:pt x="10667" y="9808"/>
                  </a:cubicBezTo>
                  <a:cubicBezTo>
                    <a:pt x="11200" y="10790"/>
                    <a:pt x="12000" y="8172"/>
                    <a:pt x="13067" y="5881"/>
                  </a:cubicBezTo>
                  <a:cubicBezTo>
                    <a:pt x="14133" y="3590"/>
                    <a:pt x="15467" y="1627"/>
                    <a:pt x="16800" y="645"/>
                  </a:cubicBezTo>
                  <a:cubicBezTo>
                    <a:pt x="18133" y="-337"/>
                    <a:pt x="19467" y="-337"/>
                    <a:pt x="20133" y="1627"/>
                  </a:cubicBezTo>
                  <a:cubicBezTo>
                    <a:pt x="20800" y="3590"/>
                    <a:pt x="20800" y="7518"/>
                    <a:pt x="20933" y="11118"/>
                  </a:cubicBezTo>
                  <a:cubicBezTo>
                    <a:pt x="21067" y="14718"/>
                    <a:pt x="21333" y="17990"/>
                    <a:pt x="21600" y="212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9664700" y="123469"/>
              <a:ext cx="85527" cy="505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491" fill="norm" stroke="1" extrusionOk="0">
                  <a:moveTo>
                    <a:pt x="0" y="1511"/>
                  </a:moveTo>
                  <a:cubicBezTo>
                    <a:pt x="3086" y="971"/>
                    <a:pt x="6171" y="431"/>
                    <a:pt x="9257" y="161"/>
                  </a:cubicBezTo>
                  <a:cubicBezTo>
                    <a:pt x="12343" y="-109"/>
                    <a:pt x="15429" y="-109"/>
                    <a:pt x="17743" y="701"/>
                  </a:cubicBezTo>
                  <a:cubicBezTo>
                    <a:pt x="20057" y="1511"/>
                    <a:pt x="21600" y="3131"/>
                    <a:pt x="20314" y="4481"/>
                  </a:cubicBezTo>
                  <a:cubicBezTo>
                    <a:pt x="19029" y="5831"/>
                    <a:pt x="14914" y="6911"/>
                    <a:pt x="12086" y="7901"/>
                  </a:cubicBezTo>
                  <a:cubicBezTo>
                    <a:pt x="9257" y="8891"/>
                    <a:pt x="7714" y="9791"/>
                    <a:pt x="9000" y="11186"/>
                  </a:cubicBezTo>
                  <a:cubicBezTo>
                    <a:pt x="10286" y="12581"/>
                    <a:pt x="14400" y="14471"/>
                    <a:pt x="17229" y="15866"/>
                  </a:cubicBezTo>
                  <a:cubicBezTo>
                    <a:pt x="20057" y="17261"/>
                    <a:pt x="21600" y="18161"/>
                    <a:pt x="19800" y="19016"/>
                  </a:cubicBezTo>
                  <a:cubicBezTo>
                    <a:pt x="18000" y="19871"/>
                    <a:pt x="12857" y="20681"/>
                    <a:pt x="9000" y="21086"/>
                  </a:cubicBezTo>
                  <a:cubicBezTo>
                    <a:pt x="5143" y="21491"/>
                    <a:pt x="2571" y="21491"/>
                    <a:pt x="0" y="2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10065692" y="371905"/>
              <a:ext cx="316558" cy="81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0184" fill="norm" stroke="1" extrusionOk="0">
                  <a:moveTo>
                    <a:pt x="2960" y="14974"/>
                  </a:moveTo>
                  <a:cubicBezTo>
                    <a:pt x="2240" y="14974"/>
                    <a:pt x="1520" y="14974"/>
                    <a:pt x="944" y="13920"/>
                  </a:cubicBezTo>
                  <a:cubicBezTo>
                    <a:pt x="368" y="12867"/>
                    <a:pt x="-64" y="10759"/>
                    <a:pt x="8" y="8652"/>
                  </a:cubicBezTo>
                  <a:cubicBezTo>
                    <a:pt x="80" y="6545"/>
                    <a:pt x="656" y="4437"/>
                    <a:pt x="1736" y="2593"/>
                  </a:cubicBezTo>
                  <a:cubicBezTo>
                    <a:pt x="2816" y="749"/>
                    <a:pt x="4400" y="-831"/>
                    <a:pt x="5696" y="486"/>
                  </a:cubicBezTo>
                  <a:cubicBezTo>
                    <a:pt x="6992" y="1803"/>
                    <a:pt x="8000" y="6018"/>
                    <a:pt x="9152" y="9706"/>
                  </a:cubicBezTo>
                  <a:cubicBezTo>
                    <a:pt x="10304" y="13393"/>
                    <a:pt x="11600" y="16554"/>
                    <a:pt x="12752" y="18398"/>
                  </a:cubicBezTo>
                  <a:cubicBezTo>
                    <a:pt x="13904" y="20242"/>
                    <a:pt x="14912" y="20769"/>
                    <a:pt x="15992" y="19452"/>
                  </a:cubicBezTo>
                  <a:cubicBezTo>
                    <a:pt x="17072" y="18135"/>
                    <a:pt x="18224" y="14974"/>
                    <a:pt x="19160" y="11549"/>
                  </a:cubicBezTo>
                  <a:cubicBezTo>
                    <a:pt x="20096" y="8125"/>
                    <a:pt x="20816" y="4437"/>
                    <a:pt x="21536" y="7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10147300" y="178067"/>
              <a:ext cx="127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10166349" y="95517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10245443" y="106100"/>
              <a:ext cx="28858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600" fill="norm" stroke="1" extrusionOk="0">
                  <a:moveTo>
                    <a:pt x="7148" y="17525"/>
                  </a:moveTo>
                  <a:cubicBezTo>
                    <a:pt x="4063" y="19562"/>
                    <a:pt x="977" y="21600"/>
                    <a:pt x="205" y="21600"/>
                  </a:cubicBezTo>
                  <a:cubicBezTo>
                    <a:pt x="-566" y="21600"/>
                    <a:pt x="977" y="19562"/>
                    <a:pt x="2520" y="16302"/>
                  </a:cubicBezTo>
                  <a:cubicBezTo>
                    <a:pt x="4063" y="13042"/>
                    <a:pt x="5605" y="8558"/>
                    <a:pt x="6377" y="5298"/>
                  </a:cubicBezTo>
                  <a:cubicBezTo>
                    <a:pt x="7148" y="2038"/>
                    <a:pt x="7148" y="0"/>
                    <a:pt x="9463" y="0"/>
                  </a:cubicBezTo>
                  <a:cubicBezTo>
                    <a:pt x="11777" y="0"/>
                    <a:pt x="16405" y="2038"/>
                    <a:pt x="21034" y="40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10303122" y="-1"/>
              <a:ext cx="104528" cy="277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57" fill="norm" stroke="1" extrusionOk="0">
                  <a:moveTo>
                    <a:pt x="12262" y="15239"/>
                  </a:moveTo>
                  <a:cubicBezTo>
                    <a:pt x="12262" y="14421"/>
                    <a:pt x="12262" y="13602"/>
                    <a:pt x="11182" y="13112"/>
                  </a:cubicBezTo>
                  <a:cubicBezTo>
                    <a:pt x="10102" y="12621"/>
                    <a:pt x="7942" y="12457"/>
                    <a:pt x="5998" y="12784"/>
                  </a:cubicBezTo>
                  <a:cubicBezTo>
                    <a:pt x="4054" y="13112"/>
                    <a:pt x="2326" y="13930"/>
                    <a:pt x="1246" y="15239"/>
                  </a:cubicBezTo>
                  <a:cubicBezTo>
                    <a:pt x="166" y="16548"/>
                    <a:pt x="-266" y="18348"/>
                    <a:pt x="166" y="19575"/>
                  </a:cubicBezTo>
                  <a:cubicBezTo>
                    <a:pt x="598" y="20802"/>
                    <a:pt x="1894" y="21457"/>
                    <a:pt x="4054" y="21457"/>
                  </a:cubicBezTo>
                  <a:cubicBezTo>
                    <a:pt x="6214" y="21457"/>
                    <a:pt x="9238" y="20802"/>
                    <a:pt x="12046" y="18430"/>
                  </a:cubicBezTo>
                  <a:cubicBezTo>
                    <a:pt x="14854" y="16057"/>
                    <a:pt x="17446" y="11966"/>
                    <a:pt x="18958" y="8857"/>
                  </a:cubicBezTo>
                  <a:cubicBezTo>
                    <a:pt x="20470" y="5748"/>
                    <a:pt x="20902" y="3621"/>
                    <a:pt x="21118" y="2148"/>
                  </a:cubicBezTo>
                  <a:cubicBezTo>
                    <a:pt x="21334" y="675"/>
                    <a:pt x="21334" y="-143"/>
                    <a:pt x="20038" y="21"/>
                  </a:cubicBezTo>
                  <a:cubicBezTo>
                    <a:pt x="18742" y="184"/>
                    <a:pt x="16150" y="1330"/>
                    <a:pt x="14206" y="3621"/>
                  </a:cubicBezTo>
                  <a:cubicBezTo>
                    <a:pt x="12262" y="5912"/>
                    <a:pt x="10966" y="9348"/>
                    <a:pt x="11614" y="11884"/>
                  </a:cubicBezTo>
                  <a:cubicBezTo>
                    <a:pt x="12262" y="14421"/>
                    <a:pt x="14854" y="16057"/>
                    <a:pt x="16798" y="16957"/>
                  </a:cubicBezTo>
                  <a:cubicBezTo>
                    <a:pt x="18742" y="17857"/>
                    <a:pt x="20038" y="18021"/>
                    <a:pt x="21334" y="18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10560050" y="154408"/>
              <a:ext cx="138802" cy="396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04" fill="norm" stroke="1" extrusionOk="0">
                  <a:moveTo>
                    <a:pt x="4909" y="9163"/>
                  </a:moveTo>
                  <a:cubicBezTo>
                    <a:pt x="3600" y="12820"/>
                    <a:pt x="2291" y="16477"/>
                    <a:pt x="1473" y="18649"/>
                  </a:cubicBezTo>
                  <a:cubicBezTo>
                    <a:pt x="655" y="20820"/>
                    <a:pt x="327" y="21506"/>
                    <a:pt x="164" y="21392"/>
                  </a:cubicBezTo>
                  <a:cubicBezTo>
                    <a:pt x="0" y="21277"/>
                    <a:pt x="0" y="20363"/>
                    <a:pt x="982" y="18077"/>
                  </a:cubicBezTo>
                  <a:cubicBezTo>
                    <a:pt x="1964" y="15792"/>
                    <a:pt x="3927" y="12135"/>
                    <a:pt x="6545" y="8992"/>
                  </a:cubicBezTo>
                  <a:cubicBezTo>
                    <a:pt x="9164" y="5849"/>
                    <a:pt x="12436" y="3220"/>
                    <a:pt x="14727" y="1735"/>
                  </a:cubicBezTo>
                  <a:cubicBezTo>
                    <a:pt x="17018" y="249"/>
                    <a:pt x="18327" y="-94"/>
                    <a:pt x="19309" y="20"/>
                  </a:cubicBezTo>
                  <a:cubicBezTo>
                    <a:pt x="20291" y="135"/>
                    <a:pt x="20945" y="706"/>
                    <a:pt x="21273" y="1963"/>
                  </a:cubicBezTo>
                  <a:cubicBezTo>
                    <a:pt x="21600" y="3220"/>
                    <a:pt x="21600" y="5163"/>
                    <a:pt x="20455" y="6706"/>
                  </a:cubicBezTo>
                  <a:cubicBezTo>
                    <a:pt x="19309" y="8249"/>
                    <a:pt x="17018" y="9392"/>
                    <a:pt x="15218" y="10249"/>
                  </a:cubicBezTo>
                  <a:cubicBezTo>
                    <a:pt x="13418" y="11106"/>
                    <a:pt x="12109" y="11677"/>
                    <a:pt x="12273" y="12020"/>
                  </a:cubicBezTo>
                  <a:cubicBezTo>
                    <a:pt x="12436" y="12363"/>
                    <a:pt x="14073" y="12477"/>
                    <a:pt x="15545" y="12820"/>
                  </a:cubicBezTo>
                  <a:cubicBezTo>
                    <a:pt x="17018" y="13163"/>
                    <a:pt x="18327" y="13735"/>
                    <a:pt x="18982" y="14306"/>
                  </a:cubicBezTo>
                  <a:cubicBezTo>
                    <a:pt x="19636" y="14877"/>
                    <a:pt x="19636" y="15449"/>
                    <a:pt x="19145" y="15963"/>
                  </a:cubicBezTo>
                  <a:cubicBezTo>
                    <a:pt x="18655" y="16477"/>
                    <a:pt x="17673" y="16935"/>
                    <a:pt x="16200" y="17335"/>
                  </a:cubicBezTo>
                  <a:cubicBezTo>
                    <a:pt x="14727" y="17735"/>
                    <a:pt x="12764" y="18077"/>
                    <a:pt x="9982" y="18077"/>
                  </a:cubicBezTo>
                  <a:cubicBezTo>
                    <a:pt x="7200" y="18077"/>
                    <a:pt x="3600" y="17735"/>
                    <a:pt x="0" y="17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10699749" y="360014"/>
              <a:ext cx="133373" cy="112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0858" fill="norm" stroke="1" extrusionOk="0">
                  <a:moveTo>
                    <a:pt x="0" y="15725"/>
                  </a:moveTo>
                  <a:cubicBezTo>
                    <a:pt x="5400" y="14154"/>
                    <a:pt x="10800" y="12583"/>
                    <a:pt x="14175" y="11012"/>
                  </a:cubicBezTo>
                  <a:cubicBezTo>
                    <a:pt x="17550" y="9441"/>
                    <a:pt x="18900" y="7870"/>
                    <a:pt x="19912" y="6103"/>
                  </a:cubicBezTo>
                  <a:cubicBezTo>
                    <a:pt x="20925" y="4336"/>
                    <a:pt x="21600" y="2372"/>
                    <a:pt x="21094" y="1194"/>
                  </a:cubicBezTo>
                  <a:cubicBezTo>
                    <a:pt x="20588" y="16"/>
                    <a:pt x="18900" y="-377"/>
                    <a:pt x="16200" y="408"/>
                  </a:cubicBezTo>
                  <a:cubicBezTo>
                    <a:pt x="13500" y="1194"/>
                    <a:pt x="9788" y="3158"/>
                    <a:pt x="7087" y="5710"/>
                  </a:cubicBezTo>
                  <a:cubicBezTo>
                    <a:pt x="4387" y="8263"/>
                    <a:pt x="2700" y="11405"/>
                    <a:pt x="1856" y="14154"/>
                  </a:cubicBezTo>
                  <a:cubicBezTo>
                    <a:pt x="1012" y="16903"/>
                    <a:pt x="1012" y="19259"/>
                    <a:pt x="4050" y="20241"/>
                  </a:cubicBezTo>
                  <a:cubicBezTo>
                    <a:pt x="7087" y="21223"/>
                    <a:pt x="13162" y="20830"/>
                    <a:pt x="19237" y="204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10883900" y="325565"/>
              <a:ext cx="260350" cy="153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9561"/>
                  </a:moveTo>
                  <a:cubicBezTo>
                    <a:pt x="351" y="8082"/>
                    <a:pt x="702" y="6602"/>
                    <a:pt x="1054" y="5123"/>
                  </a:cubicBezTo>
                  <a:cubicBezTo>
                    <a:pt x="1405" y="3644"/>
                    <a:pt x="1756" y="2164"/>
                    <a:pt x="2020" y="2164"/>
                  </a:cubicBezTo>
                  <a:cubicBezTo>
                    <a:pt x="2283" y="2164"/>
                    <a:pt x="2459" y="3644"/>
                    <a:pt x="2722" y="6602"/>
                  </a:cubicBezTo>
                  <a:cubicBezTo>
                    <a:pt x="2985" y="9561"/>
                    <a:pt x="3337" y="14000"/>
                    <a:pt x="3249" y="16959"/>
                  </a:cubicBezTo>
                  <a:cubicBezTo>
                    <a:pt x="3161" y="19918"/>
                    <a:pt x="2634" y="21397"/>
                    <a:pt x="2283" y="21397"/>
                  </a:cubicBezTo>
                  <a:cubicBezTo>
                    <a:pt x="1932" y="21397"/>
                    <a:pt x="1756" y="19918"/>
                    <a:pt x="1580" y="18290"/>
                  </a:cubicBezTo>
                  <a:cubicBezTo>
                    <a:pt x="1405" y="16663"/>
                    <a:pt x="1229" y="14887"/>
                    <a:pt x="2195" y="12668"/>
                  </a:cubicBezTo>
                  <a:cubicBezTo>
                    <a:pt x="3161" y="10449"/>
                    <a:pt x="5268" y="7786"/>
                    <a:pt x="6761" y="6307"/>
                  </a:cubicBezTo>
                  <a:cubicBezTo>
                    <a:pt x="8254" y="4827"/>
                    <a:pt x="9132" y="4531"/>
                    <a:pt x="9746" y="5123"/>
                  </a:cubicBezTo>
                  <a:cubicBezTo>
                    <a:pt x="10361" y="5715"/>
                    <a:pt x="10712" y="7194"/>
                    <a:pt x="10888" y="9413"/>
                  </a:cubicBezTo>
                  <a:cubicBezTo>
                    <a:pt x="11063" y="11633"/>
                    <a:pt x="11063" y="14592"/>
                    <a:pt x="10888" y="16959"/>
                  </a:cubicBezTo>
                  <a:cubicBezTo>
                    <a:pt x="10712" y="19326"/>
                    <a:pt x="10361" y="21101"/>
                    <a:pt x="10273" y="21249"/>
                  </a:cubicBezTo>
                  <a:cubicBezTo>
                    <a:pt x="10185" y="21397"/>
                    <a:pt x="10361" y="19918"/>
                    <a:pt x="11239" y="16515"/>
                  </a:cubicBezTo>
                  <a:cubicBezTo>
                    <a:pt x="12117" y="13112"/>
                    <a:pt x="13698" y="7786"/>
                    <a:pt x="14839" y="4679"/>
                  </a:cubicBezTo>
                  <a:cubicBezTo>
                    <a:pt x="15980" y="1572"/>
                    <a:pt x="16683" y="685"/>
                    <a:pt x="17473" y="241"/>
                  </a:cubicBezTo>
                  <a:cubicBezTo>
                    <a:pt x="18263" y="-203"/>
                    <a:pt x="19141" y="-203"/>
                    <a:pt x="19756" y="1720"/>
                  </a:cubicBezTo>
                  <a:cubicBezTo>
                    <a:pt x="20371" y="3644"/>
                    <a:pt x="20722" y="7490"/>
                    <a:pt x="20985" y="11041"/>
                  </a:cubicBezTo>
                  <a:cubicBezTo>
                    <a:pt x="21249" y="14592"/>
                    <a:pt x="21424" y="17846"/>
                    <a:pt x="21600" y="211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11290889" y="184417"/>
              <a:ext cx="13911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fill="norm" stroke="1" extrusionOk="0">
                  <a:moveTo>
                    <a:pt x="21188" y="0"/>
                  </a:moveTo>
                  <a:cubicBezTo>
                    <a:pt x="15707" y="800"/>
                    <a:pt x="10227" y="1600"/>
                    <a:pt x="6519" y="4080"/>
                  </a:cubicBezTo>
                  <a:cubicBezTo>
                    <a:pt x="2812" y="6560"/>
                    <a:pt x="878" y="10720"/>
                    <a:pt x="233" y="13680"/>
                  </a:cubicBezTo>
                  <a:cubicBezTo>
                    <a:pt x="-412" y="16640"/>
                    <a:pt x="233" y="18400"/>
                    <a:pt x="2812" y="19520"/>
                  </a:cubicBezTo>
                  <a:cubicBezTo>
                    <a:pt x="5391" y="20640"/>
                    <a:pt x="9904" y="21120"/>
                    <a:pt x="144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11385549" y="231953"/>
              <a:ext cx="204664" cy="48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557" fill="norm" stroke="1" extrusionOk="0">
                  <a:moveTo>
                    <a:pt x="9918" y="8104"/>
                  </a:moveTo>
                  <a:cubicBezTo>
                    <a:pt x="7935" y="8862"/>
                    <a:pt x="5951" y="9620"/>
                    <a:pt x="4298" y="11325"/>
                  </a:cubicBezTo>
                  <a:cubicBezTo>
                    <a:pt x="2645" y="13031"/>
                    <a:pt x="1322" y="15683"/>
                    <a:pt x="661" y="17389"/>
                  </a:cubicBezTo>
                  <a:cubicBezTo>
                    <a:pt x="0" y="19094"/>
                    <a:pt x="0" y="19852"/>
                    <a:pt x="0" y="20468"/>
                  </a:cubicBezTo>
                  <a:cubicBezTo>
                    <a:pt x="0" y="21083"/>
                    <a:pt x="0" y="21557"/>
                    <a:pt x="441" y="21557"/>
                  </a:cubicBezTo>
                  <a:cubicBezTo>
                    <a:pt x="882" y="21557"/>
                    <a:pt x="1763" y="21083"/>
                    <a:pt x="3196" y="19141"/>
                  </a:cubicBezTo>
                  <a:cubicBezTo>
                    <a:pt x="4629" y="17199"/>
                    <a:pt x="6612" y="13789"/>
                    <a:pt x="8816" y="10520"/>
                  </a:cubicBezTo>
                  <a:cubicBezTo>
                    <a:pt x="11020" y="7252"/>
                    <a:pt x="13445" y="4125"/>
                    <a:pt x="15098" y="2325"/>
                  </a:cubicBezTo>
                  <a:cubicBezTo>
                    <a:pt x="16751" y="525"/>
                    <a:pt x="17633" y="52"/>
                    <a:pt x="18514" y="4"/>
                  </a:cubicBezTo>
                  <a:cubicBezTo>
                    <a:pt x="19396" y="-43"/>
                    <a:pt x="20278" y="336"/>
                    <a:pt x="20829" y="999"/>
                  </a:cubicBezTo>
                  <a:cubicBezTo>
                    <a:pt x="21380" y="1662"/>
                    <a:pt x="21600" y="2610"/>
                    <a:pt x="20718" y="3368"/>
                  </a:cubicBezTo>
                  <a:cubicBezTo>
                    <a:pt x="19837" y="4125"/>
                    <a:pt x="17853" y="4694"/>
                    <a:pt x="16310" y="5120"/>
                  </a:cubicBezTo>
                  <a:cubicBezTo>
                    <a:pt x="14767" y="5546"/>
                    <a:pt x="13665" y="5831"/>
                    <a:pt x="13224" y="6210"/>
                  </a:cubicBezTo>
                  <a:cubicBezTo>
                    <a:pt x="12784" y="6589"/>
                    <a:pt x="13004" y="7062"/>
                    <a:pt x="13224" y="7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11617555" y="355867"/>
              <a:ext cx="161695" cy="125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383" fill="norm" stroke="1" extrusionOk="0">
                  <a:moveTo>
                    <a:pt x="385" y="0"/>
                  </a:moveTo>
                  <a:cubicBezTo>
                    <a:pt x="1769" y="0"/>
                    <a:pt x="3154" y="0"/>
                    <a:pt x="4539" y="1440"/>
                  </a:cubicBezTo>
                  <a:cubicBezTo>
                    <a:pt x="5923" y="2880"/>
                    <a:pt x="7308" y="5760"/>
                    <a:pt x="7031" y="8820"/>
                  </a:cubicBezTo>
                  <a:cubicBezTo>
                    <a:pt x="6754" y="11880"/>
                    <a:pt x="4816" y="15120"/>
                    <a:pt x="3016" y="17280"/>
                  </a:cubicBezTo>
                  <a:cubicBezTo>
                    <a:pt x="1216" y="19440"/>
                    <a:pt x="-446" y="20520"/>
                    <a:pt x="108" y="21060"/>
                  </a:cubicBezTo>
                  <a:cubicBezTo>
                    <a:pt x="662" y="21600"/>
                    <a:pt x="3431" y="21600"/>
                    <a:pt x="7308" y="19980"/>
                  </a:cubicBezTo>
                  <a:cubicBezTo>
                    <a:pt x="11185" y="18360"/>
                    <a:pt x="16169" y="15120"/>
                    <a:pt x="21154" y="11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11658600" y="222517"/>
              <a:ext cx="152964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600" fill="norm" stroke="1" extrusionOk="0">
                  <a:moveTo>
                    <a:pt x="20416" y="0"/>
                  </a:moveTo>
                  <a:cubicBezTo>
                    <a:pt x="21008" y="2979"/>
                    <a:pt x="21600" y="5959"/>
                    <a:pt x="21304" y="9248"/>
                  </a:cubicBezTo>
                  <a:cubicBezTo>
                    <a:pt x="21008" y="12538"/>
                    <a:pt x="19825" y="16138"/>
                    <a:pt x="16126" y="18248"/>
                  </a:cubicBezTo>
                  <a:cubicBezTo>
                    <a:pt x="12427" y="20359"/>
                    <a:pt x="6214" y="2097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1403350" y="1330688"/>
              <a:ext cx="208542" cy="369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18" fill="norm" stroke="1" extrusionOk="0">
                  <a:moveTo>
                    <a:pt x="6545" y="6767"/>
                  </a:moveTo>
                  <a:cubicBezTo>
                    <a:pt x="5673" y="5913"/>
                    <a:pt x="4800" y="5058"/>
                    <a:pt x="3927" y="4814"/>
                  </a:cubicBezTo>
                  <a:cubicBezTo>
                    <a:pt x="3055" y="4570"/>
                    <a:pt x="2182" y="4936"/>
                    <a:pt x="1418" y="6523"/>
                  </a:cubicBezTo>
                  <a:cubicBezTo>
                    <a:pt x="655" y="8109"/>
                    <a:pt x="0" y="10916"/>
                    <a:pt x="0" y="13418"/>
                  </a:cubicBezTo>
                  <a:cubicBezTo>
                    <a:pt x="0" y="15919"/>
                    <a:pt x="655" y="18116"/>
                    <a:pt x="1527" y="19397"/>
                  </a:cubicBezTo>
                  <a:cubicBezTo>
                    <a:pt x="2400" y="20679"/>
                    <a:pt x="3491" y="21045"/>
                    <a:pt x="4582" y="21228"/>
                  </a:cubicBezTo>
                  <a:cubicBezTo>
                    <a:pt x="5673" y="21411"/>
                    <a:pt x="6764" y="21411"/>
                    <a:pt x="8727" y="20252"/>
                  </a:cubicBezTo>
                  <a:cubicBezTo>
                    <a:pt x="10691" y="19092"/>
                    <a:pt x="13527" y="16774"/>
                    <a:pt x="15273" y="14028"/>
                  </a:cubicBezTo>
                  <a:cubicBezTo>
                    <a:pt x="17018" y="11282"/>
                    <a:pt x="17673" y="8109"/>
                    <a:pt x="17018" y="5669"/>
                  </a:cubicBezTo>
                  <a:cubicBezTo>
                    <a:pt x="16364" y="3228"/>
                    <a:pt x="14400" y="1519"/>
                    <a:pt x="12109" y="665"/>
                  </a:cubicBezTo>
                  <a:cubicBezTo>
                    <a:pt x="9818" y="-189"/>
                    <a:pt x="7200" y="-189"/>
                    <a:pt x="5018" y="482"/>
                  </a:cubicBezTo>
                  <a:cubicBezTo>
                    <a:pt x="2836" y="1153"/>
                    <a:pt x="1091" y="2496"/>
                    <a:pt x="545" y="4021"/>
                  </a:cubicBezTo>
                  <a:cubicBezTo>
                    <a:pt x="0" y="5547"/>
                    <a:pt x="655" y="7255"/>
                    <a:pt x="3164" y="8903"/>
                  </a:cubicBezTo>
                  <a:cubicBezTo>
                    <a:pt x="5673" y="10550"/>
                    <a:pt x="10036" y="12136"/>
                    <a:pt x="13091" y="13479"/>
                  </a:cubicBezTo>
                  <a:cubicBezTo>
                    <a:pt x="16145" y="14821"/>
                    <a:pt x="17891" y="15919"/>
                    <a:pt x="19091" y="16774"/>
                  </a:cubicBezTo>
                  <a:cubicBezTo>
                    <a:pt x="20291" y="17628"/>
                    <a:pt x="20945" y="18238"/>
                    <a:pt x="21273" y="18848"/>
                  </a:cubicBezTo>
                  <a:cubicBezTo>
                    <a:pt x="21600" y="19458"/>
                    <a:pt x="21600" y="20069"/>
                    <a:pt x="21055" y="20313"/>
                  </a:cubicBezTo>
                  <a:cubicBezTo>
                    <a:pt x="20509" y="20557"/>
                    <a:pt x="19418" y="20435"/>
                    <a:pt x="18327" y="203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1625600" y="1308367"/>
              <a:ext cx="131395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600" fill="norm" stroke="1" extrusionOk="0">
                  <a:moveTo>
                    <a:pt x="15429" y="0"/>
                  </a:moveTo>
                  <a:cubicBezTo>
                    <a:pt x="18514" y="3291"/>
                    <a:pt x="21600" y="6583"/>
                    <a:pt x="21257" y="9669"/>
                  </a:cubicBezTo>
                  <a:cubicBezTo>
                    <a:pt x="20914" y="12754"/>
                    <a:pt x="17143" y="15634"/>
                    <a:pt x="13029" y="17589"/>
                  </a:cubicBezTo>
                  <a:cubicBezTo>
                    <a:pt x="8914" y="19543"/>
                    <a:pt x="4457" y="205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1191356" y="1389111"/>
              <a:ext cx="281845" cy="376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62" fill="norm" stroke="1" extrusionOk="0">
                  <a:moveTo>
                    <a:pt x="8891" y="103"/>
                  </a:moveTo>
                  <a:cubicBezTo>
                    <a:pt x="7279" y="-17"/>
                    <a:pt x="5667" y="-138"/>
                    <a:pt x="4377" y="405"/>
                  </a:cubicBezTo>
                  <a:cubicBezTo>
                    <a:pt x="3088" y="948"/>
                    <a:pt x="2121" y="2155"/>
                    <a:pt x="1315" y="4387"/>
                  </a:cubicBezTo>
                  <a:cubicBezTo>
                    <a:pt x="509" y="6620"/>
                    <a:pt x="-136" y="9878"/>
                    <a:pt x="25" y="12412"/>
                  </a:cubicBezTo>
                  <a:cubicBezTo>
                    <a:pt x="186" y="14946"/>
                    <a:pt x="1154" y="16756"/>
                    <a:pt x="4861" y="18144"/>
                  </a:cubicBezTo>
                  <a:cubicBezTo>
                    <a:pt x="8568" y="19531"/>
                    <a:pt x="15016" y="20497"/>
                    <a:pt x="21464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1308099" y="813331"/>
              <a:ext cx="2273301" cy="145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1" fill="norm" stroke="1" extrusionOk="0">
                  <a:moveTo>
                    <a:pt x="0" y="21561"/>
                  </a:moveTo>
                  <a:cubicBezTo>
                    <a:pt x="261" y="20309"/>
                    <a:pt x="523" y="19057"/>
                    <a:pt x="1066" y="18431"/>
                  </a:cubicBezTo>
                  <a:cubicBezTo>
                    <a:pt x="1609" y="17804"/>
                    <a:pt x="2434" y="17804"/>
                    <a:pt x="3218" y="17178"/>
                  </a:cubicBezTo>
                  <a:cubicBezTo>
                    <a:pt x="4002" y="16552"/>
                    <a:pt x="4746" y="15300"/>
                    <a:pt x="5480" y="13891"/>
                  </a:cubicBezTo>
                  <a:cubicBezTo>
                    <a:pt x="6215" y="12483"/>
                    <a:pt x="6939" y="10918"/>
                    <a:pt x="7683" y="9509"/>
                  </a:cubicBezTo>
                  <a:cubicBezTo>
                    <a:pt x="8427" y="8100"/>
                    <a:pt x="9191" y="6848"/>
                    <a:pt x="9955" y="5752"/>
                  </a:cubicBezTo>
                  <a:cubicBezTo>
                    <a:pt x="10720" y="4657"/>
                    <a:pt x="11484" y="3718"/>
                    <a:pt x="12228" y="2935"/>
                  </a:cubicBezTo>
                  <a:cubicBezTo>
                    <a:pt x="12972" y="2152"/>
                    <a:pt x="13696" y="1526"/>
                    <a:pt x="14460" y="1057"/>
                  </a:cubicBezTo>
                  <a:cubicBezTo>
                    <a:pt x="15225" y="587"/>
                    <a:pt x="16029" y="274"/>
                    <a:pt x="16813" y="118"/>
                  </a:cubicBezTo>
                  <a:cubicBezTo>
                    <a:pt x="17598" y="-39"/>
                    <a:pt x="18362" y="-39"/>
                    <a:pt x="19156" y="118"/>
                  </a:cubicBezTo>
                  <a:cubicBezTo>
                    <a:pt x="19951" y="274"/>
                    <a:pt x="20775" y="587"/>
                    <a:pt x="21600" y="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3105150" y="813067"/>
              <a:ext cx="3994150" cy="320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0"/>
                  </a:moveTo>
                  <a:cubicBezTo>
                    <a:pt x="23" y="2984"/>
                    <a:pt x="46" y="5968"/>
                    <a:pt x="52" y="8668"/>
                  </a:cubicBezTo>
                  <a:cubicBezTo>
                    <a:pt x="57" y="11368"/>
                    <a:pt x="46" y="13784"/>
                    <a:pt x="74" y="15632"/>
                  </a:cubicBezTo>
                  <a:cubicBezTo>
                    <a:pt x="103" y="17479"/>
                    <a:pt x="172" y="18758"/>
                    <a:pt x="343" y="19682"/>
                  </a:cubicBezTo>
                  <a:cubicBezTo>
                    <a:pt x="515" y="20605"/>
                    <a:pt x="790" y="21174"/>
                    <a:pt x="1133" y="21387"/>
                  </a:cubicBezTo>
                  <a:cubicBezTo>
                    <a:pt x="1477" y="21600"/>
                    <a:pt x="1889" y="21458"/>
                    <a:pt x="2289" y="21245"/>
                  </a:cubicBezTo>
                  <a:cubicBezTo>
                    <a:pt x="2690" y="21032"/>
                    <a:pt x="3079" y="20747"/>
                    <a:pt x="3503" y="20463"/>
                  </a:cubicBezTo>
                  <a:cubicBezTo>
                    <a:pt x="3926" y="20179"/>
                    <a:pt x="4384" y="19895"/>
                    <a:pt x="4848" y="19611"/>
                  </a:cubicBezTo>
                  <a:cubicBezTo>
                    <a:pt x="5311" y="19326"/>
                    <a:pt x="5781" y="19042"/>
                    <a:pt x="6210" y="18829"/>
                  </a:cubicBezTo>
                  <a:cubicBezTo>
                    <a:pt x="6639" y="18616"/>
                    <a:pt x="7028" y="18474"/>
                    <a:pt x="7480" y="18403"/>
                  </a:cubicBezTo>
                  <a:cubicBezTo>
                    <a:pt x="7933" y="18332"/>
                    <a:pt x="8448" y="18332"/>
                    <a:pt x="8946" y="18332"/>
                  </a:cubicBezTo>
                  <a:cubicBezTo>
                    <a:pt x="9444" y="18332"/>
                    <a:pt x="9924" y="18332"/>
                    <a:pt x="10359" y="18261"/>
                  </a:cubicBezTo>
                  <a:cubicBezTo>
                    <a:pt x="10794" y="18189"/>
                    <a:pt x="11183" y="18047"/>
                    <a:pt x="11573" y="17834"/>
                  </a:cubicBezTo>
                  <a:cubicBezTo>
                    <a:pt x="11962" y="17621"/>
                    <a:pt x="12351" y="17337"/>
                    <a:pt x="12792" y="16911"/>
                  </a:cubicBezTo>
                  <a:cubicBezTo>
                    <a:pt x="13232" y="16484"/>
                    <a:pt x="13725" y="15916"/>
                    <a:pt x="14200" y="15489"/>
                  </a:cubicBezTo>
                  <a:cubicBezTo>
                    <a:pt x="14675" y="15063"/>
                    <a:pt x="15133" y="14779"/>
                    <a:pt x="15585" y="14566"/>
                  </a:cubicBezTo>
                  <a:cubicBezTo>
                    <a:pt x="16037" y="14353"/>
                    <a:pt x="16483" y="14211"/>
                    <a:pt x="16907" y="13997"/>
                  </a:cubicBezTo>
                  <a:cubicBezTo>
                    <a:pt x="17330" y="13784"/>
                    <a:pt x="17731" y="13500"/>
                    <a:pt x="18137" y="13358"/>
                  </a:cubicBezTo>
                  <a:cubicBezTo>
                    <a:pt x="18544" y="13216"/>
                    <a:pt x="18956" y="13216"/>
                    <a:pt x="19402" y="13216"/>
                  </a:cubicBezTo>
                  <a:cubicBezTo>
                    <a:pt x="19849" y="13216"/>
                    <a:pt x="20329" y="13216"/>
                    <a:pt x="20701" y="13216"/>
                  </a:cubicBezTo>
                  <a:cubicBezTo>
                    <a:pt x="21073" y="13216"/>
                    <a:pt x="21337" y="13216"/>
                    <a:pt x="21600" y="132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7169150" y="739760"/>
              <a:ext cx="1987550" cy="73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1008"/>
                  </a:moveTo>
                  <a:cubicBezTo>
                    <a:pt x="759" y="391"/>
                    <a:pt x="1518" y="-226"/>
                    <a:pt x="2346" y="83"/>
                  </a:cubicBezTo>
                  <a:cubicBezTo>
                    <a:pt x="3174" y="391"/>
                    <a:pt x="4072" y="1625"/>
                    <a:pt x="4969" y="2551"/>
                  </a:cubicBezTo>
                  <a:cubicBezTo>
                    <a:pt x="5866" y="3477"/>
                    <a:pt x="6763" y="4094"/>
                    <a:pt x="7660" y="4711"/>
                  </a:cubicBezTo>
                  <a:cubicBezTo>
                    <a:pt x="8557" y="5328"/>
                    <a:pt x="9454" y="5945"/>
                    <a:pt x="10397" y="6563"/>
                  </a:cubicBezTo>
                  <a:cubicBezTo>
                    <a:pt x="11341" y="7180"/>
                    <a:pt x="12330" y="7797"/>
                    <a:pt x="13330" y="8105"/>
                  </a:cubicBezTo>
                  <a:cubicBezTo>
                    <a:pt x="14331" y="8414"/>
                    <a:pt x="15343" y="8414"/>
                    <a:pt x="16298" y="9340"/>
                  </a:cubicBezTo>
                  <a:cubicBezTo>
                    <a:pt x="17252" y="10265"/>
                    <a:pt x="18150" y="12117"/>
                    <a:pt x="19024" y="14277"/>
                  </a:cubicBezTo>
                  <a:cubicBezTo>
                    <a:pt x="19898" y="16437"/>
                    <a:pt x="20749" y="18905"/>
                    <a:pt x="21600" y="21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6559550" y="786537"/>
              <a:ext cx="625086" cy="241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65" fill="norm" stroke="1" extrusionOk="0">
                  <a:moveTo>
                    <a:pt x="20359" y="2354"/>
                  </a:moveTo>
                  <a:cubicBezTo>
                    <a:pt x="20359" y="1227"/>
                    <a:pt x="20359" y="100"/>
                    <a:pt x="20469" y="6"/>
                  </a:cubicBezTo>
                  <a:cubicBezTo>
                    <a:pt x="20578" y="-88"/>
                    <a:pt x="20797" y="851"/>
                    <a:pt x="21016" y="3387"/>
                  </a:cubicBezTo>
                  <a:cubicBezTo>
                    <a:pt x="21235" y="5922"/>
                    <a:pt x="21454" y="10055"/>
                    <a:pt x="21527" y="12778"/>
                  </a:cubicBezTo>
                  <a:cubicBezTo>
                    <a:pt x="21600" y="15502"/>
                    <a:pt x="21527" y="16816"/>
                    <a:pt x="20907" y="18037"/>
                  </a:cubicBezTo>
                  <a:cubicBezTo>
                    <a:pt x="20286" y="19258"/>
                    <a:pt x="19119" y="20385"/>
                    <a:pt x="17112" y="20949"/>
                  </a:cubicBezTo>
                  <a:cubicBezTo>
                    <a:pt x="15105" y="21512"/>
                    <a:pt x="12259" y="21512"/>
                    <a:pt x="9705" y="21418"/>
                  </a:cubicBezTo>
                  <a:cubicBezTo>
                    <a:pt x="7151" y="21324"/>
                    <a:pt x="4889" y="21136"/>
                    <a:pt x="3320" y="20949"/>
                  </a:cubicBezTo>
                  <a:cubicBezTo>
                    <a:pt x="1751" y="20761"/>
                    <a:pt x="876" y="20573"/>
                    <a:pt x="0" y="20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6426200" y="990867"/>
              <a:ext cx="34132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8" h="21600" fill="norm" stroke="1" extrusionOk="0">
                  <a:moveTo>
                    <a:pt x="0" y="0"/>
                  </a:moveTo>
                  <a:cubicBezTo>
                    <a:pt x="7624" y="3979"/>
                    <a:pt x="15247" y="7958"/>
                    <a:pt x="18424" y="10989"/>
                  </a:cubicBezTo>
                  <a:cubicBezTo>
                    <a:pt x="21600" y="14021"/>
                    <a:pt x="20329" y="16105"/>
                    <a:pt x="19694" y="17621"/>
                  </a:cubicBezTo>
                  <a:cubicBezTo>
                    <a:pt x="19059" y="19137"/>
                    <a:pt x="19059" y="20084"/>
                    <a:pt x="18424" y="20653"/>
                  </a:cubicBezTo>
                  <a:cubicBezTo>
                    <a:pt x="17788" y="21221"/>
                    <a:pt x="16518" y="21411"/>
                    <a:pt x="1524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6324599" y="1181367"/>
              <a:ext cx="171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6443170" y="1200417"/>
              <a:ext cx="15448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21303" y="0"/>
                  </a:moveTo>
                  <a:cubicBezTo>
                    <a:pt x="16633" y="1440"/>
                    <a:pt x="11962" y="2880"/>
                    <a:pt x="8460" y="5040"/>
                  </a:cubicBezTo>
                  <a:cubicBezTo>
                    <a:pt x="4957" y="7200"/>
                    <a:pt x="2622" y="10080"/>
                    <a:pt x="1308" y="12720"/>
                  </a:cubicBezTo>
                  <a:cubicBezTo>
                    <a:pt x="-5" y="15360"/>
                    <a:pt x="-297" y="17760"/>
                    <a:pt x="287" y="19200"/>
                  </a:cubicBezTo>
                  <a:cubicBezTo>
                    <a:pt x="871" y="20640"/>
                    <a:pt x="2330" y="21120"/>
                    <a:pt x="37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6858000" y="1158829"/>
              <a:ext cx="82550" cy="251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21600" y="837"/>
                  </a:moveTo>
                  <a:cubicBezTo>
                    <a:pt x="19385" y="297"/>
                    <a:pt x="17169" y="-243"/>
                    <a:pt x="14954" y="117"/>
                  </a:cubicBezTo>
                  <a:cubicBezTo>
                    <a:pt x="12738" y="477"/>
                    <a:pt x="10523" y="1737"/>
                    <a:pt x="8585" y="4617"/>
                  </a:cubicBezTo>
                  <a:cubicBezTo>
                    <a:pt x="6646" y="7497"/>
                    <a:pt x="4985" y="11997"/>
                    <a:pt x="3600" y="15057"/>
                  </a:cubicBezTo>
                  <a:cubicBezTo>
                    <a:pt x="2215" y="18117"/>
                    <a:pt x="1108" y="19737"/>
                    <a:pt x="0" y="21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6673850" y="1473467"/>
              <a:ext cx="311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90" y="3600"/>
                    <a:pt x="10580" y="7200"/>
                    <a:pt x="14180" y="10800"/>
                  </a:cubicBezTo>
                  <a:cubicBezTo>
                    <a:pt x="17780" y="14400"/>
                    <a:pt x="1969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6794500" y="1213117"/>
              <a:ext cx="1016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50" y="2824"/>
                    <a:pt x="13500" y="5647"/>
                    <a:pt x="10800" y="8188"/>
                  </a:cubicBezTo>
                  <a:cubicBezTo>
                    <a:pt x="8100" y="10729"/>
                    <a:pt x="6750" y="12988"/>
                    <a:pt x="5175" y="15176"/>
                  </a:cubicBezTo>
                  <a:cubicBezTo>
                    <a:pt x="3600" y="17365"/>
                    <a:pt x="1800" y="194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2082260" y="1511230"/>
              <a:ext cx="137245" cy="484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384" fill="norm" stroke="1" extrusionOk="0">
                  <a:moveTo>
                    <a:pt x="2017" y="7589"/>
                  </a:moveTo>
                  <a:cubicBezTo>
                    <a:pt x="2984" y="10675"/>
                    <a:pt x="3951" y="13760"/>
                    <a:pt x="4435" y="15864"/>
                  </a:cubicBezTo>
                  <a:cubicBezTo>
                    <a:pt x="4918" y="17968"/>
                    <a:pt x="4918" y="19090"/>
                    <a:pt x="4918" y="19932"/>
                  </a:cubicBezTo>
                  <a:cubicBezTo>
                    <a:pt x="4918" y="20773"/>
                    <a:pt x="4918" y="21334"/>
                    <a:pt x="4596" y="21381"/>
                  </a:cubicBezTo>
                  <a:cubicBezTo>
                    <a:pt x="4273" y="21428"/>
                    <a:pt x="3629" y="20960"/>
                    <a:pt x="2661" y="19137"/>
                  </a:cubicBezTo>
                  <a:cubicBezTo>
                    <a:pt x="1694" y="17314"/>
                    <a:pt x="405" y="14134"/>
                    <a:pt x="82" y="11189"/>
                  </a:cubicBezTo>
                  <a:cubicBezTo>
                    <a:pt x="-240" y="8244"/>
                    <a:pt x="405" y="5532"/>
                    <a:pt x="1694" y="3709"/>
                  </a:cubicBezTo>
                  <a:cubicBezTo>
                    <a:pt x="2984" y="1885"/>
                    <a:pt x="4918" y="950"/>
                    <a:pt x="7336" y="436"/>
                  </a:cubicBezTo>
                  <a:cubicBezTo>
                    <a:pt x="9754" y="-78"/>
                    <a:pt x="12656" y="-172"/>
                    <a:pt x="15235" y="342"/>
                  </a:cubicBezTo>
                  <a:cubicBezTo>
                    <a:pt x="17814" y="857"/>
                    <a:pt x="20070" y="1979"/>
                    <a:pt x="20715" y="3054"/>
                  </a:cubicBezTo>
                  <a:cubicBezTo>
                    <a:pt x="21360" y="4129"/>
                    <a:pt x="20393" y="5158"/>
                    <a:pt x="17169" y="6233"/>
                  </a:cubicBezTo>
                  <a:cubicBezTo>
                    <a:pt x="13945" y="7309"/>
                    <a:pt x="8464" y="8431"/>
                    <a:pt x="2984" y="9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2273300" y="1663967"/>
              <a:ext cx="190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927"/>
                    <a:pt x="7200" y="7855"/>
                    <a:pt x="3600" y="11455"/>
                  </a:cubicBezTo>
                  <a:cubicBezTo>
                    <a:pt x="0" y="15055"/>
                    <a:pt x="0" y="183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2400300" y="1600467"/>
              <a:ext cx="127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2463800" y="1670317"/>
              <a:ext cx="1587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2432050" y="1221117"/>
              <a:ext cx="91861" cy="188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1413" fill="norm" stroke="1" extrusionOk="0">
                  <a:moveTo>
                    <a:pt x="0" y="3413"/>
                  </a:moveTo>
                  <a:cubicBezTo>
                    <a:pt x="1440" y="2213"/>
                    <a:pt x="2880" y="1013"/>
                    <a:pt x="4800" y="413"/>
                  </a:cubicBezTo>
                  <a:cubicBezTo>
                    <a:pt x="6720" y="-187"/>
                    <a:pt x="9120" y="-187"/>
                    <a:pt x="12240" y="773"/>
                  </a:cubicBezTo>
                  <a:cubicBezTo>
                    <a:pt x="15360" y="1733"/>
                    <a:pt x="19200" y="3653"/>
                    <a:pt x="20400" y="5693"/>
                  </a:cubicBezTo>
                  <a:cubicBezTo>
                    <a:pt x="21600" y="7733"/>
                    <a:pt x="20160" y="9893"/>
                    <a:pt x="17760" y="11933"/>
                  </a:cubicBezTo>
                  <a:cubicBezTo>
                    <a:pt x="15360" y="13973"/>
                    <a:pt x="12000" y="15893"/>
                    <a:pt x="10080" y="17453"/>
                  </a:cubicBezTo>
                  <a:cubicBezTo>
                    <a:pt x="8160" y="19013"/>
                    <a:pt x="7680" y="20213"/>
                    <a:pt x="7200" y="21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2495550" y="1492517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2749550" y="1506542"/>
              <a:ext cx="110349" cy="451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537" fill="norm" stroke="1" extrusionOk="0">
                  <a:moveTo>
                    <a:pt x="0" y="8113"/>
                  </a:moveTo>
                  <a:cubicBezTo>
                    <a:pt x="0" y="11040"/>
                    <a:pt x="0" y="13967"/>
                    <a:pt x="200" y="15935"/>
                  </a:cubicBezTo>
                  <a:cubicBezTo>
                    <a:pt x="400" y="17903"/>
                    <a:pt x="800" y="18913"/>
                    <a:pt x="1000" y="19821"/>
                  </a:cubicBezTo>
                  <a:cubicBezTo>
                    <a:pt x="1200" y="20730"/>
                    <a:pt x="1200" y="21537"/>
                    <a:pt x="1200" y="21537"/>
                  </a:cubicBezTo>
                  <a:cubicBezTo>
                    <a:pt x="1200" y="21537"/>
                    <a:pt x="1200" y="20730"/>
                    <a:pt x="1200" y="18055"/>
                  </a:cubicBezTo>
                  <a:cubicBezTo>
                    <a:pt x="1200" y="15380"/>
                    <a:pt x="1200" y="10838"/>
                    <a:pt x="1200" y="7658"/>
                  </a:cubicBezTo>
                  <a:cubicBezTo>
                    <a:pt x="1200" y="4479"/>
                    <a:pt x="1200" y="2662"/>
                    <a:pt x="2000" y="1602"/>
                  </a:cubicBezTo>
                  <a:cubicBezTo>
                    <a:pt x="2800" y="543"/>
                    <a:pt x="4400" y="240"/>
                    <a:pt x="6200" y="88"/>
                  </a:cubicBezTo>
                  <a:cubicBezTo>
                    <a:pt x="8000" y="-63"/>
                    <a:pt x="10000" y="-63"/>
                    <a:pt x="12800" y="442"/>
                  </a:cubicBezTo>
                  <a:cubicBezTo>
                    <a:pt x="15600" y="946"/>
                    <a:pt x="19200" y="1956"/>
                    <a:pt x="20400" y="3016"/>
                  </a:cubicBezTo>
                  <a:cubicBezTo>
                    <a:pt x="21600" y="4075"/>
                    <a:pt x="20400" y="5186"/>
                    <a:pt x="17000" y="6195"/>
                  </a:cubicBezTo>
                  <a:cubicBezTo>
                    <a:pt x="13600" y="7204"/>
                    <a:pt x="8000" y="8113"/>
                    <a:pt x="2400" y="9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2876550" y="1681554"/>
              <a:ext cx="196850" cy="118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1" fill="norm" stroke="1" extrusionOk="0">
                  <a:moveTo>
                    <a:pt x="0" y="4727"/>
                  </a:moveTo>
                  <a:cubicBezTo>
                    <a:pt x="697" y="3237"/>
                    <a:pt x="1394" y="1747"/>
                    <a:pt x="2439" y="816"/>
                  </a:cubicBezTo>
                  <a:cubicBezTo>
                    <a:pt x="3484" y="-115"/>
                    <a:pt x="4877" y="-487"/>
                    <a:pt x="6039" y="1003"/>
                  </a:cubicBezTo>
                  <a:cubicBezTo>
                    <a:pt x="7200" y="2492"/>
                    <a:pt x="8129" y="5844"/>
                    <a:pt x="8361" y="8451"/>
                  </a:cubicBezTo>
                  <a:cubicBezTo>
                    <a:pt x="8594" y="11058"/>
                    <a:pt x="8129" y="12920"/>
                    <a:pt x="7432" y="14782"/>
                  </a:cubicBezTo>
                  <a:cubicBezTo>
                    <a:pt x="6735" y="16644"/>
                    <a:pt x="5806" y="18506"/>
                    <a:pt x="5923" y="19623"/>
                  </a:cubicBezTo>
                  <a:cubicBezTo>
                    <a:pt x="6039" y="20741"/>
                    <a:pt x="7200" y="21113"/>
                    <a:pt x="9987" y="20554"/>
                  </a:cubicBezTo>
                  <a:cubicBezTo>
                    <a:pt x="12774" y="19996"/>
                    <a:pt x="17187" y="18506"/>
                    <a:pt x="21600" y="17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3422649" y="1803667"/>
              <a:ext cx="381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3771360" y="1536967"/>
              <a:ext cx="15929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18830" y="0"/>
                  </a:moveTo>
                  <a:cubicBezTo>
                    <a:pt x="16841" y="4717"/>
                    <a:pt x="14851" y="9434"/>
                    <a:pt x="12720" y="12662"/>
                  </a:cubicBezTo>
                  <a:cubicBezTo>
                    <a:pt x="10588" y="15890"/>
                    <a:pt x="8314" y="17628"/>
                    <a:pt x="6325" y="18621"/>
                  </a:cubicBezTo>
                  <a:cubicBezTo>
                    <a:pt x="4335" y="19614"/>
                    <a:pt x="2630" y="19862"/>
                    <a:pt x="1493" y="19366"/>
                  </a:cubicBezTo>
                  <a:cubicBezTo>
                    <a:pt x="356" y="18869"/>
                    <a:pt x="-212" y="17628"/>
                    <a:pt x="72" y="16386"/>
                  </a:cubicBezTo>
                  <a:cubicBezTo>
                    <a:pt x="356" y="15145"/>
                    <a:pt x="1493" y="13903"/>
                    <a:pt x="4620" y="14400"/>
                  </a:cubicBezTo>
                  <a:cubicBezTo>
                    <a:pt x="7746" y="14897"/>
                    <a:pt x="12862" y="17131"/>
                    <a:pt x="15988" y="18621"/>
                  </a:cubicBezTo>
                  <a:cubicBezTo>
                    <a:pt x="19114" y="20110"/>
                    <a:pt x="20251" y="20855"/>
                    <a:pt x="2138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4013199" y="1632217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4051300" y="1727467"/>
              <a:ext cx="107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21600"/>
                    <a:pt x="10165" y="21600"/>
                    <a:pt x="13765" y="18000"/>
                  </a:cubicBezTo>
                  <a:cubicBezTo>
                    <a:pt x="17365" y="14400"/>
                    <a:pt x="19482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4265985" y="1591672"/>
              <a:ext cx="108155" cy="163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119" fill="norm" stroke="1" extrusionOk="0">
                  <a:moveTo>
                    <a:pt x="13946" y="1136"/>
                  </a:moveTo>
                  <a:cubicBezTo>
                    <a:pt x="9792" y="2777"/>
                    <a:pt x="5638" y="4417"/>
                    <a:pt x="3146" y="7288"/>
                  </a:cubicBezTo>
                  <a:cubicBezTo>
                    <a:pt x="654" y="10159"/>
                    <a:pt x="-177" y="14260"/>
                    <a:pt x="31" y="16858"/>
                  </a:cubicBezTo>
                  <a:cubicBezTo>
                    <a:pt x="238" y="19455"/>
                    <a:pt x="1485" y="20549"/>
                    <a:pt x="3146" y="20959"/>
                  </a:cubicBezTo>
                  <a:cubicBezTo>
                    <a:pt x="4808" y="21369"/>
                    <a:pt x="6885" y="21096"/>
                    <a:pt x="10000" y="18908"/>
                  </a:cubicBezTo>
                  <a:cubicBezTo>
                    <a:pt x="13115" y="16721"/>
                    <a:pt x="17269" y="12620"/>
                    <a:pt x="19346" y="9749"/>
                  </a:cubicBezTo>
                  <a:cubicBezTo>
                    <a:pt x="21423" y="6878"/>
                    <a:pt x="21423" y="5237"/>
                    <a:pt x="21008" y="3734"/>
                  </a:cubicBezTo>
                  <a:cubicBezTo>
                    <a:pt x="20592" y="2230"/>
                    <a:pt x="19761" y="863"/>
                    <a:pt x="18308" y="316"/>
                  </a:cubicBezTo>
                  <a:cubicBezTo>
                    <a:pt x="16854" y="-231"/>
                    <a:pt x="14777" y="42"/>
                    <a:pt x="12700" y="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4387850" y="1676667"/>
              <a:ext cx="50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4543180" y="1606817"/>
              <a:ext cx="87692" cy="135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238" fill="norm" stroke="1" extrusionOk="0">
                  <a:moveTo>
                    <a:pt x="14374" y="0"/>
                  </a:moveTo>
                  <a:cubicBezTo>
                    <a:pt x="9854" y="1994"/>
                    <a:pt x="5333" y="3988"/>
                    <a:pt x="2821" y="6812"/>
                  </a:cubicBezTo>
                  <a:cubicBezTo>
                    <a:pt x="309" y="9637"/>
                    <a:pt x="-193" y="13292"/>
                    <a:pt x="58" y="15951"/>
                  </a:cubicBezTo>
                  <a:cubicBezTo>
                    <a:pt x="309" y="18609"/>
                    <a:pt x="1314" y="20271"/>
                    <a:pt x="4328" y="20935"/>
                  </a:cubicBezTo>
                  <a:cubicBezTo>
                    <a:pt x="7342" y="21600"/>
                    <a:pt x="12365" y="21268"/>
                    <a:pt x="15881" y="18942"/>
                  </a:cubicBezTo>
                  <a:cubicBezTo>
                    <a:pt x="19398" y="16615"/>
                    <a:pt x="21407" y="12295"/>
                    <a:pt x="20654" y="9138"/>
                  </a:cubicBezTo>
                  <a:cubicBezTo>
                    <a:pt x="19900" y="5982"/>
                    <a:pt x="16384" y="3988"/>
                    <a:pt x="12867" y="19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4688027" y="1580194"/>
              <a:ext cx="106342" cy="210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5" h="21509" fill="norm" stroke="1" extrusionOk="0">
                  <a:moveTo>
                    <a:pt x="20452" y="773"/>
                  </a:moveTo>
                  <a:cubicBezTo>
                    <a:pt x="15154" y="341"/>
                    <a:pt x="9856" y="-91"/>
                    <a:pt x="6188" y="17"/>
                  </a:cubicBezTo>
                  <a:cubicBezTo>
                    <a:pt x="2520" y="125"/>
                    <a:pt x="482" y="773"/>
                    <a:pt x="75" y="1637"/>
                  </a:cubicBezTo>
                  <a:cubicBezTo>
                    <a:pt x="-333" y="2501"/>
                    <a:pt x="890" y="3581"/>
                    <a:pt x="4558" y="5849"/>
                  </a:cubicBezTo>
                  <a:cubicBezTo>
                    <a:pt x="8225" y="8117"/>
                    <a:pt x="14339" y="11573"/>
                    <a:pt x="17599" y="14057"/>
                  </a:cubicBezTo>
                  <a:cubicBezTo>
                    <a:pt x="20859" y="16541"/>
                    <a:pt x="21267" y="18053"/>
                    <a:pt x="19229" y="19133"/>
                  </a:cubicBezTo>
                  <a:cubicBezTo>
                    <a:pt x="17192" y="20213"/>
                    <a:pt x="12709" y="20861"/>
                    <a:pt x="8225" y="21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4686299" y="1556017"/>
              <a:ext cx="266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5508"/>
                    <a:pt x="8229" y="9415"/>
                    <a:pt x="11829" y="5815"/>
                  </a:cubicBezTo>
                  <a:cubicBezTo>
                    <a:pt x="15429" y="2215"/>
                    <a:pt x="18514" y="110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25400" y="2152917"/>
              <a:ext cx="10153650" cy="375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0" y="21479"/>
                  </a:moveTo>
                  <a:cubicBezTo>
                    <a:pt x="104" y="21357"/>
                    <a:pt x="207" y="21236"/>
                    <a:pt x="344" y="21297"/>
                  </a:cubicBezTo>
                  <a:cubicBezTo>
                    <a:pt x="482" y="21357"/>
                    <a:pt x="653" y="21600"/>
                    <a:pt x="822" y="21539"/>
                  </a:cubicBezTo>
                  <a:cubicBezTo>
                    <a:pt x="991" y="21479"/>
                    <a:pt x="1157" y="21115"/>
                    <a:pt x="1328" y="20569"/>
                  </a:cubicBezTo>
                  <a:cubicBezTo>
                    <a:pt x="1499" y="20022"/>
                    <a:pt x="1675" y="19294"/>
                    <a:pt x="1837" y="18748"/>
                  </a:cubicBezTo>
                  <a:cubicBezTo>
                    <a:pt x="1999" y="18202"/>
                    <a:pt x="2148" y="17838"/>
                    <a:pt x="2308" y="17413"/>
                  </a:cubicBezTo>
                  <a:cubicBezTo>
                    <a:pt x="2468" y="16989"/>
                    <a:pt x="2639" y="16503"/>
                    <a:pt x="2819" y="16079"/>
                  </a:cubicBezTo>
                  <a:cubicBezTo>
                    <a:pt x="2999" y="15654"/>
                    <a:pt x="3188" y="15290"/>
                    <a:pt x="3348" y="14987"/>
                  </a:cubicBezTo>
                  <a:cubicBezTo>
                    <a:pt x="3508" y="14683"/>
                    <a:pt x="3638" y="14440"/>
                    <a:pt x="3780" y="14198"/>
                  </a:cubicBezTo>
                  <a:cubicBezTo>
                    <a:pt x="3922" y="13955"/>
                    <a:pt x="4075" y="13712"/>
                    <a:pt x="4221" y="13530"/>
                  </a:cubicBezTo>
                  <a:cubicBezTo>
                    <a:pt x="4368" y="13348"/>
                    <a:pt x="4507" y="13227"/>
                    <a:pt x="4665" y="13045"/>
                  </a:cubicBezTo>
                  <a:cubicBezTo>
                    <a:pt x="4823" y="12863"/>
                    <a:pt x="4998" y="12620"/>
                    <a:pt x="5174" y="12317"/>
                  </a:cubicBezTo>
                  <a:cubicBezTo>
                    <a:pt x="5349" y="12013"/>
                    <a:pt x="5525" y="11649"/>
                    <a:pt x="5707" y="11346"/>
                  </a:cubicBezTo>
                  <a:cubicBezTo>
                    <a:pt x="5890" y="11043"/>
                    <a:pt x="6079" y="10800"/>
                    <a:pt x="6272" y="10497"/>
                  </a:cubicBezTo>
                  <a:cubicBezTo>
                    <a:pt x="6466" y="10193"/>
                    <a:pt x="6664" y="9829"/>
                    <a:pt x="6815" y="9526"/>
                  </a:cubicBezTo>
                  <a:cubicBezTo>
                    <a:pt x="6966" y="9222"/>
                    <a:pt x="7069" y="8980"/>
                    <a:pt x="7175" y="8798"/>
                  </a:cubicBezTo>
                  <a:cubicBezTo>
                    <a:pt x="7281" y="8616"/>
                    <a:pt x="7389" y="8494"/>
                    <a:pt x="7495" y="8312"/>
                  </a:cubicBezTo>
                  <a:cubicBezTo>
                    <a:pt x="7601" y="8130"/>
                    <a:pt x="7704" y="7888"/>
                    <a:pt x="7815" y="7645"/>
                  </a:cubicBezTo>
                  <a:cubicBezTo>
                    <a:pt x="7925" y="7402"/>
                    <a:pt x="8042" y="7160"/>
                    <a:pt x="8157" y="6917"/>
                  </a:cubicBezTo>
                  <a:cubicBezTo>
                    <a:pt x="8272" y="6674"/>
                    <a:pt x="8384" y="6431"/>
                    <a:pt x="8506" y="6189"/>
                  </a:cubicBezTo>
                  <a:cubicBezTo>
                    <a:pt x="8627" y="5946"/>
                    <a:pt x="8758" y="5703"/>
                    <a:pt x="8871" y="5521"/>
                  </a:cubicBezTo>
                  <a:cubicBezTo>
                    <a:pt x="8983" y="5339"/>
                    <a:pt x="9078" y="5218"/>
                    <a:pt x="9195" y="5036"/>
                  </a:cubicBezTo>
                  <a:cubicBezTo>
                    <a:pt x="9312" y="4854"/>
                    <a:pt x="9451" y="4611"/>
                    <a:pt x="9580" y="4369"/>
                  </a:cubicBezTo>
                  <a:cubicBezTo>
                    <a:pt x="9708" y="4126"/>
                    <a:pt x="9825" y="3883"/>
                    <a:pt x="9940" y="3701"/>
                  </a:cubicBezTo>
                  <a:cubicBezTo>
                    <a:pt x="10055" y="3519"/>
                    <a:pt x="10167" y="3398"/>
                    <a:pt x="10280" y="3276"/>
                  </a:cubicBezTo>
                  <a:cubicBezTo>
                    <a:pt x="10392" y="3155"/>
                    <a:pt x="10505" y="3034"/>
                    <a:pt x="10633" y="2852"/>
                  </a:cubicBezTo>
                  <a:cubicBezTo>
                    <a:pt x="10762" y="2670"/>
                    <a:pt x="10906" y="2427"/>
                    <a:pt x="11106" y="2184"/>
                  </a:cubicBezTo>
                  <a:cubicBezTo>
                    <a:pt x="11307" y="1942"/>
                    <a:pt x="11563" y="1699"/>
                    <a:pt x="11752" y="1578"/>
                  </a:cubicBezTo>
                  <a:cubicBezTo>
                    <a:pt x="11941" y="1456"/>
                    <a:pt x="12063" y="1456"/>
                    <a:pt x="12194" y="1396"/>
                  </a:cubicBezTo>
                  <a:cubicBezTo>
                    <a:pt x="12324" y="1335"/>
                    <a:pt x="12464" y="1213"/>
                    <a:pt x="12599" y="1092"/>
                  </a:cubicBezTo>
                  <a:cubicBezTo>
                    <a:pt x="12734" y="971"/>
                    <a:pt x="12865" y="849"/>
                    <a:pt x="12997" y="789"/>
                  </a:cubicBezTo>
                  <a:cubicBezTo>
                    <a:pt x="13130" y="728"/>
                    <a:pt x="13265" y="728"/>
                    <a:pt x="13470" y="667"/>
                  </a:cubicBezTo>
                  <a:cubicBezTo>
                    <a:pt x="13675" y="607"/>
                    <a:pt x="13950" y="485"/>
                    <a:pt x="14157" y="364"/>
                  </a:cubicBezTo>
                  <a:cubicBezTo>
                    <a:pt x="14364" y="243"/>
                    <a:pt x="14504" y="121"/>
                    <a:pt x="14645" y="61"/>
                  </a:cubicBezTo>
                  <a:cubicBezTo>
                    <a:pt x="14787" y="0"/>
                    <a:pt x="14931" y="0"/>
                    <a:pt x="15069" y="0"/>
                  </a:cubicBezTo>
                  <a:cubicBezTo>
                    <a:pt x="15206" y="0"/>
                    <a:pt x="15337" y="0"/>
                    <a:pt x="15478" y="0"/>
                  </a:cubicBezTo>
                  <a:cubicBezTo>
                    <a:pt x="15620" y="0"/>
                    <a:pt x="15773" y="0"/>
                    <a:pt x="15920" y="0"/>
                  </a:cubicBezTo>
                  <a:cubicBezTo>
                    <a:pt x="16066" y="0"/>
                    <a:pt x="16206" y="0"/>
                    <a:pt x="16350" y="0"/>
                  </a:cubicBezTo>
                  <a:cubicBezTo>
                    <a:pt x="16494" y="0"/>
                    <a:pt x="16642" y="0"/>
                    <a:pt x="16782" y="0"/>
                  </a:cubicBezTo>
                  <a:cubicBezTo>
                    <a:pt x="16922" y="0"/>
                    <a:pt x="17052" y="0"/>
                    <a:pt x="17194" y="0"/>
                  </a:cubicBezTo>
                  <a:cubicBezTo>
                    <a:pt x="17336" y="0"/>
                    <a:pt x="17489" y="0"/>
                    <a:pt x="17635" y="61"/>
                  </a:cubicBezTo>
                  <a:cubicBezTo>
                    <a:pt x="17782" y="121"/>
                    <a:pt x="17921" y="243"/>
                    <a:pt x="18128" y="364"/>
                  </a:cubicBezTo>
                  <a:cubicBezTo>
                    <a:pt x="18335" y="485"/>
                    <a:pt x="18610" y="607"/>
                    <a:pt x="18820" y="728"/>
                  </a:cubicBezTo>
                  <a:cubicBezTo>
                    <a:pt x="19029" y="849"/>
                    <a:pt x="19173" y="971"/>
                    <a:pt x="19373" y="1153"/>
                  </a:cubicBezTo>
                  <a:cubicBezTo>
                    <a:pt x="19574" y="1335"/>
                    <a:pt x="19830" y="1578"/>
                    <a:pt x="20089" y="1760"/>
                  </a:cubicBezTo>
                  <a:cubicBezTo>
                    <a:pt x="20348" y="1942"/>
                    <a:pt x="20609" y="2063"/>
                    <a:pt x="20862" y="2306"/>
                  </a:cubicBezTo>
                  <a:cubicBezTo>
                    <a:pt x="21114" y="2548"/>
                    <a:pt x="21357" y="2912"/>
                    <a:pt x="21600" y="32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914400" y="2785800"/>
              <a:ext cx="180681" cy="545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1" fill="norm" stroke="1" extrusionOk="0">
                  <a:moveTo>
                    <a:pt x="0" y="10052"/>
                  </a:moveTo>
                  <a:cubicBezTo>
                    <a:pt x="251" y="12960"/>
                    <a:pt x="502" y="15868"/>
                    <a:pt x="879" y="17903"/>
                  </a:cubicBezTo>
                  <a:cubicBezTo>
                    <a:pt x="1256" y="19938"/>
                    <a:pt x="1758" y="21102"/>
                    <a:pt x="2009" y="21351"/>
                  </a:cubicBezTo>
                  <a:cubicBezTo>
                    <a:pt x="2260" y="21600"/>
                    <a:pt x="2260" y="20935"/>
                    <a:pt x="2009" y="19149"/>
                  </a:cubicBezTo>
                  <a:cubicBezTo>
                    <a:pt x="1758" y="17363"/>
                    <a:pt x="1256" y="14455"/>
                    <a:pt x="879" y="11880"/>
                  </a:cubicBezTo>
                  <a:cubicBezTo>
                    <a:pt x="502" y="9305"/>
                    <a:pt x="251" y="7062"/>
                    <a:pt x="1507" y="5192"/>
                  </a:cubicBezTo>
                  <a:cubicBezTo>
                    <a:pt x="2763" y="3323"/>
                    <a:pt x="5526" y="1828"/>
                    <a:pt x="7535" y="997"/>
                  </a:cubicBezTo>
                  <a:cubicBezTo>
                    <a:pt x="9544" y="166"/>
                    <a:pt x="10800" y="0"/>
                    <a:pt x="12056" y="0"/>
                  </a:cubicBezTo>
                  <a:cubicBezTo>
                    <a:pt x="13312" y="0"/>
                    <a:pt x="14567" y="166"/>
                    <a:pt x="16074" y="706"/>
                  </a:cubicBezTo>
                  <a:cubicBezTo>
                    <a:pt x="17581" y="1246"/>
                    <a:pt x="19340" y="2160"/>
                    <a:pt x="20344" y="3074"/>
                  </a:cubicBezTo>
                  <a:cubicBezTo>
                    <a:pt x="21349" y="3988"/>
                    <a:pt x="21600" y="4902"/>
                    <a:pt x="21349" y="5525"/>
                  </a:cubicBezTo>
                  <a:cubicBezTo>
                    <a:pt x="21098" y="6148"/>
                    <a:pt x="20344" y="6480"/>
                    <a:pt x="18586" y="6812"/>
                  </a:cubicBezTo>
                  <a:cubicBezTo>
                    <a:pt x="16828" y="7145"/>
                    <a:pt x="14065" y="7477"/>
                    <a:pt x="11805" y="7643"/>
                  </a:cubicBezTo>
                  <a:cubicBezTo>
                    <a:pt x="9544" y="7809"/>
                    <a:pt x="7786" y="7809"/>
                    <a:pt x="7535" y="7892"/>
                  </a:cubicBezTo>
                  <a:cubicBezTo>
                    <a:pt x="7284" y="7975"/>
                    <a:pt x="8540" y="8142"/>
                    <a:pt x="9795" y="83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1111250" y="3003817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1006199" y="2585907"/>
              <a:ext cx="117751" cy="113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0986" fill="norm" stroke="1" extrusionOk="0">
                  <a:moveTo>
                    <a:pt x="1786" y="15095"/>
                  </a:moveTo>
                  <a:cubicBezTo>
                    <a:pt x="1014" y="17059"/>
                    <a:pt x="243" y="19022"/>
                    <a:pt x="50" y="18826"/>
                  </a:cubicBezTo>
                  <a:cubicBezTo>
                    <a:pt x="-143" y="18630"/>
                    <a:pt x="243" y="16273"/>
                    <a:pt x="821" y="14113"/>
                  </a:cubicBezTo>
                  <a:cubicBezTo>
                    <a:pt x="1400" y="11953"/>
                    <a:pt x="2171" y="9990"/>
                    <a:pt x="3328" y="7241"/>
                  </a:cubicBezTo>
                  <a:cubicBezTo>
                    <a:pt x="4486" y="4491"/>
                    <a:pt x="6028" y="957"/>
                    <a:pt x="7186" y="171"/>
                  </a:cubicBezTo>
                  <a:cubicBezTo>
                    <a:pt x="8343" y="-614"/>
                    <a:pt x="9114" y="1350"/>
                    <a:pt x="10464" y="4884"/>
                  </a:cubicBezTo>
                  <a:cubicBezTo>
                    <a:pt x="11814" y="8419"/>
                    <a:pt x="13743" y="13524"/>
                    <a:pt x="15671" y="16470"/>
                  </a:cubicBezTo>
                  <a:cubicBezTo>
                    <a:pt x="17600" y="19415"/>
                    <a:pt x="19528" y="20201"/>
                    <a:pt x="21457" y="209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1416050" y="2914917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1441450" y="2972067"/>
              <a:ext cx="152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1206500" y="3211250"/>
              <a:ext cx="114300" cy="7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071"/>
                  </a:moveTo>
                  <a:cubicBezTo>
                    <a:pt x="800" y="10165"/>
                    <a:pt x="1600" y="8259"/>
                    <a:pt x="2200" y="5718"/>
                  </a:cubicBezTo>
                  <a:cubicBezTo>
                    <a:pt x="2800" y="3176"/>
                    <a:pt x="3200" y="0"/>
                    <a:pt x="3600" y="0"/>
                  </a:cubicBezTo>
                  <a:cubicBezTo>
                    <a:pt x="4000" y="0"/>
                    <a:pt x="4400" y="3176"/>
                    <a:pt x="6800" y="4447"/>
                  </a:cubicBezTo>
                  <a:cubicBezTo>
                    <a:pt x="9200" y="5718"/>
                    <a:pt x="13600" y="5082"/>
                    <a:pt x="15800" y="6353"/>
                  </a:cubicBezTo>
                  <a:cubicBezTo>
                    <a:pt x="18000" y="7624"/>
                    <a:pt x="18000" y="10800"/>
                    <a:pt x="18600" y="13659"/>
                  </a:cubicBezTo>
                  <a:cubicBezTo>
                    <a:pt x="19200" y="16518"/>
                    <a:pt x="20400" y="1905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1352550" y="3181617"/>
              <a:ext cx="82550" cy="119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0"/>
                  </a:moveTo>
                  <a:cubicBezTo>
                    <a:pt x="554" y="3789"/>
                    <a:pt x="1108" y="7579"/>
                    <a:pt x="1385" y="11179"/>
                  </a:cubicBezTo>
                  <a:cubicBezTo>
                    <a:pt x="1662" y="14779"/>
                    <a:pt x="1662" y="18189"/>
                    <a:pt x="3046" y="19895"/>
                  </a:cubicBezTo>
                  <a:cubicBezTo>
                    <a:pt x="4431" y="21600"/>
                    <a:pt x="7200" y="21600"/>
                    <a:pt x="10523" y="20842"/>
                  </a:cubicBezTo>
                  <a:cubicBezTo>
                    <a:pt x="13846" y="20084"/>
                    <a:pt x="17723" y="18568"/>
                    <a:pt x="21600" y="170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1465044" y="3160673"/>
              <a:ext cx="116106" cy="125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0662" fill="norm" stroke="1" extrusionOk="0">
                  <a:moveTo>
                    <a:pt x="15372" y="312"/>
                  </a:moveTo>
                  <a:cubicBezTo>
                    <a:pt x="13444" y="-37"/>
                    <a:pt x="11515" y="-385"/>
                    <a:pt x="9201" y="1009"/>
                  </a:cubicBezTo>
                  <a:cubicBezTo>
                    <a:pt x="6887" y="2402"/>
                    <a:pt x="4187" y="5538"/>
                    <a:pt x="2644" y="7976"/>
                  </a:cubicBezTo>
                  <a:cubicBezTo>
                    <a:pt x="1101" y="10415"/>
                    <a:pt x="715" y="12157"/>
                    <a:pt x="329" y="13899"/>
                  </a:cubicBezTo>
                  <a:cubicBezTo>
                    <a:pt x="-56" y="15641"/>
                    <a:pt x="-442" y="17383"/>
                    <a:pt x="1294" y="18776"/>
                  </a:cubicBezTo>
                  <a:cubicBezTo>
                    <a:pt x="3029" y="20170"/>
                    <a:pt x="6887" y="21215"/>
                    <a:pt x="10551" y="20344"/>
                  </a:cubicBezTo>
                  <a:cubicBezTo>
                    <a:pt x="14215" y="19473"/>
                    <a:pt x="17687" y="16686"/>
                    <a:pt x="21158" y="138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1485900" y="3200667"/>
              <a:ext cx="107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1231900" y="3226067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2021665" y="2705367"/>
              <a:ext cx="188135" cy="274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389" fill="norm" stroke="1" extrusionOk="0">
                  <a:moveTo>
                    <a:pt x="21332" y="0"/>
                  </a:moveTo>
                  <a:cubicBezTo>
                    <a:pt x="17972" y="1649"/>
                    <a:pt x="14612" y="3298"/>
                    <a:pt x="11972" y="4864"/>
                  </a:cubicBezTo>
                  <a:cubicBezTo>
                    <a:pt x="9332" y="6431"/>
                    <a:pt x="7412" y="7915"/>
                    <a:pt x="6092" y="8986"/>
                  </a:cubicBezTo>
                  <a:cubicBezTo>
                    <a:pt x="4772" y="10058"/>
                    <a:pt x="4052" y="10718"/>
                    <a:pt x="4172" y="11295"/>
                  </a:cubicBezTo>
                  <a:cubicBezTo>
                    <a:pt x="4292" y="11872"/>
                    <a:pt x="5252" y="12366"/>
                    <a:pt x="6332" y="12696"/>
                  </a:cubicBezTo>
                  <a:cubicBezTo>
                    <a:pt x="7412" y="13026"/>
                    <a:pt x="8612" y="13191"/>
                    <a:pt x="8852" y="13603"/>
                  </a:cubicBezTo>
                  <a:cubicBezTo>
                    <a:pt x="9092" y="14015"/>
                    <a:pt x="8372" y="14675"/>
                    <a:pt x="6932" y="15582"/>
                  </a:cubicBezTo>
                  <a:cubicBezTo>
                    <a:pt x="5492" y="16489"/>
                    <a:pt x="3332" y="17643"/>
                    <a:pt x="1892" y="18632"/>
                  </a:cubicBezTo>
                  <a:cubicBezTo>
                    <a:pt x="452" y="19621"/>
                    <a:pt x="-268" y="20446"/>
                    <a:pt x="92" y="20940"/>
                  </a:cubicBezTo>
                  <a:cubicBezTo>
                    <a:pt x="452" y="21435"/>
                    <a:pt x="1892" y="21600"/>
                    <a:pt x="5012" y="21023"/>
                  </a:cubicBezTo>
                  <a:cubicBezTo>
                    <a:pt x="8132" y="20446"/>
                    <a:pt x="12932" y="19127"/>
                    <a:pt x="17732" y="178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2266950" y="2711717"/>
              <a:ext cx="1714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67" y="3086"/>
                    <a:pt x="6933" y="6171"/>
                    <a:pt x="10267" y="9643"/>
                  </a:cubicBezTo>
                  <a:cubicBezTo>
                    <a:pt x="13600" y="13114"/>
                    <a:pt x="16800" y="16971"/>
                    <a:pt x="18667" y="19029"/>
                  </a:cubicBezTo>
                  <a:cubicBezTo>
                    <a:pt x="20533" y="21086"/>
                    <a:pt x="21067" y="213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2353587" y="2660917"/>
              <a:ext cx="103863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600" fill="norm" stroke="1" extrusionOk="0">
                  <a:moveTo>
                    <a:pt x="21198" y="0"/>
                  </a:moveTo>
                  <a:cubicBezTo>
                    <a:pt x="16446" y="3086"/>
                    <a:pt x="11694" y="6171"/>
                    <a:pt x="8022" y="9171"/>
                  </a:cubicBezTo>
                  <a:cubicBezTo>
                    <a:pt x="4350" y="12171"/>
                    <a:pt x="1758" y="15086"/>
                    <a:pt x="678" y="17143"/>
                  </a:cubicBezTo>
                  <a:cubicBezTo>
                    <a:pt x="-402" y="19200"/>
                    <a:pt x="30" y="20400"/>
                    <a:pt x="46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2527300" y="2864117"/>
              <a:ext cx="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2527300" y="2787917"/>
              <a:ext cx="44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2114550" y="3067317"/>
              <a:ext cx="5080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0" y="19440"/>
                    <a:pt x="5220" y="17280"/>
                    <a:pt x="8415" y="13680"/>
                  </a:cubicBezTo>
                  <a:cubicBezTo>
                    <a:pt x="11610" y="10080"/>
                    <a:pt x="15390" y="5040"/>
                    <a:pt x="17685" y="2520"/>
                  </a:cubicBezTo>
                  <a:cubicBezTo>
                    <a:pt x="19980" y="0"/>
                    <a:pt x="2079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2362200" y="3227064"/>
              <a:ext cx="165100" cy="178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1405"/>
                  </a:moveTo>
                  <a:cubicBezTo>
                    <a:pt x="0" y="7249"/>
                    <a:pt x="0" y="13094"/>
                    <a:pt x="0" y="16652"/>
                  </a:cubicBezTo>
                  <a:cubicBezTo>
                    <a:pt x="0" y="20209"/>
                    <a:pt x="0" y="21480"/>
                    <a:pt x="0" y="21480"/>
                  </a:cubicBezTo>
                  <a:cubicBezTo>
                    <a:pt x="0" y="21480"/>
                    <a:pt x="0" y="20209"/>
                    <a:pt x="554" y="17033"/>
                  </a:cubicBezTo>
                  <a:cubicBezTo>
                    <a:pt x="1108" y="13856"/>
                    <a:pt x="2215" y="8774"/>
                    <a:pt x="4015" y="5344"/>
                  </a:cubicBezTo>
                  <a:cubicBezTo>
                    <a:pt x="5815" y="1913"/>
                    <a:pt x="8308" y="134"/>
                    <a:pt x="11077" y="7"/>
                  </a:cubicBezTo>
                  <a:cubicBezTo>
                    <a:pt x="13846" y="-120"/>
                    <a:pt x="16892" y="1405"/>
                    <a:pt x="18692" y="4073"/>
                  </a:cubicBezTo>
                  <a:cubicBezTo>
                    <a:pt x="20492" y="6741"/>
                    <a:pt x="21046" y="10553"/>
                    <a:pt x="21600" y="14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4184649" y="2764071"/>
              <a:ext cx="140170" cy="491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450" fill="norm" stroke="1" extrusionOk="0">
                  <a:moveTo>
                    <a:pt x="0" y="9070"/>
                  </a:moveTo>
                  <a:cubicBezTo>
                    <a:pt x="939" y="12394"/>
                    <a:pt x="1878" y="15717"/>
                    <a:pt x="2504" y="17609"/>
                  </a:cubicBezTo>
                  <a:cubicBezTo>
                    <a:pt x="3130" y="19501"/>
                    <a:pt x="3443" y="19963"/>
                    <a:pt x="3600" y="20470"/>
                  </a:cubicBezTo>
                  <a:cubicBezTo>
                    <a:pt x="3757" y="20978"/>
                    <a:pt x="3757" y="21532"/>
                    <a:pt x="3443" y="21440"/>
                  </a:cubicBezTo>
                  <a:cubicBezTo>
                    <a:pt x="3130" y="21347"/>
                    <a:pt x="2504" y="20609"/>
                    <a:pt x="1878" y="18440"/>
                  </a:cubicBezTo>
                  <a:cubicBezTo>
                    <a:pt x="1252" y="16270"/>
                    <a:pt x="626" y="12670"/>
                    <a:pt x="783" y="9578"/>
                  </a:cubicBezTo>
                  <a:cubicBezTo>
                    <a:pt x="939" y="6486"/>
                    <a:pt x="1878" y="3901"/>
                    <a:pt x="2974" y="2378"/>
                  </a:cubicBezTo>
                  <a:cubicBezTo>
                    <a:pt x="4070" y="855"/>
                    <a:pt x="5322" y="394"/>
                    <a:pt x="7043" y="163"/>
                  </a:cubicBezTo>
                  <a:cubicBezTo>
                    <a:pt x="8765" y="-68"/>
                    <a:pt x="10957" y="-68"/>
                    <a:pt x="13148" y="255"/>
                  </a:cubicBezTo>
                  <a:cubicBezTo>
                    <a:pt x="15339" y="578"/>
                    <a:pt x="17530" y="1224"/>
                    <a:pt x="19096" y="2194"/>
                  </a:cubicBezTo>
                  <a:cubicBezTo>
                    <a:pt x="20661" y="3163"/>
                    <a:pt x="21600" y="4455"/>
                    <a:pt x="19565" y="5563"/>
                  </a:cubicBezTo>
                  <a:cubicBezTo>
                    <a:pt x="17530" y="6670"/>
                    <a:pt x="12522" y="7594"/>
                    <a:pt x="9391" y="7917"/>
                  </a:cubicBezTo>
                  <a:cubicBezTo>
                    <a:pt x="6261" y="8240"/>
                    <a:pt x="5009" y="7963"/>
                    <a:pt x="3757" y="76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4343399" y="2946667"/>
              <a:ext cx="120651" cy="106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2541"/>
                  </a:moveTo>
                  <a:cubicBezTo>
                    <a:pt x="1516" y="1271"/>
                    <a:pt x="3032" y="0"/>
                    <a:pt x="4547" y="0"/>
                  </a:cubicBezTo>
                  <a:cubicBezTo>
                    <a:pt x="6063" y="0"/>
                    <a:pt x="7579" y="1271"/>
                    <a:pt x="8526" y="3176"/>
                  </a:cubicBezTo>
                  <a:cubicBezTo>
                    <a:pt x="9474" y="5082"/>
                    <a:pt x="9853" y="7624"/>
                    <a:pt x="9474" y="9741"/>
                  </a:cubicBezTo>
                  <a:cubicBezTo>
                    <a:pt x="9095" y="11859"/>
                    <a:pt x="7958" y="13553"/>
                    <a:pt x="7011" y="15459"/>
                  </a:cubicBezTo>
                  <a:cubicBezTo>
                    <a:pt x="6063" y="17365"/>
                    <a:pt x="5305" y="19482"/>
                    <a:pt x="5874" y="20541"/>
                  </a:cubicBezTo>
                  <a:cubicBezTo>
                    <a:pt x="6442" y="21600"/>
                    <a:pt x="8337" y="21600"/>
                    <a:pt x="11179" y="20753"/>
                  </a:cubicBezTo>
                  <a:cubicBezTo>
                    <a:pt x="14021" y="19906"/>
                    <a:pt x="17811" y="18212"/>
                    <a:pt x="21600" y="16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4185155" y="2607645"/>
              <a:ext cx="101095" cy="98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587" fill="norm" stroke="1" extrusionOk="0">
                  <a:moveTo>
                    <a:pt x="2593" y="9772"/>
                  </a:moveTo>
                  <a:cubicBezTo>
                    <a:pt x="2143" y="11976"/>
                    <a:pt x="1693" y="14180"/>
                    <a:pt x="1243" y="16384"/>
                  </a:cubicBezTo>
                  <a:cubicBezTo>
                    <a:pt x="793" y="18588"/>
                    <a:pt x="343" y="20792"/>
                    <a:pt x="118" y="20572"/>
                  </a:cubicBezTo>
                  <a:cubicBezTo>
                    <a:pt x="-107" y="20351"/>
                    <a:pt x="-107" y="17706"/>
                    <a:pt x="1018" y="14180"/>
                  </a:cubicBezTo>
                  <a:cubicBezTo>
                    <a:pt x="2143" y="10653"/>
                    <a:pt x="4393" y="6245"/>
                    <a:pt x="6418" y="3380"/>
                  </a:cubicBezTo>
                  <a:cubicBezTo>
                    <a:pt x="8443" y="514"/>
                    <a:pt x="10243" y="-808"/>
                    <a:pt x="12043" y="514"/>
                  </a:cubicBezTo>
                  <a:cubicBezTo>
                    <a:pt x="13843" y="1837"/>
                    <a:pt x="15643" y="5804"/>
                    <a:pt x="17218" y="8670"/>
                  </a:cubicBezTo>
                  <a:cubicBezTo>
                    <a:pt x="18793" y="11535"/>
                    <a:pt x="20143" y="13298"/>
                    <a:pt x="21493" y="150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4400549" y="3124952"/>
              <a:ext cx="127001" cy="177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21288"/>
                  </a:moveTo>
                  <a:cubicBezTo>
                    <a:pt x="2160" y="15697"/>
                    <a:pt x="4320" y="10107"/>
                    <a:pt x="5940" y="6295"/>
                  </a:cubicBezTo>
                  <a:cubicBezTo>
                    <a:pt x="7560" y="2483"/>
                    <a:pt x="8640" y="450"/>
                    <a:pt x="9180" y="69"/>
                  </a:cubicBezTo>
                  <a:cubicBezTo>
                    <a:pt x="9720" y="-312"/>
                    <a:pt x="9720" y="959"/>
                    <a:pt x="9900" y="2229"/>
                  </a:cubicBezTo>
                  <a:cubicBezTo>
                    <a:pt x="10080" y="3500"/>
                    <a:pt x="10440" y="4770"/>
                    <a:pt x="12060" y="5152"/>
                  </a:cubicBezTo>
                  <a:cubicBezTo>
                    <a:pt x="13680" y="5533"/>
                    <a:pt x="16560" y="5024"/>
                    <a:pt x="18000" y="5660"/>
                  </a:cubicBezTo>
                  <a:cubicBezTo>
                    <a:pt x="19440" y="6295"/>
                    <a:pt x="19440" y="8074"/>
                    <a:pt x="19800" y="9599"/>
                  </a:cubicBezTo>
                  <a:cubicBezTo>
                    <a:pt x="20160" y="11123"/>
                    <a:pt x="20880" y="12394"/>
                    <a:pt x="21600" y="136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4579439" y="3124467"/>
              <a:ext cx="62412" cy="152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307" fill="norm" stroke="1" extrusionOk="0">
                  <a:moveTo>
                    <a:pt x="6109" y="0"/>
                  </a:moveTo>
                  <a:cubicBezTo>
                    <a:pt x="3949" y="5918"/>
                    <a:pt x="1789" y="11836"/>
                    <a:pt x="709" y="15534"/>
                  </a:cubicBezTo>
                  <a:cubicBezTo>
                    <a:pt x="-371" y="19233"/>
                    <a:pt x="-371" y="20712"/>
                    <a:pt x="1789" y="21156"/>
                  </a:cubicBezTo>
                  <a:cubicBezTo>
                    <a:pt x="3949" y="21600"/>
                    <a:pt x="8269" y="21008"/>
                    <a:pt x="11869" y="20121"/>
                  </a:cubicBezTo>
                  <a:cubicBezTo>
                    <a:pt x="15469" y="19233"/>
                    <a:pt x="18349" y="18049"/>
                    <a:pt x="21229" y="168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4704152" y="3130817"/>
              <a:ext cx="102798" cy="147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152" fill="norm" stroke="1" extrusionOk="0">
                  <a:moveTo>
                    <a:pt x="17092" y="1825"/>
                  </a:moveTo>
                  <a:cubicBezTo>
                    <a:pt x="15364" y="913"/>
                    <a:pt x="13636" y="0"/>
                    <a:pt x="11908" y="0"/>
                  </a:cubicBezTo>
                  <a:cubicBezTo>
                    <a:pt x="10180" y="0"/>
                    <a:pt x="8452" y="913"/>
                    <a:pt x="6508" y="3346"/>
                  </a:cubicBezTo>
                  <a:cubicBezTo>
                    <a:pt x="4564" y="5780"/>
                    <a:pt x="2404" y="9735"/>
                    <a:pt x="1108" y="12625"/>
                  </a:cubicBezTo>
                  <a:cubicBezTo>
                    <a:pt x="-188" y="15515"/>
                    <a:pt x="-620" y="17341"/>
                    <a:pt x="1324" y="18862"/>
                  </a:cubicBezTo>
                  <a:cubicBezTo>
                    <a:pt x="3268" y="20383"/>
                    <a:pt x="7588" y="21600"/>
                    <a:pt x="11260" y="20992"/>
                  </a:cubicBezTo>
                  <a:cubicBezTo>
                    <a:pt x="14932" y="20383"/>
                    <a:pt x="17956" y="17949"/>
                    <a:pt x="20980" y="15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4743449" y="3187967"/>
              <a:ext cx="76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4965700" y="2908567"/>
              <a:ext cx="825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4965700" y="2997467"/>
              <a:ext cx="1841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5608771" y="2476767"/>
              <a:ext cx="195130" cy="313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48" fill="norm" stroke="1" extrusionOk="0">
                  <a:moveTo>
                    <a:pt x="21411" y="0"/>
                  </a:moveTo>
                  <a:cubicBezTo>
                    <a:pt x="15372" y="2609"/>
                    <a:pt x="9334" y="5219"/>
                    <a:pt x="5966" y="6813"/>
                  </a:cubicBezTo>
                  <a:cubicBezTo>
                    <a:pt x="2598" y="8408"/>
                    <a:pt x="1901" y="8988"/>
                    <a:pt x="1437" y="9640"/>
                  </a:cubicBezTo>
                  <a:cubicBezTo>
                    <a:pt x="972" y="10293"/>
                    <a:pt x="740" y="11017"/>
                    <a:pt x="1321" y="11597"/>
                  </a:cubicBezTo>
                  <a:cubicBezTo>
                    <a:pt x="1901" y="12177"/>
                    <a:pt x="3295" y="12612"/>
                    <a:pt x="4688" y="12902"/>
                  </a:cubicBezTo>
                  <a:cubicBezTo>
                    <a:pt x="6082" y="13192"/>
                    <a:pt x="7476" y="13337"/>
                    <a:pt x="8869" y="13627"/>
                  </a:cubicBezTo>
                  <a:cubicBezTo>
                    <a:pt x="10263" y="13917"/>
                    <a:pt x="11656" y="14352"/>
                    <a:pt x="11772" y="14932"/>
                  </a:cubicBezTo>
                  <a:cubicBezTo>
                    <a:pt x="11888" y="15511"/>
                    <a:pt x="10727" y="16236"/>
                    <a:pt x="8753" y="17034"/>
                  </a:cubicBezTo>
                  <a:cubicBezTo>
                    <a:pt x="6779" y="17831"/>
                    <a:pt x="3992" y="18701"/>
                    <a:pt x="2250" y="19426"/>
                  </a:cubicBezTo>
                  <a:cubicBezTo>
                    <a:pt x="508" y="20150"/>
                    <a:pt x="-189" y="20730"/>
                    <a:pt x="43" y="21093"/>
                  </a:cubicBezTo>
                  <a:cubicBezTo>
                    <a:pt x="276" y="21455"/>
                    <a:pt x="1437" y="21600"/>
                    <a:pt x="4688" y="21238"/>
                  </a:cubicBezTo>
                  <a:cubicBezTo>
                    <a:pt x="7940" y="20875"/>
                    <a:pt x="13282" y="20005"/>
                    <a:pt x="18624" y="191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5886450" y="2484914"/>
              <a:ext cx="222250" cy="112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0" y="4460"/>
                  </a:moveTo>
                  <a:cubicBezTo>
                    <a:pt x="617" y="2860"/>
                    <a:pt x="1234" y="1260"/>
                    <a:pt x="2160" y="460"/>
                  </a:cubicBezTo>
                  <a:cubicBezTo>
                    <a:pt x="3086" y="-340"/>
                    <a:pt x="4320" y="-340"/>
                    <a:pt x="7097" y="2460"/>
                  </a:cubicBezTo>
                  <a:cubicBezTo>
                    <a:pt x="9874" y="5260"/>
                    <a:pt x="14194" y="10860"/>
                    <a:pt x="16869" y="14460"/>
                  </a:cubicBezTo>
                  <a:cubicBezTo>
                    <a:pt x="19543" y="18060"/>
                    <a:pt x="20571" y="19660"/>
                    <a:pt x="21600" y="212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6045200" y="2479097"/>
              <a:ext cx="95250" cy="315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21600" y="705"/>
                  </a:moveTo>
                  <a:cubicBezTo>
                    <a:pt x="19680" y="273"/>
                    <a:pt x="17760" y="-159"/>
                    <a:pt x="15840" y="57"/>
                  </a:cubicBezTo>
                  <a:cubicBezTo>
                    <a:pt x="13920" y="273"/>
                    <a:pt x="12000" y="1137"/>
                    <a:pt x="9600" y="3513"/>
                  </a:cubicBezTo>
                  <a:cubicBezTo>
                    <a:pt x="7200" y="5889"/>
                    <a:pt x="4320" y="9777"/>
                    <a:pt x="2640" y="13017"/>
                  </a:cubicBezTo>
                  <a:cubicBezTo>
                    <a:pt x="960" y="16257"/>
                    <a:pt x="480" y="18849"/>
                    <a:pt x="0" y="21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6184900" y="2724417"/>
              <a:ext cx="1" cy="889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6172200" y="2643579"/>
              <a:ext cx="76185" cy="42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0768" fill="norm" stroke="1" extrusionOk="0">
                  <a:moveTo>
                    <a:pt x="14011" y="2254"/>
                  </a:moveTo>
                  <a:cubicBezTo>
                    <a:pt x="11092" y="1225"/>
                    <a:pt x="8173" y="197"/>
                    <a:pt x="7005" y="2254"/>
                  </a:cubicBezTo>
                  <a:cubicBezTo>
                    <a:pt x="5838" y="4311"/>
                    <a:pt x="6422" y="9454"/>
                    <a:pt x="8757" y="12539"/>
                  </a:cubicBezTo>
                  <a:cubicBezTo>
                    <a:pt x="11092" y="15625"/>
                    <a:pt x="15178" y="16654"/>
                    <a:pt x="17805" y="14082"/>
                  </a:cubicBezTo>
                  <a:cubicBezTo>
                    <a:pt x="20432" y="11511"/>
                    <a:pt x="21600" y="5339"/>
                    <a:pt x="20724" y="2254"/>
                  </a:cubicBezTo>
                  <a:cubicBezTo>
                    <a:pt x="19849" y="-832"/>
                    <a:pt x="16930" y="-832"/>
                    <a:pt x="13135" y="2768"/>
                  </a:cubicBezTo>
                  <a:cubicBezTo>
                    <a:pt x="9341" y="6368"/>
                    <a:pt x="4670" y="13568"/>
                    <a:pt x="0" y="207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5651500" y="3010167"/>
              <a:ext cx="5905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9440"/>
                    <a:pt x="4800" y="17280"/>
                    <a:pt x="7277" y="14400"/>
                  </a:cubicBezTo>
                  <a:cubicBezTo>
                    <a:pt x="9755" y="11520"/>
                    <a:pt x="12310" y="7920"/>
                    <a:pt x="14710" y="5400"/>
                  </a:cubicBezTo>
                  <a:cubicBezTo>
                    <a:pt x="17110" y="2880"/>
                    <a:pt x="19355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5828715" y="3135579"/>
              <a:ext cx="250352" cy="201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0968" fill="norm" stroke="1" extrusionOk="0">
                  <a:moveTo>
                    <a:pt x="51" y="9422"/>
                  </a:moveTo>
                  <a:cubicBezTo>
                    <a:pt x="232" y="12508"/>
                    <a:pt x="414" y="15593"/>
                    <a:pt x="323" y="17797"/>
                  </a:cubicBezTo>
                  <a:cubicBezTo>
                    <a:pt x="232" y="20002"/>
                    <a:pt x="-131" y="21324"/>
                    <a:pt x="51" y="20883"/>
                  </a:cubicBezTo>
                  <a:cubicBezTo>
                    <a:pt x="232" y="20442"/>
                    <a:pt x="958" y="18238"/>
                    <a:pt x="2047" y="15153"/>
                  </a:cubicBezTo>
                  <a:cubicBezTo>
                    <a:pt x="3136" y="12067"/>
                    <a:pt x="4588" y="8100"/>
                    <a:pt x="5677" y="5675"/>
                  </a:cubicBezTo>
                  <a:cubicBezTo>
                    <a:pt x="6766" y="3251"/>
                    <a:pt x="7493" y="2369"/>
                    <a:pt x="8309" y="1818"/>
                  </a:cubicBezTo>
                  <a:cubicBezTo>
                    <a:pt x="9126" y="1267"/>
                    <a:pt x="10034" y="1046"/>
                    <a:pt x="10669" y="1487"/>
                  </a:cubicBezTo>
                  <a:cubicBezTo>
                    <a:pt x="11304" y="1928"/>
                    <a:pt x="11667" y="3030"/>
                    <a:pt x="11849" y="4132"/>
                  </a:cubicBezTo>
                  <a:cubicBezTo>
                    <a:pt x="12030" y="5234"/>
                    <a:pt x="12030" y="6336"/>
                    <a:pt x="11940" y="7438"/>
                  </a:cubicBezTo>
                  <a:cubicBezTo>
                    <a:pt x="11849" y="8540"/>
                    <a:pt x="11667" y="9642"/>
                    <a:pt x="11577" y="9642"/>
                  </a:cubicBezTo>
                  <a:cubicBezTo>
                    <a:pt x="11486" y="9642"/>
                    <a:pt x="11486" y="8540"/>
                    <a:pt x="12030" y="7108"/>
                  </a:cubicBezTo>
                  <a:cubicBezTo>
                    <a:pt x="12575" y="5675"/>
                    <a:pt x="13664" y="3912"/>
                    <a:pt x="14662" y="2700"/>
                  </a:cubicBezTo>
                  <a:cubicBezTo>
                    <a:pt x="15661" y="1487"/>
                    <a:pt x="16568" y="826"/>
                    <a:pt x="17566" y="385"/>
                  </a:cubicBezTo>
                  <a:cubicBezTo>
                    <a:pt x="18565" y="-56"/>
                    <a:pt x="19654" y="-276"/>
                    <a:pt x="20380" y="606"/>
                  </a:cubicBezTo>
                  <a:cubicBezTo>
                    <a:pt x="21106" y="1487"/>
                    <a:pt x="21469" y="3471"/>
                    <a:pt x="21469" y="5895"/>
                  </a:cubicBezTo>
                  <a:cubicBezTo>
                    <a:pt x="21469" y="8320"/>
                    <a:pt x="21106" y="11185"/>
                    <a:pt x="20743" y="140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958850" y="4127767"/>
              <a:ext cx="228600" cy="366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0"/>
                  </a:moveTo>
                  <a:cubicBezTo>
                    <a:pt x="1000" y="2855"/>
                    <a:pt x="2000" y="5710"/>
                    <a:pt x="2500" y="8566"/>
                  </a:cubicBezTo>
                  <a:cubicBezTo>
                    <a:pt x="3000" y="11421"/>
                    <a:pt x="3000" y="14276"/>
                    <a:pt x="3100" y="16076"/>
                  </a:cubicBezTo>
                  <a:cubicBezTo>
                    <a:pt x="3200" y="17876"/>
                    <a:pt x="3400" y="18621"/>
                    <a:pt x="3600" y="19490"/>
                  </a:cubicBezTo>
                  <a:cubicBezTo>
                    <a:pt x="3800" y="20359"/>
                    <a:pt x="4000" y="21352"/>
                    <a:pt x="4000" y="21476"/>
                  </a:cubicBezTo>
                  <a:cubicBezTo>
                    <a:pt x="4000" y="21600"/>
                    <a:pt x="3800" y="20855"/>
                    <a:pt x="3200" y="19366"/>
                  </a:cubicBezTo>
                  <a:cubicBezTo>
                    <a:pt x="2600" y="17876"/>
                    <a:pt x="1600" y="15641"/>
                    <a:pt x="1100" y="14214"/>
                  </a:cubicBezTo>
                  <a:cubicBezTo>
                    <a:pt x="600" y="12786"/>
                    <a:pt x="600" y="12166"/>
                    <a:pt x="1100" y="11979"/>
                  </a:cubicBezTo>
                  <a:cubicBezTo>
                    <a:pt x="1600" y="11793"/>
                    <a:pt x="2600" y="12041"/>
                    <a:pt x="4200" y="12103"/>
                  </a:cubicBezTo>
                  <a:cubicBezTo>
                    <a:pt x="5800" y="12166"/>
                    <a:pt x="8000" y="12041"/>
                    <a:pt x="10300" y="10924"/>
                  </a:cubicBezTo>
                  <a:cubicBezTo>
                    <a:pt x="12600" y="9807"/>
                    <a:pt x="15000" y="7697"/>
                    <a:pt x="16400" y="6269"/>
                  </a:cubicBezTo>
                  <a:cubicBezTo>
                    <a:pt x="17800" y="4841"/>
                    <a:pt x="18200" y="4097"/>
                    <a:pt x="18600" y="3166"/>
                  </a:cubicBezTo>
                  <a:cubicBezTo>
                    <a:pt x="19000" y="2234"/>
                    <a:pt x="19400" y="1117"/>
                    <a:pt x="19600" y="869"/>
                  </a:cubicBezTo>
                  <a:cubicBezTo>
                    <a:pt x="19800" y="621"/>
                    <a:pt x="19800" y="1241"/>
                    <a:pt x="19800" y="3972"/>
                  </a:cubicBezTo>
                  <a:cubicBezTo>
                    <a:pt x="19800" y="6703"/>
                    <a:pt x="19800" y="11545"/>
                    <a:pt x="20100" y="14462"/>
                  </a:cubicBezTo>
                  <a:cubicBezTo>
                    <a:pt x="20400" y="17379"/>
                    <a:pt x="21000" y="18372"/>
                    <a:pt x="21600" y="19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1250950" y="4400766"/>
              <a:ext cx="66940" cy="96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0596" fill="norm" stroke="1" extrusionOk="0">
                  <a:moveTo>
                    <a:pt x="6075" y="5411"/>
                  </a:moveTo>
                  <a:cubicBezTo>
                    <a:pt x="4050" y="7211"/>
                    <a:pt x="2025" y="9011"/>
                    <a:pt x="1350" y="11486"/>
                  </a:cubicBezTo>
                  <a:cubicBezTo>
                    <a:pt x="675" y="13961"/>
                    <a:pt x="1350" y="17111"/>
                    <a:pt x="3375" y="18911"/>
                  </a:cubicBezTo>
                  <a:cubicBezTo>
                    <a:pt x="5400" y="20711"/>
                    <a:pt x="8775" y="21161"/>
                    <a:pt x="11812" y="19811"/>
                  </a:cubicBezTo>
                  <a:cubicBezTo>
                    <a:pt x="14850" y="18461"/>
                    <a:pt x="17550" y="15311"/>
                    <a:pt x="19237" y="12611"/>
                  </a:cubicBezTo>
                  <a:cubicBezTo>
                    <a:pt x="20925" y="9911"/>
                    <a:pt x="21600" y="7661"/>
                    <a:pt x="21262" y="5411"/>
                  </a:cubicBezTo>
                  <a:cubicBezTo>
                    <a:pt x="20925" y="3161"/>
                    <a:pt x="19575" y="911"/>
                    <a:pt x="15862" y="236"/>
                  </a:cubicBezTo>
                  <a:cubicBezTo>
                    <a:pt x="12150" y="-439"/>
                    <a:pt x="6075" y="461"/>
                    <a:pt x="0" y="1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1403350" y="4229367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1447800" y="4407167"/>
              <a:ext cx="63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7985036" y="2730767"/>
              <a:ext cx="320764" cy="393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245" fill="norm" stroke="1" extrusionOk="0">
                  <a:moveTo>
                    <a:pt x="11730" y="12000"/>
                  </a:moveTo>
                  <a:cubicBezTo>
                    <a:pt x="11303" y="11543"/>
                    <a:pt x="10877" y="11086"/>
                    <a:pt x="9740" y="11200"/>
                  </a:cubicBezTo>
                  <a:cubicBezTo>
                    <a:pt x="8603" y="11314"/>
                    <a:pt x="6756" y="12000"/>
                    <a:pt x="5264" y="13257"/>
                  </a:cubicBezTo>
                  <a:cubicBezTo>
                    <a:pt x="3772" y="14514"/>
                    <a:pt x="2635" y="16343"/>
                    <a:pt x="2067" y="17714"/>
                  </a:cubicBezTo>
                  <a:cubicBezTo>
                    <a:pt x="1498" y="19086"/>
                    <a:pt x="1498" y="20000"/>
                    <a:pt x="2138" y="20629"/>
                  </a:cubicBezTo>
                  <a:cubicBezTo>
                    <a:pt x="2777" y="21257"/>
                    <a:pt x="4056" y="21600"/>
                    <a:pt x="5406" y="20686"/>
                  </a:cubicBezTo>
                  <a:cubicBezTo>
                    <a:pt x="6756" y="19771"/>
                    <a:pt x="8177" y="17600"/>
                    <a:pt x="8461" y="14857"/>
                  </a:cubicBezTo>
                  <a:cubicBezTo>
                    <a:pt x="8746" y="12114"/>
                    <a:pt x="7893" y="8800"/>
                    <a:pt x="6472" y="6400"/>
                  </a:cubicBezTo>
                  <a:cubicBezTo>
                    <a:pt x="5051" y="4000"/>
                    <a:pt x="3061" y="2514"/>
                    <a:pt x="1782" y="1600"/>
                  </a:cubicBezTo>
                  <a:cubicBezTo>
                    <a:pt x="503" y="686"/>
                    <a:pt x="-65" y="343"/>
                    <a:pt x="6" y="171"/>
                  </a:cubicBezTo>
                  <a:cubicBezTo>
                    <a:pt x="77" y="0"/>
                    <a:pt x="788" y="0"/>
                    <a:pt x="3843" y="0"/>
                  </a:cubicBezTo>
                  <a:cubicBezTo>
                    <a:pt x="6898" y="0"/>
                    <a:pt x="12298" y="0"/>
                    <a:pt x="15638" y="171"/>
                  </a:cubicBezTo>
                  <a:cubicBezTo>
                    <a:pt x="18977" y="343"/>
                    <a:pt x="20256" y="686"/>
                    <a:pt x="21535" y="1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8350250" y="2946667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8336418" y="3067317"/>
              <a:ext cx="147183" cy="28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0648" fill="norm" stroke="1" extrusionOk="0">
                  <a:moveTo>
                    <a:pt x="2942" y="9257"/>
                  </a:moveTo>
                  <a:cubicBezTo>
                    <a:pt x="1399" y="13886"/>
                    <a:pt x="-144" y="18514"/>
                    <a:pt x="10" y="20057"/>
                  </a:cubicBezTo>
                  <a:cubicBezTo>
                    <a:pt x="165" y="21600"/>
                    <a:pt x="2016" y="20057"/>
                    <a:pt x="5873" y="16200"/>
                  </a:cubicBezTo>
                  <a:cubicBezTo>
                    <a:pt x="9730" y="12343"/>
                    <a:pt x="15593" y="6171"/>
                    <a:pt x="2145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8896713" y="2760184"/>
              <a:ext cx="163892" cy="574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492" fill="norm" stroke="1" extrusionOk="0">
                  <a:moveTo>
                    <a:pt x="1574" y="8395"/>
                  </a:moveTo>
                  <a:cubicBezTo>
                    <a:pt x="1574" y="11955"/>
                    <a:pt x="1574" y="15516"/>
                    <a:pt x="1574" y="17573"/>
                  </a:cubicBezTo>
                  <a:cubicBezTo>
                    <a:pt x="1574" y="19630"/>
                    <a:pt x="1574" y="20184"/>
                    <a:pt x="1304" y="20659"/>
                  </a:cubicBezTo>
                  <a:cubicBezTo>
                    <a:pt x="1034" y="21133"/>
                    <a:pt x="494" y="21529"/>
                    <a:pt x="224" y="21489"/>
                  </a:cubicBezTo>
                  <a:cubicBezTo>
                    <a:pt x="-46" y="21450"/>
                    <a:pt x="-46" y="20975"/>
                    <a:pt x="89" y="19116"/>
                  </a:cubicBezTo>
                  <a:cubicBezTo>
                    <a:pt x="224" y="17256"/>
                    <a:pt x="494" y="14013"/>
                    <a:pt x="1169" y="11045"/>
                  </a:cubicBezTo>
                  <a:cubicBezTo>
                    <a:pt x="1844" y="8078"/>
                    <a:pt x="2924" y="5388"/>
                    <a:pt x="3734" y="3727"/>
                  </a:cubicBezTo>
                  <a:cubicBezTo>
                    <a:pt x="4544" y="2065"/>
                    <a:pt x="5084" y="1432"/>
                    <a:pt x="5894" y="958"/>
                  </a:cubicBezTo>
                  <a:cubicBezTo>
                    <a:pt x="6704" y="483"/>
                    <a:pt x="7784" y="166"/>
                    <a:pt x="8999" y="48"/>
                  </a:cubicBezTo>
                  <a:cubicBezTo>
                    <a:pt x="10214" y="-71"/>
                    <a:pt x="11564" y="8"/>
                    <a:pt x="13589" y="562"/>
                  </a:cubicBezTo>
                  <a:cubicBezTo>
                    <a:pt x="15614" y="1116"/>
                    <a:pt x="18314" y="2144"/>
                    <a:pt x="19799" y="3094"/>
                  </a:cubicBezTo>
                  <a:cubicBezTo>
                    <a:pt x="21284" y="4043"/>
                    <a:pt x="21554" y="4914"/>
                    <a:pt x="18854" y="5665"/>
                  </a:cubicBezTo>
                  <a:cubicBezTo>
                    <a:pt x="16154" y="6417"/>
                    <a:pt x="10484" y="7050"/>
                    <a:pt x="4814" y="76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9112250" y="2946667"/>
              <a:ext cx="190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9290050" y="2902217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9654910" y="2728332"/>
              <a:ext cx="232671" cy="550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288" fill="norm" stroke="1" extrusionOk="0">
                  <a:moveTo>
                    <a:pt x="4364" y="7949"/>
                  </a:moveTo>
                  <a:cubicBezTo>
                    <a:pt x="4171" y="10158"/>
                    <a:pt x="3978" y="12367"/>
                    <a:pt x="3399" y="14249"/>
                  </a:cubicBezTo>
                  <a:cubicBezTo>
                    <a:pt x="2821" y="16131"/>
                    <a:pt x="1857" y="17685"/>
                    <a:pt x="1182" y="18913"/>
                  </a:cubicBezTo>
                  <a:cubicBezTo>
                    <a:pt x="507" y="20140"/>
                    <a:pt x="121" y="21040"/>
                    <a:pt x="24" y="21244"/>
                  </a:cubicBezTo>
                  <a:cubicBezTo>
                    <a:pt x="-72" y="21449"/>
                    <a:pt x="121" y="20958"/>
                    <a:pt x="603" y="19363"/>
                  </a:cubicBezTo>
                  <a:cubicBezTo>
                    <a:pt x="1085" y="17767"/>
                    <a:pt x="1857" y="15067"/>
                    <a:pt x="3014" y="12163"/>
                  </a:cubicBezTo>
                  <a:cubicBezTo>
                    <a:pt x="4171" y="9258"/>
                    <a:pt x="5714" y="6149"/>
                    <a:pt x="7449" y="4063"/>
                  </a:cubicBezTo>
                  <a:cubicBezTo>
                    <a:pt x="9185" y="1976"/>
                    <a:pt x="11114" y="913"/>
                    <a:pt x="12753" y="381"/>
                  </a:cubicBezTo>
                  <a:cubicBezTo>
                    <a:pt x="14392" y="-151"/>
                    <a:pt x="15742" y="-151"/>
                    <a:pt x="17189" y="544"/>
                  </a:cubicBezTo>
                  <a:cubicBezTo>
                    <a:pt x="18635" y="1240"/>
                    <a:pt x="20178" y="2631"/>
                    <a:pt x="20853" y="3776"/>
                  </a:cubicBezTo>
                  <a:cubicBezTo>
                    <a:pt x="21528" y="4922"/>
                    <a:pt x="21335" y="5822"/>
                    <a:pt x="19214" y="6599"/>
                  </a:cubicBezTo>
                  <a:cubicBezTo>
                    <a:pt x="17092" y="7376"/>
                    <a:pt x="13042" y="8031"/>
                    <a:pt x="10535" y="8317"/>
                  </a:cubicBezTo>
                  <a:cubicBezTo>
                    <a:pt x="8028" y="8604"/>
                    <a:pt x="7064" y="8522"/>
                    <a:pt x="6099" y="8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9874250" y="2948554"/>
              <a:ext cx="196850" cy="15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4118"/>
                  </a:moveTo>
                  <a:cubicBezTo>
                    <a:pt x="697" y="2659"/>
                    <a:pt x="1394" y="1199"/>
                    <a:pt x="2323" y="470"/>
                  </a:cubicBezTo>
                  <a:cubicBezTo>
                    <a:pt x="3252" y="-260"/>
                    <a:pt x="4413" y="-260"/>
                    <a:pt x="5342" y="1345"/>
                  </a:cubicBezTo>
                  <a:cubicBezTo>
                    <a:pt x="6271" y="2951"/>
                    <a:pt x="6968" y="6162"/>
                    <a:pt x="7200" y="8497"/>
                  </a:cubicBezTo>
                  <a:cubicBezTo>
                    <a:pt x="7432" y="10832"/>
                    <a:pt x="7200" y="12291"/>
                    <a:pt x="6503" y="13605"/>
                  </a:cubicBezTo>
                  <a:cubicBezTo>
                    <a:pt x="5806" y="14918"/>
                    <a:pt x="4645" y="16086"/>
                    <a:pt x="3484" y="17254"/>
                  </a:cubicBezTo>
                  <a:cubicBezTo>
                    <a:pt x="2323" y="18421"/>
                    <a:pt x="1161" y="19589"/>
                    <a:pt x="1277" y="20318"/>
                  </a:cubicBezTo>
                  <a:cubicBezTo>
                    <a:pt x="1394" y="21048"/>
                    <a:pt x="2787" y="21340"/>
                    <a:pt x="6387" y="21340"/>
                  </a:cubicBezTo>
                  <a:cubicBezTo>
                    <a:pt x="9987" y="21340"/>
                    <a:pt x="15794" y="21048"/>
                    <a:pt x="21600" y="207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1968245" y="4185387"/>
              <a:ext cx="235206" cy="345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08" fill="norm" stroke="1" extrusionOk="0">
                  <a:moveTo>
                    <a:pt x="8123" y="11034"/>
                  </a:moveTo>
                  <a:cubicBezTo>
                    <a:pt x="6580" y="11956"/>
                    <a:pt x="5037" y="12878"/>
                    <a:pt x="3976" y="14261"/>
                  </a:cubicBezTo>
                  <a:cubicBezTo>
                    <a:pt x="2916" y="15644"/>
                    <a:pt x="2337" y="17488"/>
                    <a:pt x="2530" y="18937"/>
                  </a:cubicBezTo>
                  <a:cubicBezTo>
                    <a:pt x="2723" y="20386"/>
                    <a:pt x="3687" y="21439"/>
                    <a:pt x="5230" y="21505"/>
                  </a:cubicBezTo>
                  <a:cubicBezTo>
                    <a:pt x="6773" y="21571"/>
                    <a:pt x="8894" y="20649"/>
                    <a:pt x="10051" y="18476"/>
                  </a:cubicBezTo>
                  <a:cubicBezTo>
                    <a:pt x="11209" y="16303"/>
                    <a:pt x="11401" y="12878"/>
                    <a:pt x="10051" y="9849"/>
                  </a:cubicBezTo>
                  <a:cubicBezTo>
                    <a:pt x="8701" y="6820"/>
                    <a:pt x="5809" y="4186"/>
                    <a:pt x="3687" y="2605"/>
                  </a:cubicBezTo>
                  <a:cubicBezTo>
                    <a:pt x="1566" y="1025"/>
                    <a:pt x="216" y="498"/>
                    <a:pt x="23" y="234"/>
                  </a:cubicBezTo>
                  <a:cubicBezTo>
                    <a:pt x="-170" y="-29"/>
                    <a:pt x="794" y="-29"/>
                    <a:pt x="4555" y="37"/>
                  </a:cubicBezTo>
                  <a:cubicBezTo>
                    <a:pt x="8316" y="103"/>
                    <a:pt x="14873" y="234"/>
                    <a:pt x="21430" y="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2368550" y="4375417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2406650" y="4470667"/>
              <a:ext cx="171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2738456" y="4280167"/>
              <a:ext cx="199574" cy="261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340" fill="norm" stroke="1" extrusionOk="0">
                  <a:moveTo>
                    <a:pt x="12396" y="1037"/>
                  </a:moveTo>
                  <a:cubicBezTo>
                    <a:pt x="11514" y="518"/>
                    <a:pt x="10632" y="0"/>
                    <a:pt x="9641" y="0"/>
                  </a:cubicBezTo>
                  <a:cubicBezTo>
                    <a:pt x="8649" y="0"/>
                    <a:pt x="7547" y="518"/>
                    <a:pt x="6004" y="2160"/>
                  </a:cubicBezTo>
                  <a:cubicBezTo>
                    <a:pt x="4461" y="3802"/>
                    <a:pt x="2477" y="6566"/>
                    <a:pt x="1265" y="9418"/>
                  </a:cubicBezTo>
                  <a:cubicBezTo>
                    <a:pt x="53" y="12269"/>
                    <a:pt x="-388" y="15206"/>
                    <a:pt x="383" y="17366"/>
                  </a:cubicBezTo>
                  <a:cubicBezTo>
                    <a:pt x="1155" y="19526"/>
                    <a:pt x="3139" y="20909"/>
                    <a:pt x="5563" y="21254"/>
                  </a:cubicBezTo>
                  <a:cubicBezTo>
                    <a:pt x="7988" y="21600"/>
                    <a:pt x="10853" y="20909"/>
                    <a:pt x="13608" y="18922"/>
                  </a:cubicBezTo>
                  <a:cubicBezTo>
                    <a:pt x="16363" y="16934"/>
                    <a:pt x="19008" y="13651"/>
                    <a:pt x="20110" y="10541"/>
                  </a:cubicBezTo>
                  <a:cubicBezTo>
                    <a:pt x="21212" y="7430"/>
                    <a:pt x="20771" y="4493"/>
                    <a:pt x="20110" y="2765"/>
                  </a:cubicBezTo>
                  <a:cubicBezTo>
                    <a:pt x="19449" y="1037"/>
                    <a:pt x="18567" y="518"/>
                    <a:pt x="16914" y="432"/>
                  </a:cubicBezTo>
                  <a:cubicBezTo>
                    <a:pt x="15261" y="346"/>
                    <a:pt x="12836" y="691"/>
                    <a:pt x="10412" y="10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3949700" y="4235717"/>
              <a:ext cx="120650" cy="204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0" y="0"/>
                  </a:moveTo>
                  <a:cubicBezTo>
                    <a:pt x="3032" y="5673"/>
                    <a:pt x="6063" y="11345"/>
                    <a:pt x="7958" y="14727"/>
                  </a:cubicBezTo>
                  <a:cubicBezTo>
                    <a:pt x="9853" y="18109"/>
                    <a:pt x="10611" y="19200"/>
                    <a:pt x="11747" y="20073"/>
                  </a:cubicBezTo>
                  <a:cubicBezTo>
                    <a:pt x="12884" y="20945"/>
                    <a:pt x="14400" y="21600"/>
                    <a:pt x="15347" y="20618"/>
                  </a:cubicBezTo>
                  <a:cubicBezTo>
                    <a:pt x="16295" y="19636"/>
                    <a:pt x="16674" y="17018"/>
                    <a:pt x="17621" y="13418"/>
                  </a:cubicBezTo>
                  <a:cubicBezTo>
                    <a:pt x="18568" y="9818"/>
                    <a:pt x="20084" y="5236"/>
                    <a:pt x="21600" y="6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4146310" y="4172652"/>
              <a:ext cx="101840" cy="196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323" fill="norm" stroke="1" extrusionOk="0">
                  <a:moveTo>
                    <a:pt x="20785" y="4089"/>
                  </a:moveTo>
                  <a:cubicBezTo>
                    <a:pt x="20785" y="2940"/>
                    <a:pt x="20785" y="1791"/>
                    <a:pt x="19705" y="987"/>
                  </a:cubicBezTo>
                  <a:cubicBezTo>
                    <a:pt x="18625" y="183"/>
                    <a:pt x="16465" y="-277"/>
                    <a:pt x="13009" y="183"/>
                  </a:cubicBezTo>
                  <a:cubicBezTo>
                    <a:pt x="9553" y="642"/>
                    <a:pt x="4801" y="2021"/>
                    <a:pt x="2209" y="3285"/>
                  </a:cubicBezTo>
                  <a:cubicBezTo>
                    <a:pt x="-383" y="4549"/>
                    <a:pt x="-815" y="5697"/>
                    <a:pt x="1561" y="7421"/>
                  </a:cubicBezTo>
                  <a:cubicBezTo>
                    <a:pt x="3937" y="9144"/>
                    <a:pt x="9121" y="11442"/>
                    <a:pt x="12577" y="12936"/>
                  </a:cubicBezTo>
                  <a:cubicBezTo>
                    <a:pt x="16033" y="14429"/>
                    <a:pt x="17761" y="15119"/>
                    <a:pt x="18625" y="16038"/>
                  </a:cubicBezTo>
                  <a:cubicBezTo>
                    <a:pt x="19489" y="16957"/>
                    <a:pt x="19489" y="18106"/>
                    <a:pt x="17545" y="19025"/>
                  </a:cubicBezTo>
                  <a:cubicBezTo>
                    <a:pt x="15601" y="19944"/>
                    <a:pt x="11713" y="20634"/>
                    <a:pt x="7825" y="213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4337049" y="4324617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5116019" y="4063138"/>
              <a:ext cx="186231" cy="327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35" fill="norm" stroke="1" extrusionOk="0">
                  <a:moveTo>
                    <a:pt x="238" y="910"/>
                  </a:moveTo>
                  <a:cubicBezTo>
                    <a:pt x="1452" y="3837"/>
                    <a:pt x="2665" y="6763"/>
                    <a:pt x="3393" y="9969"/>
                  </a:cubicBezTo>
                  <a:cubicBezTo>
                    <a:pt x="4122" y="13174"/>
                    <a:pt x="4364" y="16658"/>
                    <a:pt x="4486" y="18748"/>
                  </a:cubicBezTo>
                  <a:cubicBezTo>
                    <a:pt x="4607" y="20838"/>
                    <a:pt x="4607" y="21535"/>
                    <a:pt x="4243" y="21535"/>
                  </a:cubicBezTo>
                  <a:cubicBezTo>
                    <a:pt x="3879" y="21535"/>
                    <a:pt x="3151" y="20838"/>
                    <a:pt x="2423" y="19654"/>
                  </a:cubicBezTo>
                  <a:cubicBezTo>
                    <a:pt x="1695" y="18469"/>
                    <a:pt x="966" y="16797"/>
                    <a:pt x="481" y="15612"/>
                  </a:cubicBezTo>
                  <a:cubicBezTo>
                    <a:pt x="-4" y="14428"/>
                    <a:pt x="-247" y="13731"/>
                    <a:pt x="360" y="13592"/>
                  </a:cubicBezTo>
                  <a:cubicBezTo>
                    <a:pt x="966" y="13452"/>
                    <a:pt x="2423" y="13870"/>
                    <a:pt x="3757" y="13940"/>
                  </a:cubicBezTo>
                  <a:cubicBezTo>
                    <a:pt x="5092" y="14010"/>
                    <a:pt x="6306" y="13731"/>
                    <a:pt x="8369" y="12268"/>
                  </a:cubicBezTo>
                  <a:cubicBezTo>
                    <a:pt x="10432" y="10805"/>
                    <a:pt x="13344" y="8157"/>
                    <a:pt x="15164" y="6206"/>
                  </a:cubicBezTo>
                  <a:cubicBezTo>
                    <a:pt x="16984" y="4255"/>
                    <a:pt x="17713" y="3001"/>
                    <a:pt x="18441" y="1956"/>
                  </a:cubicBezTo>
                  <a:cubicBezTo>
                    <a:pt x="19169" y="910"/>
                    <a:pt x="19897" y="74"/>
                    <a:pt x="20261" y="5"/>
                  </a:cubicBezTo>
                  <a:cubicBezTo>
                    <a:pt x="20625" y="-65"/>
                    <a:pt x="20625" y="632"/>
                    <a:pt x="20625" y="3419"/>
                  </a:cubicBezTo>
                  <a:cubicBezTo>
                    <a:pt x="20625" y="6206"/>
                    <a:pt x="20625" y="11083"/>
                    <a:pt x="20746" y="14010"/>
                  </a:cubicBezTo>
                  <a:cubicBezTo>
                    <a:pt x="20868" y="16936"/>
                    <a:pt x="21110" y="17912"/>
                    <a:pt x="21353" y="188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5429250" y="4305567"/>
              <a:ext cx="63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5499100" y="4191267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5543550" y="4324617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5861050" y="4084728"/>
              <a:ext cx="254000" cy="321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9720" y="10005"/>
                  </a:moveTo>
                  <a:cubicBezTo>
                    <a:pt x="9000" y="9584"/>
                    <a:pt x="8280" y="9163"/>
                    <a:pt x="7020" y="9374"/>
                  </a:cubicBezTo>
                  <a:cubicBezTo>
                    <a:pt x="5760" y="9584"/>
                    <a:pt x="3960" y="10425"/>
                    <a:pt x="2700" y="12109"/>
                  </a:cubicBezTo>
                  <a:cubicBezTo>
                    <a:pt x="1440" y="13792"/>
                    <a:pt x="720" y="16316"/>
                    <a:pt x="990" y="18140"/>
                  </a:cubicBezTo>
                  <a:cubicBezTo>
                    <a:pt x="1260" y="19963"/>
                    <a:pt x="2520" y="21085"/>
                    <a:pt x="4050" y="21296"/>
                  </a:cubicBezTo>
                  <a:cubicBezTo>
                    <a:pt x="5580" y="21506"/>
                    <a:pt x="7380" y="20805"/>
                    <a:pt x="8010" y="17929"/>
                  </a:cubicBezTo>
                  <a:cubicBezTo>
                    <a:pt x="8640" y="15054"/>
                    <a:pt x="8100" y="10005"/>
                    <a:pt x="6930" y="6638"/>
                  </a:cubicBezTo>
                  <a:cubicBezTo>
                    <a:pt x="5760" y="3272"/>
                    <a:pt x="3960" y="1589"/>
                    <a:pt x="2520" y="748"/>
                  </a:cubicBezTo>
                  <a:cubicBezTo>
                    <a:pt x="1080" y="-94"/>
                    <a:pt x="0" y="-94"/>
                    <a:pt x="0" y="116"/>
                  </a:cubicBezTo>
                  <a:cubicBezTo>
                    <a:pt x="0" y="327"/>
                    <a:pt x="1080" y="748"/>
                    <a:pt x="4410" y="1098"/>
                  </a:cubicBezTo>
                  <a:cubicBezTo>
                    <a:pt x="7740" y="1449"/>
                    <a:pt x="13320" y="1729"/>
                    <a:pt x="16560" y="1870"/>
                  </a:cubicBezTo>
                  <a:cubicBezTo>
                    <a:pt x="19800" y="2010"/>
                    <a:pt x="20700" y="2010"/>
                    <a:pt x="21600" y="20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6203950" y="4248417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6242050" y="4292867"/>
              <a:ext cx="1651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6271906" y="4115067"/>
              <a:ext cx="116194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600" fill="norm" stroke="1" extrusionOk="0">
                  <a:moveTo>
                    <a:pt x="21174" y="0"/>
                  </a:moveTo>
                  <a:cubicBezTo>
                    <a:pt x="17317" y="3233"/>
                    <a:pt x="13460" y="6465"/>
                    <a:pt x="9795" y="9698"/>
                  </a:cubicBezTo>
                  <a:cubicBezTo>
                    <a:pt x="6131" y="12931"/>
                    <a:pt x="2660" y="16163"/>
                    <a:pt x="1117" y="18147"/>
                  </a:cubicBezTo>
                  <a:cubicBezTo>
                    <a:pt x="-426" y="20131"/>
                    <a:pt x="-40" y="20865"/>
                    <a:pt x="34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6534876" y="4102367"/>
              <a:ext cx="15167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21497" y="3840"/>
                  </a:moveTo>
                  <a:cubicBezTo>
                    <a:pt x="19997" y="3520"/>
                    <a:pt x="18497" y="3200"/>
                    <a:pt x="16997" y="3120"/>
                  </a:cubicBezTo>
                  <a:cubicBezTo>
                    <a:pt x="15497" y="3040"/>
                    <a:pt x="13997" y="3200"/>
                    <a:pt x="11447" y="4720"/>
                  </a:cubicBezTo>
                  <a:cubicBezTo>
                    <a:pt x="8897" y="6240"/>
                    <a:pt x="5297" y="9120"/>
                    <a:pt x="3197" y="11520"/>
                  </a:cubicBezTo>
                  <a:cubicBezTo>
                    <a:pt x="1097" y="13920"/>
                    <a:pt x="497" y="15840"/>
                    <a:pt x="197" y="17280"/>
                  </a:cubicBezTo>
                  <a:cubicBezTo>
                    <a:pt x="-103" y="18720"/>
                    <a:pt x="-103" y="19680"/>
                    <a:pt x="497" y="20400"/>
                  </a:cubicBezTo>
                  <a:cubicBezTo>
                    <a:pt x="1097" y="21120"/>
                    <a:pt x="2297" y="21600"/>
                    <a:pt x="4247" y="21600"/>
                  </a:cubicBezTo>
                  <a:cubicBezTo>
                    <a:pt x="6197" y="21600"/>
                    <a:pt x="8897" y="21120"/>
                    <a:pt x="12047" y="19280"/>
                  </a:cubicBezTo>
                  <a:cubicBezTo>
                    <a:pt x="15197" y="17440"/>
                    <a:pt x="18797" y="14240"/>
                    <a:pt x="20147" y="11120"/>
                  </a:cubicBezTo>
                  <a:cubicBezTo>
                    <a:pt x="21497" y="8000"/>
                    <a:pt x="20597" y="4960"/>
                    <a:pt x="18497" y="3120"/>
                  </a:cubicBezTo>
                  <a:cubicBezTo>
                    <a:pt x="16397" y="1280"/>
                    <a:pt x="13097" y="640"/>
                    <a:pt x="979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793911" y="5289817"/>
              <a:ext cx="336389" cy="399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231" fill="norm" stroke="1" extrusionOk="0">
                  <a:moveTo>
                    <a:pt x="7990" y="11138"/>
                  </a:moveTo>
                  <a:cubicBezTo>
                    <a:pt x="7323" y="10912"/>
                    <a:pt x="6657" y="10687"/>
                    <a:pt x="5190" y="11419"/>
                  </a:cubicBezTo>
                  <a:cubicBezTo>
                    <a:pt x="3723" y="12150"/>
                    <a:pt x="1457" y="13838"/>
                    <a:pt x="523" y="15581"/>
                  </a:cubicBezTo>
                  <a:cubicBezTo>
                    <a:pt x="-410" y="17325"/>
                    <a:pt x="-10" y="19125"/>
                    <a:pt x="1057" y="20194"/>
                  </a:cubicBezTo>
                  <a:cubicBezTo>
                    <a:pt x="2123" y="21262"/>
                    <a:pt x="3857" y="21600"/>
                    <a:pt x="5590" y="20756"/>
                  </a:cubicBezTo>
                  <a:cubicBezTo>
                    <a:pt x="7323" y="19912"/>
                    <a:pt x="9057" y="17888"/>
                    <a:pt x="9723" y="15356"/>
                  </a:cubicBezTo>
                  <a:cubicBezTo>
                    <a:pt x="10390" y="12825"/>
                    <a:pt x="9990" y="9788"/>
                    <a:pt x="8790" y="7762"/>
                  </a:cubicBezTo>
                  <a:cubicBezTo>
                    <a:pt x="7590" y="5738"/>
                    <a:pt x="5590" y="4725"/>
                    <a:pt x="4057" y="4331"/>
                  </a:cubicBezTo>
                  <a:cubicBezTo>
                    <a:pt x="2523" y="3938"/>
                    <a:pt x="1457" y="4162"/>
                    <a:pt x="1457" y="4275"/>
                  </a:cubicBezTo>
                  <a:cubicBezTo>
                    <a:pt x="1457" y="4388"/>
                    <a:pt x="2523" y="4388"/>
                    <a:pt x="4790" y="3994"/>
                  </a:cubicBezTo>
                  <a:cubicBezTo>
                    <a:pt x="7057" y="3600"/>
                    <a:pt x="10523" y="2812"/>
                    <a:pt x="13457" y="2081"/>
                  </a:cubicBezTo>
                  <a:cubicBezTo>
                    <a:pt x="16390" y="1350"/>
                    <a:pt x="18790" y="675"/>
                    <a:pt x="2119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909422" y="5029467"/>
              <a:ext cx="119279" cy="175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052" fill="norm" stroke="1" extrusionOk="0">
                  <a:moveTo>
                    <a:pt x="891" y="11435"/>
                  </a:moveTo>
                  <a:cubicBezTo>
                    <a:pt x="2028" y="12452"/>
                    <a:pt x="3165" y="13468"/>
                    <a:pt x="2975" y="15374"/>
                  </a:cubicBezTo>
                  <a:cubicBezTo>
                    <a:pt x="2786" y="17280"/>
                    <a:pt x="1270" y="20075"/>
                    <a:pt x="512" y="20838"/>
                  </a:cubicBezTo>
                  <a:cubicBezTo>
                    <a:pt x="-246" y="21600"/>
                    <a:pt x="-246" y="20329"/>
                    <a:pt x="1080" y="17026"/>
                  </a:cubicBezTo>
                  <a:cubicBezTo>
                    <a:pt x="2407" y="13722"/>
                    <a:pt x="5059" y="8386"/>
                    <a:pt x="7522" y="4955"/>
                  </a:cubicBezTo>
                  <a:cubicBezTo>
                    <a:pt x="9986" y="1525"/>
                    <a:pt x="12259" y="0"/>
                    <a:pt x="13965" y="0"/>
                  </a:cubicBezTo>
                  <a:cubicBezTo>
                    <a:pt x="15670" y="0"/>
                    <a:pt x="16807" y="1525"/>
                    <a:pt x="17943" y="4447"/>
                  </a:cubicBezTo>
                  <a:cubicBezTo>
                    <a:pt x="19080" y="7369"/>
                    <a:pt x="20217" y="11689"/>
                    <a:pt x="21354" y="160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1511300" y="5494718"/>
              <a:ext cx="14605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3130" y="11153"/>
                    <a:pt x="6261" y="2153"/>
                    <a:pt x="9861" y="353"/>
                  </a:cubicBezTo>
                  <a:cubicBezTo>
                    <a:pt x="13461" y="-1447"/>
                    <a:pt x="17530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1543050" y="5651767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2124572" y="5382950"/>
              <a:ext cx="137244" cy="555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8" h="21562" fill="norm" stroke="1" extrusionOk="0">
                  <a:moveTo>
                    <a:pt x="396" y="6981"/>
                  </a:moveTo>
                  <a:cubicBezTo>
                    <a:pt x="1335" y="8952"/>
                    <a:pt x="2274" y="10923"/>
                    <a:pt x="2587" y="13182"/>
                  </a:cubicBezTo>
                  <a:cubicBezTo>
                    <a:pt x="2900" y="15440"/>
                    <a:pt x="2587" y="17986"/>
                    <a:pt x="2274" y="19506"/>
                  </a:cubicBezTo>
                  <a:cubicBezTo>
                    <a:pt x="1961" y="21025"/>
                    <a:pt x="1648" y="21518"/>
                    <a:pt x="1335" y="21559"/>
                  </a:cubicBezTo>
                  <a:cubicBezTo>
                    <a:pt x="1022" y="21600"/>
                    <a:pt x="709" y="21189"/>
                    <a:pt x="396" y="19465"/>
                  </a:cubicBezTo>
                  <a:cubicBezTo>
                    <a:pt x="83" y="17740"/>
                    <a:pt x="-230" y="14701"/>
                    <a:pt x="240" y="11827"/>
                  </a:cubicBezTo>
                  <a:cubicBezTo>
                    <a:pt x="709" y="8952"/>
                    <a:pt x="1961" y="6242"/>
                    <a:pt x="3370" y="4353"/>
                  </a:cubicBezTo>
                  <a:cubicBezTo>
                    <a:pt x="4779" y="2464"/>
                    <a:pt x="6344" y="1396"/>
                    <a:pt x="7909" y="780"/>
                  </a:cubicBezTo>
                  <a:cubicBezTo>
                    <a:pt x="9474" y="164"/>
                    <a:pt x="11040" y="0"/>
                    <a:pt x="12761" y="0"/>
                  </a:cubicBezTo>
                  <a:cubicBezTo>
                    <a:pt x="14483" y="0"/>
                    <a:pt x="16361" y="164"/>
                    <a:pt x="18083" y="1027"/>
                  </a:cubicBezTo>
                  <a:cubicBezTo>
                    <a:pt x="19805" y="1889"/>
                    <a:pt x="21370" y="3449"/>
                    <a:pt x="19335" y="5133"/>
                  </a:cubicBezTo>
                  <a:cubicBezTo>
                    <a:pt x="17300" y="6817"/>
                    <a:pt x="11666" y="8624"/>
                    <a:pt x="6031" y="10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2273300" y="5600967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2203875" y="5215966"/>
              <a:ext cx="75776" cy="80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0985" fill="norm" stroke="1" extrusionOk="0">
                  <a:moveTo>
                    <a:pt x="3479" y="4370"/>
                  </a:moveTo>
                  <a:cubicBezTo>
                    <a:pt x="2879" y="7139"/>
                    <a:pt x="2279" y="9908"/>
                    <a:pt x="1679" y="12677"/>
                  </a:cubicBezTo>
                  <a:cubicBezTo>
                    <a:pt x="1079" y="15447"/>
                    <a:pt x="479" y="18216"/>
                    <a:pt x="179" y="18216"/>
                  </a:cubicBezTo>
                  <a:cubicBezTo>
                    <a:pt x="-121" y="18216"/>
                    <a:pt x="-121" y="15447"/>
                    <a:pt x="779" y="12400"/>
                  </a:cubicBezTo>
                  <a:cubicBezTo>
                    <a:pt x="1679" y="9354"/>
                    <a:pt x="3479" y="6031"/>
                    <a:pt x="5579" y="3539"/>
                  </a:cubicBezTo>
                  <a:cubicBezTo>
                    <a:pt x="7679" y="1047"/>
                    <a:pt x="10079" y="-615"/>
                    <a:pt x="11579" y="216"/>
                  </a:cubicBezTo>
                  <a:cubicBezTo>
                    <a:pt x="13079" y="1047"/>
                    <a:pt x="13679" y="4370"/>
                    <a:pt x="15179" y="8247"/>
                  </a:cubicBezTo>
                  <a:cubicBezTo>
                    <a:pt x="16679" y="12123"/>
                    <a:pt x="19079" y="16554"/>
                    <a:pt x="21479" y="20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2286000" y="5746746"/>
              <a:ext cx="158750" cy="159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21352"/>
                  </a:moveTo>
                  <a:cubicBezTo>
                    <a:pt x="1440" y="17089"/>
                    <a:pt x="2880" y="12826"/>
                    <a:pt x="3888" y="9699"/>
                  </a:cubicBezTo>
                  <a:cubicBezTo>
                    <a:pt x="4896" y="6573"/>
                    <a:pt x="5472" y="4584"/>
                    <a:pt x="6336" y="2878"/>
                  </a:cubicBezTo>
                  <a:cubicBezTo>
                    <a:pt x="7200" y="1173"/>
                    <a:pt x="8352" y="-248"/>
                    <a:pt x="8928" y="36"/>
                  </a:cubicBezTo>
                  <a:cubicBezTo>
                    <a:pt x="9504" y="320"/>
                    <a:pt x="9504" y="2310"/>
                    <a:pt x="10224" y="3020"/>
                  </a:cubicBezTo>
                  <a:cubicBezTo>
                    <a:pt x="10944" y="3731"/>
                    <a:pt x="12384" y="3163"/>
                    <a:pt x="13680" y="2452"/>
                  </a:cubicBezTo>
                  <a:cubicBezTo>
                    <a:pt x="14976" y="1741"/>
                    <a:pt x="16128" y="889"/>
                    <a:pt x="16704" y="1315"/>
                  </a:cubicBezTo>
                  <a:cubicBezTo>
                    <a:pt x="17280" y="1741"/>
                    <a:pt x="17280" y="3447"/>
                    <a:pt x="18000" y="5720"/>
                  </a:cubicBezTo>
                  <a:cubicBezTo>
                    <a:pt x="18720" y="7994"/>
                    <a:pt x="20160" y="10836"/>
                    <a:pt x="21600" y="136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2464305" y="5721617"/>
              <a:ext cx="94745" cy="157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92" fill="norm" stroke="1" extrusionOk="0">
                  <a:moveTo>
                    <a:pt x="8525" y="0"/>
                  </a:moveTo>
                  <a:cubicBezTo>
                    <a:pt x="6125" y="4320"/>
                    <a:pt x="3725" y="8640"/>
                    <a:pt x="2285" y="11520"/>
                  </a:cubicBezTo>
                  <a:cubicBezTo>
                    <a:pt x="845" y="14400"/>
                    <a:pt x="365" y="15840"/>
                    <a:pt x="125" y="17280"/>
                  </a:cubicBezTo>
                  <a:cubicBezTo>
                    <a:pt x="-115" y="18720"/>
                    <a:pt x="-115" y="20160"/>
                    <a:pt x="1085" y="20880"/>
                  </a:cubicBezTo>
                  <a:cubicBezTo>
                    <a:pt x="2285" y="21600"/>
                    <a:pt x="4685" y="21600"/>
                    <a:pt x="8285" y="21312"/>
                  </a:cubicBezTo>
                  <a:cubicBezTo>
                    <a:pt x="11885" y="21024"/>
                    <a:pt x="16685" y="20448"/>
                    <a:pt x="21485" y="198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2579749" y="5734317"/>
              <a:ext cx="125352" cy="132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205" fill="norm" stroke="1" extrusionOk="0">
                  <a:moveTo>
                    <a:pt x="15919" y="0"/>
                  </a:moveTo>
                  <a:cubicBezTo>
                    <a:pt x="14119" y="0"/>
                    <a:pt x="12319" y="0"/>
                    <a:pt x="10159" y="1687"/>
                  </a:cubicBezTo>
                  <a:cubicBezTo>
                    <a:pt x="7999" y="3375"/>
                    <a:pt x="5479" y="6750"/>
                    <a:pt x="3679" y="9450"/>
                  </a:cubicBezTo>
                  <a:cubicBezTo>
                    <a:pt x="1879" y="12150"/>
                    <a:pt x="799" y="14175"/>
                    <a:pt x="259" y="16200"/>
                  </a:cubicBezTo>
                  <a:cubicBezTo>
                    <a:pt x="-281" y="18225"/>
                    <a:pt x="-281" y="20250"/>
                    <a:pt x="3319" y="20925"/>
                  </a:cubicBezTo>
                  <a:cubicBezTo>
                    <a:pt x="6919" y="21600"/>
                    <a:pt x="14119" y="20925"/>
                    <a:pt x="21319" y="20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2622550" y="5804167"/>
              <a:ext cx="139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2965450" y="5630039"/>
              <a:ext cx="209550" cy="53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9" fill="norm" stroke="1" extrusionOk="0">
                  <a:moveTo>
                    <a:pt x="0" y="20989"/>
                  </a:moveTo>
                  <a:cubicBezTo>
                    <a:pt x="436" y="16835"/>
                    <a:pt x="873" y="12681"/>
                    <a:pt x="3927" y="8943"/>
                  </a:cubicBezTo>
                  <a:cubicBezTo>
                    <a:pt x="6982" y="5204"/>
                    <a:pt x="12655" y="1881"/>
                    <a:pt x="16036" y="635"/>
                  </a:cubicBezTo>
                  <a:cubicBezTo>
                    <a:pt x="19418" y="-611"/>
                    <a:pt x="20509" y="220"/>
                    <a:pt x="21600" y="10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3562991" y="5335210"/>
              <a:ext cx="168923" cy="497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42" fill="norm" stroke="1" extrusionOk="0">
                  <a:moveTo>
                    <a:pt x="5519" y="7615"/>
                  </a:moveTo>
                  <a:cubicBezTo>
                    <a:pt x="4452" y="10440"/>
                    <a:pt x="3386" y="13265"/>
                    <a:pt x="2719" y="15270"/>
                  </a:cubicBezTo>
                  <a:cubicBezTo>
                    <a:pt x="2052" y="17275"/>
                    <a:pt x="1786" y="18460"/>
                    <a:pt x="1386" y="19463"/>
                  </a:cubicBezTo>
                  <a:cubicBezTo>
                    <a:pt x="986" y="20465"/>
                    <a:pt x="452" y="21286"/>
                    <a:pt x="186" y="21422"/>
                  </a:cubicBezTo>
                  <a:cubicBezTo>
                    <a:pt x="-81" y="21559"/>
                    <a:pt x="-81" y="21012"/>
                    <a:pt x="319" y="19053"/>
                  </a:cubicBezTo>
                  <a:cubicBezTo>
                    <a:pt x="719" y="17093"/>
                    <a:pt x="1519" y="13721"/>
                    <a:pt x="2319" y="10713"/>
                  </a:cubicBezTo>
                  <a:cubicBezTo>
                    <a:pt x="3119" y="7706"/>
                    <a:pt x="3919" y="5063"/>
                    <a:pt x="4586" y="3422"/>
                  </a:cubicBezTo>
                  <a:cubicBezTo>
                    <a:pt x="5252" y="1782"/>
                    <a:pt x="5786" y="1144"/>
                    <a:pt x="6586" y="688"/>
                  </a:cubicBezTo>
                  <a:cubicBezTo>
                    <a:pt x="7386" y="232"/>
                    <a:pt x="8452" y="-41"/>
                    <a:pt x="10452" y="5"/>
                  </a:cubicBezTo>
                  <a:cubicBezTo>
                    <a:pt x="12452" y="50"/>
                    <a:pt x="15386" y="415"/>
                    <a:pt x="17652" y="1326"/>
                  </a:cubicBezTo>
                  <a:cubicBezTo>
                    <a:pt x="19919" y="2237"/>
                    <a:pt x="21519" y="3696"/>
                    <a:pt x="21252" y="5108"/>
                  </a:cubicBezTo>
                  <a:cubicBezTo>
                    <a:pt x="20986" y="6521"/>
                    <a:pt x="18852" y="7888"/>
                    <a:pt x="15919" y="8982"/>
                  </a:cubicBezTo>
                  <a:cubicBezTo>
                    <a:pt x="12986" y="10075"/>
                    <a:pt x="9252" y="10896"/>
                    <a:pt x="5519" y="117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3714750" y="5581917"/>
              <a:ext cx="120650" cy="10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3" fill="norm" stroke="1" extrusionOk="0">
                  <a:moveTo>
                    <a:pt x="0" y="0"/>
                  </a:moveTo>
                  <a:cubicBezTo>
                    <a:pt x="1895" y="0"/>
                    <a:pt x="3789" y="0"/>
                    <a:pt x="4926" y="1080"/>
                  </a:cubicBezTo>
                  <a:cubicBezTo>
                    <a:pt x="6063" y="2160"/>
                    <a:pt x="6442" y="4320"/>
                    <a:pt x="6632" y="6480"/>
                  </a:cubicBezTo>
                  <a:cubicBezTo>
                    <a:pt x="6821" y="8640"/>
                    <a:pt x="6821" y="10800"/>
                    <a:pt x="6253" y="13392"/>
                  </a:cubicBezTo>
                  <a:cubicBezTo>
                    <a:pt x="5684" y="15984"/>
                    <a:pt x="4547" y="19008"/>
                    <a:pt x="4926" y="20304"/>
                  </a:cubicBezTo>
                  <a:cubicBezTo>
                    <a:pt x="5305" y="21600"/>
                    <a:pt x="7200" y="21168"/>
                    <a:pt x="10232" y="20088"/>
                  </a:cubicBezTo>
                  <a:cubicBezTo>
                    <a:pt x="13263" y="19008"/>
                    <a:pt x="17432" y="17280"/>
                    <a:pt x="21600" y="15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3603377" y="5214129"/>
              <a:ext cx="111373" cy="80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0126" fill="norm" stroke="1" extrusionOk="0">
                  <a:moveTo>
                    <a:pt x="1882" y="1453"/>
                  </a:moveTo>
                  <a:cubicBezTo>
                    <a:pt x="1882" y="4087"/>
                    <a:pt x="1882" y="6722"/>
                    <a:pt x="1474" y="10409"/>
                  </a:cubicBezTo>
                  <a:cubicBezTo>
                    <a:pt x="1067" y="14097"/>
                    <a:pt x="252" y="18839"/>
                    <a:pt x="48" y="19892"/>
                  </a:cubicBezTo>
                  <a:cubicBezTo>
                    <a:pt x="-156" y="20946"/>
                    <a:pt x="252" y="18312"/>
                    <a:pt x="2086" y="14624"/>
                  </a:cubicBezTo>
                  <a:cubicBezTo>
                    <a:pt x="3919" y="10936"/>
                    <a:pt x="7180" y="6195"/>
                    <a:pt x="9829" y="3297"/>
                  </a:cubicBezTo>
                  <a:cubicBezTo>
                    <a:pt x="12478" y="400"/>
                    <a:pt x="14516" y="-654"/>
                    <a:pt x="15738" y="400"/>
                  </a:cubicBezTo>
                  <a:cubicBezTo>
                    <a:pt x="16961" y="1453"/>
                    <a:pt x="17369" y="4614"/>
                    <a:pt x="18184" y="7775"/>
                  </a:cubicBezTo>
                  <a:cubicBezTo>
                    <a:pt x="18999" y="10936"/>
                    <a:pt x="20221" y="14097"/>
                    <a:pt x="21444" y="17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3752850" y="5737404"/>
              <a:ext cx="158750" cy="156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18588"/>
                  </a:moveTo>
                  <a:cubicBezTo>
                    <a:pt x="288" y="20028"/>
                    <a:pt x="576" y="21468"/>
                    <a:pt x="720" y="21324"/>
                  </a:cubicBezTo>
                  <a:cubicBezTo>
                    <a:pt x="864" y="21180"/>
                    <a:pt x="864" y="19452"/>
                    <a:pt x="1728" y="15996"/>
                  </a:cubicBezTo>
                  <a:cubicBezTo>
                    <a:pt x="2592" y="12540"/>
                    <a:pt x="4320" y="7356"/>
                    <a:pt x="5616" y="4188"/>
                  </a:cubicBezTo>
                  <a:cubicBezTo>
                    <a:pt x="6912" y="1020"/>
                    <a:pt x="7776" y="-132"/>
                    <a:pt x="8352" y="12"/>
                  </a:cubicBezTo>
                  <a:cubicBezTo>
                    <a:pt x="8928" y="156"/>
                    <a:pt x="9216" y="1596"/>
                    <a:pt x="9648" y="3036"/>
                  </a:cubicBezTo>
                  <a:cubicBezTo>
                    <a:pt x="10080" y="4476"/>
                    <a:pt x="10656" y="5916"/>
                    <a:pt x="11664" y="6636"/>
                  </a:cubicBezTo>
                  <a:cubicBezTo>
                    <a:pt x="12672" y="7356"/>
                    <a:pt x="14112" y="7356"/>
                    <a:pt x="15264" y="6780"/>
                  </a:cubicBezTo>
                  <a:cubicBezTo>
                    <a:pt x="16416" y="6204"/>
                    <a:pt x="17280" y="5052"/>
                    <a:pt x="18288" y="3900"/>
                  </a:cubicBezTo>
                  <a:cubicBezTo>
                    <a:pt x="19296" y="2748"/>
                    <a:pt x="20448" y="1596"/>
                    <a:pt x="21024" y="1740"/>
                  </a:cubicBezTo>
                  <a:cubicBezTo>
                    <a:pt x="21600" y="1884"/>
                    <a:pt x="21600" y="3324"/>
                    <a:pt x="21600" y="6348"/>
                  </a:cubicBezTo>
                  <a:cubicBezTo>
                    <a:pt x="21600" y="9372"/>
                    <a:pt x="21600" y="13980"/>
                    <a:pt x="21600" y="185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3944796" y="5759717"/>
              <a:ext cx="100155" cy="141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295" fill="norm" stroke="1" extrusionOk="0">
                  <a:moveTo>
                    <a:pt x="7793" y="0"/>
                  </a:moveTo>
                  <a:cubicBezTo>
                    <a:pt x="5093" y="5718"/>
                    <a:pt x="2393" y="11435"/>
                    <a:pt x="1043" y="15088"/>
                  </a:cubicBezTo>
                  <a:cubicBezTo>
                    <a:pt x="-307" y="18741"/>
                    <a:pt x="-307" y="20329"/>
                    <a:pt x="818" y="20965"/>
                  </a:cubicBezTo>
                  <a:cubicBezTo>
                    <a:pt x="1943" y="21600"/>
                    <a:pt x="4193" y="21282"/>
                    <a:pt x="7793" y="20329"/>
                  </a:cubicBezTo>
                  <a:cubicBezTo>
                    <a:pt x="11393" y="19376"/>
                    <a:pt x="16343" y="17788"/>
                    <a:pt x="21293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4055796" y="5755697"/>
              <a:ext cx="116154" cy="156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283" fill="norm" stroke="1" extrusionOk="0">
                  <a:moveTo>
                    <a:pt x="21166" y="1411"/>
                  </a:moveTo>
                  <a:cubicBezTo>
                    <a:pt x="18852" y="547"/>
                    <a:pt x="16537" y="-317"/>
                    <a:pt x="13837" y="115"/>
                  </a:cubicBezTo>
                  <a:cubicBezTo>
                    <a:pt x="11137" y="547"/>
                    <a:pt x="8052" y="2275"/>
                    <a:pt x="5545" y="4723"/>
                  </a:cubicBezTo>
                  <a:cubicBezTo>
                    <a:pt x="3037" y="7171"/>
                    <a:pt x="1109" y="10339"/>
                    <a:pt x="337" y="12787"/>
                  </a:cubicBezTo>
                  <a:cubicBezTo>
                    <a:pt x="-434" y="15235"/>
                    <a:pt x="-48" y="16963"/>
                    <a:pt x="3230" y="18259"/>
                  </a:cubicBezTo>
                  <a:cubicBezTo>
                    <a:pt x="6509" y="19555"/>
                    <a:pt x="12680" y="20419"/>
                    <a:pt x="18852" y="21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4064000" y="5829567"/>
              <a:ext cx="133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4660900" y="5597510"/>
              <a:ext cx="1841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710" y="2735"/>
                    <a:pt x="11421" y="-1585"/>
                    <a:pt x="15021" y="575"/>
                  </a:cubicBezTo>
                  <a:cubicBezTo>
                    <a:pt x="18621" y="2735"/>
                    <a:pt x="20110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4701681" y="5677167"/>
              <a:ext cx="225920" cy="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0982" fill="norm" stroke="1" extrusionOk="0">
                  <a:moveTo>
                    <a:pt x="2147" y="10800"/>
                  </a:moveTo>
                  <a:cubicBezTo>
                    <a:pt x="947" y="14400"/>
                    <a:pt x="-253" y="18000"/>
                    <a:pt x="47" y="19800"/>
                  </a:cubicBezTo>
                  <a:cubicBezTo>
                    <a:pt x="347" y="21600"/>
                    <a:pt x="2147" y="21600"/>
                    <a:pt x="5947" y="18000"/>
                  </a:cubicBezTo>
                  <a:cubicBezTo>
                    <a:pt x="9747" y="14400"/>
                    <a:pt x="15547" y="7200"/>
                    <a:pt x="2134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5509755" y="5175517"/>
              <a:ext cx="211595" cy="278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516" fill="norm" stroke="1" extrusionOk="0">
                  <a:moveTo>
                    <a:pt x="21379" y="0"/>
                  </a:moveTo>
                  <a:cubicBezTo>
                    <a:pt x="16246" y="2455"/>
                    <a:pt x="11114" y="4909"/>
                    <a:pt x="7585" y="6627"/>
                  </a:cubicBezTo>
                  <a:cubicBezTo>
                    <a:pt x="4056" y="8345"/>
                    <a:pt x="2131" y="9327"/>
                    <a:pt x="1062" y="10227"/>
                  </a:cubicBezTo>
                  <a:cubicBezTo>
                    <a:pt x="-7" y="11127"/>
                    <a:pt x="-221" y="11945"/>
                    <a:pt x="207" y="12355"/>
                  </a:cubicBezTo>
                  <a:cubicBezTo>
                    <a:pt x="634" y="12764"/>
                    <a:pt x="1704" y="12764"/>
                    <a:pt x="3415" y="12845"/>
                  </a:cubicBezTo>
                  <a:cubicBezTo>
                    <a:pt x="5126" y="12927"/>
                    <a:pt x="7478" y="13091"/>
                    <a:pt x="9082" y="13418"/>
                  </a:cubicBezTo>
                  <a:cubicBezTo>
                    <a:pt x="10686" y="13745"/>
                    <a:pt x="11541" y="14236"/>
                    <a:pt x="11541" y="14727"/>
                  </a:cubicBezTo>
                  <a:cubicBezTo>
                    <a:pt x="11541" y="15218"/>
                    <a:pt x="10686" y="15709"/>
                    <a:pt x="9189" y="16364"/>
                  </a:cubicBezTo>
                  <a:cubicBezTo>
                    <a:pt x="7692" y="17018"/>
                    <a:pt x="5553" y="17836"/>
                    <a:pt x="3842" y="18736"/>
                  </a:cubicBezTo>
                  <a:cubicBezTo>
                    <a:pt x="2131" y="19636"/>
                    <a:pt x="848" y="20618"/>
                    <a:pt x="848" y="21109"/>
                  </a:cubicBezTo>
                  <a:cubicBezTo>
                    <a:pt x="848" y="21600"/>
                    <a:pt x="2131" y="21600"/>
                    <a:pt x="5232" y="21355"/>
                  </a:cubicBezTo>
                  <a:cubicBezTo>
                    <a:pt x="8333" y="21109"/>
                    <a:pt x="13252" y="20618"/>
                    <a:pt x="18171" y="201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5772150" y="5249721"/>
              <a:ext cx="203200" cy="167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255"/>
                  </a:moveTo>
                  <a:cubicBezTo>
                    <a:pt x="1125" y="-15"/>
                    <a:pt x="2250" y="-285"/>
                    <a:pt x="4162" y="660"/>
                  </a:cubicBezTo>
                  <a:cubicBezTo>
                    <a:pt x="6075" y="1605"/>
                    <a:pt x="8775" y="3765"/>
                    <a:pt x="11363" y="6870"/>
                  </a:cubicBezTo>
                  <a:cubicBezTo>
                    <a:pt x="13950" y="9975"/>
                    <a:pt x="16425" y="14025"/>
                    <a:pt x="18113" y="16590"/>
                  </a:cubicBezTo>
                  <a:cubicBezTo>
                    <a:pt x="19800" y="19155"/>
                    <a:pt x="20700" y="20235"/>
                    <a:pt x="21600" y="213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5842000" y="5226317"/>
              <a:ext cx="1397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1340"/>
                    <a:pt x="16364" y="2679"/>
                    <a:pt x="13418" y="5274"/>
                  </a:cubicBezTo>
                  <a:cubicBezTo>
                    <a:pt x="10473" y="7870"/>
                    <a:pt x="7200" y="11721"/>
                    <a:pt x="4909" y="14651"/>
                  </a:cubicBezTo>
                  <a:cubicBezTo>
                    <a:pt x="2618" y="17581"/>
                    <a:pt x="1309" y="195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6051550" y="5397767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6064250" y="5334267"/>
              <a:ext cx="77695" cy="13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0299" fill="norm" stroke="1" extrusionOk="0">
                  <a:moveTo>
                    <a:pt x="6821" y="0"/>
                  </a:moveTo>
                  <a:cubicBezTo>
                    <a:pt x="9095" y="9257"/>
                    <a:pt x="11368" y="18514"/>
                    <a:pt x="14495" y="20057"/>
                  </a:cubicBezTo>
                  <a:cubicBezTo>
                    <a:pt x="17621" y="21600"/>
                    <a:pt x="21600" y="15429"/>
                    <a:pt x="20747" y="10800"/>
                  </a:cubicBezTo>
                  <a:cubicBezTo>
                    <a:pt x="19895" y="6171"/>
                    <a:pt x="14211" y="3086"/>
                    <a:pt x="9947" y="4629"/>
                  </a:cubicBezTo>
                  <a:cubicBezTo>
                    <a:pt x="5684" y="6171"/>
                    <a:pt x="2842" y="12343"/>
                    <a:pt x="0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5441950" y="5658117"/>
              <a:ext cx="577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82" y="16457"/>
                    <a:pt x="3165" y="11314"/>
                    <a:pt x="5222" y="7200"/>
                  </a:cubicBezTo>
                  <a:cubicBezTo>
                    <a:pt x="7279" y="3086"/>
                    <a:pt x="9811" y="0"/>
                    <a:pt x="12620" y="0"/>
                  </a:cubicBezTo>
                  <a:cubicBezTo>
                    <a:pt x="15429" y="0"/>
                    <a:pt x="18514" y="3086"/>
                    <a:pt x="21600" y="6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5710020" y="5716913"/>
              <a:ext cx="202350" cy="217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140" fill="norm" stroke="1" extrusionOk="0">
                  <a:moveTo>
                    <a:pt x="3864" y="6011"/>
                  </a:moveTo>
                  <a:cubicBezTo>
                    <a:pt x="3196" y="10537"/>
                    <a:pt x="2528" y="15063"/>
                    <a:pt x="1860" y="17737"/>
                  </a:cubicBezTo>
                  <a:cubicBezTo>
                    <a:pt x="1192" y="20411"/>
                    <a:pt x="524" y="21234"/>
                    <a:pt x="190" y="21131"/>
                  </a:cubicBezTo>
                  <a:cubicBezTo>
                    <a:pt x="-144" y="21028"/>
                    <a:pt x="-144" y="20000"/>
                    <a:pt x="1081" y="17120"/>
                  </a:cubicBezTo>
                  <a:cubicBezTo>
                    <a:pt x="2305" y="14240"/>
                    <a:pt x="4755" y="9508"/>
                    <a:pt x="7093" y="6217"/>
                  </a:cubicBezTo>
                  <a:cubicBezTo>
                    <a:pt x="9431" y="2925"/>
                    <a:pt x="11658" y="1074"/>
                    <a:pt x="13885" y="354"/>
                  </a:cubicBezTo>
                  <a:cubicBezTo>
                    <a:pt x="16112" y="-366"/>
                    <a:pt x="18338" y="45"/>
                    <a:pt x="19675" y="1280"/>
                  </a:cubicBezTo>
                  <a:cubicBezTo>
                    <a:pt x="21011" y="2514"/>
                    <a:pt x="21456" y="4571"/>
                    <a:pt x="21233" y="6834"/>
                  </a:cubicBezTo>
                  <a:cubicBezTo>
                    <a:pt x="21011" y="9097"/>
                    <a:pt x="20120" y="11565"/>
                    <a:pt x="19229" y="140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6496050" y="5677167"/>
              <a:ext cx="234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5" y="16200"/>
                    <a:pt x="9730" y="10800"/>
                    <a:pt x="13330" y="7200"/>
                  </a:cubicBezTo>
                  <a:cubicBezTo>
                    <a:pt x="16930" y="3600"/>
                    <a:pt x="19265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6934191" y="5274530"/>
              <a:ext cx="260633" cy="272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367" fill="norm" stroke="1" extrusionOk="0">
                  <a:moveTo>
                    <a:pt x="17626" y="1699"/>
                  </a:moveTo>
                  <a:cubicBezTo>
                    <a:pt x="18318" y="1200"/>
                    <a:pt x="19009" y="702"/>
                    <a:pt x="19786" y="369"/>
                  </a:cubicBezTo>
                  <a:cubicBezTo>
                    <a:pt x="20564" y="37"/>
                    <a:pt x="21428" y="-129"/>
                    <a:pt x="21255" y="120"/>
                  </a:cubicBezTo>
                  <a:cubicBezTo>
                    <a:pt x="21082" y="369"/>
                    <a:pt x="19873" y="1034"/>
                    <a:pt x="17454" y="2197"/>
                  </a:cubicBezTo>
                  <a:cubicBezTo>
                    <a:pt x="15034" y="3360"/>
                    <a:pt x="11406" y="5022"/>
                    <a:pt x="9073" y="6102"/>
                  </a:cubicBezTo>
                  <a:cubicBezTo>
                    <a:pt x="6740" y="7182"/>
                    <a:pt x="5703" y="7680"/>
                    <a:pt x="4839" y="8428"/>
                  </a:cubicBezTo>
                  <a:cubicBezTo>
                    <a:pt x="3975" y="9176"/>
                    <a:pt x="3284" y="10173"/>
                    <a:pt x="3457" y="10837"/>
                  </a:cubicBezTo>
                  <a:cubicBezTo>
                    <a:pt x="3630" y="11502"/>
                    <a:pt x="4666" y="11834"/>
                    <a:pt x="5617" y="12083"/>
                  </a:cubicBezTo>
                  <a:cubicBezTo>
                    <a:pt x="6567" y="12333"/>
                    <a:pt x="7431" y="12499"/>
                    <a:pt x="8382" y="12748"/>
                  </a:cubicBezTo>
                  <a:cubicBezTo>
                    <a:pt x="9332" y="12997"/>
                    <a:pt x="10369" y="13329"/>
                    <a:pt x="10542" y="13745"/>
                  </a:cubicBezTo>
                  <a:cubicBezTo>
                    <a:pt x="10714" y="14160"/>
                    <a:pt x="10023" y="14659"/>
                    <a:pt x="8641" y="15240"/>
                  </a:cubicBezTo>
                  <a:cubicBezTo>
                    <a:pt x="7258" y="15822"/>
                    <a:pt x="5185" y="16486"/>
                    <a:pt x="3716" y="17068"/>
                  </a:cubicBezTo>
                  <a:cubicBezTo>
                    <a:pt x="2247" y="17649"/>
                    <a:pt x="1383" y="18148"/>
                    <a:pt x="778" y="18813"/>
                  </a:cubicBezTo>
                  <a:cubicBezTo>
                    <a:pt x="174" y="19477"/>
                    <a:pt x="-172" y="20308"/>
                    <a:pt x="87" y="20806"/>
                  </a:cubicBezTo>
                  <a:cubicBezTo>
                    <a:pt x="346" y="21305"/>
                    <a:pt x="1210" y="21471"/>
                    <a:pt x="3802" y="21305"/>
                  </a:cubicBezTo>
                  <a:cubicBezTo>
                    <a:pt x="6394" y="21139"/>
                    <a:pt x="10714" y="20640"/>
                    <a:pt x="13652" y="20142"/>
                  </a:cubicBezTo>
                  <a:cubicBezTo>
                    <a:pt x="16590" y="19643"/>
                    <a:pt x="18145" y="19145"/>
                    <a:pt x="19700" y="186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7239000" y="5321567"/>
              <a:ext cx="1778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7369938" y="5307267"/>
              <a:ext cx="148462" cy="2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395" fill="norm" stroke="1" extrusionOk="0">
                  <a:moveTo>
                    <a:pt x="21338" y="125"/>
                  </a:moveTo>
                  <a:cubicBezTo>
                    <a:pt x="19817" y="-40"/>
                    <a:pt x="18296" y="-205"/>
                    <a:pt x="16166" y="784"/>
                  </a:cubicBezTo>
                  <a:cubicBezTo>
                    <a:pt x="14037" y="1774"/>
                    <a:pt x="11299" y="3917"/>
                    <a:pt x="8561" y="6885"/>
                  </a:cubicBezTo>
                  <a:cubicBezTo>
                    <a:pt x="5823" y="9853"/>
                    <a:pt x="3084" y="13645"/>
                    <a:pt x="1563" y="15954"/>
                  </a:cubicBezTo>
                  <a:cubicBezTo>
                    <a:pt x="42" y="18262"/>
                    <a:pt x="-262" y="19087"/>
                    <a:pt x="194" y="19746"/>
                  </a:cubicBezTo>
                  <a:cubicBezTo>
                    <a:pt x="651" y="20406"/>
                    <a:pt x="1868" y="20900"/>
                    <a:pt x="3084" y="21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7473950" y="5531117"/>
              <a:ext cx="254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7537450" y="5423672"/>
              <a:ext cx="71857" cy="55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009" fill="norm" stroke="1" extrusionOk="0">
                  <a:moveTo>
                    <a:pt x="3703" y="2209"/>
                  </a:moveTo>
                  <a:cubicBezTo>
                    <a:pt x="1851" y="5409"/>
                    <a:pt x="0" y="8609"/>
                    <a:pt x="0" y="11809"/>
                  </a:cubicBezTo>
                  <a:cubicBezTo>
                    <a:pt x="0" y="15009"/>
                    <a:pt x="1851" y="18209"/>
                    <a:pt x="4320" y="19809"/>
                  </a:cubicBezTo>
                  <a:cubicBezTo>
                    <a:pt x="6789" y="21409"/>
                    <a:pt x="9874" y="21409"/>
                    <a:pt x="12651" y="19809"/>
                  </a:cubicBezTo>
                  <a:cubicBezTo>
                    <a:pt x="15429" y="18209"/>
                    <a:pt x="17897" y="15009"/>
                    <a:pt x="19440" y="11409"/>
                  </a:cubicBezTo>
                  <a:cubicBezTo>
                    <a:pt x="20983" y="7809"/>
                    <a:pt x="21600" y="3809"/>
                    <a:pt x="20057" y="1809"/>
                  </a:cubicBezTo>
                  <a:cubicBezTo>
                    <a:pt x="18514" y="-191"/>
                    <a:pt x="14811" y="-191"/>
                    <a:pt x="12034" y="209"/>
                  </a:cubicBezTo>
                  <a:cubicBezTo>
                    <a:pt x="9257" y="609"/>
                    <a:pt x="7406" y="1409"/>
                    <a:pt x="5554" y="22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6965950" y="5750738"/>
              <a:ext cx="577850" cy="2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12" fill="norm" stroke="1" extrusionOk="0">
                  <a:moveTo>
                    <a:pt x="0" y="14221"/>
                  </a:moveTo>
                  <a:cubicBezTo>
                    <a:pt x="2611" y="10294"/>
                    <a:pt x="5222" y="6367"/>
                    <a:pt x="8031" y="3421"/>
                  </a:cubicBezTo>
                  <a:cubicBezTo>
                    <a:pt x="10840" y="476"/>
                    <a:pt x="13846" y="-1488"/>
                    <a:pt x="16141" y="1457"/>
                  </a:cubicBezTo>
                  <a:cubicBezTo>
                    <a:pt x="18435" y="4403"/>
                    <a:pt x="20018" y="12257"/>
                    <a:pt x="21600" y="201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7119293" y="5878660"/>
              <a:ext cx="243622" cy="128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0848" fill="norm" stroke="1" extrusionOk="0">
                  <a:moveTo>
                    <a:pt x="2710" y="10562"/>
                  </a:moveTo>
                  <a:cubicBezTo>
                    <a:pt x="2338" y="12277"/>
                    <a:pt x="1965" y="13991"/>
                    <a:pt x="1407" y="15877"/>
                  </a:cubicBezTo>
                  <a:cubicBezTo>
                    <a:pt x="848" y="17762"/>
                    <a:pt x="103" y="19819"/>
                    <a:pt x="10" y="20162"/>
                  </a:cubicBezTo>
                  <a:cubicBezTo>
                    <a:pt x="-83" y="20505"/>
                    <a:pt x="476" y="19134"/>
                    <a:pt x="1314" y="16391"/>
                  </a:cubicBezTo>
                  <a:cubicBezTo>
                    <a:pt x="2151" y="13648"/>
                    <a:pt x="3269" y="9534"/>
                    <a:pt x="4107" y="6791"/>
                  </a:cubicBezTo>
                  <a:cubicBezTo>
                    <a:pt x="4945" y="4048"/>
                    <a:pt x="5503" y="2677"/>
                    <a:pt x="6248" y="1819"/>
                  </a:cubicBezTo>
                  <a:cubicBezTo>
                    <a:pt x="6993" y="962"/>
                    <a:pt x="7924" y="619"/>
                    <a:pt x="8389" y="1477"/>
                  </a:cubicBezTo>
                  <a:cubicBezTo>
                    <a:pt x="8855" y="2334"/>
                    <a:pt x="8855" y="4391"/>
                    <a:pt x="8948" y="6962"/>
                  </a:cubicBezTo>
                  <a:cubicBezTo>
                    <a:pt x="9041" y="9534"/>
                    <a:pt x="9227" y="12619"/>
                    <a:pt x="9600" y="13477"/>
                  </a:cubicBezTo>
                  <a:cubicBezTo>
                    <a:pt x="9972" y="14334"/>
                    <a:pt x="10531" y="12962"/>
                    <a:pt x="11741" y="10562"/>
                  </a:cubicBezTo>
                  <a:cubicBezTo>
                    <a:pt x="12951" y="8162"/>
                    <a:pt x="14814" y="4734"/>
                    <a:pt x="16303" y="2505"/>
                  </a:cubicBezTo>
                  <a:cubicBezTo>
                    <a:pt x="17793" y="277"/>
                    <a:pt x="18910" y="-752"/>
                    <a:pt x="19841" y="619"/>
                  </a:cubicBezTo>
                  <a:cubicBezTo>
                    <a:pt x="20772" y="1991"/>
                    <a:pt x="21517" y="5762"/>
                    <a:pt x="21424" y="9534"/>
                  </a:cubicBezTo>
                  <a:cubicBezTo>
                    <a:pt x="21331" y="13305"/>
                    <a:pt x="20400" y="17077"/>
                    <a:pt x="19469" y="208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15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224893" y="4793297"/>
              <a:ext cx="2987976" cy="1438908"/>
            </a:xfrm>
            <a:prstGeom prst="rect">
              <a:avLst/>
            </a:prstGeom>
            <a:effectLst/>
          </p:spPr>
        </p:pic>
        <p:pic>
          <p:nvPicPr>
            <p:cNvPr id="1155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6350" y="3816617"/>
              <a:ext cx="10490200" cy="755651"/>
            </a:xfrm>
            <a:prstGeom prst="rect">
              <a:avLst/>
            </a:prstGeom>
            <a:effectLst/>
          </p:spPr>
        </p:pic>
        <p:pic>
          <p:nvPicPr>
            <p:cNvPr id="1157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202004" y="4409283"/>
              <a:ext cx="231047" cy="245535"/>
            </a:xfrm>
            <a:prstGeom prst="rect">
              <a:avLst/>
            </a:prstGeom>
            <a:effectLst/>
          </p:spPr>
        </p:pic>
        <p:pic>
          <p:nvPicPr>
            <p:cNvPr id="1159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0337800" y="4521467"/>
              <a:ext cx="355600" cy="139701"/>
            </a:xfrm>
            <a:prstGeom prst="rect">
              <a:avLst/>
            </a:prstGeom>
            <a:effectLst/>
          </p:spPr>
        </p:pic>
        <p:pic>
          <p:nvPicPr>
            <p:cNvPr id="1161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7898" y="3938427"/>
              <a:ext cx="125302" cy="690991"/>
            </a:xfrm>
            <a:prstGeom prst="rect">
              <a:avLst/>
            </a:prstGeom>
            <a:effectLst/>
          </p:spPr>
        </p:pic>
        <p:pic>
          <p:nvPicPr>
            <p:cNvPr id="1163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-12700" y="4457967"/>
              <a:ext cx="279400" cy="88901"/>
            </a:xfrm>
            <a:prstGeom prst="rect">
              <a:avLst/>
            </a:prstGeom>
            <a:effectLst/>
          </p:spPr>
        </p:pic>
        <p:pic>
          <p:nvPicPr>
            <p:cNvPr id="1165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95249" y="4451617"/>
              <a:ext cx="279401" cy="209551"/>
            </a:xfrm>
            <a:prstGeom prst="rect">
              <a:avLst/>
            </a:prstGeom>
            <a:effectLst/>
          </p:spPr>
        </p:pic>
        <p:pic>
          <p:nvPicPr>
            <p:cNvPr id="1167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771649" y="4661167"/>
              <a:ext cx="1139917" cy="95251"/>
            </a:xfrm>
            <a:prstGeom prst="rect">
              <a:avLst/>
            </a:prstGeom>
            <a:effectLst/>
          </p:spPr>
        </p:pic>
        <p:pic>
          <p:nvPicPr>
            <p:cNvPr id="1169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875366" y="4751768"/>
              <a:ext cx="785284" cy="60857"/>
            </a:xfrm>
            <a:prstGeom prst="rect">
              <a:avLst/>
            </a:prstGeom>
            <a:effectLst/>
          </p:spPr>
        </p:pic>
        <p:pic>
          <p:nvPicPr>
            <p:cNvPr id="1171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5014054" y="4521996"/>
              <a:ext cx="1412146" cy="120122"/>
            </a:xfrm>
            <a:prstGeom prst="rect">
              <a:avLst/>
            </a:prstGeom>
            <a:effectLst/>
          </p:spPr>
        </p:pic>
        <p:pic>
          <p:nvPicPr>
            <p:cNvPr id="1173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5122958" y="4604442"/>
              <a:ext cx="839692" cy="56726"/>
            </a:xfrm>
            <a:prstGeom prst="rect">
              <a:avLst/>
            </a:prstGeom>
            <a:effectLst/>
          </p:spPr>
        </p:pic>
        <p:pic>
          <p:nvPicPr>
            <p:cNvPr id="1175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5530849" y="6241094"/>
              <a:ext cx="1936204" cy="140924"/>
            </a:xfrm>
            <a:prstGeom prst="rect">
              <a:avLst/>
            </a:prstGeom>
            <a:effectLst/>
          </p:spPr>
        </p:pic>
        <p:pic>
          <p:nvPicPr>
            <p:cNvPr id="1177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5518674" y="6299467"/>
              <a:ext cx="2145777" cy="107951"/>
            </a:xfrm>
            <a:prstGeom prst="rect">
              <a:avLst/>
            </a:prstGeom>
            <a:effectLst/>
          </p:spPr>
        </p:pic>
        <p:sp>
          <p:nvSpPr>
            <p:cNvPr id="1179" name="Line"/>
            <p:cNvSpPr/>
            <p:nvPr/>
          </p:nvSpPr>
          <p:spPr>
            <a:xfrm>
              <a:off x="636159" y="6897365"/>
              <a:ext cx="265541" cy="318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13" fill="norm" stroke="1" extrusionOk="0">
                  <a:moveTo>
                    <a:pt x="1449" y="2065"/>
                  </a:moveTo>
                  <a:cubicBezTo>
                    <a:pt x="935" y="1070"/>
                    <a:pt x="420" y="75"/>
                    <a:pt x="163" y="4"/>
                  </a:cubicBezTo>
                  <a:cubicBezTo>
                    <a:pt x="-94" y="-67"/>
                    <a:pt x="-94" y="786"/>
                    <a:pt x="506" y="3912"/>
                  </a:cubicBezTo>
                  <a:cubicBezTo>
                    <a:pt x="1106" y="7038"/>
                    <a:pt x="2306" y="12438"/>
                    <a:pt x="2992" y="15565"/>
                  </a:cubicBezTo>
                  <a:cubicBezTo>
                    <a:pt x="3677" y="18691"/>
                    <a:pt x="3849" y="19544"/>
                    <a:pt x="4192" y="20254"/>
                  </a:cubicBezTo>
                  <a:cubicBezTo>
                    <a:pt x="4535" y="20965"/>
                    <a:pt x="5049" y="21533"/>
                    <a:pt x="5392" y="21391"/>
                  </a:cubicBezTo>
                  <a:cubicBezTo>
                    <a:pt x="5735" y="21249"/>
                    <a:pt x="5906" y="20396"/>
                    <a:pt x="6335" y="18549"/>
                  </a:cubicBezTo>
                  <a:cubicBezTo>
                    <a:pt x="6763" y="16701"/>
                    <a:pt x="7449" y="13859"/>
                    <a:pt x="7877" y="12083"/>
                  </a:cubicBezTo>
                  <a:cubicBezTo>
                    <a:pt x="8306" y="10307"/>
                    <a:pt x="8477" y="9596"/>
                    <a:pt x="8735" y="8886"/>
                  </a:cubicBezTo>
                  <a:cubicBezTo>
                    <a:pt x="8992" y="8175"/>
                    <a:pt x="9335" y="7465"/>
                    <a:pt x="9677" y="7536"/>
                  </a:cubicBezTo>
                  <a:cubicBezTo>
                    <a:pt x="10020" y="7607"/>
                    <a:pt x="10363" y="8459"/>
                    <a:pt x="10620" y="10165"/>
                  </a:cubicBezTo>
                  <a:cubicBezTo>
                    <a:pt x="10877" y="11870"/>
                    <a:pt x="11049" y="14428"/>
                    <a:pt x="11220" y="16062"/>
                  </a:cubicBezTo>
                  <a:cubicBezTo>
                    <a:pt x="11392" y="17696"/>
                    <a:pt x="11563" y="18407"/>
                    <a:pt x="11992" y="18975"/>
                  </a:cubicBezTo>
                  <a:cubicBezTo>
                    <a:pt x="12420" y="19544"/>
                    <a:pt x="13106" y="19970"/>
                    <a:pt x="13792" y="19757"/>
                  </a:cubicBezTo>
                  <a:cubicBezTo>
                    <a:pt x="14477" y="19544"/>
                    <a:pt x="15163" y="18691"/>
                    <a:pt x="15849" y="16986"/>
                  </a:cubicBezTo>
                  <a:cubicBezTo>
                    <a:pt x="16535" y="15280"/>
                    <a:pt x="17220" y="12722"/>
                    <a:pt x="17649" y="11017"/>
                  </a:cubicBezTo>
                  <a:cubicBezTo>
                    <a:pt x="18077" y="9312"/>
                    <a:pt x="18249" y="8459"/>
                    <a:pt x="18420" y="7394"/>
                  </a:cubicBezTo>
                  <a:cubicBezTo>
                    <a:pt x="18592" y="6328"/>
                    <a:pt x="18763" y="5049"/>
                    <a:pt x="19277" y="4409"/>
                  </a:cubicBezTo>
                  <a:cubicBezTo>
                    <a:pt x="19792" y="3770"/>
                    <a:pt x="20649" y="3770"/>
                    <a:pt x="21506" y="37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996950" y="6991617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977900" y="7080517"/>
              <a:ext cx="139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1687147" y="6623317"/>
              <a:ext cx="198803" cy="249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92" fill="norm" stroke="1" extrusionOk="0">
                  <a:moveTo>
                    <a:pt x="9759" y="14158"/>
                  </a:moveTo>
                  <a:cubicBezTo>
                    <a:pt x="9987" y="13250"/>
                    <a:pt x="10214" y="12343"/>
                    <a:pt x="9532" y="11708"/>
                  </a:cubicBezTo>
                  <a:cubicBezTo>
                    <a:pt x="8850" y="11072"/>
                    <a:pt x="7258" y="10709"/>
                    <a:pt x="6008" y="10800"/>
                  </a:cubicBezTo>
                  <a:cubicBezTo>
                    <a:pt x="4757" y="10891"/>
                    <a:pt x="3848" y="11435"/>
                    <a:pt x="2824" y="12887"/>
                  </a:cubicBezTo>
                  <a:cubicBezTo>
                    <a:pt x="1801" y="14339"/>
                    <a:pt x="664" y="16699"/>
                    <a:pt x="210" y="18333"/>
                  </a:cubicBezTo>
                  <a:cubicBezTo>
                    <a:pt x="-245" y="19966"/>
                    <a:pt x="-18" y="20874"/>
                    <a:pt x="1460" y="21237"/>
                  </a:cubicBezTo>
                  <a:cubicBezTo>
                    <a:pt x="2938" y="21600"/>
                    <a:pt x="5667" y="21418"/>
                    <a:pt x="7713" y="19694"/>
                  </a:cubicBezTo>
                  <a:cubicBezTo>
                    <a:pt x="9759" y="17970"/>
                    <a:pt x="11123" y="14703"/>
                    <a:pt x="10669" y="11798"/>
                  </a:cubicBezTo>
                  <a:cubicBezTo>
                    <a:pt x="10214" y="8894"/>
                    <a:pt x="7940" y="6353"/>
                    <a:pt x="5894" y="4629"/>
                  </a:cubicBezTo>
                  <a:cubicBezTo>
                    <a:pt x="3848" y="2904"/>
                    <a:pt x="2029" y="1997"/>
                    <a:pt x="2029" y="1361"/>
                  </a:cubicBezTo>
                  <a:cubicBezTo>
                    <a:pt x="2029" y="726"/>
                    <a:pt x="3848" y="363"/>
                    <a:pt x="7372" y="182"/>
                  </a:cubicBezTo>
                  <a:cubicBezTo>
                    <a:pt x="10896" y="0"/>
                    <a:pt x="16126" y="0"/>
                    <a:pt x="2135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1708149" y="6447232"/>
              <a:ext cx="95251" cy="68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9" fill="norm" stroke="1" extrusionOk="0">
                  <a:moveTo>
                    <a:pt x="0" y="1433"/>
                  </a:moveTo>
                  <a:cubicBezTo>
                    <a:pt x="960" y="4705"/>
                    <a:pt x="1920" y="7978"/>
                    <a:pt x="2400" y="11251"/>
                  </a:cubicBezTo>
                  <a:cubicBezTo>
                    <a:pt x="2880" y="14524"/>
                    <a:pt x="2880" y="17796"/>
                    <a:pt x="3360" y="16487"/>
                  </a:cubicBezTo>
                  <a:cubicBezTo>
                    <a:pt x="3840" y="15178"/>
                    <a:pt x="4800" y="9287"/>
                    <a:pt x="6480" y="5360"/>
                  </a:cubicBezTo>
                  <a:cubicBezTo>
                    <a:pt x="8160" y="1433"/>
                    <a:pt x="10560" y="-531"/>
                    <a:pt x="12480" y="124"/>
                  </a:cubicBezTo>
                  <a:cubicBezTo>
                    <a:pt x="14400" y="778"/>
                    <a:pt x="15840" y="4051"/>
                    <a:pt x="17280" y="7978"/>
                  </a:cubicBezTo>
                  <a:cubicBezTo>
                    <a:pt x="18720" y="11905"/>
                    <a:pt x="20160" y="16487"/>
                    <a:pt x="21600" y="210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1962149" y="6782067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2302169" y="6600810"/>
              <a:ext cx="225131" cy="280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56" fill="norm" stroke="1" extrusionOk="0">
                  <a:moveTo>
                    <a:pt x="9359" y="10902"/>
                  </a:moveTo>
                  <a:cubicBezTo>
                    <a:pt x="8350" y="10419"/>
                    <a:pt x="7340" y="9935"/>
                    <a:pt x="6028" y="10257"/>
                  </a:cubicBezTo>
                  <a:cubicBezTo>
                    <a:pt x="4716" y="10580"/>
                    <a:pt x="3101" y="11708"/>
                    <a:pt x="1991" y="13320"/>
                  </a:cubicBezTo>
                  <a:cubicBezTo>
                    <a:pt x="880" y="14932"/>
                    <a:pt x="275" y="17028"/>
                    <a:pt x="73" y="18478"/>
                  </a:cubicBezTo>
                  <a:cubicBezTo>
                    <a:pt x="-129" y="19929"/>
                    <a:pt x="73" y="20735"/>
                    <a:pt x="880" y="21138"/>
                  </a:cubicBezTo>
                  <a:cubicBezTo>
                    <a:pt x="1688" y="21541"/>
                    <a:pt x="3101" y="21541"/>
                    <a:pt x="4817" y="19768"/>
                  </a:cubicBezTo>
                  <a:cubicBezTo>
                    <a:pt x="6533" y="17995"/>
                    <a:pt x="8551" y="14448"/>
                    <a:pt x="8955" y="11386"/>
                  </a:cubicBezTo>
                  <a:cubicBezTo>
                    <a:pt x="9359" y="8323"/>
                    <a:pt x="8148" y="5744"/>
                    <a:pt x="6735" y="4051"/>
                  </a:cubicBezTo>
                  <a:cubicBezTo>
                    <a:pt x="5321" y="2359"/>
                    <a:pt x="3707" y="1553"/>
                    <a:pt x="3404" y="1150"/>
                  </a:cubicBezTo>
                  <a:cubicBezTo>
                    <a:pt x="3101" y="747"/>
                    <a:pt x="4110" y="747"/>
                    <a:pt x="6432" y="586"/>
                  </a:cubicBezTo>
                  <a:cubicBezTo>
                    <a:pt x="8753" y="425"/>
                    <a:pt x="12387" y="102"/>
                    <a:pt x="15112" y="22"/>
                  </a:cubicBezTo>
                  <a:cubicBezTo>
                    <a:pt x="17837" y="-59"/>
                    <a:pt x="19654" y="102"/>
                    <a:pt x="21471" y="2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2476500" y="6864617"/>
              <a:ext cx="93278" cy="5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1600" fill="norm" stroke="1" extrusionOk="0">
                  <a:moveTo>
                    <a:pt x="4226" y="0"/>
                  </a:moveTo>
                  <a:cubicBezTo>
                    <a:pt x="2817" y="3323"/>
                    <a:pt x="1409" y="6646"/>
                    <a:pt x="1409" y="9969"/>
                  </a:cubicBezTo>
                  <a:cubicBezTo>
                    <a:pt x="1409" y="13292"/>
                    <a:pt x="2817" y="16615"/>
                    <a:pt x="4696" y="18692"/>
                  </a:cubicBezTo>
                  <a:cubicBezTo>
                    <a:pt x="6574" y="20769"/>
                    <a:pt x="8922" y="21600"/>
                    <a:pt x="11504" y="21600"/>
                  </a:cubicBezTo>
                  <a:cubicBezTo>
                    <a:pt x="14087" y="21600"/>
                    <a:pt x="16904" y="20769"/>
                    <a:pt x="18783" y="18277"/>
                  </a:cubicBezTo>
                  <a:cubicBezTo>
                    <a:pt x="20661" y="15785"/>
                    <a:pt x="21600" y="11631"/>
                    <a:pt x="19487" y="7892"/>
                  </a:cubicBezTo>
                  <a:cubicBezTo>
                    <a:pt x="17374" y="4154"/>
                    <a:pt x="12209" y="831"/>
                    <a:pt x="8452" y="831"/>
                  </a:cubicBezTo>
                  <a:cubicBezTo>
                    <a:pt x="4696" y="831"/>
                    <a:pt x="2348" y="4154"/>
                    <a:pt x="0" y="7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1727200" y="7051660"/>
              <a:ext cx="901700" cy="60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21327"/>
                  </a:moveTo>
                  <a:cubicBezTo>
                    <a:pt x="1673" y="17603"/>
                    <a:pt x="3346" y="13879"/>
                    <a:pt x="5146" y="10899"/>
                  </a:cubicBezTo>
                  <a:cubicBezTo>
                    <a:pt x="6946" y="7920"/>
                    <a:pt x="8873" y="5686"/>
                    <a:pt x="10977" y="3824"/>
                  </a:cubicBezTo>
                  <a:cubicBezTo>
                    <a:pt x="13082" y="1961"/>
                    <a:pt x="15363" y="472"/>
                    <a:pt x="17163" y="99"/>
                  </a:cubicBezTo>
                  <a:cubicBezTo>
                    <a:pt x="18963" y="-273"/>
                    <a:pt x="20282" y="472"/>
                    <a:pt x="21600" y="12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1881392" y="7304355"/>
              <a:ext cx="93459" cy="155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152" fill="norm" stroke="1" extrusionOk="0">
                  <a:moveTo>
                    <a:pt x="20733" y="3240"/>
                  </a:moveTo>
                  <a:cubicBezTo>
                    <a:pt x="19324" y="2088"/>
                    <a:pt x="17916" y="936"/>
                    <a:pt x="15098" y="360"/>
                  </a:cubicBezTo>
                  <a:cubicBezTo>
                    <a:pt x="12281" y="-216"/>
                    <a:pt x="8055" y="-216"/>
                    <a:pt x="4768" y="1224"/>
                  </a:cubicBezTo>
                  <a:cubicBezTo>
                    <a:pt x="1481" y="2664"/>
                    <a:pt x="-867" y="5544"/>
                    <a:pt x="307" y="7848"/>
                  </a:cubicBezTo>
                  <a:cubicBezTo>
                    <a:pt x="1481" y="10152"/>
                    <a:pt x="6176" y="11880"/>
                    <a:pt x="10168" y="13464"/>
                  </a:cubicBezTo>
                  <a:cubicBezTo>
                    <a:pt x="14159" y="15048"/>
                    <a:pt x="17446" y="16488"/>
                    <a:pt x="18620" y="17928"/>
                  </a:cubicBezTo>
                  <a:cubicBezTo>
                    <a:pt x="19794" y="19368"/>
                    <a:pt x="18855" y="20808"/>
                    <a:pt x="17446" y="21096"/>
                  </a:cubicBezTo>
                  <a:cubicBezTo>
                    <a:pt x="16037" y="21384"/>
                    <a:pt x="14159" y="20520"/>
                    <a:pt x="12281" y="196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2031999" y="7311094"/>
              <a:ext cx="120651" cy="105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5" fill="norm" stroke="1" extrusionOk="0">
                  <a:moveTo>
                    <a:pt x="0" y="13580"/>
                  </a:moveTo>
                  <a:cubicBezTo>
                    <a:pt x="2274" y="13580"/>
                    <a:pt x="4547" y="13580"/>
                    <a:pt x="6442" y="12945"/>
                  </a:cubicBezTo>
                  <a:cubicBezTo>
                    <a:pt x="8337" y="12310"/>
                    <a:pt x="9853" y="11039"/>
                    <a:pt x="11937" y="8710"/>
                  </a:cubicBezTo>
                  <a:cubicBezTo>
                    <a:pt x="14021" y="6380"/>
                    <a:pt x="16674" y="2992"/>
                    <a:pt x="16674" y="1298"/>
                  </a:cubicBezTo>
                  <a:cubicBezTo>
                    <a:pt x="16674" y="-396"/>
                    <a:pt x="14021" y="-396"/>
                    <a:pt x="11179" y="1086"/>
                  </a:cubicBezTo>
                  <a:cubicBezTo>
                    <a:pt x="8337" y="2569"/>
                    <a:pt x="5305" y="5533"/>
                    <a:pt x="3411" y="8710"/>
                  </a:cubicBezTo>
                  <a:cubicBezTo>
                    <a:pt x="1516" y="11886"/>
                    <a:pt x="758" y="15275"/>
                    <a:pt x="1137" y="17604"/>
                  </a:cubicBezTo>
                  <a:cubicBezTo>
                    <a:pt x="1516" y="19933"/>
                    <a:pt x="3032" y="21204"/>
                    <a:pt x="6632" y="20992"/>
                  </a:cubicBezTo>
                  <a:cubicBezTo>
                    <a:pt x="10232" y="20780"/>
                    <a:pt x="15916" y="19086"/>
                    <a:pt x="21600" y="17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2015865" y="7139388"/>
              <a:ext cx="117736" cy="109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685" fill="norm" stroke="1" extrusionOk="0">
                  <a:moveTo>
                    <a:pt x="6411" y="3275"/>
                  </a:moveTo>
                  <a:cubicBezTo>
                    <a:pt x="4483" y="6875"/>
                    <a:pt x="2554" y="10475"/>
                    <a:pt x="1397" y="13875"/>
                  </a:cubicBezTo>
                  <a:cubicBezTo>
                    <a:pt x="240" y="17275"/>
                    <a:pt x="-146" y="20475"/>
                    <a:pt x="47" y="20675"/>
                  </a:cubicBezTo>
                  <a:cubicBezTo>
                    <a:pt x="240" y="20875"/>
                    <a:pt x="1011" y="18075"/>
                    <a:pt x="2747" y="14275"/>
                  </a:cubicBezTo>
                  <a:cubicBezTo>
                    <a:pt x="4483" y="10475"/>
                    <a:pt x="7183" y="5675"/>
                    <a:pt x="9497" y="2875"/>
                  </a:cubicBezTo>
                  <a:cubicBezTo>
                    <a:pt x="11811" y="75"/>
                    <a:pt x="13740" y="-725"/>
                    <a:pt x="15090" y="675"/>
                  </a:cubicBezTo>
                  <a:cubicBezTo>
                    <a:pt x="16440" y="2075"/>
                    <a:pt x="17211" y="5675"/>
                    <a:pt x="18175" y="8675"/>
                  </a:cubicBezTo>
                  <a:cubicBezTo>
                    <a:pt x="19140" y="11675"/>
                    <a:pt x="20297" y="14075"/>
                    <a:pt x="21454" y="16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2236603" y="7166623"/>
              <a:ext cx="150998" cy="30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497" fill="norm" stroke="1" extrusionOk="0">
                  <a:moveTo>
                    <a:pt x="21108" y="1105"/>
                  </a:moveTo>
                  <a:cubicBezTo>
                    <a:pt x="19924" y="652"/>
                    <a:pt x="18741" y="199"/>
                    <a:pt x="17261" y="48"/>
                  </a:cubicBezTo>
                  <a:cubicBezTo>
                    <a:pt x="15782" y="-103"/>
                    <a:pt x="14007" y="48"/>
                    <a:pt x="11196" y="1256"/>
                  </a:cubicBezTo>
                  <a:cubicBezTo>
                    <a:pt x="8385" y="2465"/>
                    <a:pt x="4538" y="4731"/>
                    <a:pt x="2319" y="7525"/>
                  </a:cubicBezTo>
                  <a:cubicBezTo>
                    <a:pt x="100" y="10319"/>
                    <a:pt x="-492" y="13642"/>
                    <a:pt x="396" y="16059"/>
                  </a:cubicBezTo>
                  <a:cubicBezTo>
                    <a:pt x="1283" y="18476"/>
                    <a:pt x="3650" y="19987"/>
                    <a:pt x="5574" y="20742"/>
                  </a:cubicBezTo>
                  <a:cubicBezTo>
                    <a:pt x="7497" y="21497"/>
                    <a:pt x="8976" y="21497"/>
                    <a:pt x="10456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2407596" y="7271017"/>
              <a:ext cx="202255" cy="200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49" fill="norm" stroke="1" extrusionOk="0">
                  <a:moveTo>
                    <a:pt x="10024" y="10800"/>
                  </a:moveTo>
                  <a:cubicBezTo>
                    <a:pt x="7099" y="11475"/>
                    <a:pt x="4174" y="12150"/>
                    <a:pt x="2374" y="13050"/>
                  </a:cubicBezTo>
                  <a:cubicBezTo>
                    <a:pt x="574" y="13950"/>
                    <a:pt x="-101" y="15075"/>
                    <a:pt x="11" y="16538"/>
                  </a:cubicBezTo>
                  <a:cubicBezTo>
                    <a:pt x="124" y="18000"/>
                    <a:pt x="1024" y="19800"/>
                    <a:pt x="2036" y="20700"/>
                  </a:cubicBezTo>
                  <a:cubicBezTo>
                    <a:pt x="3049" y="21600"/>
                    <a:pt x="4174" y="21600"/>
                    <a:pt x="5299" y="20475"/>
                  </a:cubicBezTo>
                  <a:cubicBezTo>
                    <a:pt x="6424" y="19350"/>
                    <a:pt x="7549" y="17100"/>
                    <a:pt x="6986" y="14400"/>
                  </a:cubicBezTo>
                  <a:cubicBezTo>
                    <a:pt x="6424" y="11700"/>
                    <a:pt x="4174" y="8550"/>
                    <a:pt x="2599" y="6525"/>
                  </a:cubicBezTo>
                  <a:cubicBezTo>
                    <a:pt x="1024" y="4500"/>
                    <a:pt x="124" y="3600"/>
                    <a:pt x="349" y="3038"/>
                  </a:cubicBezTo>
                  <a:cubicBezTo>
                    <a:pt x="574" y="2475"/>
                    <a:pt x="1924" y="2250"/>
                    <a:pt x="5636" y="1800"/>
                  </a:cubicBezTo>
                  <a:cubicBezTo>
                    <a:pt x="9349" y="1350"/>
                    <a:pt x="15424" y="675"/>
                    <a:pt x="2149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2438400" y="7149235"/>
              <a:ext cx="114300" cy="45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fill="norm" stroke="1" extrusionOk="0">
                  <a:moveTo>
                    <a:pt x="0" y="6416"/>
                  </a:moveTo>
                  <a:cubicBezTo>
                    <a:pt x="800" y="11325"/>
                    <a:pt x="1600" y="16234"/>
                    <a:pt x="2800" y="17216"/>
                  </a:cubicBezTo>
                  <a:cubicBezTo>
                    <a:pt x="4000" y="18198"/>
                    <a:pt x="5600" y="15252"/>
                    <a:pt x="7400" y="10834"/>
                  </a:cubicBezTo>
                  <a:cubicBezTo>
                    <a:pt x="9200" y="6416"/>
                    <a:pt x="11200" y="525"/>
                    <a:pt x="12800" y="34"/>
                  </a:cubicBezTo>
                  <a:cubicBezTo>
                    <a:pt x="14400" y="-457"/>
                    <a:pt x="15600" y="4452"/>
                    <a:pt x="17000" y="8870"/>
                  </a:cubicBezTo>
                  <a:cubicBezTo>
                    <a:pt x="18400" y="13288"/>
                    <a:pt x="20000" y="17216"/>
                    <a:pt x="21600" y="211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2647950" y="7175767"/>
              <a:ext cx="89106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7" h="21600" fill="norm" stroke="1" extrusionOk="0">
                  <a:moveTo>
                    <a:pt x="2880" y="0"/>
                  </a:moveTo>
                  <a:cubicBezTo>
                    <a:pt x="8160" y="2145"/>
                    <a:pt x="13440" y="4289"/>
                    <a:pt x="16800" y="6587"/>
                  </a:cubicBezTo>
                  <a:cubicBezTo>
                    <a:pt x="20160" y="8885"/>
                    <a:pt x="21600" y="11336"/>
                    <a:pt x="18480" y="13864"/>
                  </a:cubicBezTo>
                  <a:cubicBezTo>
                    <a:pt x="15360" y="16391"/>
                    <a:pt x="7680" y="1899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3416300" y="6944489"/>
              <a:ext cx="1270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080" y="12302"/>
                    <a:pt x="2160" y="4448"/>
                    <a:pt x="5760" y="1502"/>
                  </a:cubicBezTo>
                  <a:cubicBezTo>
                    <a:pt x="9360" y="-1443"/>
                    <a:pt x="1548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3454400" y="7067817"/>
              <a:ext cx="152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2578100" y="4757313"/>
              <a:ext cx="516467" cy="131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4" fill="norm" stroke="1" extrusionOk="0">
                  <a:moveTo>
                    <a:pt x="0" y="16057"/>
                  </a:moveTo>
                  <a:cubicBezTo>
                    <a:pt x="2036" y="14706"/>
                    <a:pt x="4072" y="13356"/>
                    <a:pt x="6595" y="12344"/>
                  </a:cubicBezTo>
                  <a:cubicBezTo>
                    <a:pt x="9118" y="11331"/>
                    <a:pt x="12128" y="10656"/>
                    <a:pt x="14208" y="9982"/>
                  </a:cubicBezTo>
                  <a:cubicBezTo>
                    <a:pt x="16289" y="9306"/>
                    <a:pt x="17439" y="8631"/>
                    <a:pt x="17661" y="8294"/>
                  </a:cubicBezTo>
                  <a:cubicBezTo>
                    <a:pt x="17882" y="7956"/>
                    <a:pt x="17174" y="7956"/>
                    <a:pt x="15403" y="8463"/>
                  </a:cubicBezTo>
                  <a:cubicBezTo>
                    <a:pt x="13633" y="8969"/>
                    <a:pt x="10800" y="9982"/>
                    <a:pt x="8897" y="10656"/>
                  </a:cubicBezTo>
                  <a:cubicBezTo>
                    <a:pt x="6993" y="11331"/>
                    <a:pt x="6020" y="11669"/>
                    <a:pt x="5710" y="11331"/>
                  </a:cubicBezTo>
                  <a:cubicBezTo>
                    <a:pt x="5400" y="10994"/>
                    <a:pt x="5754" y="9982"/>
                    <a:pt x="7348" y="8125"/>
                  </a:cubicBezTo>
                  <a:cubicBezTo>
                    <a:pt x="8941" y="6269"/>
                    <a:pt x="11774" y="3569"/>
                    <a:pt x="13633" y="1881"/>
                  </a:cubicBezTo>
                  <a:cubicBezTo>
                    <a:pt x="15492" y="194"/>
                    <a:pt x="16377" y="-481"/>
                    <a:pt x="15492" y="363"/>
                  </a:cubicBezTo>
                  <a:cubicBezTo>
                    <a:pt x="14607" y="1206"/>
                    <a:pt x="11951" y="3569"/>
                    <a:pt x="10092" y="5256"/>
                  </a:cubicBezTo>
                  <a:cubicBezTo>
                    <a:pt x="8233" y="6944"/>
                    <a:pt x="7170" y="7956"/>
                    <a:pt x="5975" y="8969"/>
                  </a:cubicBezTo>
                  <a:cubicBezTo>
                    <a:pt x="4780" y="9982"/>
                    <a:pt x="3452" y="10994"/>
                    <a:pt x="3187" y="11163"/>
                  </a:cubicBezTo>
                  <a:cubicBezTo>
                    <a:pt x="2921" y="11331"/>
                    <a:pt x="3718" y="10656"/>
                    <a:pt x="5621" y="9306"/>
                  </a:cubicBezTo>
                  <a:cubicBezTo>
                    <a:pt x="7525" y="7956"/>
                    <a:pt x="10534" y="5931"/>
                    <a:pt x="12703" y="4413"/>
                  </a:cubicBezTo>
                  <a:cubicBezTo>
                    <a:pt x="14872" y="2894"/>
                    <a:pt x="16200" y="1881"/>
                    <a:pt x="17085" y="1375"/>
                  </a:cubicBezTo>
                  <a:cubicBezTo>
                    <a:pt x="17970" y="869"/>
                    <a:pt x="18413" y="869"/>
                    <a:pt x="18369" y="1206"/>
                  </a:cubicBezTo>
                  <a:cubicBezTo>
                    <a:pt x="18325" y="1544"/>
                    <a:pt x="17793" y="2219"/>
                    <a:pt x="16200" y="3569"/>
                  </a:cubicBezTo>
                  <a:cubicBezTo>
                    <a:pt x="14607" y="4919"/>
                    <a:pt x="11951" y="6944"/>
                    <a:pt x="10180" y="8294"/>
                  </a:cubicBezTo>
                  <a:cubicBezTo>
                    <a:pt x="8410" y="9644"/>
                    <a:pt x="7525" y="10319"/>
                    <a:pt x="6816" y="10656"/>
                  </a:cubicBezTo>
                  <a:cubicBezTo>
                    <a:pt x="6108" y="10994"/>
                    <a:pt x="5577" y="10994"/>
                    <a:pt x="5621" y="10825"/>
                  </a:cubicBezTo>
                  <a:cubicBezTo>
                    <a:pt x="5666" y="10656"/>
                    <a:pt x="6285" y="10319"/>
                    <a:pt x="8189" y="8969"/>
                  </a:cubicBezTo>
                  <a:cubicBezTo>
                    <a:pt x="10092" y="7619"/>
                    <a:pt x="13279" y="5256"/>
                    <a:pt x="15492" y="3738"/>
                  </a:cubicBezTo>
                  <a:cubicBezTo>
                    <a:pt x="17705" y="2219"/>
                    <a:pt x="18944" y="1544"/>
                    <a:pt x="19918" y="1206"/>
                  </a:cubicBezTo>
                  <a:cubicBezTo>
                    <a:pt x="20892" y="869"/>
                    <a:pt x="21600" y="869"/>
                    <a:pt x="21600" y="1375"/>
                  </a:cubicBezTo>
                  <a:cubicBezTo>
                    <a:pt x="21600" y="1881"/>
                    <a:pt x="20892" y="2894"/>
                    <a:pt x="19210" y="4750"/>
                  </a:cubicBezTo>
                  <a:cubicBezTo>
                    <a:pt x="17528" y="6606"/>
                    <a:pt x="14872" y="9306"/>
                    <a:pt x="12216" y="11669"/>
                  </a:cubicBezTo>
                  <a:cubicBezTo>
                    <a:pt x="9561" y="14032"/>
                    <a:pt x="6905" y="16057"/>
                    <a:pt x="5356" y="17238"/>
                  </a:cubicBezTo>
                  <a:cubicBezTo>
                    <a:pt x="3807" y="18419"/>
                    <a:pt x="3364" y="18756"/>
                    <a:pt x="3452" y="18419"/>
                  </a:cubicBezTo>
                  <a:cubicBezTo>
                    <a:pt x="3541" y="18082"/>
                    <a:pt x="4161" y="17069"/>
                    <a:pt x="6285" y="15213"/>
                  </a:cubicBezTo>
                  <a:cubicBezTo>
                    <a:pt x="8410" y="13356"/>
                    <a:pt x="12039" y="10656"/>
                    <a:pt x="14075" y="9138"/>
                  </a:cubicBezTo>
                  <a:cubicBezTo>
                    <a:pt x="16111" y="7619"/>
                    <a:pt x="16554" y="7281"/>
                    <a:pt x="17218" y="7113"/>
                  </a:cubicBezTo>
                  <a:cubicBezTo>
                    <a:pt x="17882" y="6944"/>
                    <a:pt x="18767" y="6944"/>
                    <a:pt x="18679" y="7619"/>
                  </a:cubicBezTo>
                  <a:cubicBezTo>
                    <a:pt x="18590" y="8294"/>
                    <a:pt x="17528" y="9644"/>
                    <a:pt x="15536" y="11838"/>
                  </a:cubicBezTo>
                  <a:cubicBezTo>
                    <a:pt x="13544" y="14032"/>
                    <a:pt x="10623" y="17069"/>
                    <a:pt x="8897" y="18756"/>
                  </a:cubicBezTo>
                  <a:cubicBezTo>
                    <a:pt x="7170" y="20444"/>
                    <a:pt x="6639" y="20781"/>
                    <a:pt x="6064" y="20950"/>
                  </a:cubicBezTo>
                  <a:cubicBezTo>
                    <a:pt x="5489" y="21119"/>
                    <a:pt x="4869" y="21119"/>
                    <a:pt x="4913" y="20444"/>
                  </a:cubicBezTo>
                  <a:cubicBezTo>
                    <a:pt x="4957" y="19769"/>
                    <a:pt x="5666" y="18419"/>
                    <a:pt x="7746" y="16225"/>
                  </a:cubicBezTo>
                  <a:cubicBezTo>
                    <a:pt x="9826" y="14032"/>
                    <a:pt x="13279" y="10994"/>
                    <a:pt x="15226" y="9475"/>
                  </a:cubicBezTo>
                  <a:cubicBezTo>
                    <a:pt x="17174" y="7956"/>
                    <a:pt x="17616" y="7956"/>
                    <a:pt x="18059" y="7956"/>
                  </a:cubicBezTo>
                  <a:cubicBezTo>
                    <a:pt x="18502" y="7956"/>
                    <a:pt x="18944" y="7956"/>
                    <a:pt x="19210" y="8969"/>
                  </a:cubicBezTo>
                  <a:cubicBezTo>
                    <a:pt x="19475" y="9982"/>
                    <a:pt x="19564" y="12007"/>
                    <a:pt x="19652" y="140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4310519" y="6710100"/>
              <a:ext cx="172582" cy="26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14365" y="12096"/>
                  </a:moveTo>
                  <a:cubicBezTo>
                    <a:pt x="13048" y="11750"/>
                    <a:pt x="11731" y="11405"/>
                    <a:pt x="9492" y="12269"/>
                  </a:cubicBezTo>
                  <a:cubicBezTo>
                    <a:pt x="7253" y="13133"/>
                    <a:pt x="4092" y="15206"/>
                    <a:pt x="2379" y="16675"/>
                  </a:cubicBezTo>
                  <a:cubicBezTo>
                    <a:pt x="667" y="18144"/>
                    <a:pt x="404" y="19008"/>
                    <a:pt x="536" y="19872"/>
                  </a:cubicBezTo>
                  <a:cubicBezTo>
                    <a:pt x="667" y="20736"/>
                    <a:pt x="1194" y="21600"/>
                    <a:pt x="3433" y="21600"/>
                  </a:cubicBezTo>
                  <a:cubicBezTo>
                    <a:pt x="5672" y="21600"/>
                    <a:pt x="9623" y="20736"/>
                    <a:pt x="11994" y="19267"/>
                  </a:cubicBezTo>
                  <a:cubicBezTo>
                    <a:pt x="14365" y="17798"/>
                    <a:pt x="15155" y="15725"/>
                    <a:pt x="13311" y="13133"/>
                  </a:cubicBezTo>
                  <a:cubicBezTo>
                    <a:pt x="11467" y="10541"/>
                    <a:pt x="6989" y="7430"/>
                    <a:pt x="4092" y="5443"/>
                  </a:cubicBezTo>
                  <a:cubicBezTo>
                    <a:pt x="1194" y="3456"/>
                    <a:pt x="-123" y="2592"/>
                    <a:pt x="9" y="1987"/>
                  </a:cubicBezTo>
                  <a:cubicBezTo>
                    <a:pt x="140" y="1382"/>
                    <a:pt x="1721" y="1037"/>
                    <a:pt x="4882" y="691"/>
                  </a:cubicBezTo>
                  <a:cubicBezTo>
                    <a:pt x="8043" y="346"/>
                    <a:pt x="12784" y="0"/>
                    <a:pt x="15814" y="0"/>
                  </a:cubicBezTo>
                  <a:cubicBezTo>
                    <a:pt x="18843" y="0"/>
                    <a:pt x="20160" y="346"/>
                    <a:pt x="21477" y="6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4324991" y="6520717"/>
              <a:ext cx="100959" cy="7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0200" fill="norm" stroke="1" extrusionOk="0">
                  <a:moveTo>
                    <a:pt x="3914" y="262"/>
                  </a:moveTo>
                  <a:cubicBezTo>
                    <a:pt x="3914" y="3585"/>
                    <a:pt x="3914" y="6908"/>
                    <a:pt x="3239" y="10231"/>
                  </a:cubicBezTo>
                  <a:cubicBezTo>
                    <a:pt x="2564" y="13554"/>
                    <a:pt x="1214" y="16877"/>
                    <a:pt x="539" y="17154"/>
                  </a:cubicBezTo>
                  <a:cubicBezTo>
                    <a:pt x="-136" y="17431"/>
                    <a:pt x="-136" y="14662"/>
                    <a:pt x="314" y="11615"/>
                  </a:cubicBezTo>
                  <a:cubicBezTo>
                    <a:pt x="764" y="8569"/>
                    <a:pt x="1664" y="5246"/>
                    <a:pt x="3014" y="2754"/>
                  </a:cubicBezTo>
                  <a:cubicBezTo>
                    <a:pt x="4364" y="262"/>
                    <a:pt x="6164" y="-1400"/>
                    <a:pt x="9314" y="1646"/>
                  </a:cubicBezTo>
                  <a:cubicBezTo>
                    <a:pt x="12464" y="4692"/>
                    <a:pt x="16964" y="12446"/>
                    <a:pt x="21464" y="20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4159250" y="7075860"/>
              <a:ext cx="641350" cy="23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60" fill="norm" stroke="1" extrusionOk="0">
                  <a:moveTo>
                    <a:pt x="0" y="9360"/>
                  </a:moveTo>
                  <a:cubicBezTo>
                    <a:pt x="2424" y="9360"/>
                    <a:pt x="4848" y="9360"/>
                    <a:pt x="7485" y="6660"/>
                  </a:cubicBezTo>
                  <a:cubicBezTo>
                    <a:pt x="10123" y="3960"/>
                    <a:pt x="12974" y="-1440"/>
                    <a:pt x="15362" y="360"/>
                  </a:cubicBezTo>
                  <a:cubicBezTo>
                    <a:pt x="17750" y="2160"/>
                    <a:pt x="19675" y="11160"/>
                    <a:pt x="21600" y="20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4108922" y="7342883"/>
              <a:ext cx="177329" cy="201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386" fill="norm" stroke="1" extrusionOk="0">
                  <a:moveTo>
                    <a:pt x="21042" y="3836"/>
                  </a:moveTo>
                  <a:cubicBezTo>
                    <a:pt x="20289" y="2486"/>
                    <a:pt x="19535" y="1136"/>
                    <a:pt x="17651" y="461"/>
                  </a:cubicBezTo>
                  <a:cubicBezTo>
                    <a:pt x="15768" y="-214"/>
                    <a:pt x="12754" y="-214"/>
                    <a:pt x="9614" y="911"/>
                  </a:cubicBezTo>
                  <a:cubicBezTo>
                    <a:pt x="6475" y="2036"/>
                    <a:pt x="3209" y="4286"/>
                    <a:pt x="1451" y="5973"/>
                  </a:cubicBezTo>
                  <a:cubicBezTo>
                    <a:pt x="-307" y="7661"/>
                    <a:pt x="-558" y="8786"/>
                    <a:pt x="1200" y="10023"/>
                  </a:cubicBezTo>
                  <a:cubicBezTo>
                    <a:pt x="2958" y="11261"/>
                    <a:pt x="6726" y="12611"/>
                    <a:pt x="9237" y="13511"/>
                  </a:cubicBezTo>
                  <a:cubicBezTo>
                    <a:pt x="11749" y="14411"/>
                    <a:pt x="13005" y="14861"/>
                    <a:pt x="14009" y="15536"/>
                  </a:cubicBezTo>
                  <a:cubicBezTo>
                    <a:pt x="15014" y="16211"/>
                    <a:pt x="15768" y="17111"/>
                    <a:pt x="15642" y="17898"/>
                  </a:cubicBezTo>
                  <a:cubicBezTo>
                    <a:pt x="15516" y="18686"/>
                    <a:pt x="14512" y="19361"/>
                    <a:pt x="12628" y="19923"/>
                  </a:cubicBezTo>
                  <a:cubicBezTo>
                    <a:pt x="10744" y="20486"/>
                    <a:pt x="7982" y="20936"/>
                    <a:pt x="5219" y="21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4277888" y="7383670"/>
              <a:ext cx="160762" cy="119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008" fill="norm" stroke="1" extrusionOk="0">
                  <a:moveTo>
                    <a:pt x="267" y="14814"/>
                  </a:moveTo>
                  <a:cubicBezTo>
                    <a:pt x="3072" y="13324"/>
                    <a:pt x="5877" y="11835"/>
                    <a:pt x="7841" y="10345"/>
                  </a:cubicBezTo>
                  <a:cubicBezTo>
                    <a:pt x="9805" y="8855"/>
                    <a:pt x="10927" y="7366"/>
                    <a:pt x="11628" y="5504"/>
                  </a:cubicBezTo>
                  <a:cubicBezTo>
                    <a:pt x="12329" y="3642"/>
                    <a:pt x="12610" y="1407"/>
                    <a:pt x="12049" y="476"/>
                  </a:cubicBezTo>
                  <a:cubicBezTo>
                    <a:pt x="11488" y="-455"/>
                    <a:pt x="10085" y="-83"/>
                    <a:pt x="7981" y="2152"/>
                  </a:cubicBezTo>
                  <a:cubicBezTo>
                    <a:pt x="5877" y="4386"/>
                    <a:pt x="3072" y="8483"/>
                    <a:pt x="1529" y="11648"/>
                  </a:cubicBezTo>
                  <a:cubicBezTo>
                    <a:pt x="-13" y="14814"/>
                    <a:pt x="-294" y="17048"/>
                    <a:pt x="267" y="18538"/>
                  </a:cubicBezTo>
                  <a:cubicBezTo>
                    <a:pt x="828" y="20028"/>
                    <a:pt x="2231" y="20773"/>
                    <a:pt x="5877" y="20959"/>
                  </a:cubicBezTo>
                  <a:cubicBezTo>
                    <a:pt x="9524" y="21145"/>
                    <a:pt x="15415" y="20773"/>
                    <a:pt x="21306" y="20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4241800" y="7198721"/>
              <a:ext cx="114300" cy="78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10888"/>
                  </a:moveTo>
                  <a:cubicBezTo>
                    <a:pt x="800" y="13731"/>
                    <a:pt x="1600" y="16573"/>
                    <a:pt x="2800" y="16573"/>
                  </a:cubicBezTo>
                  <a:cubicBezTo>
                    <a:pt x="4000" y="16573"/>
                    <a:pt x="5600" y="13731"/>
                    <a:pt x="7000" y="11173"/>
                  </a:cubicBezTo>
                  <a:cubicBezTo>
                    <a:pt x="8400" y="8615"/>
                    <a:pt x="9600" y="6341"/>
                    <a:pt x="11600" y="4067"/>
                  </a:cubicBezTo>
                  <a:cubicBezTo>
                    <a:pt x="13600" y="1794"/>
                    <a:pt x="16400" y="-480"/>
                    <a:pt x="18000" y="88"/>
                  </a:cubicBezTo>
                  <a:cubicBezTo>
                    <a:pt x="19600" y="657"/>
                    <a:pt x="20000" y="4067"/>
                    <a:pt x="20400" y="8046"/>
                  </a:cubicBezTo>
                  <a:cubicBezTo>
                    <a:pt x="20800" y="12025"/>
                    <a:pt x="21200" y="16573"/>
                    <a:pt x="21600" y="211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4476749" y="7269478"/>
              <a:ext cx="167364" cy="293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04" fill="norm" stroke="1" extrusionOk="0">
                  <a:moveTo>
                    <a:pt x="21060" y="2427"/>
                  </a:moveTo>
                  <a:cubicBezTo>
                    <a:pt x="21330" y="1501"/>
                    <a:pt x="21600" y="575"/>
                    <a:pt x="20925" y="190"/>
                  </a:cubicBezTo>
                  <a:cubicBezTo>
                    <a:pt x="20250" y="-196"/>
                    <a:pt x="18630" y="-42"/>
                    <a:pt x="15795" y="1115"/>
                  </a:cubicBezTo>
                  <a:cubicBezTo>
                    <a:pt x="12960" y="2273"/>
                    <a:pt x="8910" y="4433"/>
                    <a:pt x="5670" y="6670"/>
                  </a:cubicBezTo>
                  <a:cubicBezTo>
                    <a:pt x="2430" y="8907"/>
                    <a:pt x="0" y="11221"/>
                    <a:pt x="0" y="13613"/>
                  </a:cubicBezTo>
                  <a:cubicBezTo>
                    <a:pt x="0" y="16004"/>
                    <a:pt x="2430" y="18473"/>
                    <a:pt x="4725" y="19784"/>
                  </a:cubicBezTo>
                  <a:cubicBezTo>
                    <a:pt x="7020" y="21095"/>
                    <a:pt x="9180" y="21250"/>
                    <a:pt x="11340" y="214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4635934" y="7334517"/>
              <a:ext cx="209117" cy="22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10324" y="10592"/>
                  </a:moveTo>
                  <a:cubicBezTo>
                    <a:pt x="7948" y="10800"/>
                    <a:pt x="5572" y="11008"/>
                    <a:pt x="3736" y="11735"/>
                  </a:cubicBezTo>
                  <a:cubicBezTo>
                    <a:pt x="1900" y="12462"/>
                    <a:pt x="604" y="13708"/>
                    <a:pt x="172" y="15369"/>
                  </a:cubicBezTo>
                  <a:cubicBezTo>
                    <a:pt x="-260" y="17031"/>
                    <a:pt x="172" y="19108"/>
                    <a:pt x="928" y="20250"/>
                  </a:cubicBezTo>
                  <a:cubicBezTo>
                    <a:pt x="1684" y="21392"/>
                    <a:pt x="2764" y="21600"/>
                    <a:pt x="4600" y="21600"/>
                  </a:cubicBezTo>
                  <a:cubicBezTo>
                    <a:pt x="6436" y="21600"/>
                    <a:pt x="9028" y="21392"/>
                    <a:pt x="10216" y="19523"/>
                  </a:cubicBezTo>
                  <a:cubicBezTo>
                    <a:pt x="11404" y="17654"/>
                    <a:pt x="11188" y="14123"/>
                    <a:pt x="10324" y="11527"/>
                  </a:cubicBezTo>
                  <a:cubicBezTo>
                    <a:pt x="9460" y="8931"/>
                    <a:pt x="7948" y="7269"/>
                    <a:pt x="6544" y="5712"/>
                  </a:cubicBezTo>
                  <a:cubicBezTo>
                    <a:pt x="5140" y="4154"/>
                    <a:pt x="3844" y="2700"/>
                    <a:pt x="3844" y="1869"/>
                  </a:cubicBezTo>
                  <a:cubicBezTo>
                    <a:pt x="3844" y="1038"/>
                    <a:pt x="5140" y="831"/>
                    <a:pt x="8272" y="623"/>
                  </a:cubicBezTo>
                  <a:cubicBezTo>
                    <a:pt x="11404" y="415"/>
                    <a:pt x="16372" y="208"/>
                    <a:pt x="2134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4721452" y="7200593"/>
              <a:ext cx="110899" cy="60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0076" fill="norm" stroke="1" extrusionOk="0">
                  <a:moveTo>
                    <a:pt x="4235" y="4369"/>
                  </a:moveTo>
                  <a:cubicBezTo>
                    <a:pt x="3012" y="7156"/>
                    <a:pt x="1790" y="9943"/>
                    <a:pt x="975" y="13079"/>
                  </a:cubicBezTo>
                  <a:cubicBezTo>
                    <a:pt x="160" y="16214"/>
                    <a:pt x="-248" y="19698"/>
                    <a:pt x="160" y="20047"/>
                  </a:cubicBezTo>
                  <a:cubicBezTo>
                    <a:pt x="567" y="20395"/>
                    <a:pt x="1790" y="17608"/>
                    <a:pt x="3012" y="14472"/>
                  </a:cubicBezTo>
                  <a:cubicBezTo>
                    <a:pt x="4235" y="11337"/>
                    <a:pt x="5458" y="7853"/>
                    <a:pt x="7292" y="4718"/>
                  </a:cubicBezTo>
                  <a:cubicBezTo>
                    <a:pt x="9126" y="1582"/>
                    <a:pt x="11571" y="-1205"/>
                    <a:pt x="14016" y="537"/>
                  </a:cubicBezTo>
                  <a:cubicBezTo>
                    <a:pt x="16461" y="2279"/>
                    <a:pt x="18907" y="8550"/>
                    <a:pt x="21352" y="148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4927600" y="7194817"/>
              <a:ext cx="87589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4" h="21600" fill="norm" stroke="1" extrusionOk="0">
                  <a:moveTo>
                    <a:pt x="0" y="0"/>
                  </a:moveTo>
                  <a:cubicBezTo>
                    <a:pt x="5891" y="2777"/>
                    <a:pt x="11782" y="5554"/>
                    <a:pt x="15709" y="8280"/>
                  </a:cubicBezTo>
                  <a:cubicBezTo>
                    <a:pt x="19636" y="11006"/>
                    <a:pt x="21600" y="13680"/>
                    <a:pt x="19391" y="15891"/>
                  </a:cubicBezTo>
                  <a:cubicBezTo>
                    <a:pt x="17182" y="18103"/>
                    <a:pt x="10800" y="19851"/>
                    <a:pt x="44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5670550" y="7067254"/>
              <a:ext cx="1587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760" y="11375"/>
                    <a:pt x="11520" y="2735"/>
                    <a:pt x="15120" y="575"/>
                  </a:cubicBezTo>
                  <a:cubicBezTo>
                    <a:pt x="18720" y="-1585"/>
                    <a:pt x="2016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5664200" y="7213867"/>
              <a:ext cx="635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5626100" y="7226567"/>
              <a:ext cx="2222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7280"/>
                    <a:pt x="12343" y="12960"/>
                    <a:pt x="15943" y="9360"/>
                  </a:cubicBezTo>
                  <a:cubicBezTo>
                    <a:pt x="19543" y="5760"/>
                    <a:pt x="20571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6496050" y="6642367"/>
              <a:ext cx="1587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8" y="4725"/>
                    <a:pt x="9216" y="9450"/>
                    <a:pt x="12672" y="12825"/>
                  </a:cubicBezTo>
                  <a:cubicBezTo>
                    <a:pt x="16128" y="16200"/>
                    <a:pt x="18432" y="18225"/>
                    <a:pt x="19728" y="19463"/>
                  </a:cubicBezTo>
                  <a:cubicBezTo>
                    <a:pt x="21024" y="20700"/>
                    <a:pt x="21312" y="211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6540500" y="6648717"/>
              <a:ext cx="1079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3375"/>
                    <a:pt x="13976" y="6750"/>
                    <a:pt x="11012" y="9563"/>
                  </a:cubicBezTo>
                  <a:cubicBezTo>
                    <a:pt x="8047" y="12375"/>
                    <a:pt x="5929" y="14625"/>
                    <a:pt x="4235" y="16425"/>
                  </a:cubicBezTo>
                  <a:cubicBezTo>
                    <a:pt x="2541" y="18225"/>
                    <a:pt x="1271" y="19575"/>
                    <a:pt x="635" y="20362"/>
                  </a:cubicBezTo>
                  <a:cubicBezTo>
                    <a:pt x="0" y="21150"/>
                    <a:pt x="0" y="213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6457950" y="6571294"/>
              <a:ext cx="2349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281" y="11040"/>
                    <a:pt x="8562" y="1783"/>
                    <a:pt x="12162" y="240"/>
                  </a:cubicBezTo>
                  <a:cubicBezTo>
                    <a:pt x="15762" y="-1303"/>
                    <a:pt x="18681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6845300" y="6743967"/>
              <a:ext cx="190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7251700" y="6585217"/>
              <a:ext cx="1460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65" y="300"/>
                    <a:pt x="3130" y="600"/>
                    <a:pt x="6104" y="3150"/>
                  </a:cubicBezTo>
                  <a:cubicBezTo>
                    <a:pt x="9078" y="5700"/>
                    <a:pt x="13461" y="10500"/>
                    <a:pt x="16278" y="13950"/>
                  </a:cubicBezTo>
                  <a:cubicBezTo>
                    <a:pt x="19096" y="17400"/>
                    <a:pt x="20348" y="195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7375243" y="6636017"/>
              <a:ext cx="79657" cy="209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347" fill="norm" stroke="1" extrusionOk="0">
                  <a:moveTo>
                    <a:pt x="21391" y="0"/>
                  </a:moveTo>
                  <a:cubicBezTo>
                    <a:pt x="15138" y="6048"/>
                    <a:pt x="8886" y="12096"/>
                    <a:pt x="5191" y="15768"/>
                  </a:cubicBezTo>
                  <a:cubicBezTo>
                    <a:pt x="1496" y="19440"/>
                    <a:pt x="359" y="20736"/>
                    <a:pt x="75" y="21168"/>
                  </a:cubicBezTo>
                  <a:cubicBezTo>
                    <a:pt x="-209" y="21600"/>
                    <a:pt x="359" y="21168"/>
                    <a:pt x="928" y="20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7226300" y="6528067"/>
              <a:ext cx="222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6343650" y="7080517"/>
              <a:ext cx="12319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96" y="21600"/>
                    <a:pt x="3192" y="21600"/>
                    <a:pt x="4769" y="20700"/>
                  </a:cubicBezTo>
                  <a:cubicBezTo>
                    <a:pt x="6346" y="19800"/>
                    <a:pt x="7905" y="18000"/>
                    <a:pt x="9334" y="16200"/>
                  </a:cubicBezTo>
                  <a:cubicBezTo>
                    <a:pt x="10763" y="14400"/>
                    <a:pt x="12062" y="12600"/>
                    <a:pt x="13454" y="11700"/>
                  </a:cubicBezTo>
                  <a:cubicBezTo>
                    <a:pt x="14845" y="10800"/>
                    <a:pt x="16330" y="10800"/>
                    <a:pt x="17703" y="9000"/>
                  </a:cubicBezTo>
                  <a:cubicBezTo>
                    <a:pt x="19076" y="7200"/>
                    <a:pt x="20338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6376820" y="7362033"/>
              <a:ext cx="102592" cy="177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8" h="21356" fill="norm" stroke="1" extrusionOk="0">
                  <a:moveTo>
                    <a:pt x="13692" y="508"/>
                  </a:moveTo>
                  <a:cubicBezTo>
                    <a:pt x="11574" y="254"/>
                    <a:pt x="9457" y="0"/>
                    <a:pt x="7339" y="0"/>
                  </a:cubicBezTo>
                  <a:cubicBezTo>
                    <a:pt x="5221" y="0"/>
                    <a:pt x="3104" y="254"/>
                    <a:pt x="1621" y="1779"/>
                  </a:cubicBezTo>
                  <a:cubicBezTo>
                    <a:pt x="139" y="3304"/>
                    <a:pt x="-708" y="6099"/>
                    <a:pt x="774" y="8259"/>
                  </a:cubicBezTo>
                  <a:cubicBezTo>
                    <a:pt x="2257" y="10419"/>
                    <a:pt x="6068" y="11944"/>
                    <a:pt x="9033" y="12960"/>
                  </a:cubicBezTo>
                  <a:cubicBezTo>
                    <a:pt x="11998" y="13976"/>
                    <a:pt x="14116" y="14485"/>
                    <a:pt x="16021" y="15120"/>
                  </a:cubicBezTo>
                  <a:cubicBezTo>
                    <a:pt x="17927" y="15755"/>
                    <a:pt x="19621" y="16518"/>
                    <a:pt x="20257" y="17534"/>
                  </a:cubicBezTo>
                  <a:cubicBezTo>
                    <a:pt x="20892" y="18551"/>
                    <a:pt x="20468" y="19821"/>
                    <a:pt x="18351" y="20584"/>
                  </a:cubicBezTo>
                  <a:cubicBezTo>
                    <a:pt x="16233" y="21346"/>
                    <a:pt x="12421" y="21600"/>
                    <a:pt x="10304" y="21092"/>
                  </a:cubicBezTo>
                  <a:cubicBezTo>
                    <a:pt x="8186" y="20584"/>
                    <a:pt x="7763" y="19313"/>
                    <a:pt x="9033" y="17915"/>
                  </a:cubicBezTo>
                  <a:cubicBezTo>
                    <a:pt x="10304" y="16518"/>
                    <a:pt x="13268" y="14993"/>
                    <a:pt x="16233" y="13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6483333" y="7367590"/>
              <a:ext cx="146067" cy="131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233" fill="norm" stroke="1" extrusionOk="0">
                  <a:moveTo>
                    <a:pt x="9129" y="5957"/>
                  </a:moveTo>
                  <a:cubicBezTo>
                    <a:pt x="7608" y="6986"/>
                    <a:pt x="6087" y="8015"/>
                    <a:pt x="6087" y="8872"/>
                  </a:cubicBezTo>
                  <a:cubicBezTo>
                    <a:pt x="6087" y="9729"/>
                    <a:pt x="7608" y="10415"/>
                    <a:pt x="9281" y="10415"/>
                  </a:cubicBezTo>
                  <a:cubicBezTo>
                    <a:pt x="10955" y="10415"/>
                    <a:pt x="12780" y="9729"/>
                    <a:pt x="14149" y="8700"/>
                  </a:cubicBezTo>
                  <a:cubicBezTo>
                    <a:pt x="15518" y="7672"/>
                    <a:pt x="16431" y="6300"/>
                    <a:pt x="17039" y="4757"/>
                  </a:cubicBezTo>
                  <a:cubicBezTo>
                    <a:pt x="17648" y="3215"/>
                    <a:pt x="17952" y="1500"/>
                    <a:pt x="16887" y="643"/>
                  </a:cubicBezTo>
                  <a:cubicBezTo>
                    <a:pt x="15822" y="-214"/>
                    <a:pt x="13388" y="-214"/>
                    <a:pt x="10650" y="643"/>
                  </a:cubicBezTo>
                  <a:cubicBezTo>
                    <a:pt x="7912" y="1500"/>
                    <a:pt x="4870" y="3215"/>
                    <a:pt x="2740" y="6300"/>
                  </a:cubicBezTo>
                  <a:cubicBezTo>
                    <a:pt x="611" y="9386"/>
                    <a:pt x="-606" y="13843"/>
                    <a:pt x="307" y="16757"/>
                  </a:cubicBezTo>
                  <a:cubicBezTo>
                    <a:pt x="1219" y="19672"/>
                    <a:pt x="4262" y="21043"/>
                    <a:pt x="8064" y="21215"/>
                  </a:cubicBezTo>
                  <a:cubicBezTo>
                    <a:pt x="11867" y="21386"/>
                    <a:pt x="16431" y="20357"/>
                    <a:pt x="20994" y="19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6480402" y="7222333"/>
              <a:ext cx="91849" cy="95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202" fill="norm" stroke="1" extrusionOk="0">
                  <a:moveTo>
                    <a:pt x="5102" y="7983"/>
                  </a:moveTo>
                  <a:cubicBezTo>
                    <a:pt x="3629" y="10330"/>
                    <a:pt x="2157" y="12678"/>
                    <a:pt x="1175" y="15261"/>
                  </a:cubicBezTo>
                  <a:cubicBezTo>
                    <a:pt x="193" y="17843"/>
                    <a:pt x="-298" y="20661"/>
                    <a:pt x="193" y="21130"/>
                  </a:cubicBezTo>
                  <a:cubicBezTo>
                    <a:pt x="684" y="21600"/>
                    <a:pt x="2157" y="19722"/>
                    <a:pt x="4120" y="16435"/>
                  </a:cubicBezTo>
                  <a:cubicBezTo>
                    <a:pt x="6084" y="13148"/>
                    <a:pt x="8538" y="8452"/>
                    <a:pt x="10747" y="5165"/>
                  </a:cubicBezTo>
                  <a:cubicBezTo>
                    <a:pt x="12957" y="1878"/>
                    <a:pt x="14920" y="0"/>
                    <a:pt x="16638" y="0"/>
                  </a:cubicBezTo>
                  <a:cubicBezTo>
                    <a:pt x="18357" y="0"/>
                    <a:pt x="19829" y="1878"/>
                    <a:pt x="20566" y="5165"/>
                  </a:cubicBezTo>
                  <a:cubicBezTo>
                    <a:pt x="21302" y="8452"/>
                    <a:pt x="21302" y="13148"/>
                    <a:pt x="21302" y="178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6757345" y="7265615"/>
              <a:ext cx="138755" cy="272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04" fill="norm" stroke="1" extrusionOk="0">
                  <a:moveTo>
                    <a:pt x="21454" y="1421"/>
                  </a:moveTo>
                  <a:cubicBezTo>
                    <a:pt x="20145" y="757"/>
                    <a:pt x="18836" y="92"/>
                    <a:pt x="17527" y="9"/>
                  </a:cubicBezTo>
                  <a:cubicBezTo>
                    <a:pt x="16218" y="-74"/>
                    <a:pt x="14909" y="424"/>
                    <a:pt x="12290" y="2418"/>
                  </a:cubicBezTo>
                  <a:cubicBezTo>
                    <a:pt x="9672" y="4412"/>
                    <a:pt x="5745" y="7901"/>
                    <a:pt x="3290" y="11058"/>
                  </a:cubicBezTo>
                  <a:cubicBezTo>
                    <a:pt x="836" y="14215"/>
                    <a:pt x="-146" y="17040"/>
                    <a:pt x="18" y="18784"/>
                  </a:cubicBezTo>
                  <a:cubicBezTo>
                    <a:pt x="181" y="20529"/>
                    <a:pt x="1490" y="21194"/>
                    <a:pt x="4927" y="21360"/>
                  </a:cubicBezTo>
                  <a:cubicBezTo>
                    <a:pt x="8363" y="21526"/>
                    <a:pt x="13927" y="21194"/>
                    <a:pt x="19490" y="208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6934200" y="7302767"/>
              <a:ext cx="1397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4235"/>
                    <a:pt x="6545" y="8471"/>
                    <a:pt x="10145" y="12071"/>
                  </a:cubicBezTo>
                  <a:cubicBezTo>
                    <a:pt x="13745" y="15671"/>
                    <a:pt x="17673" y="1863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6959600" y="7328167"/>
              <a:ext cx="1079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4725"/>
                    <a:pt x="13129" y="9450"/>
                    <a:pt x="9529" y="13050"/>
                  </a:cubicBezTo>
                  <a:cubicBezTo>
                    <a:pt x="5929" y="16650"/>
                    <a:pt x="2965" y="191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6889750" y="7245617"/>
              <a:ext cx="247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6800"/>
                    <a:pt x="9969" y="12000"/>
                    <a:pt x="13569" y="8400"/>
                  </a:cubicBezTo>
                  <a:cubicBezTo>
                    <a:pt x="17169" y="4800"/>
                    <a:pt x="19385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7150100" y="7404367"/>
              <a:ext cx="1206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7372350" y="7309117"/>
              <a:ext cx="139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3927"/>
                    <a:pt x="7855" y="7855"/>
                    <a:pt x="11455" y="11455"/>
                  </a:cubicBezTo>
                  <a:cubicBezTo>
                    <a:pt x="15055" y="15055"/>
                    <a:pt x="18327" y="1832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7458256" y="7328167"/>
              <a:ext cx="10459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21347" y="0"/>
                  </a:moveTo>
                  <a:cubicBezTo>
                    <a:pt x="15299" y="4400"/>
                    <a:pt x="9251" y="8800"/>
                    <a:pt x="5579" y="12200"/>
                  </a:cubicBezTo>
                  <a:cubicBezTo>
                    <a:pt x="1907" y="15600"/>
                    <a:pt x="611" y="18000"/>
                    <a:pt x="179" y="19400"/>
                  </a:cubicBezTo>
                  <a:cubicBezTo>
                    <a:pt x="-253" y="20800"/>
                    <a:pt x="179" y="21200"/>
                    <a:pt x="6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7334250" y="7239267"/>
              <a:ext cx="247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8" y="14400"/>
                    <a:pt x="6277" y="7200"/>
                    <a:pt x="9877" y="3600"/>
                  </a:cubicBezTo>
                  <a:cubicBezTo>
                    <a:pt x="13477" y="0"/>
                    <a:pt x="1753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7600949" y="7232917"/>
              <a:ext cx="152869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600" fill="norm" stroke="1" extrusionOk="0">
                  <a:moveTo>
                    <a:pt x="11232" y="0"/>
                  </a:moveTo>
                  <a:cubicBezTo>
                    <a:pt x="15264" y="3173"/>
                    <a:pt x="19296" y="6346"/>
                    <a:pt x="20448" y="9153"/>
                  </a:cubicBezTo>
                  <a:cubicBezTo>
                    <a:pt x="21600" y="11959"/>
                    <a:pt x="19872" y="14400"/>
                    <a:pt x="15984" y="16414"/>
                  </a:cubicBezTo>
                  <a:cubicBezTo>
                    <a:pt x="12096" y="18427"/>
                    <a:pt x="6048" y="200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5" name="Drawing"/>
          <p:cNvGrpSpPr/>
          <p:nvPr/>
        </p:nvGrpSpPr>
        <p:grpSpPr>
          <a:xfrm>
            <a:off x="132995" y="2230577"/>
            <a:ext cx="12584016" cy="7324219"/>
            <a:chOff x="0" y="0"/>
            <a:chExt cx="12584014" cy="7324217"/>
          </a:xfrm>
        </p:grpSpPr>
        <p:sp>
          <p:nvSpPr>
            <p:cNvPr id="1233" name="Line"/>
            <p:cNvSpPr/>
            <p:nvPr/>
          </p:nvSpPr>
          <p:spPr>
            <a:xfrm>
              <a:off x="1360860" y="111467"/>
              <a:ext cx="436545" cy="499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33" fill="norm" stroke="1" extrusionOk="0">
                  <a:moveTo>
                    <a:pt x="8021" y="9033"/>
                  </a:moveTo>
                  <a:cubicBezTo>
                    <a:pt x="6879" y="8942"/>
                    <a:pt x="5736" y="8851"/>
                    <a:pt x="4905" y="8806"/>
                  </a:cubicBezTo>
                  <a:cubicBezTo>
                    <a:pt x="4075" y="8760"/>
                    <a:pt x="3555" y="8760"/>
                    <a:pt x="2829" y="9396"/>
                  </a:cubicBezTo>
                  <a:cubicBezTo>
                    <a:pt x="2102" y="10031"/>
                    <a:pt x="1167" y="11302"/>
                    <a:pt x="596" y="12890"/>
                  </a:cubicBezTo>
                  <a:cubicBezTo>
                    <a:pt x="25" y="14478"/>
                    <a:pt x="-183" y="16384"/>
                    <a:pt x="180" y="17881"/>
                  </a:cubicBezTo>
                  <a:cubicBezTo>
                    <a:pt x="544" y="19379"/>
                    <a:pt x="1479" y="20468"/>
                    <a:pt x="2257" y="21012"/>
                  </a:cubicBezTo>
                  <a:cubicBezTo>
                    <a:pt x="3036" y="21557"/>
                    <a:pt x="3659" y="21557"/>
                    <a:pt x="4230" y="21103"/>
                  </a:cubicBezTo>
                  <a:cubicBezTo>
                    <a:pt x="4802" y="20649"/>
                    <a:pt x="5321" y="19742"/>
                    <a:pt x="5684" y="17473"/>
                  </a:cubicBezTo>
                  <a:cubicBezTo>
                    <a:pt x="6048" y="15204"/>
                    <a:pt x="6255" y="11574"/>
                    <a:pt x="6255" y="8670"/>
                  </a:cubicBezTo>
                  <a:cubicBezTo>
                    <a:pt x="6255" y="5765"/>
                    <a:pt x="6048" y="3587"/>
                    <a:pt x="5840" y="2135"/>
                  </a:cubicBezTo>
                  <a:cubicBezTo>
                    <a:pt x="5632" y="683"/>
                    <a:pt x="5425" y="-43"/>
                    <a:pt x="5321" y="2"/>
                  </a:cubicBezTo>
                  <a:cubicBezTo>
                    <a:pt x="5217" y="48"/>
                    <a:pt x="5217" y="865"/>
                    <a:pt x="5373" y="2589"/>
                  </a:cubicBezTo>
                  <a:cubicBezTo>
                    <a:pt x="5529" y="4313"/>
                    <a:pt x="5840" y="6945"/>
                    <a:pt x="6255" y="9441"/>
                  </a:cubicBezTo>
                  <a:cubicBezTo>
                    <a:pt x="6671" y="11937"/>
                    <a:pt x="7190" y="14296"/>
                    <a:pt x="7554" y="15703"/>
                  </a:cubicBezTo>
                  <a:cubicBezTo>
                    <a:pt x="7917" y="17110"/>
                    <a:pt x="8125" y="17564"/>
                    <a:pt x="8488" y="17836"/>
                  </a:cubicBezTo>
                  <a:cubicBezTo>
                    <a:pt x="8852" y="18108"/>
                    <a:pt x="9371" y="18199"/>
                    <a:pt x="9838" y="18108"/>
                  </a:cubicBezTo>
                  <a:cubicBezTo>
                    <a:pt x="10305" y="18018"/>
                    <a:pt x="10721" y="17745"/>
                    <a:pt x="11344" y="16702"/>
                  </a:cubicBezTo>
                  <a:cubicBezTo>
                    <a:pt x="11967" y="15658"/>
                    <a:pt x="12798" y="13843"/>
                    <a:pt x="13213" y="12708"/>
                  </a:cubicBezTo>
                  <a:cubicBezTo>
                    <a:pt x="13629" y="11574"/>
                    <a:pt x="13629" y="11120"/>
                    <a:pt x="13525" y="10621"/>
                  </a:cubicBezTo>
                  <a:cubicBezTo>
                    <a:pt x="13421" y="10122"/>
                    <a:pt x="13213" y="9577"/>
                    <a:pt x="12746" y="9305"/>
                  </a:cubicBezTo>
                  <a:cubicBezTo>
                    <a:pt x="12279" y="9033"/>
                    <a:pt x="11552" y="9033"/>
                    <a:pt x="11084" y="9260"/>
                  </a:cubicBezTo>
                  <a:cubicBezTo>
                    <a:pt x="10617" y="9486"/>
                    <a:pt x="10409" y="9940"/>
                    <a:pt x="10150" y="11211"/>
                  </a:cubicBezTo>
                  <a:cubicBezTo>
                    <a:pt x="9890" y="12481"/>
                    <a:pt x="9579" y="14569"/>
                    <a:pt x="9786" y="15975"/>
                  </a:cubicBezTo>
                  <a:cubicBezTo>
                    <a:pt x="9994" y="17382"/>
                    <a:pt x="10721" y="18108"/>
                    <a:pt x="11655" y="18426"/>
                  </a:cubicBezTo>
                  <a:cubicBezTo>
                    <a:pt x="12590" y="18744"/>
                    <a:pt x="13732" y="18653"/>
                    <a:pt x="14719" y="17836"/>
                  </a:cubicBezTo>
                  <a:cubicBezTo>
                    <a:pt x="15705" y="17019"/>
                    <a:pt x="16536" y="15476"/>
                    <a:pt x="16952" y="14478"/>
                  </a:cubicBezTo>
                  <a:cubicBezTo>
                    <a:pt x="17367" y="13480"/>
                    <a:pt x="17367" y="13026"/>
                    <a:pt x="17315" y="12572"/>
                  </a:cubicBezTo>
                  <a:cubicBezTo>
                    <a:pt x="17263" y="12118"/>
                    <a:pt x="17159" y="11665"/>
                    <a:pt x="17055" y="11665"/>
                  </a:cubicBezTo>
                  <a:cubicBezTo>
                    <a:pt x="16952" y="11665"/>
                    <a:pt x="16848" y="12118"/>
                    <a:pt x="16848" y="12981"/>
                  </a:cubicBezTo>
                  <a:cubicBezTo>
                    <a:pt x="16848" y="13843"/>
                    <a:pt x="16952" y="15113"/>
                    <a:pt x="17107" y="16021"/>
                  </a:cubicBezTo>
                  <a:cubicBezTo>
                    <a:pt x="17263" y="16928"/>
                    <a:pt x="17471" y="17473"/>
                    <a:pt x="17575" y="17518"/>
                  </a:cubicBezTo>
                  <a:cubicBezTo>
                    <a:pt x="17679" y="17564"/>
                    <a:pt x="17679" y="17110"/>
                    <a:pt x="17679" y="16112"/>
                  </a:cubicBezTo>
                  <a:cubicBezTo>
                    <a:pt x="17679" y="15113"/>
                    <a:pt x="17679" y="13570"/>
                    <a:pt x="17679" y="12481"/>
                  </a:cubicBezTo>
                  <a:cubicBezTo>
                    <a:pt x="17679" y="11392"/>
                    <a:pt x="17679" y="10757"/>
                    <a:pt x="17938" y="10530"/>
                  </a:cubicBezTo>
                  <a:cubicBezTo>
                    <a:pt x="18198" y="10303"/>
                    <a:pt x="18717" y="10485"/>
                    <a:pt x="19340" y="11347"/>
                  </a:cubicBezTo>
                  <a:cubicBezTo>
                    <a:pt x="19963" y="12209"/>
                    <a:pt x="20690" y="13752"/>
                    <a:pt x="21417" y="15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1840795" y="341172"/>
              <a:ext cx="107303" cy="153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0" h="21190" fill="norm" stroke="1" extrusionOk="0">
                  <a:moveTo>
                    <a:pt x="6317" y="0"/>
                  </a:moveTo>
                  <a:cubicBezTo>
                    <a:pt x="4280" y="876"/>
                    <a:pt x="2242" y="1751"/>
                    <a:pt x="1019" y="4378"/>
                  </a:cubicBezTo>
                  <a:cubicBezTo>
                    <a:pt x="-203" y="7005"/>
                    <a:pt x="-611" y="11384"/>
                    <a:pt x="1427" y="14595"/>
                  </a:cubicBezTo>
                  <a:cubicBezTo>
                    <a:pt x="3464" y="17805"/>
                    <a:pt x="7947" y="19849"/>
                    <a:pt x="11208" y="20724"/>
                  </a:cubicBezTo>
                  <a:cubicBezTo>
                    <a:pt x="14468" y="21600"/>
                    <a:pt x="16506" y="21308"/>
                    <a:pt x="18136" y="19265"/>
                  </a:cubicBezTo>
                  <a:cubicBezTo>
                    <a:pt x="19766" y="17222"/>
                    <a:pt x="20989" y="13427"/>
                    <a:pt x="20581" y="10654"/>
                  </a:cubicBezTo>
                  <a:cubicBezTo>
                    <a:pt x="20174" y="7881"/>
                    <a:pt x="18136" y="6130"/>
                    <a:pt x="16098" y="5400"/>
                  </a:cubicBezTo>
                  <a:cubicBezTo>
                    <a:pt x="14061" y="4670"/>
                    <a:pt x="12023" y="4962"/>
                    <a:pt x="9985" y="5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1981554" y="328203"/>
              <a:ext cx="152401" cy="172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33"/>
                  </a:moveTo>
                  <a:cubicBezTo>
                    <a:pt x="1500" y="4197"/>
                    <a:pt x="3000" y="8361"/>
                    <a:pt x="3750" y="11484"/>
                  </a:cubicBezTo>
                  <a:cubicBezTo>
                    <a:pt x="4500" y="14607"/>
                    <a:pt x="4500" y="16689"/>
                    <a:pt x="4500" y="18380"/>
                  </a:cubicBezTo>
                  <a:cubicBezTo>
                    <a:pt x="4500" y="20072"/>
                    <a:pt x="4500" y="21373"/>
                    <a:pt x="4200" y="21243"/>
                  </a:cubicBezTo>
                  <a:cubicBezTo>
                    <a:pt x="3900" y="21113"/>
                    <a:pt x="3300" y="19551"/>
                    <a:pt x="3000" y="17339"/>
                  </a:cubicBezTo>
                  <a:cubicBezTo>
                    <a:pt x="2700" y="15127"/>
                    <a:pt x="2700" y="12265"/>
                    <a:pt x="2850" y="10053"/>
                  </a:cubicBezTo>
                  <a:cubicBezTo>
                    <a:pt x="3000" y="7840"/>
                    <a:pt x="3300" y="6279"/>
                    <a:pt x="4050" y="5108"/>
                  </a:cubicBezTo>
                  <a:cubicBezTo>
                    <a:pt x="4800" y="3937"/>
                    <a:pt x="6000" y="3156"/>
                    <a:pt x="7200" y="3937"/>
                  </a:cubicBezTo>
                  <a:cubicBezTo>
                    <a:pt x="8400" y="4718"/>
                    <a:pt x="9600" y="7060"/>
                    <a:pt x="10350" y="9142"/>
                  </a:cubicBezTo>
                  <a:cubicBezTo>
                    <a:pt x="11100" y="11224"/>
                    <a:pt x="11400" y="13045"/>
                    <a:pt x="11550" y="13175"/>
                  </a:cubicBezTo>
                  <a:cubicBezTo>
                    <a:pt x="11700" y="13306"/>
                    <a:pt x="11700" y="11744"/>
                    <a:pt x="12150" y="9662"/>
                  </a:cubicBezTo>
                  <a:cubicBezTo>
                    <a:pt x="12600" y="7580"/>
                    <a:pt x="13500" y="4978"/>
                    <a:pt x="14700" y="3026"/>
                  </a:cubicBezTo>
                  <a:cubicBezTo>
                    <a:pt x="15900" y="1074"/>
                    <a:pt x="17400" y="-227"/>
                    <a:pt x="18150" y="33"/>
                  </a:cubicBezTo>
                  <a:cubicBezTo>
                    <a:pt x="18900" y="293"/>
                    <a:pt x="18900" y="2115"/>
                    <a:pt x="19350" y="5368"/>
                  </a:cubicBezTo>
                  <a:cubicBezTo>
                    <a:pt x="19800" y="8621"/>
                    <a:pt x="20700" y="13306"/>
                    <a:pt x="21600" y="179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2197454" y="379272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2172054" y="309422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2241904" y="92393"/>
              <a:ext cx="497282" cy="401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547" fill="norm" stroke="1" extrusionOk="0">
                  <a:moveTo>
                    <a:pt x="0" y="14726"/>
                  </a:moveTo>
                  <a:cubicBezTo>
                    <a:pt x="0" y="16545"/>
                    <a:pt x="0" y="18364"/>
                    <a:pt x="0" y="19614"/>
                  </a:cubicBezTo>
                  <a:cubicBezTo>
                    <a:pt x="0" y="20865"/>
                    <a:pt x="0" y="21547"/>
                    <a:pt x="0" y="21547"/>
                  </a:cubicBezTo>
                  <a:cubicBezTo>
                    <a:pt x="0" y="21547"/>
                    <a:pt x="0" y="20865"/>
                    <a:pt x="0" y="19899"/>
                  </a:cubicBezTo>
                  <a:cubicBezTo>
                    <a:pt x="0" y="18932"/>
                    <a:pt x="0" y="17682"/>
                    <a:pt x="92" y="16772"/>
                  </a:cubicBezTo>
                  <a:cubicBezTo>
                    <a:pt x="183" y="15863"/>
                    <a:pt x="366" y="15294"/>
                    <a:pt x="641" y="15181"/>
                  </a:cubicBezTo>
                  <a:cubicBezTo>
                    <a:pt x="915" y="15067"/>
                    <a:pt x="1281" y="15408"/>
                    <a:pt x="1831" y="16318"/>
                  </a:cubicBezTo>
                  <a:cubicBezTo>
                    <a:pt x="2380" y="17227"/>
                    <a:pt x="3112" y="18705"/>
                    <a:pt x="3707" y="19558"/>
                  </a:cubicBezTo>
                  <a:cubicBezTo>
                    <a:pt x="4302" y="20410"/>
                    <a:pt x="4759" y="20638"/>
                    <a:pt x="5263" y="20296"/>
                  </a:cubicBezTo>
                  <a:cubicBezTo>
                    <a:pt x="5766" y="19955"/>
                    <a:pt x="6315" y="19046"/>
                    <a:pt x="6727" y="18023"/>
                  </a:cubicBezTo>
                  <a:cubicBezTo>
                    <a:pt x="7139" y="17000"/>
                    <a:pt x="7414" y="15863"/>
                    <a:pt x="7551" y="14953"/>
                  </a:cubicBezTo>
                  <a:cubicBezTo>
                    <a:pt x="7688" y="14044"/>
                    <a:pt x="7688" y="13362"/>
                    <a:pt x="7459" y="13134"/>
                  </a:cubicBezTo>
                  <a:cubicBezTo>
                    <a:pt x="7231" y="12907"/>
                    <a:pt x="6773" y="13134"/>
                    <a:pt x="6361" y="13930"/>
                  </a:cubicBezTo>
                  <a:cubicBezTo>
                    <a:pt x="5949" y="14726"/>
                    <a:pt x="5583" y="16090"/>
                    <a:pt x="5400" y="17056"/>
                  </a:cubicBezTo>
                  <a:cubicBezTo>
                    <a:pt x="5217" y="18023"/>
                    <a:pt x="5217" y="18591"/>
                    <a:pt x="5308" y="19160"/>
                  </a:cubicBezTo>
                  <a:cubicBezTo>
                    <a:pt x="5400" y="19728"/>
                    <a:pt x="5583" y="20296"/>
                    <a:pt x="5858" y="20410"/>
                  </a:cubicBezTo>
                  <a:cubicBezTo>
                    <a:pt x="6132" y="20524"/>
                    <a:pt x="6498" y="20183"/>
                    <a:pt x="6819" y="19558"/>
                  </a:cubicBezTo>
                  <a:cubicBezTo>
                    <a:pt x="7139" y="18932"/>
                    <a:pt x="7414" y="18023"/>
                    <a:pt x="7597" y="17852"/>
                  </a:cubicBezTo>
                  <a:cubicBezTo>
                    <a:pt x="7780" y="17682"/>
                    <a:pt x="7871" y="18250"/>
                    <a:pt x="8146" y="18591"/>
                  </a:cubicBezTo>
                  <a:cubicBezTo>
                    <a:pt x="8420" y="18932"/>
                    <a:pt x="8878" y="19046"/>
                    <a:pt x="9290" y="18932"/>
                  </a:cubicBezTo>
                  <a:cubicBezTo>
                    <a:pt x="9702" y="18819"/>
                    <a:pt x="10068" y="18478"/>
                    <a:pt x="10846" y="16602"/>
                  </a:cubicBezTo>
                  <a:cubicBezTo>
                    <a:pt x="11624" y="14726"/>
                    <a:pt x="12814" y="11315"/>
                    <a:pt x="13454" y="8530"/>
                  </a:cubicBezTo>
                  <a:cubicBezTo>
                    <a:pt x="14095" y="5745"/>
                    <a:pt x="14186" y="3585"/>
                    <a:pt x="14232" y="2164"/>
                  </a:cubicBezTo>
                  <a:cubicBezTo>
                    <a:pt x="14278" y="743"/>
                    <a:pt x="14278" y="61"/>
                    <a:pt x="14141" y="4"/>
                  </a:cubicBezTo>
                  <a:cubicBezTo>
                    <a:pt x="14003" y="-53"/>
                    <a:pt x="13729" y="515"/>
                    <a:pt x="13408" y="2789"/>
                  </a:cubicBezTo>
                  <a:cubicBezTo>
                    <a:pt x="13088" y="5063"/>
                    <a:pt x="12722" y="9042"/>
                    <a:pt x="12585" y="11998"/>
                  </a:cubicBezTo>
                  <a:cubicBezTo>
                    <a:pt x="12447" y="14953"/>
                    <a:pt x="12539" y="16886"/>
                    <a:pt x="12768" y="18136"/>
                  </a:cubicBezTo>
                  <a:cubicBezTo>
                    <a:pt x="12997" y="19387"/>
                    <a:pt x="13363" y="19955"/>
                    <a:pt x="13775" y="20126"/>
                  </a:cubicBezTo>
                  <a:cubicBezTo>
                    <a:pt x="14186" y="20296"/>
                    <a:pt x="14644" y="20069"/>
                    <a:pt x="14919" y="19671"/>
                  </a:cubicBezTo>
                  <a:cubicBezTo>
                    <a:pt x="15193" y="19273"/>
                    <a:pt x="15285" y="18705"/>
                    <a:pt x="15147" y="17739"/>
                  </a:cubicBezTo>
                  <a:cubicBezTo>
                    <a:pt x="15010" y="16772"/>
                    <a:pt x="14644" y="15408"/>
                    <a:pt x="14003" y="14442"/>
                  </a:cubicBezTo>
                  <a:cubicBezTo>
                    <a:pt x="13363" y="13475"/>
                    <a:pt x="12447" y="12907"/>
                    <a:pt x="11761" y="12623"/>
                  </a:cubicBezTo>
                  <a:cubicBezTo>
                    <a:pt x="11075" y="12339"/>
                    <a:pt x="10617" y="12339"/>
                    <a:pt x="10571" y="12509"/>
                  </a:cubicBezTo>
                  <a:cubicBezTo>
                    <a:pt x="10525" y="12680"/>
                    <a:pt x="10892" y="13021"/>
                    <a:pt x="11578" y="13248"/>
                  </a:cubicBezTo>
                  <a:cubicBezTo>
                    <a:pt x="12264" y="13475"/>
                    <a:pt x="13271" y="13589"/>
                    <a:pt x="14003" y="13646"/>
                  </a:cubicBezTo>
                  <a:cubicBezTo>
                    <a:pt x="14736" y="13703"/>
                    <a:pt x="15193" y="13703"/>
                    <a:pt x="15697" y="13419"/>
                  </a:cubicBezTo>
                  <a:cubicBezTo>
                    <a:pt x="16200" y="13134"/>
                    <a:pt x="16749" y="12566"/>
                    <a:pt x="16841" y="12452"/>
                  </a:cubicBezTo>
                  <a:cubicBezTo>
                    <a:pt x="16932" y="12339"/>
                    <a:pt x="16566" y="12680"/>
                    <a:pt x="16292" y="13532"/>
                  </a:cubicBezTo>
                  <a:cubicBezTo>
                    <a:pt x="16017" y="14385"/>
                    <a:pt x="15834" y="15749"/>
                    <a:pt x="15834" y="16715"/>
                  </a:cubicBezTo>
                  <a:cubicBezTo>
                    <a:pt x="15834" y="17682"/>
                    <a:pt x="16017" y="18250"/>
                    <a:pt x="16337" y="18534"/>
                  </a:cubicBezTo>
                  <a:cubicBezTo>
                    <a:pt x="16658" y="18819"/>
                    <a:pt x="17115" y="18819"/>
                    <a:pt x="17436" y="18478"/>
                  </a:cubicBezTo>
                  <a:cubicBezTo>
                    <a:pt x="17756" y="18136"/>
                    <a:pt x="17939" y="17454"/>
                    <a:pt x="18031" y="16488"/>
                  </a:cubicBezTo>
                  <a:cubicBezTo>
                    <a:pt x="18122" y="15522"/>
                    <a:pt x="18122" y="14271"/>
                    <a:pt x="18031" y="13362"/>
                  </a:cubicBezTo>
                  <a:cubicBezTo>
                    <a:pt x="17939" y="12452"/>
                    <a:pt x="17756" y="11884"/>
                    <a:pt x="17802" y="11884"/>
                  </a:cubicBezTo>
                  <a:cubicBezTo>
                    <a:pt x="17847" y="11884"/>
                    <a:pt x="18122" y="12452"/>
                    <a:pt x="18763" y="13475"/>
                  </a:cubicBezTo>
                  <a:cubicBezTo>
                    <a:pt x="19403" y="14499"/>
                    <a:pt x="20410" y="15976"/>
                    <a:pt x="20959" y="17000"/>
                  </a:cubicBezTo>
                  <a:cubicBezTo>
                    <a:pt x="21508" y="18023"/>
                    <a:pt x="21600" y="18591"/>
                    <a:pt x="21417" y="18762"/>
                  </a:cubicBezTo>
                  <a:cubicBezTo>
                    <a:pt x="21234" y="18932"/>
                    <a:pt x="20776" y="18705"/>
                    <a:pt x="20364" y="17966"/>
                  </a:cubicBezTo>
                  <a:cubicBezTo>
                    <a:pt x="19953" y="17227"/>
                    <a:pt x="19586" y="15976"/>
                    <a:pt x="19724" y="14726"/>
                  </a:cubicBezTo>
                  <a:cubicBezTo>
                    <a:pt x="19861" y="13475"/>
                    <a:pt x="20502" y="12225"/>
                    <a:pt x="21142" y="109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2838804" y="252272"/>
              <a:ext cx="31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2838804" y="41102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3774174" y="199769"/>
              <a:ext cx="123677" cy="290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3" h="21317" fill="norm" stroke="1" extrusionOk="0">
                  <a:moveTo>
                    <a:pt x="18203" y="4787"/>
                  </a:moveTo>
                  <a:cubicBezTo>
                    <a:pt x="18203" y="4010"/>
                    <a:pt x="18203" y="3233"/>
                    <a:pt x="17003" y="2300"/>
                  </a:cubicBezTo>
                  <a:cubicBezTo>
                    <a:pt x="15803" y="1368"/>
                    <a:pt x="13403" y="280"/>
                    <a:pt x="10660" y="47"/>
                  </a:cubicBezTo>
                  <a:cubicBezTo>
                    <a:pt x="7917" y="-186"/>
                    <a:pt x="4832" y="436"/>
                    <a:pt x="2603" y="2067"/>
                  </a:cubicBezTo>
                  <a:cubicBezTo>
                    <a:pt x="374" y="3699"/>
                    <a:pt x="-997" y="6341"/>
                    <a:pt x="889" y="8516"/>
                  </a:cubicBezTo>
                  <a:cubicBezTo>
                    <a:pt x="2774" y="10692"/>
                    <a:pt x="7917" y="12401"/>
                    <a:pt x="11860" y="14033"/>
                  </a:cubicBezTo>
                  <a:cubicBezTo>
                    <a:pt x="15803" y="15664"/>
                    <a:pt x="18546" y="17218"/>
                    <a:pt x="19574" y="18384"/>
                  </a:cubicBezTo>
                  <a:cubicBezTo>
                    <a:pt x="20603" y="19549"/>
                    <a:pt x="19917" y="20326"/>
                    <a:pt x="17346" y="20792"/>
                  </a:cubicBezTo>
                  <a:cubicBezTo>
                    <a:pt x="14774" y="21259"/>
                    <a:pt x="10317" y="21414"/>
                    <a:pt x="7232" y="21259"/>
                  </a:cubicBezTo>
                  <a:cubicBezTo>
                    <a:pt x="4146" y="21103"/>
                    <a:pt x="2432" y="20637"/>
                    <a:pt x="1574" y="20015"/>
                  </a:cubicBezTo>
                  <a:cubicBezTo>
                    <a:pt x="717" y="19394"/>
                    <a:pt x="717" y="18617"/>
                    <a:pt x="717" y="178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3940440" y="229498"/>
              <a:ext cx="219165" cy="248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974" fill="norm" stroke="1" extrusionOk="0">
                  <a:moveTo>
                    <a:pt x="5305" y="6740"/>
                  </a:moveTo>
                  <a:cubicBezTo>
                    <a:pt x="4474" y="7276"/>
                    <a:pt x="3643" y="7812"/>
                    <a:pt x="3643" y="8347"/>
                  </a:cubicBezTo>
                  <a:cubicBezTo>
                    <a:pt x="3643" y="8883"/>
                    <a:pt x="4474" y="9418"/>
                    <a:pt x="5409" y="9507"/>
                  </a:cubicBezTo>
                  <a:cubicBezTo>
                    <a:pt x="6343" y="9597"/>
                    <a:pt x="7382" y="9240"/>
                    <a:pt x="8524" y="8079"/>
                  </a:cubicBezTo>
                  <a:cubicBezTo>
                    <a:pt x="9667" y="6919"/>
                    <a:pt x="10913" y="4955"/>
                    <a:pt x="11536" y="3527"/>
                  </a:cubicBezTo>
                  <a:cubicBezTo>
                    <a:pt x="12159" y="2099"/>
                    <a:pt x="12159" y="1207"/>
                    <a:pt x="11640" y="582"/>
                  </a:cubicBezTo>
                  <a:cubicBezTo>
                    <a:pt x="11120" y="-43"/>
                    <a:pt x="10082" y="-400"/>
                    <a:pt x="8317" y="760"/>
                  </a:cubicBezTo>
                  <a:cubicBezTo>
                    <a:pt x="6551" y="1921"/>
                    <a:pt x="4059" y="4598"/>
                    <a:pt x="2397" y="7633"/>
                  </a:cubicBezTo>
                  <a:cubicBezTo>
                    <a:pt x="736" y="10668"/>
                    <a:pt x="-95" y="14060"/>
                    <a:pt x="9" y="16559"/>
                  </a:cubicBezTo>
                  <a:cubicBezTo>
                    <a:pt x="113" y="19058"/>
                    <a:pt x="1151" y="20664"/>
                    <a:pt x="4474" y="20932"/>
                  </a:cubicBezTo>
                  <a:cubicBezTo>
                    <a:pt x="7797" y="21200"/>
                    <a:pt x="13405" y="20129"/>
                    <a:pt x="16624" y="19236"/>
                  </a:cubicBezTo>
                  <a:cubicBezTo>
                    <a:pt x="19843" y="18344"/>
                    <a:pt x="20674" y="17630"/>
                    <a:pt x="21505" y="169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3903160" y="-1"/>
              <a:ext cx="129445" cy="114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279" fill="norm" stroke="1" extrusionOk="0">
                  <a:moveTo>
                    <a:pt x="7718" y="10283"/>
                  </a:moveTo>
                  <a:cubicBezTo>
                    <a:pt x="6673" y="11854"/>
                    <a:pt x="5628" y="13424"/>
                    <a:pt x="4060" y="15781"/>
                  </a:cubicBezTo>
                  <a:cubicBezTo>
                    <a:pt x="2492" y="18137"/>
                    <a:pt x="402" y="21279"/>
                    <a:pt x="53" y="21279"/>
                  </a:cubicBezTo>
                  <a:cubicBezTo>
                    <a:pt x="-295" y="21279"/>
                    <a:pt x="1099" y="18137"/>
                    <a:pt x="2840" y="14799"/>
                  </a:cubicBezTo>
                  <a:cubicBezTo>
                    <a:pt x="4582" y="11461"/>
                    <a:pt x="6673" y="7926"/>
                    <a:pt x="8763" y="5177"/>
                  </a:cubicBezTo>
                  <a:cubicBezTo>
                    <a:pt x="10853" y="2428"/>
                    <a:pt x="12944" y="464"/>
                    <a:pt x="14686" y="72"/>
                  </a:cubicBezTo>
                  <a:cubicBezTo>
                    <a:pt x="16428" y="-321"/>
                    <a:pt x="17821" y="857"/>
                    <a:pt x="18866" y="4392"/>
                  </a:cubicBezTo>
                  <a:cubicBezTo>
                    <a:pt x="19911" y="7926"/>
                    <a:pt x="20608" y="13817"/>
                    <a:pt x="21305" y="197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4358915" y="83046"/>
              <a:ext cx="181690" cy="499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504" fill="norm" stroke="1" extrusionOk="0">
                  <a:moveTo>
                    <a:pt x="21069" y="1271"/>
                  </a:moveTo>
                  <a:cubicBezTo>
                    <a:pt x="20824" y="815"/>
                    <a:pt x="20578" y="360"/>
                    <a:pt x="19719" y="132"/>
                  </a:cubicBezTo>
                  <a:cubicBezTo>
                    <a:pt x="18860" y="-96"/>
                    <a:pt x="17387" y="-96"/>
                    <a:pt x="15055" y="679"/>
                  </a:cubicBezTo>
                  <a:cubicBezTo>
                    <a:pt x="12724" y="1453"/>
                    <a:pt x="9533" y="3003"/>
                    <a:pt x="6587" y="5418"/>
                  </a:cubicBezTo>
                  <a:cubicBezTo>
                    <a:pt x="3642" y="7833"/>
                    <a:pt x="942" y="11114"/>
                    <a:pt x="205" y="13620"/>
                  </a:cubicBezTo>
                  <a:cubicBezTo>
                    <a:pt x="-531" y="16127"/>
                    <a:pt x="696" y="17858"/>
                    <a:pt x="4133" y="19043"/>
                  </a:cubicBezTo>
                  <a:cubicBezTo>
                    <a:pt x="7569" y="20228"/>
                    <a:pt x="13214" y="20866"/>
                    <a:pt x="18860" y="21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4637555" y="231227"/>
              <a:ext cx="214200" cy="331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248" fill="norm" stroke="1" extrusionOk="0">
                  <a:moveTo>
                    <a:pt x="11901" y="12762"/>
                  </a:moveTo>
                  <a:cubicBezTo>
                    <a:pt x="9571" y="13305"/>
                    <a:pt x="7242" y="13848"/>
                    <a:pt x="5759" y="14867"/>
                  </a:cubicBezTo>
                  <a:cubicBezTo>
                    <a:pt x="4277" y="15886"/>
                    <a:pt x="3642" y="17381"/>
                    <a:pt x="3430" y="18467"/>
                  </a:cubicBezTo>
                  <a:cubicBezTo>
                    <a:pt x="3218" y="19554"/>
                    <a:pt x="3430" y="20233"/>
                    <a:pt x="4171" y="20709"/>
                  </a:cubicBezTo>
                  <a:cubicBezTo>
                    <a:pt x="4912" y="21184"/>
                    <a:pt x="6183" y="21456"/>
                    <a:pt x="7559" y="21048"/>
                  </a:cubicBezTo>
                  <a:cubicBezTo>
                    <a:pt x="8936" y="20641"/>
                    <a:pt x="10418" y="19554"/>
                    <a:pt x="9677" y="16837"/>
                  </a:cubicBezTo>
                  <a:cubicBezTo>
                    <a:pt x="8936" y="14120"/>
                    <a:pt x="5971" y="9773"/>
                    <a:pt x="4171" y="7328"/>
                  </a:cubicBezTo>
                  <a:cubicBezTo>
                    <a:pt x="2371" y="4882"/>
                    <a:pt x="1736" y="4339"/>
                    <a:pt x="1101" y="3592"/>
                  </a:cubicBezTo>
                  <a:cubicBezTo>
                    <a:pt x="465" y="2845"/>
                    <a:pt x="-170" y="1894"/>
                    <a:pt x="42" y="1282"/>
                  </a:cubicBezTo>
                  <a:cubicBezTo>
                    <a:pt x="254" y="671"/>
                    <a:pt x="1312" y="399"/>
                    <a:pt x="4171" y="196"/>
                  </a:cubicBezTo>
                  <a:cubicBezTo>
                    <a:pt x="7030" y="-8"/>
                    <a:pt x="11689" y="-144"/>
                    <a:pt x="14865" y="264"/>
                  </a:cubicBezTo>
                  <a:cubicBezTo>
                    <a:pt x="18042" y="671"/>
                    <a:pt x="19736" y="1622"/>
                    <a:pt x="21430" y="25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4717864" y="83943"/>
              <a:ext cx="108491" cy="56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220" fill="norm" stroke="1" extrusionOk="0">
                  <a:moveTo>
                    <a:pt x="3844" y="13220"/>
                  </a:moveTo>
                  <a:cubicBezTo>
                    <a:pt x="2182" y="17220"/>
                    <a:pt x="521" y="21220"/>
                    <a:pt x="105" y="21220"/>
                  </a:cubicBezTo>
                  <a:cubicBezTo>
                    <a:pt x="-310" y="21220"/>
                    <a:pt x="521" y="17220"/>
                    <a:pt x="2182" y="12020"/>
                  </a:cubicBezTo>
                  <a:cubicBezTo>
                    <a:pt x="3844" y="6820"/>
                    <a:pt x="6336" y="420"/>
                    <a:pt x="8621" y="20"/>
                  </a:cubicBezTo>
                  <a:cubicBezTo>
                    <a:pt x="10905" y="-380"/>
                    <a:pt x="12982" y="5220"/>
                    <a:pt x="15059" y="9220"/>
                  </a:cubicBezTo>
                  <a:cubicBezTo>
                    <a:pt x="17136" y="13220"/>
                    <a:pt x="19213" y="15620"/>
                    <a:pt x="21290" y="180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4908904" y="99872"/>
              <a:ext cx="134070" cy="460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564" fill="norm" stroke="1" extrusionOk="0">
                  <a:moveTo>
                    <a:pt x="997" y="0"/>
                  </a:moveTo>
                  <a:cubicBezTo>
                    <a:pt x="6314" y="1585"/>
                    <a:pt x="11631" y="3171"/>
                    <a:pt x="15452" y="5202"/>
                  </a:cubicBezTo>
                  <a:cubicBezTo>
                    <a:pt x="19274" y="7233"/>
                    <a:pt x="21600" y="9710"/>
                    <a:pt x="20935" y="12237"/>
                  </a:cubicBezTo>
                  <a:cubicBezTo>
                    <a:pt x="20271" y="14763"/>
                    <a:pt x="16615" y="17339"/>
                    <a:pt x="13791" y="18826"/>
                  </a:cubicBezTo>
                  <a:cubicBezTo>
                    <a:pt x="10966" y="20312"/>
                    <a:pt x="8972" y="20708"/>
                    <a:pt x="6978" y="21006"/>
                  </a:cubicBezTo>
                  <a:cubicBezTo>
                    <a:pt x="4985" y="21303"/>
                    <a:pt x="2991" y="21501"/>
                    <a:pt x="1828" y="21550"/>
                  </a:cubicBezTo>
                  <a:cubicBezTo>
                    <a:pt x="665" y="21600"/>
                    <a:pt x="332" y="21501"/>
                    <a:pt x="0" y="21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5766154" y="372922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5766154" y="480872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6550242" y="260346"/>
              <a:ext cx="123963" cy="223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164" fill="norm" stroke="1" extrusionOk="0">
                  <a:moveTo>
                    <a:pt x="21083" y="2237"/>
                  </a:moveTo>
                  <a:cubicBezTo>
                    <a:pt x="17843" y="1237"/>
                    <a:pt x="14603" y="237"/>
                    <a:pt x="11003" y="37"/>
                  </a:cubicBezTo>
                  <a:cubicBezTo>
                    <a:pt x="7403" y="-163"/>
                    <a:pt x="3443" y="437"/>
                    <a:pt x="1463" y="2037"/>
                  </a:cubicBezTo>
                  <a:cubicBezTo>
                    <a:pt x="-517" y="3637"/>
                    <a:pt x="-517" y="6237"/>
                    <a:pt x="1643" y="8637"/>
                  </a:cubicBezTo>
                  <a:cubicBezTo>
                    <a:pt x="3803" y="11037"/>
                    <a:pt x="8123" y="13237"/>
                    <a:pt x="11003" y="14637"/>
                  </a:cubicBezTo>
                  <a:cubicBezTo>
                    <a:pt x="13883" y="16037"/>
                    <a:pt x="15323" y="16637"/>
                    <a:pt x="16403" y="17437"/>
                  </a:cubicBezTo>
                  <a:cubicBezTo>
                    <a:pt x="17483" y="18237"/>
                    <a:pt x="18203" y="19237"/>
                    <a:pt x="17123" y="20037"/>
                  </a:cubicBezTo>
                  <a:cubicBezTo>
                    <a:pt x="16043" y="20837"/>
                    <a:pt x="13163" y="21437"/>
                    <a:pt x="10463" y="21037"/>
                  </a:cubicBezTo>
                  <a:cubicBezTo>
                    <a:pt x="7763" y="20637"/>
                    <a:pt x="5243" y="19237"/>
                    <a:pt x="2723" y="178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6629754" y="291368"/>
              <a:ext cx="241301" cy="161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13333"/>
                  </a:moveTo>
                  <a:cubicBezTo>
                    <a:pt x="3221" y="13333"/>
                    <a:pt x="6442" y="13333"/>
                    <a:pt x="8811" y="12351"/>
                  </a:cubicBezTo>
                  <a:cubicBezTo>
                    <a:pt x="11179" y="11369"/>
                    <a:pt x="12695" y="9406"/>
                    <a:pt x="13642" y="7723"/>
                  </a:cubicBezTo>
                  <a:cubicBezTo>
                    <a:pt x="14589" y="6039"/>
                    <a:pt x="14968" y="4637"/>
                    <a:pt x="15063" y="3094"/>
                  </a:cubicBezTo>
                  <a:cubicBezTo>
                    <a:pt x="15158" y="1551"/>
                    <a:pt x="14968" y="-132"/>
                    <a:pt x="13547" y="8"/>
                  </a:cubicBezTo>
                  <a:cubicBezTo>
                    <a:pt x="12126" y="149"/>
                    <a:pt x="9474" y="2112"/>
                    <a:pt x="7674" y="4917"/>
                  </a:cubicBezTo>
                  <a:cubicBezTo>
                    <a:pt x="5874" y="7723"/>
                    <a:pt x="4926" y="11369"/>
                    <a:pt x="4547" y="13894"/>
                  </a:cubicBezTo>
                  <a:cubicBezTo>
                    <a:pt x="4168" y="16419"/>
                    <a:pt x="4358" y="17821"/>
                    <a:pt x="5400" y="19084"/>
                  </a:cubicBezTo>
                  <a:cubicBezTo>
                    <a:pt x="6442" y="20346"/>
                    <a:pt x="8337" y="21468"/>
                    <a:pt x="11179" y="21468"/>
                  </a:cubicBezTo>
                  <a:cubicBezTo>
                    <a:pt x="14021" y="21468"/>
                    <a:pt x="17811" y="20346"/>
                    <a:pt x="21600" y="192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6659016" y="53305"/>
              <a:ext cx="129489" cy="117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20" fill="norm" stroke="1" extrusionOk="0">
                  <a:moveTo>
                    <a:pt x="6681" y="10800"/>
                  </a:moveTo>
                  <a:cubicBezTo>
                    <a:pt x="5636" y="12729"/>
                    <a:pt x="4590" y="14657"/>
                    <a:pt x="3371" y="16779"/>
                  </a:cubicBezTo>
                  <a:cubicBezTo>
                    <a:pt x="2152" y="18900"/>
                    <a:pt x="758" y="21214"/>
                    <a:pt x="236" y="21407"/>
                  </a:cubicBezTo>
                  <a:cubicBezTo>
                    <a:pt x="-287" y="21600"/>
                    <a:pt x="61" y="19671"/>
                    <a:pt x="1281" y="16393"/>
                  </a:cubicBezTo>
                  <a:cubicBezTo>
                    <a:pt x="2500" y="13114"/>
                    <a:pt x="4590" y="8486"/>
                    <a:pt x="6507" y="5207"/>
                  </a:cubicBezTo>
                  <a:cubicBezTo>
                    <a:pt x="8423" y="1929"/>
                    <a:pt x="10165" y="0"/>
                    <a:pt x="11732" y="0"/>
                  </a:cubicBezTo>
                  <a:cubicBezTo>
                    <a:pt x="13300" y="0"/>
                    <a:pt x="14694" y="1929"/>
                    <a:pt x="16261" y="4629"/>
                  </a:cubicBezTo>
                  <a:cubicBezTo>
                    <a:pt x="17829" y="7329"/>
                    <a:pt x="19571" y="10800"/>
                    <a:pt x="21313" y="142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6935501" y="78051"/>
              <a:ext cx="151454" cy="364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14" fill="norm" stroke="1" extrusionOk="0">
                  <a:moveTo>
                    <a:pt x="21466" y="913"/>
                  </a:moveTo>
                  <a:cubicBezTo>
                    <a:pt x="20266" y="538"/>
                    <a:pt x="19066" y="164"/>
                    <a:pt x="17716" y="39"/>
                  </a:cubicBezTo>
                  <a:cubicBezTo>
                    <a:pt x="16366" y="-86"/>
                    <a:pt x="14866" y="39"/>
                    <a:pt x="12316" y="1225"/>
                  </a:cubicBezTo>
                  <a:cubicBezTo>
                    <a:pt x="9766" y="2411"/>
                    <a:pt x="6166" y="4659"/>
                    <a:pt x="3766" y="7405"/>
                  </a:cubicBezTo>
                  <a:cubicBezTo>
                    <a:pt x="1366" y="10152"/>
                    <a:pt x="166" y="13398"/>
                    <a:pt x="16" y="15708"/>
                  </a:cubicBezTo>
                  <a:cubicBezTo>
                    <a:pt x="-134" y="18018"/>
                    <a:pt x="766" y="19391"/>
                    <a:pt x="3766" y="20203"/>
                  </a:cubicBezTo>
                  <a:cubicBezTo>
                    <a:pt x="6766" y="21015"/>
                    <a:pt x="11866" y="21264"/>
                    <a:pt x="16966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7169504" y="169722"/>
              <a:ext cx="1714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67" y="4670"/>
                    <a:pt x="8533" y="9341"/>
                    <a:pt x="12133" y="12941"/>
                  </a:cubicBezTo>
                  <a:cubicBezTo>
                    <a:pt x="15733" y="16541"/>
                    <a:pt x="18667" y="1907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7201254" y="195122"/>
              <a:ext cx="1016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964"/>
                    <a:pt x="14400" y="3927"/>
                    <a:pt x="10800" y="7527"/>
                  </a:cubicBezTo>
                  <a:cubicBezTo>
                    <a:pt x="7200" y="11127"/>
                    <a:pt x="3600" y="163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7144104" y="80822"/>
              <a:ext cx="228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7600"/>
                    <a:pt x="6400" y="13600"/>
                    <a:pt x="10000" y="10000"/>
                  </a:cubicBezTo>
                  <a:cubicBezTo>
                    <a:pt x="13600" y="6400"/>
                    <a:pt x="17600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7461604" y="322122"/>
              <a:ext cx="146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7709254" y="176072"/>
              <a:ext cx="1524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00" y="5959"/>
                    <a:pt x="12600" y="11917"/>
                    <a:pt x="16200" y="15517"/>
                  </a:cubicBezTo>
                  <a:cubicBezTo>
                    <a:pt x="19800" y="19117"/>
                    <a:pt x="20700" y="2035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7804504" y="220522"/>
              <a:ext cx="1460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96" y="1200"/>
                    <a:pt x="16591" y="2400"/>
                    <a:pt x="13461" y="4714"/>
                  </a:cubicBezTo>
                  <a:cubicBezTo>
                    <a:pt x="10330" y="7029"/>
                    <a:pt x="6574" y="10457"/>
                    <a:pt x="4226" y="13457"/>
                  </a:cubicBezTo>
                  <a:cubicBezTo>
                    <a:pt x="1878" y="16457"/>
                    <a:pt x="939" y="190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7696554" y="80822"/>
              <a:ext cx="247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9" y="16457"/>
                    <a:pt x="738" y="11314"/>
                    <a:pt x="2031" y="8229"/>
                  </a:cubicBezTo>
                  <a:cubicBezTo>
                    <a:pt x="3323" y="5143"/>
                    <a:pt x="5538" y="4114"/>
                    <a:pt x="8954" y="3086"/>
                  </a:cubicBezTo>
                  <a:cubicBezTo>
                    <a:pt x="12369" y="2057"/>
                    <a:pt x="16985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7855304" y="93522"/>
              <a:ext cx="273544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600" fill="norm" stroke="1" extrusionOk="0">
                  <a:moveTo>
                    <a:pt x="13255" y="0"/>
                  </a:moveTo>
                  <a:cubicBezTo>
                    <a:pt x="16036" y="2825"/>
                    <a:pt x="18818" y="5651"/>
                    <a:pt x="20209" y="8294"/>
                  </a:cubicBezTo>
                  <a:cubicBezTo>
                    <a:pt x="21600" y="10937"/>
                    <a:pt x="21600" y="13397"/>
                    <a:pt x="19145" y="15403"/>
                  </a:cubicBezTo>
                  <a:cubicBezTo>
                    <a:pt x="16691" y="17408"/>
                    <a:pt x="11782" y="18957"/>
                    <a:pt x="8182" y="19914"/>
                  </a:cubicBezTo>
                  <a:cubicBezTo>
                    <a:pt x="4582" y="20871"/>
                    <a:pt x="2291" y="212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2530507" y="1246379"/>
              <a:ext cx="136848" cy="27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7" h="21492" fill="norm" stroke="1" extrusionOk="0">
                  <a:moveTo>
                    <a:pt x="20537" y="6110"/>
                  </a:moveTo>
                  <a:cubicBezTo>
                    <a:pt x="19266" y="4474"/>
                    <a:pt x="17996" y="2837"/>
                    <a:pt x="15772" y="1774"/>
                  </a:cubicBezTo>
                  <a:cubicBezTo>
                    <a:pt x="13549" y="710"/>
                    <a:pt x="10372" y="219"/>
                    <a:pt x="7831" y="56"/>
                  </a:cubicBezTo>
                  <a:cubicBezTo>
                    <a:pt x="5290" y="-108"/>
                    <a:pt x="3384" y="56"/>
                    <a:pt x="1796" y="956"/>
                  </a:cubicBezTo>
                  <a:cubicBezTo>
                    <a:pt x="208" y="1856"/>
                    <a:pt x="-1063" y="3492"/>
                    <a:pt x="1319" y="5537"/>
                  </a:cubicBezTo>
                  <a:cubicBezTo>
                    <a:pt x="3702" y="7583"/>
                    <a:pt x="9737" y="10037"/>
                    <a:pt x="13549" y="11592"/>
                  </a:cubicBezTo>
                  <a:cubicBezTo>
                    <a:pt x="17361" y="13147"/>
                    <a:pt x="18949" y="13801"/>
                    <a:pt x="19108" y="15192"/>
                  </a:cubicBezTo>
                  <a:cubicBezTo>
                    <a:pt x="19266" y="16583"/>
                    <a:pt x="17996" y="18710"/>
                    <a:pt x="16090" y="19937"/>
                  </a:cubicBezTo>
                  <a:cubicBezTo>
                    <a:pt x="14184" y="21165"/>
                    <a:pt x="11643" y="21492"/>
                    <a:pt x="9578" y="21492"/>
                  </a:cubicBezTo>
                  <a:cubicBezTo>
                    <a:pt x="7513" y="21492"/>
                    <a:pt x="5925" y="21165"/>
                    <a:pt x="5608" y="20674"/>
                  </a:cubicBezTo>
                  <a:cubicBezTo>
                    <a:pt x="5290" y="20183"/>
                    <a:pt x="6243" y="19528"/>
                    <a:pt x="7672" y="18956"/>
                  </a:cubicBezTo>
                  <a:cubicBezTo>
                    <a:pt x="9102" y="18383"/>
                    <a:pt x="11008" y="17892"/>
                    <a:pt x="12913" y="17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2722196" y="1289786"/>
              <a:ext cx="262659" cy="170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181" fill="norm" stroke="1" extrusionOk="0">
                  <a:moveTo>
                    <a:pt x="4854" y="10756"/>
                  </a:moveTo>
                  <a:cubicBezTo>
                    <a:pt x="6755" y="9966"/>
                    <a:pt x="8656" y="9176"/>
                    <a:pt x="9865" y="8254"/>
                  </a:cubicBezTo>
                  <a:cubicBezTo>
                    <a:pt x="11075" y="7332"/>
                    <a:pt x="11593" y="6278"/>
                    <a:pt x="11853" y="4830"/>
                  </a:cubicBezTo>
                  <a:cubicBezTo>
                    <a:pt x="12112" y="3381"/>
                    <a:pt x="12112" y="1537"/>
                    <a:pt x="11680" y="615"/>
                  </a:cubicBezTo>
                  <a:cubicBezTo>
                    <a:pt x="11248" y="-307"/>
                    <a:pt x="10384" y="-307"/>
                    <a:pt x="8656" y="1405"/>
                  </a:cubicBezTo>
                  <a:cubicBezTo>
                    <a:pt x="6928" y="3117"/>
                    <a:pt x="4336" y="6542"/>
                    <a:pt x="2781" y="9044"/>
                  </a:cubicBezTo>
                  <a:cubicBezTo>
                    <a:pt x="1225" y="11547"/>
                    <a:pt x="707" y="13127"/>
                    <a:pt x="361" y="14839"/>
                  </a:cubicBezTo>
                  <a:cubicBezTo>
                    <a:pt x="16" y="16552"/>
                    <a:pt x="-157" y="18395"/>
                    <a:pt x="189" y="19581"/>
                  </a:cubicBezTo>
                  <a:cubicBezTo>
                    <a:pt x="534" y="20766"/>
                    <a:pt x="1398" y="21293"/>
                    <a:pt x="4422" y="21161"/>
                  </a:cubicBezTo>
                  <a:cubicBezTo>
                    <a:pt x="7446" y="21030"/>
                    <a:pt x="12630" y="20239"/>
                    <a:pt x="15827" y="19713"/>
                  </a:cubicBezTo>
                  <a:cubicBezTo>
                    <a:pt x="19024" y="19186"/>
                    <a:pt x="20233" y="18922"/>
                    <a:pt x="21443" y="186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3117921" y="1118166"/>
              <a:ext cx="133634" cy="302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147" fill="norm" stroke="1" extrusionOk="0">
                  <a:moveTo>
                    <a:pt x="20980" y="3834"/>
                  </a:moveTo>
                  <a:cubicBezTo>
                    <a:pt x="18654" y="2355"/>
                    <a:pt x="16328" y="876"/>
                    <a:pt x="14334" y="284"/>
                  </a:cubicBezTo>
                  <a:cubicBezTo>
                    <a:pt x="12340" y="-308"/>
                    <a:pt x="10678" y="-12"/>
                    <a:pt x="8352" y="1541"/>
                  </a:cubicBezTo>
                  <a:cubicBezTo>
                    <a:pt x="6026" y="3095"/>
                    <a:pt x="3035" y="5906"/>
                    <a:pt x="1374" y="9087"/>
                  </a:cubicBezTo>
                  <a:cubicBezTo>
                    <a:pt x="-288" y="12267"/>
                    <a:pt x="-620" y="15818"/>
                    <a:pt x="1374" y="17963"/>
                  </a:cubicBezTo>
                  <a:cubicBezTo>
                    <a:pt x="3368" y="20108"/>
                    <a:pt x="7688" y="20848"/>
                    <a:pt x="10678" y="21070"/>
                  </a:cubicBezTo>
                  <a:cubicBezTo>
                    <a:pt x="13669" y="21292"/>
                    <a:pt x="15331" y="20996"/>
                    <a:pt x="16992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3327754" y="1230172"/>
              <a:ext cx="1524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3359504" y="1211122"/>
              <a:ext cx="1079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0"/>
                    <a:pt x="17365" y="0"/>
                    <a:pt x="15247" y="1271"/>
                  </a:cubicBezTo>
                  <a:cubicBezTo>
                    <a:pt x="13129" y="2541"/>
                    <a:pt x="11012" y="5082"/>
                    <a:pt x="8471" y="8682"/>
                  </a:cubicBezTo>
                  <a:cubicBezTo>
                    <a:pt x="5929" y="12282"/>
                    <a:pt x="2965" y="1694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3315054" y="1115872"/>
              <a:ext cx="234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9" y="16800"/>
                    <a:pt x="10897" y="12000"/>
                    <a:pt x="14497" y="8400"/>
                  </a:cubicBezTo>
                  <a:cubicBezTo>
                    <a:pt x="18097" y="4800"/>
                    <a:pt x="19849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3715104" y="1325422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49" y="18000"/>
                    <a:pt x="10697" y="14400"/>
                    <a:pt x="14297" y="10800"/>
                  </a:cubicBezTo>
                  <a:cubicBezTo>
                    <a:pt x="17897" y="7200"/>
                    <a:pt x="19749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4083404" y="1179372"/>
              <a:ext cx="139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4197704" y="1192072"/>
              <a:ext cx="1016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3429"/>
                    <a:pt x="11700" y="6857"/>
                    <a:pt x="8100" y="10457"/>
                  </a:cubicBezTo>
                  <a:cubicBezTo>
                    <a:pt x="4500" y="14057"/>
                    <a:pt x="2250" y="178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4115154" y="1077772"/>
              <a:ext cx="254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60" y="17280"/>
                    <a:pt x="6120" y="12960"/>
                    <a:pt x="9720" y="9360"/>
                  </a:cubicBezTo>
                  <a:cubicBezTo>
                    <a:pt x="13320" y="5760"/>
                    <a:pt x="17460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4407254" y="1071422"/>
              <a:ext cx="181505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0" h="21600" fill="norm" stroke="1" extrusionOk="0">
                  <a:moveTo>
                    <a:pt x="10800" y="0"/>
                  </a:moveTo>
                  <a:cubicBezTo>
                    <a:pt x="13920" y="2367"/>
                    <a:pt x="17040" y="4734"/>
                    <a:pt x="18960" y="7200"/>
                  </a:cubicBezTo>
                  <a:cubicBezTo>
                    <a:pt x="20880" y="9666"/>
                    <a:pt x="21600" y="12230"/>
                    <a:pt x="18240" y="14647"/>
                  </a:cubicBezTo>
                  <a:cubicBezTo>
                    <a:pt x="14880" y="17063"/>
                    <a:pt x="7440" y="193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5188304" y="1319072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5239104" y="1414322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6140804" y="1022738"/>
              <a:ext cx="2514601" cy="769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3" fill="norm" stroke="1" extrusionOk="0">
                  <a:moveTo>
                    <a:pt x="0" y="16675"/>
                  </a:moveTo>
                  <a:cubicBezTo>
                    <a:pt x="36" y="17565"/>
                    <a:pt x="73" y="18455"/>
                    <a:pt x="118" y="19197"/>
                  </a:cubicBezTo>
                  <a:cubicBezTo>
                    <a:pt x="164" y="19938"/>
                    <a:pt x="218" y="20532"/>
                    <a:pt x="273" y="20947"/>
                  </a:cubicBezTo>
                  <a:cubicBezTo>
                    <a:pt x="327" y="21363"/>
                    <a:pt x="382" y="21600"/>
                    <a:pt x="409" y="21570"/>
                  </a:cubicBezTo>
                  <a:cubicBezTo>
                    <a:pt x="436" y="21541"/>
                    <a:pt x="436" y="21244"/>
                    <a:pt x="427" y="20087"/>
                  </a:cubicBezTo>
                  <a:cubicBezTo>
                    <a:pt x="418" y="18930"/>
                    <a:pt x="400" y="16912"/>
                    <a:pt x="382" y="15043"/>
                  </a:cubicBezTo>
                  <a:cubicBezTo>
                    <a:pt x="364" y="13174"/>
                    <a:pt x="345" y="11453"/>
                    <a:pt x="300" y="9762"/>
                  </a:cubicBezTo>
                  <a:cubicBezTo>
                    <a:pt x="255" y="8070"/>
                    <a:pt x="182" y="6409"/>
                    <a:pt x="127" y="5341"/>
                  </a:cubicBezTo>
                  <a:cubicBezTo>
                    <a:pt x="73" y="4273"/>
                    <a:pt x="36" y="3798"/>
                    <a:pt x="18" y="3412"/>
                  </a:cubicBezTo>
                  <a:cubicBezTo>
                    <a:pt x="0" y="3026"/>
                    <a:pt x="0" y="2730"/>
                    <a:pt x="27" y="2463"/>
                  </a:cubicBezTo>
                  <a:cubicBezTo>
                    <a:pt x="55" y="2196"/>
                    <a:pt x="109" y="1958"/>
                    <a:pt x="245" y="1810"/>
                  </a:cubicBezTo>
                  <a:cubicBezTo>
                    <a:pt x="382" y="1662"/>
                    <a:pt x="600" y="1602"/>
                    <a:pt x="973" y="1513"/>
                  </a:cubicBezTo>
                  <a:cubicBezTo>
                    <a:pt x="1345" y="1424"/>
                    <a:pt x="1873" y="1305"/>
                    <a:pt x="2473" y="1216"/>
                  </a:cubicBezTo>
                  <a:cubicBezTo>
                    <a:pt x="3073" y="1127"/>
                    <a:pt x="3745" y="1068"/>
                    <a:pt x="4436" y="949"/>
                  </a:cubicBezTo>
                  <a:cubicBezTo>
                    <a:pt x="5127" y="831"/>
                    <a:pt x="5836" y="653"/>
                    <a:pt x="6500" y="504"/>
                  </a:cubicBezTo>
                  <a:cubicBezTo>
                    <a:pt x="7164" y="356"/>
                    <a:pt x="7782" y="237"/>
                    <a:pt x="8409" y="148"/>
                  </a:cubicBezTo>
                  <a:cubicBezTo>
                    <a:pt x="9036" y="59"/>
                    <a:pt x="9673" y="0"/>
                    <a:pt x="10382" y="0"/>
                  </a:cubicBezTo>
                  <a:cubicBezTo>
                    <a:pt x="11091" y="0"/>
                    <a:pt x="11873" y="59"/>
                    <a:pt x="12627" y="148"/>
                  </a:cubicBezTo>
                  <a:cubicBezTo>
                    <a:pt x="13382" y="237"/>
                    <a:pt x="14109" y="356"/>
                    <a:pt x="14818" y="445"/>
                  </a:cubicBezTo>
                  <a:cubicBezTo>
                    <a:pt x="15527" y="534"/>
                    <a:pt x="16218" y="593"/>
                    <a:pt x="16909" y="653"/>
                  </a:cubicBezTo>
                  <a:cubicBezTo>
                    <a:pt x="17600" y="712"/>
                    <a:pt x="18291" y="771"/>
                    <a:pt x="18964" y="831"/>
                  </a:cubicBezTo>
                  <a:cubicBezTo>
                    <a:pt x="19636" y="890"/>
                    <a:pt x="20291" y="949"/>
                    <a:pt x="20727" y="1038"/>
                  </a:cubicBezTo>
                  <a:cubicBezTo>
                    <a:pt x="21164" y="1127"/>
                    <a:pt x="21382" y="1246"/>
                    <a:pt x="21600" y="1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6318604" y="1224818"/>
              <a:ext cx="241301" cy="440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0" y="3982"/>
                  </a:moveTo>
                  <a:cubicBezTo>
                    <a:pt x="1516" y="6979"/>
                    <a:pt x="3032" y="9976"/>
                    <a:pt x="4547" y="12766"/>
                  </a:cubicBezTo>
                  <a:cubicBezTo>
                    <a:pt x="6063" y="15557"/>
                    <a:pt x="7579" y="18140"/>
                    <a:pt x="8621" y="19639"/>
                  </a:cubicBezTo>
                  <a:cubicBezTo>
                    <a:pt x="9663" y="21138"/>
                    <a:pt x="10232" y="21551"/>
                    <a:pt x="10800" y="21499"/>
                  </a:cubicBezTo>
                  <a:cubicBezTo>
                    <a:pt x="11368" y="21448"/>
                    <a:pt x="11937" y="20931"/>
                    <a:pt x="13074" y="19174"/>
                  </a:cubicBezTo>
                  <a:cubicBezTo>
                    <a:pt x="14211" y="17417"/>
                    <a:pt x="15916" y="14420"/>
                    <a:pt x="17147" y="11268"/>
                  </a:cubicBezTo>
                  <a:cubicBezTo>
                    <a:pt x="18379" y="8116"/>
                    <a:pt x="19137" y="4808"/>
                    <a:pt x="19611" y="2793"/>
                  </a:cubicBezTo>
                  <a:cubicBezTo>
                    <a:pt x="20084" y="778"/>
                    <a:pt x="20274" y="54"/>
                    <a:pt x="20368" y="3"/>
                  </a:cubicBezTo>
                  <a:cubicBezTo>
                    <a:pt x="20463" y="-49"/>
                    <a:pt x="20463" y="571"/>
                    <a:pt x="20653" y="1036"/>
                  </a:cubicBezTo>
                  <a:cubicBezTo>
                    <a:pt x="20842" y="1501"/>
                    <a:pt x="21221" y="1811"/>
                    <a:pt x="21600" y="21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6551183" y="1458199"/>
              <a:ext cx="148422" cy="127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0998" fill="norm" stroke="1" extrusionOk="0">
                  <a:moveTo>
                    <a:pt x="18594" y="7411"/>
                  </a:moveTo>
                  <a:cubicBezTo>
                    <a:pt x="18594" y="5669"/>
                    <a:pt x="18594" y="3927"/>
                    <a:pt x="17986" y="2359"/>
                  </a:cubicBezTo>
                  <a:cubicBezTo>
                    <a:pt x="17377" y="792"/>
                    <a:pt x="16160" y="-602"/>
                    <a:pt x="13422" y="269"/>
                  </a:cubicBezTo>
                  <a:cubicBezTo>
                    <a:pt x="10684" y="1140"/>
                    <a:pt x="6425" y="4275"/>
                    <a:pt x="3991" y="7237"/>
                  </a:cubicBezTo>
                  <a:cubicBezTo>
                    <a:pt x="1557" y="10198"/>
                    <a:pt x="949" y="12985"/>
                    <a:pt x="493" y="15250"/>
                  </a:cubicBezTo>
                  <a:cubicBezTo>
                    <a:pt x="36" y="17514"/>
                    <a:pt x="-268" y="19256"/>
                    <a:pt x="340" y="19953"/>
                  </a:cubicBezTo>
                  <a:cubicBezTo>
                    <a:pt x="949" y="20650"/>
                    <a:pt x="2470" y="20301"/>
                    <a:pt x="3839" y="19430"/>
                  </a:cubicBezTo>
                  <a:cubicBezTo>
                    <a:pt x="5208" y="18559"/>
                    <a:pt x="6425" y="17166"/>
                    <a:pt x="7946" y="15075"/>
                  </a:cubicBezTo>
                  <a:cubicBezTo>
                    <a:pt x="9467" y="12985"/>
                    <a:pt x="11293" y="10198"/>
                    <a:pt x="12357" y="9675"/>
                  </a:cubicBezTo>
                  <a:cubicBezTo>
                    <a:pt x="13422" y="9153"/>
                    <a:pt x="13726" y="10895"/>
                    <a:pt x="15095" y="13159"/>
                  </a:cubicBezTo>
                  <a:cubicBezTo>
                    <a:pt x="16464" y="15424"/>
                    <a:pt x="18898" y="18211"/>
                    <a:pt x="21332" y="209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6737704" y="1420672"/>
              <a:ext cx="171451" cy="181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3767"/>
                  </a:moveTo>
                  <a:cubicBezTo>
                    <a:pt x="1333" y="3516"/>
                    <a:pt x="2667" y="3265"/>
                    <a:pt x="3733" y="3642"/>
                  </a:cubicBezTo>
                  <a:cubicBezTo>
                    <a:pt x="4800" y="4019"/>
                    <a:pt x="5600" y="5023"/>
                    <a:pt x="6533" y="7786"/>
                  </a:cubicBezTo>
                  <a:cubicBezTo>
                    <a:pt x="7467" y="10549"/>
                    <a:pt x="8533" y="15070"/>
                    <a:pt x="8667" y="17833"/>
                  </a:cubicBezTo>
                  <a:cubicBezTo>
                    <a:pt x="8800" y="20595"/>
                    <a:pt x="8000" y="21600"/>
                    <a:pt x="7467" y="21474"/>
                  </a:cubicBezTo>
                  <a:cubicBezTo>
                    <a:pt x="6933" y="21349"/>
                    <a:pt x="6667" y="20093"/>
                    <a:pt x="7200" y="16953"/>
                  </a:cubicBezTo>
                  <a:cubicBezTo>
                    <a:pt x="7733" y="13814"/>
                    <a:pt x="9067" y="8791"/>
                    <a:pt x="11600" y="5651"/>
                  </a:cubicBezTo>
                  <a:cubicBezTo>
                    <a:pt x="14133" y="2512"/>
                    <a:pt x="17867" y="125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7209286" y="1204367"/>
              <a:ext cx="125319" cy="395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1241" fill="norm" stroke="1" extrusionOk="0">
                  <a:moveTo>
                    <a:pt x="20626" y="2750"/>
                  </a:moveTo>
                  <a:cubicBezTo>
                    <a:pt x="20626" y="1727"/>
                    <a:pt x="20626" y="703"/>
                    <a:pt x="19581" y="249"/>
                  </a:cubicBezTo>
                  <a:cubicBezTo>
                    <a:pt x="18536" y="-206"/>
                    <a:pt x="16445" y="-92"/>
                    <a:pt x="13310" y="1045"/>
                  </a:cubicBezTo>
                  <a:cubicBezTo>
                    <a:pt x="10174" y="2181"/>
                    <a:pt x="5994" y="4341"/>
                    <a:pt x="3207" y="6899"/>
                  </a:cubicBezTo>
                  <a:cubicBezTo>
                    <a:pt x="420" y="9457"/>
                    <a:pt x="-974" y="12413"/>
                    <a:pt x="768" y="14914"/>
                  </a:cubicBezTo>
                  <a:cubicBezTo>
                    <a:pt x="2510" y="17415"/>
                    <a:pt x="7387" y="19461"/>
                    <a:pt x="10697" y="20428"/>
                  </a:cubicBezTo>
                  <a:cubicBezTo>
                    <a:pt x="14007" y="21394"/>
                    <a:pt x="15749" y="21280"/>
                    <a:pt x="17491" y="211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7442554" y="1338122"/>
              <a:ext cx="1397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2512"/>
                    <a:pt x="7855" y="5023"/>
                    <a:pt x="11455" y="8623"/>
                  </a:cubicBezTo>
                  <a:cubicBezTo>
                    <a:pt x="15055" y="12223"/>
                    <a:pt x="18327" y="1691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7423504" y="1344472"/>
              <a:ext cx="1524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00" y="2653"/>
                    <a:pt x="15000" y="5305"/>
                    <a:pt x="11400" y="8905"/>
                  </a:cubicBezTo>
                  <a:cubicBezTo>
                    <a:pt x="7800" y="12505"/>
                    <a:pt x="3900" y="170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7379054" y="1247226"/>
              <a:ext cx="279401" cy="4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4745" y="13094"/>
                    <a:pt x="9491" y="5581"/>
                    <a:pt x="13091" y="2294"/>
                  </a:cubicBezTo>
                  <a:cubicBezTo>
                    <a:pt x="16691" y="-993"/>
                    <a:pt x="19145" y="-54"/>
                    <a:pt x="21600" y="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7753704" y="1446072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8090254" y="1306372"/>
              <a:ext cx="1587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8" y="4364"/>
                    <a:pt x="9216" y="8727"/>
                    <a:pt x="12816" y="12327"/>
                  </a:cubicBezTo>
                  <a:cubicBezTo>
                    <a:pt x="16416" y="15927"/>
                    <a:pt x="19008" y="187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8185504" y="1363522"/>
              <a:ext cx="1397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176"/>
                    <a:pt x="18327" y="351"/>
                    <a:pt x="15709" y="2546"/>
                  </a:cubicBezTo>
                  <a:cubicBezTo>
                    <a:pt x="13091" y="4741"/>
                    <a:pt x="9491" y="8956"/>
                    <a:pt x="6709" y="12468"/>
                  </a:cubicBezTo>
                  <a:cubicBezTo>
                    <a:pt x="3927" y="15980"/>
                    <a:pt x="1964" y="1879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8039454" y="1205830"/>
              <a:ext cx="323851" cy="24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424" y="13500"/>
                    <a:pt x="847" y="6300"/>
                    <a:pt x="2541" y="2700"/>
                  </a:cubicBezTo>
                  <a:cubicBezTo>
                    <a:pt x="4235" y="-900"/>
                    <a:pt x="7200" y="-900"/>
                    <a:pt x="10588" y="2700"/>
                  </a:cubicBezTo>
                  <a:cubicBezTo>
                    <a:pt x="13976" y="6300"/>
                    <a:pt x="17788" y="13500"/>
                    <a:pt x="21600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8350604" y="1230172"/>
              <a:ext cx="181953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600" fill="norm" stroke="1" extrusionOk="0">
                  <a:moveTo>
                    <a:pt x="8836" y="0"/>
                  </a:moveTo>
                  <a:cubicBezTo>
                    <a:pt x="11782" y="1257"/>
                    <a:pt x="14727" y="2514"/>
                    <a:pt x="17182" y="4857"/>
                  </a:cubicBezTo>
                  <a:cubicBezTo>
                    <a:pt x="19636" y="7200"/>
                    <a:pt x="21600" y="10629"/>
                    <a:pt x="20986" y="13371"/>
                  </a:cubicBezTo>
                  <a:cubicBezTo>
                    <a:pt x="20373" y="16114"/>
                    <a:pt x="17182" y="18171"/>
                    <a:pt x="13255" y="19429"/>
                  </a:cubicBezTo>
                  <a:cubicBezTo>
                    <a:pt x="9327" y="20686"/>
                    <a:pt x="4664" y="211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9220554" y="1446072"/>
              <a:ext cx="1905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9201504" y="1598472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9725967" y="1175927"/>
              <a:ext cx="1780638" cy="775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51" fill="norm" stroke="1" extrusionOk="0">
                  <a:moveTo>
                    <a:pt x="262" y="15987"/>
                  </a:moveTo>
                  <a:cubicBezTo>
                    <a:pt x="467" y="17399"/>
                    <a:pt x="672" y="18812"/>
                    <a:pt x="826" y="19665"/>
                  </a:cubicBezTo>
                  <a:cubicBezTo>
                    <a:pt x="979" y="20519"/>
                    <a:pt x="1082" y="20813"/>
                    <a:pt x="1184" y="21078"/>
                  </a:cubicBezTo>
                  <a:cubicBezTo>
                    <a:pt x="1287" y="21343"/>
                    <a:pt x="1389" y="21578"/>
                    <a:pt x="1453" y="21549"/>
                  </a:cubicBezTo>
                  <a:cubicBezTo>
                    <a:pt x="1517" y="21519"/>
                    <a:pt x="1543" y="21225"/>
                    <a:pt x="1466" y="20136"/>
                  </a:cubicBezTo>
                  <a:cubicBezTo>
                    <a:pt x="1389" y="19047"/>
                    <a:pt x="1210" y="17164"/>
                    <a:pt x="1043" y="15251"/>
                  </a:cubicBezTo>
                  <a:cubicBezTo>
                    <a:pt x="877" y="13338"/>
                    <a:pt x="723" y="11396"/>
                    <a:pt x="595" y="9748"/>
                  </a:cubicBezTo>
                  <a:cubicBezTo>
                    <a:pt x="467" y="8100"/>
                    <a:pt x="364" y="6746"/>
                    <a:pt x="275" y="5922"/>
                  </a:cubicBezTo>
                  <a:cubicBezTo>
                    <a:pt x="185" y="5098"/>
                    <a:pt x="108" y="4804"/>
                    <a:pt x="57" y="4480"/>
                  </a:cubicBezTo>
                  <a:cubicBezTo>
                    <a:pt x="6" y="4157"/>
                    <a:pt x="-20" y="3804"/>
                    <a:pt x="18" y="3539"/>
                  </a:cubicBezTo>
                  <a:cubicBezTo>
                    <a:pt x="57" y="3274"/>
                    <a:pt x="159" y="3097"/>
                    <a:pt x="505" y="2774"/>
                  </a:cubicBezTo>
                  <a:cubicBezTo>
                    <a:pt x="851" y="2450"/>
                    <a:pt x="1440" y="1979"/>
                    <a:pt x="2158" y="1655"/>
                  </a:cubicBezTo>
                  <a:cubicBezTo>
                    <a:pt x="2875" y="1332"/>
                    <a:pt x="3721" y="1155"/>
                    <a:pt x="4618" y="949"/>
                  </a:cubicBezTo>
                  <a:cubicBezTo>
                    <a:pt x="5515" y="743"/>
                    <a:pt x="6463" y="508"/>
                    <a:pt x="7398" y="331"/>
                  </a:cubicBezTo>
                  <a:cubicBezTo>
                    <a:pt x="8333" y="155"/>
                    <a:pt x="9255" y="37"/>
                    <a:pt x="10178" y="7"/>
                  </a:cubicBezTo>
                  <a:cubicBezTo>
                    <a:pt x="11100" y="-22"/>
                    <a:pt x="12023" y="37"/>
                    <a:pt x="12958" y="155"/>
                  </a:cubicBezTo>
                  <a:cubicBezTo>
                    <a:pt x="13893" y="272"/>
                    <a:pt x="14841" y="449"/>
                    <a:pt x="15751" y="596"/>
                  </a:cubicBezTo>
                  <a:cubicBezTo>
                    <a:pt x="16660" y="743"/>
                    <a:pt x="17532" y="861"/>
                    <a:pt x="18287" y="920"/>
                  </a:cubicBezTo>
                  <a:cubicBezTo>
                    <a:pt x="19043" y="979"/>
                    <a:pt x="19684" y="979"/>
                    <a:pt x="20158" y="861"/>
                  </a:cubicBezTo>
                  <a:cubicBezTo>
                    <a:pt x="20632" y="743"/>
                    <a:pt x="20939" y="508"/>
                    <a:pt x="21157" y="390"/>
                  </a:cubicBezTo>
                  <a:cubicBezTo>
                    <a:pt x="21375" y="272"/>
                    <a:pt x="21503" y="272"/>
                    <a:pt x="21542" y="361"/>
                  </a:cubicBezTo>
                  <a:cubicBezTo>
                    <a:pt x="21580" y="449"/>
                    <a:pt x="21529" y="625"/>
                    <a:pt x="21478" y="8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9919054" y="1512434"/>
              <a:ext cx="222251" cy="303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4268"/>
                  </a:moveTo>
                  <a:cubicBezTo>
                    <a:pt x="1234" y="4268"/>
                    <a:pt x="2469" y="4268"/>
                    <a:pt x="4114" y="5534"/>
                  </a:cubicBezTo>
                  <a:cubicBezTo>
                    <a:pt x="5760" y="6800"/>
                    <a:pt x="7817" y="9333"/>
                    <a:pt x="9360" y="11865"/>
                  </a:cubicBezTo>
                  <a:cubicBezTo>
                    <a:pt x="10903" y="14398"/>
                    <a:pt x="11931" y="16930"/>
                    <a:pt x="12754" y="18643"/>
                  </a:cubicBezTo>
                  <a:cubicBezTo>
                    <a:pt x="13577" y="20356"/>
                    <a:pt x="14194" y="21250"/>
                    <a:pt x="14503" y="21325"/>
                  </a:cubicBezTo>
                  <a:cubicBezTo>
                    <a:pt x="14811" y="21399"/>
                    <a:pt x="14811" y="20654"/>
                    <a:pt x="15120" y="17377"/>
                  </a:cubicBezTo>
                  <a:cubicBezTo>
                    <a:pt x="15429" y="14100"/>
                    <a:pt x="16046" y="8290"/>
                    <a:pt x="16766" y="4864"/>
                  </a:cubicBezTo>
                  <a:cubicBezTo>
                    <a:pt x="17486" y="1438"/>
                    <a:pt x="18309" y="395"/>
                    <a:pt x="19131" y="97"/>
                  </a:cubicBezTo>
                  <a:cubicBezTo>
                    <a:pt x="19954" y="-201"/>
                    <a:pt x="20777" y="246"/>
                    <a:pt x="21600" y="6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10148089" y="1654448"/>
              <a:ext cx="107516" cy="121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0721" fill="norm" stroke="1" extrusionOk="0">
                  <a:moveTo>
                    <a:pt x="18607" y="2360"/>
                  </a:moveTo>
                  <a:cubicBezTo>
                    <a:pt x="16530" y="1640"/>
                    <a:pt x="14453" y="920"/>
                    <a:pt x="12376" y="380"/>
                  </a:cubicBezTo>
                  <a:cubicBezTo>
                    <a:pt x="10299" y="-160"/>
                    <a:pt x="8222" y="-520"/>
                    <a:pt x="5937" y="2180"/>
                  </a:cubicBezTo>
                  <a:cubicBezTo>
                    <a:pt x="3653" y="4880"/>
                    <a:pt x="1161" y="10640"/>
                    <a:pt x="330" y="14420"/>
                  </a:cubicBezTo>
                  <a:cubicBezTo>
                    <a:pt x="-501" y="18200"/>
                    <a:pt x="330" y="20000"/>
                    <a:pt x="1784" y="20540"/>
                  </a:cubicBezTo>
                  <a:cubicBezTo>
                    <a:pt x="3237" y="21080"/>
                    <a:pt x="5314" y="20360"/>
                    <a:pt x="6768" y="19100"/>
                  </a:cubicBezTo>
                  <a:cubicBezTo>
                    <a:pt x="8222" y="17840"/>
                    <a:pt x="9053" y="16040"/>
                    <a:pt x="9884" y="14240"/>
                  </a:cubicBezTo>
                  <a:cubicBezTo>
                    <a:pt x="10714" y="12440"/>
                    <a:pt x="11545" y="10640"/>
                    <a:pt x="12791" y="10820"/>
                  </a:cubicBezTo>
                  <a:cubicBezTo>
                    <a:pt x="14037" y="11000"/>
                    <a:pt x="15699" y="13160"/>
                    <a:pt x="17153" y="13520"/>
                  </a:cubicBezTo>
                  <a:cubicBezTo>
                    <a:pt x="18607" y="13880"/>
                    <a:pt x="19853" y="12440"/>
                    <a:pt x="21099" y="11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10255604" y="1598472"/>
              <a:ext cx="171451" cy="16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11340"/>
                  </a:moveTo>
                  <a:cubicBezTo>
                    <a:pt x="800" y="10260"/>
                    <a:pt x="1600" y="9180"/>
                    <a:pt x="2533" y="9045"/>
                  </a:cubicBezTo>
                  <a:cubicBezTo>
                    <a:pt x="3467" y="8910"/>
                    <a:pt x="4533" y="9720"/>
                    <a:pt x="6133" y="11475"/>
                  </a:cubicBezTo>
                  <a:cubicBezTo>
                    <a:pt x="7733" y="13230"/>
                    <a:pt x="9867" y="15930"/>
                    <a:pt x="11200" y="17955"/>
                  </a:cubicBezTo>
                  <a:cubicBezTo>
                    <a:pt x="12533" y="19980"/>
                    <a:pt x="13067" y="21330"/>
                    <a:pt x="12800" y="21465"/>
                  </a:cubicBezTo>
                  <a:cubicBezTo>
                    <a:pt x="12533" y="21600"/>
                    <a:pt x="11467" y="20520"/>
                    <a:pt x="10800" y="18495"/>
                  </a:cubicBezTo>
                  <a:cubicBezTo>
                    <a:pt x="10133" y="16470"/>
                    <a:pt x="9867" y="13500"/>
                    <a:pt x="11733" y="10260"/>
                  </a:cubicBezTo>
                  <a:cubicBezTo>
                    <a:pt x="13600" y="7020"/>
                    <a:pt x="17600" y="351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10511359" y="1418443"/>
              <a:ext cx="106196" cy="313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463" fill="norm" stroke="1" extrusionOk="0">
                  <a:moveTo>
                    <a:pt x="20840" y="1458"/>
                  </a:moveTo>
                  <a:cubicBezTo>
                    <a:pt x="19178" y="878"/>
                    <a:pt x="17517" y="298"/>
                    <a:pt x="15648" y="80"/>
                  </a:cubicBezTo>
                  <a:cubicBezTo>
                    <a:pt x="13778" y="-137"/>
                    <a:pt x="11702" y="8"/>
                    <a:pt x="8794" y="1530"/>
                  </a:cubicBezTo>
                  <a:cubicBezTo>
                    <a:pt x="5886" y="3052"/>
                    <a:pt x="2148" y="5952"/>
                    <a:pt x="694" y="9141"/>
                  </a:cubicBezTo>
                  <a:cubicBezTo>
                    <a:pt x="-760" y="12330"/>
                    <a:pt x="71" y="15809"/>
                    <a:pt x="3186" y="17911"/>
                  </a:cubicBezTo>
                  <a:cubicBezTo>
                    <a:pt x="6302" y="20013"/>
                    <a:pt x="11702" y="20738"/>
                    <a:pt x="17102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10693754" y="1528622"/>
              <a:ext cx="1143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3228"/>
                    <a:pt x="3200" y="6455"/>
                    <a:pt x="6800" y="10055"/>
                  </a:cubicBezTo>
                  <a:cubicBezTo>
                    <a:pt x="10400" y="13655"/>
                    <a:pt x="16000" y="1762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10706454" y="1534972"/>
              <a:ext cx="1016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575"/>
                    <a:pt x="14400" y="3150"/>
                    <a:pt x="10800" y="6750"/>
                  </a:cubicBezTo>
                  <a:cubicBezTo>
                    <a:pt x="7200" y="10350"/>
                    <a:pt x="3600" y="159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10579454" y="1471472"/>
              <a:ext cx="2476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85" y="16364"/>
                    <a:pt x="5169" y="11127"/>
                    <a:pt x="8769" y="7527"/>
                  </a:cubicBezTo>
                  <a:cubicBezTo>
                    <a:pt x="12369" y="3927"/>
                    <a:pt x="16985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10839804" y="1382572"/>
              <a:ext cx="10453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600" fill="norm" stroke="1" extrusionOk="0">
                  <a:moveTo>
                    <a:pt x="0" y="0"/>
                  </a:moveTo>
                  <a:cubicBezTo>
                    <a:pt x="5506" y="1835"/>
                    <a:pt x="11012" y="3671"/>
                    <a:pt x="15035" y="6212"/>
                  </a:cubicBezTo>
                  <a:cubicBezTo>
                    <a:pt x="19059" y="8753"/>
                    <a:pt x="21600" y="12000"/>
                    <a:pt x="20753" y="14541"/>
                  </a:cubicBezTo>
                  <a:cubicBezTo>
                    <a:pt x="19906" y="17082"/>
                    <a:pt x="15671" y="18918"/>
                    <a:pt x="12282" y="19976"/>
                  </a:cubicBezTo>
                  <a:cubicBezTo>
                    <a:pt x="8894" y="21035"/>
                    <a:pt x="6353" y="21318"/>
                    <a:pt x="38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11055704" y="1579422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4400"/>
                    <a:pt x="2057" y="7200"/>
                    <a:pt x="5657" y="3600"/>
                  </a:cubicBezTo>
                  <a:cubicBezTo>
                    <a:pt x="9257" y="0"/>
                    <a:pt x="1542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11131904" y="1541322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11328754" y="1432243"/>
              <a:ext cx="152401" cy="269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3127"/>
                  </a:moveTo>
                  <a:cubicBezTo>
                    <a:pt x="3000" y="8696"/>
                    <a:pt x="6000" y="14265"/>
                    <a:pt x="7800" y="17471"/>
                  </a:cubicBezTo>
                  <a:cubicBezTo>
                    <a:pt x="9600" y="20677"/>
                    <a:pt x="10200" y="21521"/>
                    <a:pt x="10650" y="21521"/>
                  </a:cubicBezTo>
                  <a:cubicBezTo>
                    <a:pt x="11100" y="21521"/>
                    <a:pt x="11400" y="20677"/>
                    <a:pt x="12300" y="17218"/>
                  </a:cubicBezTo>
                  <a:cubicBezTo>
                    <a:pt x="13200" y="13758"/>
                    <a:pt x="14700" y="7683"/>
                    <a:pt x="16200" y="4224"/>
                  </a:cubicBezTo>
                  <a:cubicBezTo>
                    <a:pt x="17700" y="765"/>
                    <a:pt x="19200" y="-79"/>
                    <a:pt x="20100" y="5"/>
                  </a:cubicBezTo>
                  <a:cubicBezTo>
                    <a:pt x="21000" y="90"/>
                    <a:pt x="21300" y="1102"/>
                    <a:pt x="21600" y="21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11471857" y="1547672"/>
              <a:ext cx="263298" cy="151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66" fill="norm" stroke="1" extrusionOk="0">
                  <a:moveTo>
                    <a:pt x="5943" y="12600"/>
                  </a:moveTo>
                  <a:cubicBezTo>
                    <a:pt x="5252" y="11700"/>
                    <a:pt x="4561" y="10800"/>
                    <a:pt x="3869" y="9900"/>
                  </a:cubicBezTo>
                  <a:cubicBezTo>
                    <a:pt x="3178" y="9000"/>
                    <a:pt x="2487" y="8100"/>
                    <a:pt x="1882" y="8250"/>
                  </a:cubicBezTo>
                  <a:cubicBezTo>
                    <a:pt x="1277" y="8400"/>
                    <a:pt x="759" y="9600"/>
                    <a:pt x="413" y="11100"/>
                  </a:cubicBezTo>
                  <a:cubicBezTo>
                    <a:pt x="68" y="12600"/>
                    <a:pt x="-105" y="14400"/>
                    <a:pt x="68" y="15900"/>
                  </a:cubicBezTo>
                  <a:cubicBezTo>
                    <a:pt x="241" y="17400"/>
                    <a:pt x="759" y="18600"/>
                    <a:pt x="1450" y="19050"/>
                  </a:cubicBezTo>
                  <a:cubicBezTo>
                    <a:pt x="2141" y="19500"/>
                    <a:pt x="3005" y="19200"/>
                    <a:pt x="3524" y="18300"/>
                  </a:cubicBezTo>
                  <a:cubicBezTo>
                    <a:pt x="4042" y="17400"/>
                    <a:pt x="4215" y="15900"/>
                    <a:pt x="4733" y="15150"/>
                  </a:cubicBezTo>
                  <a:cubicBezTo>
                    <a:pt x="5252" y="14400"/>
                    <a:pt x="6116" y="14400"/>
                    <a:pt x="6980" y="13950"/>
                  </a:cubicBezTo>
                  <a:cubicBezTo>
                    <a:pt x="7844" y="13500"/>
                    <a:pt x="8708" y="12600"/>
                    <a:pt x="9658" y="11700"/>
                  </a:cubicBezTo>
                  <a:cubicBezTo>
                    <a:pt x="10609" y="10800"/>
                    <a:pt x="11645" y="9900"/>
                    <a:pt x="12423" y="10050"/>
                  </a:cubicBezTo>
                  <a:cubicBezTo>
                    <a:pt x="13201" y="10200"/>
                    <a:pt x="13719" y="11400"/>
                    <a:pt x="14151" y="13200"/>
                  </a:cubicBezTo>
                  <a:cubicBezTo>
                    <a:pt x="14583" y="15000"/>
                    <a:pt x="14929" y="17400"/>
                    <a:pt x="14756" y="19050"/>
                  </a:cubicBezTo>
                  <a:cubicBezTo>
                    <a:pt x="14583" y="20700"/>
                    <a:pt x="13892" y="21600"/>
                    <a:pt x="13201" y="21450"/>
                  </a:cubicBezTo>
                  <a:cubicBezTo>
                    <a:pt x="12509" y="21300"/>
                    <a:pt x="11818" y="20100"/>
                    <a:pt x="11559" y="17700"/>
                  </a:cubicBezTo>
                  <a:cubicBezTo>
                    <a:pt x="11300" y="15300"/>
                    <a:pt x="11473" y="11700"/>
                    <a:pt x="13201" y="8550"/>
                  </a:cubicBezTo>
                  <a:cubicBezTo>
                    <a:pt x="14929" y="5400"/>
                    <a:pt x="18212" y="2700"/>
                    <a:pt x="2149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11782230" y="1446187"/>
              <a:ext cx="118025" cy="222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185" fill="norm" stroke="1" extrusionOk="0">
                  <a:moveTo>
                    <a:pt x="21130" y="4834"/>
                  </a:moveTo>
                  <a:cubicBezTo>
                    <a:pt x="19614" y="2815"/>
                    <a:pt x="18098" y="796"/>
                    <a:pt x="16204" y="191"/>
                  </a:cubicBezTo>
                  <a:cubicBezTo>
                    <a:pt x="14309" y="-415"/>
                    <a:pt x="12035" y="392"/>
                    <a:pt x="9193" y="3017"/>
                  </a:cubicBezTo>
                  <a:cubicBezTo>
                    <a:pt x="6351" y="5641"/>
                    <a:pt x="2941" y="10082"/>
                    <a:pt x="1235" y="12908"/>
                  </a:cubicBezTo>
                  <a:cubicBezTo>
                    <a:pt x="-470" y="15735"/>
                    <a:pt x="-470" y="16946"/>
                    <a:pt x="1614" y="18056"/>
                  </a:cubicBezTo>
                  <a:cubicBezTo>
                    <a:pt x="3698" y="19166"/>
                    <a:pt x="7867" y="20176"/>
                    <a:pt x="12035" y="21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11925654" y="1439722"/>
              <a:ext cx="1079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12023797" y="1471472"/>
              <a:ext cx="60608" cy="276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522" fill="norm" stroke="1" extrusionOk="0">
                  <a:moveTo>
                    <a:pt x="21327" y="0"/>
                  </a:moveTo>
                  <a:cubicBezTo>
                    <a:pt x="15368" y="4617"/>
                    <a:pt x="9410" y="9234"/>
                    <a:pt x="6058" y="12366"/>
                  </a:cubicBezTo>
                  <a:cubicBezTo>
                    <a:pt x="2706" y="15499"/>
                    <a:pt x="1961" y="17148"/>
                    <a:pt x="1217" y="18632"/>
                  </a:cubicBezTo>
                  <a:cubicBezTo>
                    <a:pt x="472" y="20116"/>
                    <a:pt x="-273" y="21435"/>
                    <a:pt x="99" y="21518"/>
                  </a:cubicBezTo>
                  <a:cubicBezTo>
                    <a:pt x="472" y="21600"/>
                    <a:pt x="1961" y="20446"/>
                    <a:pt x="3451" y="192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11900254" y="1395272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12128854" y="1395272"/>
              <a:ext cx="131633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600" fill="norm" stroke="1" extrusionOk="0">
                  <a:moveTo>
                    <a:pt x="5982" y="0"/>
                  </a:moveTo>
                  <a:cubicBezTo>
                    <a:pt x="10966" y="2857"/>
                    <a:pt x="15951" y="5714"/>
                    <a:pt x="18609" y="8571"/>
                  </a:cubicBezTo>
                  <a:cubicBezTo>
                    <a:pt x="21268" y="11429"/>
                    <a:pt x="21600" y="14286"/>
                    <a:pt x="18111" y="16457"/>
                  </a:cubicBezTo>
                  <a:cubicBezTo>
                    <a:pt x="14622" y="18629"/>
                    <a:pt x="7311" y="201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5201004" y="2582159"/>
              <a:ext cx="1968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645" y="2735"/>
                    <a:pt x="9290" y="-1585"/>
                    <a:pt x="12890" y="575"/>
                  </a:cubicBezTo>
                  <a:cubicBezTo>
                    <a:pt x="16490" y="2735"/>
                    <a:pt x="19045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5315304" y="2697022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6223354" y="2184788"/>
              <a:ext cx="2882901" cy="854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0" y="15947"/>
                  </a:moveTo>
                  <a:cubicBezTo>
                    <a:pt x="63" y="16747"/>
                    <a:pt x="127" y="17547"/>
                    <a:pt x="174" y="18400"/>
                  </a:cubicBezTo>
                  <a:cubicBezTo>
                    <a:pt x="222" y="19253"/>
                    <a:pt x="254" y="20160"/>
                    <a:pt x="293" y="20747"/>
                  </a:cubicBezTo>
                  <a:cubicBezTo>
                    <a:pt x="333" y="21333"/>
                    <a:pt x="381" y="21600"/>
                    <a:pt x="420" y="21520"/>
                  </a:cubicBezTo>
                  <a:cubicBezTo>
                    <a:pt x="460" y="21440"/>
                    <a:pt x="492" y="21013"/>
                    <a:pt x="515" y="19813"/>
                  </a:cubicBezTo>
                  <a:cubicBezTo>
                    <a:pt x="539" y="18613"/>
                    <a:pt x="555" y="16640"/>
                    <a:pt x="579" y="14693"/>
                  </a:cubicBezTo>
                  <a:cubicBezTo>
                    <a:pt x="603" y="12747"/>
                    <a:pt x="634" y="10827"/>
                    <a:pt x="666" y="8933"/>
                  </a:cubicBezTo>
                  <a:cubicBezTo>
                    <a:pt x="698" y="7040"/>
                    <a:pt x="730" y="5173"/>
                    <a:pt x="745" y="3813"/>
                  </a:cubicBezTo>
                  <a:cubicBezTo>
                    <a:pt x="761" y="2453"/>
                    <a:pt x="761" y="1600"/>
                    <a:pt x="793" y="1093"/>
                  </a:cubicBezTo>
                  <a:cubicBezTo>
                    <a:pt x="825" y="587"/>
                    <a:pt x="888" y="427"/>
                    <a:pt x="999" y="320"/>
                  </a:cubicBezTo>
                  <a:cubicBezTo>
                    <a:pt x="1110" y="213"/>
                    <a:pt x="1269" y="160"/>
                    <a:pt x="1507" y="160"/>
                  </a:cubicBezTo>
                  <a:cubicBezTo>
                    <a:pt x="1744" y="160"/>
                    <a:pt x="2062" y="213"/>
                    <a:pt x="2545" y="240"/>
                  </a:cubicBezTo>
                  <a:cubicBezTo>
                    <a:pt x="3029" y="267"/>
                    <a:pt x="3679" y="267"/>
                    <a:pt x="4353" y="267"/>
                  </a:cubicBezTo>
                  <a:cubicBezTo>
                    <a:pt x="5027" y="267"/>
                    <a:pt x="5725" y="267"/>
                    <a:pt x="6367" y="240"/>
                  </a:cubicBezTo>
                  <a:cubicBezTo>
                    <a:pt x="7010" y="213"/>
                    <a:pt x="7596" y="160"/>
                    <a:pt x="8207" y="107"/>
                  </a:cubicBezTo>
                  <a:cubicBezTo>
                    <a:pt x="8818" y="53"/>
                    <a:pt x="9452" y="0"/>
                    <a:pt x="10102" y="0"/>
                  </a:cubicBezTo>
                  <a:cubicBezTo>
                    <a:pt x="10752" y="0"/>
                    <a:pt x="11419" y="53"/>
                    <a:pt x="12029" y="133"/>
                  </a:cubicBezTo>
                  <a:cubicBezTo>
                    <a:pt x="12640" y="213"/>
                    <a:pt x="13195" y="320"/>
                    <a:pt x="13774" y="373"/>
                  </a:cubicBezTo>
                  <a:cubicBezTo>
                    <a:pt x="14352" y="427"/>
                    <a:pt x="14955" y="427"/>
                    <a:pt x="15558" y="400"/>
                  </a:cubicBezTo>
                  <a:cubicBezTo>
                    <a:pt x="16160" y="373"/>
                    <a:pt x="16763" y="320"/>
                    <a:pt x="17389" y="267"/>
                  </a:cubicBezTo>
                  <a:cubicBezTo>
                    <a:pt x="18016" y="213"/>
                    <a:pt x="18666" y="160"/>
                    <a:pt x="19269" y="187"/>
                  </a:cubicBezTo>
                  <a:cubicBezTo>
                    <a:pt x="19871" y="213"/>
                    <a:pt x="20426" y="320"/>
                    <a:pt x="20807" y="480"/>
                  </a:cubicBezTo>
                  <a:cubicBezTo>
                    <a:pt x="21188" y="640"/>
                    <a:pt x="21394" y="853"/>
                    <a:pt x="21600" y="10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6528154" y="2309401"/>
              <a:ext cx="139701" cy="244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2793"/>
                  </a:moveTo>
                  <a:cubicBezTo>
                    <a:pt x="2291" y="7224"/>
                    <a:pt x="4582" y="11654"/>
                    <a:pt x="5891" y="14424"/>
                  </a:cubicBezTo>
                  <a:cubicBezTo>
                    <a:pt x="7200" y="17193"/>
                    <a:pt x="7527" y="18301"/>
                    <a:pt x="8018" y="19316"/>
                  </a:cubicBezTo>
                  <a:cubicBezTo>
                    <a:pt x="8509" y="20331"/>
                    <a:pt x="9164" y="21254"/>
                    <a:pt x="10309" y="21347"/>
                  </a:cubicBezTo>
                  <a:cubicBezTo>
                    <a:pt x="11455" y="21439"/>
                    <a:pt x="13091" y="20701"/>
                    <a:pt x="14400" y="18024"/>
                  </a:cubicBezTo>
                  <a:cubicBezTo>
                    <a:pt x="15709" y="15347"/>
                    <a:pt x="16691" y="10731"/>
                    <a:pt x="17345" y="7685"/>
                  </a:cubicBezTo>
                  <a:cubicBezTo>
                    <a:pt x="18000" y="4639"/>
                    <a:pt x="18327" y="3162"/>
                    <a:pt x="18655" y="1962"/>
                  </a:cubicBezTo>
                  <a:cubicBezTo>
                    <a:pt x="18982" y="762"/>
                    <a:pt x="19309" y="-161"/>
                    <a:pt x="19800" y="24"/>
                  </a:cubicBezTo>
                  <a:cubicBezTo>
                    <a:pt x="20291" y="208"/>
                    <a:pt x="20945" y="1501"/>
                    <a:pt x="21600" y="27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6674845" y="2428164"/>
              <a:ext cx="120010" cy="95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778" fill="norm" stroke="1" extrusionOk="0">
                  <a:moveTo>
                    <a:pt x="10117" y="12877"/>
                  </a:moveTo>
                  <a:cubicBezTo>
                    <a:pt x="10496" y="10579"/>
                    <a:pt x="10874" y="8281"/>
                    <a:pt x="10685" y="5983"/>
                  </a:cubicBezTo>
                  <a:cubicBezTo>
                    <a:pt x="10496" y="3685"/>
                    <a:pt x="9738" y="1387"/>
                    <a:pt x="8411" y="468"/>
                  </a:cubicBezTo>
                  <a:cubicBezTo>
                    <a:pt x="7085" y="-451"/>
                    <a:pt x="5190" y="9"/>
                    <a:pt x="3674" y="1617"/>
                  </a:cubicBezTo>
                  <a:cubicBezTo>
                    <a:pt x="2159" y="3226"/>
                    <a:pt x="1022" y="5983"/>
                    <a:pt x="453" y="8511"/>
                  </a:cubicBezTo>
                  <a:cubicBezTo>
                    <a:pt x="-115" y="11038"/>
                    <a:pt x="-115" y="13336"/>
                    <a:pt x="264" y="15634"/>
                  </a:cubicBezTo>
                  <a:cubicBezTo>
                    <a:pt x="643" y="17932"/>
                    <a:pt x="1401" y="20230"/>
                    <a:pt x="2538" y="20689"/>
                  </a:cubicBezTo>
                  <a:cubicBezTo>
                    <a:pt x="3674" y="21149"/>
                    <a:pt x="5190" y="19770"/>
                    <a:pt x="6706" y="17472"/>
                  </a:cubicBezTo>
                  <a:cubicBezTo>
                    <a:pt x="8222" y="15175"/>
                    <a:pt x="9738" y="11958"/>
                    <a:pt x="11064" y="11728"/>
                  </a:cubicBezTo>
                  <a:cubicBezTo>
                    <a:pt x="12390" y="11498"/>
                    <a:pt x="13527" y="14255"/>
                    <a:pt x="15232" y="15864"/>
                  </a:cubicBezTo>
                  <a:cubicBezTo>
                    <a:pt x="16938" y="17472"/>
                    <a:pt x="19211" y="17932"/>
                    <a:pt x="21485" y="18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6796555" y="2379522"/>
              <a:ext cx="150700" cy="101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0739" fill="norm" stroke="1" extrusionOk="0">
                  <a:moveTo>
                    <a:pt x="1559" y="16848"/>
                  </a:moveTo>
                  <a:cubicBezTo>
                    <a:pt x="659" y="14688"/>
                    <a:pt x="-241" y="12528"/>
                    <a:pt x="59" y="11448"/>
                  </a:cubicBezTo>
                  <a:cubicBezTo>
                    <a:pt x="359" y="10368"/>
                    <a:pt x="1859" y="10368"/>
                    <a:pt x="3959" y="12528"/>
                  </a:cubicBezTo>
                  <a:cubicBezTo>
                    <a:pt x="6059" y="14688"/>
                    <a:pt x="8759" y="19008"/>
                    <a:pt x="10109" y="20304"/>
                  </a:cubicBezTo>
                  <a:cubicBezTo>
                    <a:pt x="11459" y="21600"/>
                    <a:pt x="11459" y="19872"/>
                    <a:pt x="12059" y="16848"/>
                  </a:cubicBezTo>
                  <a:cubicBezTo>
                    <a:pt x="12659" y="13824"/>
                    <a:pt x="13859" y="9504"/>
                    <a:pt x="15509" y="6480"/>
                  </a:cubicBezTo>
                  <a:cubicBezTo>
                    <a:pt x="17159" y="3456"/>
                    <a:pt x="19259" y="1728"/>
                    <a:pt x="2135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6957603" y="2314324"/>
              <a:ext cx="78552" cy="179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299" fill="norm" stroke="1" extrusionOk="0">
                  <a:moveTo>
                    <a:pt x="15978" y="3969"/>
                  </a:moveTo>
                  <a:cubicBezTo>
                    <a:pt x="14273" y="2211"/>
                    <a:pt x="12568" y="452"/>
                    <a:pt x="10862" y="76"/>
                  </a:cubicBezTo>
                  <a:cubicBezTo>
                    <a:pt x="9157" y="-301"/>
                    <a:pt x="7452" y="704"/>
                    <a:pt x="5462" y="3592"/>
                  </a:cubicBezTo>
                  <a:cubicBezTo>
                    <a:pt x="3473" y="6480"/>
                    <a:pt x="1199" y="11252"/>
                    <a:pt x="347" y="14392"/>
                  </a:cubicBezTo>
                  <a:cubicBezTo>
                    <a:pt x="-506" y="17532"/>
                    <a:pt x="62" y="19039"/>
                    <a:pt x="3757" y="19918"/>
                  </a:cubicBezTo>
                  <a:cubicBezTo>
                    <a:pt x="7452" y="20797"/>
                    <a:pt x="14273" y="21048"/>
                    <a:pt x="21094" y="21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7074254" y="2335072"/>
              <a:ext cx="1016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635"/>
                    <a:pt x="10800" y="11270"/>
                    <a:pt x="14400" y="14870"/>
                  </a:cubicBezTo>
                  <a:cubicBezTo>
                    <a:pt x="18000" y="18470"/>
                    <a:pt x="19800" y="2003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7106004" y="2338978"/>
              <a:ext cx="88901" cy="173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21600" y="300"/>
                  </a:moveTo>
                  <a:cubicBezTo>
                    <a:pt x="19029" y="40"/>
                    <a:pt x="16457" y="-220"/>
                    <a:pt x="14143" y="300"/>
                  </a:cubicBezTo>
                  <a:cubicBezTo>
                    <a:pt x="11829" y="821"/>
                    <a:pt x="9771" y="2122"/>
                    <a:pt x="7457" y="5766"/>
                  </a:cubicBezTo>
                  <a:cubicBezTo>
                    <a:pt x="5143" y="9409"/>
                    <a:pt x="2571" y="15394"/>
                    <a:pt x="0" y="21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7201254" y="2455722"/>
              <a:ext cx="1" cy="508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7283804" y="2328722"/>
              <a:ext cx="27846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2618"/>
                    <a:pt x="18514" y="5236"/>
                    <a:pt x="20057" y="8836"/>
                  </a:cubicBezTo>
                  <a:cubicBezTo>
                    <a:pt x="21600" y="12436"/>
                    <a:pt x="15429" y="17018"/>
                    <a:pt x="92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6642454" y="2652572"/>
              <a:ext cx="577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99" y="17486"/>
                    <a:pt x="3798" y="13371"/>
                    <a:pt x="6092" y="10286"/>
                  </a:cubicBezTo>
                  <a:cubicBezTo>
                    <a:pt x="8387" y="7200"/>
                    <a:pt x="11077" y="5143"/>
                    <a:pt x="13727" y="3600"/>
                  </a:cubicBezTo>
                  <a:cubicBezTo>
                    <a:pt x="16378" y="2057"/>
                    <a:pt x="18989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6973448" y="2793796"/>
              <a:ext cx="151607" cy="177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299" fill="norm" stroke="1" extrusionOk="0">
                  <a:moveTo>
                    <a:pt x="2587" y="1342"/>
                  </a:moveTo>
                  <a:cubicBezTo>
                    <a:pt x="2287" y="7186"/>
                    <a:pt x="1987" y="13031"/>
                    <a:pt x="1537" y="16589"/>
                  </a:cubicBezTo>
                  <a:cubicBezTo>
                    <a:pt x="1087" y="20146"/>
                    <a:pt x="487" y="21417"/>
                    <a:pt x="187" y="21290"/>
                  </a:cubicBezTo>
                  <a:cubicBezTo>
                    <a:pt x="-113" y="21163"/>
                    <a:pt x="-113" y="19638"/>
                    <a:pt x="637" y="16335"/>
                  </a:cubicBezTo>
                  <a:cubicBezTo>
                    <a:pt x="1387" y="13031"/>
                    <a:pt x="2887" y="7949"/>
                    <a:pt x="4987" y="4899"/>
                  </a:cubicBezTo>
                  <a:cubicBezTo>
                    <a:pt x="7087" y="1850"/>
                    <a:pt x="9787" y="833"/>
                    <a:pt x="11887" y="325"/>
                  </a:cubicBezTo>
                  <a:cubicBezTo>
                    <a:pt x="13987" y="-183"/>
                    <a:pt x="15487" y="-183"/>
                    <a:pt x="16837" y="961"/>
                  </a:cubicBezTo>
                  <a:cubicBezTo>
                    <a:pt x="18187" y="2104"/>
                    <a:pt x="19387" y="4391"/>
                    <a:pt x="20137" y="6805"/>
                  </a:cubicBezTo>
                  <a:cubicBezTo>
                    <a:pt x="20887" y="9219"/>
                    <a:pt x="21187" y="11761"/>
                    <a:pt x="21487" y="14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7734654" y="2633522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7791804" y="2601772"/>
              <a:ext cx="317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7969604" y="2411272"/>
              <a:ext cx="146051" cy="255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0"/>
                  </a:moveTo>
                  <a:cubicBezTo>
                    <a:pt x="626" y="4284"/>
                    <a:pt x="1252" y="8569"/>
                    <a:pt x="2035" y="11782"/>
                  </a:cubicBezTo>
                  <a:cubicBezTo>
                    <a:pt x="2817" y="14995"/>
                    <a:pt x="3757" y="17137"/>
                    <a:pt x="4696" y="18744"/>
                  </a:cubicBezTo>
                  <a:cubicBezTo>
                    <a:pt x="5635" y="20350"/>
                    <a:pt x="6574" y="21421"/>
                    <a:pt x="7670" y="21511"/>
                  </a:cubicBezTo>
                  <a:cubicBezTo>
                    <a:pt x="8765" y="21600"/>
                    <a:pt x="10017" y="20707"/>
                    <a:pt x="11896" y="17583"/>
                  </a:cubicBezTo>
                  <a:cubicBezTo>
                    <a:pt x="13774" y="14460"/>
                    <a:pt x="16278" y="9104"/>
                    <a:pt x="18000" y="5891"/>
                  </a:cubicBezTo>
                  <a:cubicBezTo>
                    <a:pt x="19722" y="2678"/>
                    <a:pt x="20661" y="1607"/>
                    <a:pt x="21600" y="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8103962" y="2537141"/>
              <a:ext cx="94243" cy="114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172" fill="norm" stroke="1" extrusionOk="0">
                  <a:moveTo>
                    <a:pt x="18491" y="10813"/>
                  </a:moveTo>
                  <a:cubicBezTo>
                    <a:pt x="17531" y="8850"/>
                    <a:pt x="16571" y="6886"/>
                    <a:pt x="15131" y="4726"/>
                  </a:cubicBezTo>
                  <a:cubicBezTo>
                    <a:pt x="13691" y="2566"/>
                    <a:pt x="11771" y="210"/>
                    <a:pt x="9851" y="13"/>
                  </a:cubicBezTo>
                  <a:cubicBezTo>
                    <a:pt x="7931" y="-183"/>
                    <a:pt x="6011" y="1781"/>
                    <a:pt x="4331" y="4726"/>
                  </a:cubicBezTo>
                  <a:cubicBezTo>
                    <a:pt x="2651" y="7672"/>
                    <a:pt x="1211" y="11599"/>
                    <a:pt x="491" y="14544"/>
                  </a:cubicBezTo>
                  <a:cubicBezTo>
                    <a:pt x="-229" y="17490"/>
                    <a:pt x="-229" y="19453"/>
                    <a:pt x="971" y="20435"/>
                  </a:cubicBezTo>
                  <a:cubicBezTo>
                    <a:pt x="2171" y="21417"/>
                    <a:pt x="4571" y="21417"/>
                    <a:pt x="6491" y="20435"/>
                  </a:cubicBezTo>
                  <a:cubicBezTo>
                    <a:pt x="8411" y="19453"/>
                    <a:pt x="9851" y="17490"/>
                    <a:pt x="11051" y="15526"/>
                  </a:cubicBezTo>
                  <a:cubicBezTo>
                    <a:pt x="12251" y="13562"/>
                    <a:pt x="13211" y="11599"/>
                    <a:pt x="14891" y="11402"/>
                  </a:cubicBezTo>
                  <a:cubicBezTo>
                    <a:pt x="16571" y="11206"/>
                    <a:pt x="18971" y="12777"/>
                    <a:pt x="21371" y="14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8204554" y="2512872"/>
              <a:ext cx="133351" cy="117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13886"/>
                  </a:moveTo>
                  <a:cubicBezTo>
                    <a:pt x="1029" y="12343"/>
                    <a:pt x="2057" y="10800"/>
                    <a:pt x="3257" y="10607"/>
                  </a:cubicBezTo>
                  <a:cubicBezTo>
                    <a:pt x="4457" y="10414"/>
                    <a:pt x="5829" y="11571"/>
                    <a:pt x="7200" y="12921"/>
                  </a:cubicBezTo>
                  <a:cubicBezTo>
                    <a:pt x="8571" y="14271"/>
                    <a:pt x="9943" y="15814"/>
                    <a:pt x="10971" y="17550"/>
                  </a:cubicBezTo>
                  <a:cubicBezTo>
                    <a:pt x="12000" y="19286"/>
                    <a:pt x="12686" y="21214"/>
                    <a:pt x="12171" y="21407"/>
                  </a:cubicBezTo>
                  <a:cubicBezTo>
                    <a:pt x="11657" y="21600"/>
                    <a:pt x="9943" y="20057"/>
                    <a:pt x="8914" y="18129"/>
                  </a:cubicBezTo>
                  <a:cubicBezTo>
                    <a:pt x="7886" y="16200"/>
                    <a:pt x="7543" y="13886"/>
                    <a:pt x="9771" y="10800"/>
                  </a:cubicBezTo>
                  <a:cubicBezTo>
                    <a:pt x="12000" y="7714"/>
                    <a:pt x="16800" y="38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8400002" y="2413588"/>
              <a:ext cx="103003" cy="207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148" fill="norm" stroke="1" extrusionOk="0">
                  <a:moveTo>
                    <a:pt x="21022" y="4948"/>
                  </a:moveTo>
                  <a:cubicBezTo>
                    <a:pt x="20590" y="3868"/>
                    <a:pt x="20158" y="2788"/>
                    <a:pt x="17998" y="1708"/>
                  </a:cubicBezTo>
                  <a:cubicBezTo>
                    <a:pt x="15838" y="628"/>
                    <a:pt x="11950" y="-452"/>
                    <a:pt x="8494" y="196"/>
                  </a:cubicBezTo>
                  <a:cubicBezTo>
                    <a:pt x="5038" y="844"/>
                    <a:pt x="2014" y="3220"/>
                    <a:pt x="718" y="6784"/>
                  </a:cubicBezTo>
                  <a:cubicBezTo>
                    <a:pt x="-578" y="10348"/>
                    <a:pt x="-146" y="15100"/>
                    <a:pt x="2230" y="17692"/>
                  </a:cubicBezTo>
                  <a:cubicBezTo>
                    <a:pt x="4606" y="20284"/>
                    <a:pt x="8926" y="20716"/>
                    <a:pt x="13246" y="211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8547454" y="2392222"/>
              <a:ext cx="1206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95" y="3300"/>
                    <a:pt x="3789" y="6600"/>
                    <a:pt x="7389" y="10200"/>
                  </a:cubicBezTo>
                  <a:cubicBezTo>
                    <a:pt x="10989" y="13800"/>
                    <a:pt x="16295" y="177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8632120" y="2398572"/>
              <a:ext cx="6138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76" y="3176"/>
                    <a:pt x="14152" y="6353"/>
                    <a:pt x="10800" y="9106"/>
                  </a:cubicBezTo>
                  <a:cubicBezTo>
                    <a:pt x="7448" y="11859"/>
                    <a:pt x="4469" y="14188"/>
                    <a:pt x="2607" y="16094"/>
                  </a:cubicBezTo>
                  <a:cubicBezTo>
                    <a:pt x="745" y="18000"/>
                    <a:pt x="0" y="19482"/>
                    <a:pt x="0" y="20329"/>
                  </a:cubicBezTo>
                  <a:cubicBezTo>
                    <a:pt x="0" y="21176"/>
                    <a:pt x="745" y="21388"/>
                    <a:pt x="149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8718904" y="2563672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8763354" y="2385872"/>
              <a:ext cx="71107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600" fill="norm" stroke="1" extrusionOk="0">
                  <a:moveTo>
                    <a:pt x="7200" y="0"/>
                  </a:moveTo>
                  <a:cubicBezTo>
                    <a:pt x="10800" y="1226"/>
                    <a:pt x="14400" y="2451"/>
                    <a:pt x="17100" y="4749"/>
                  </a:cubicBezTo>
                  <a:cubicBezTo>
                    <a:pt x="19800" y="7047"/>
                    <a:pt x="21600" y="10417"/>
                    <a:pt x="18600" y="13404"/>
                  </a:cubicBezTo>
                  <a:cubicBezTo>
                    <a:pt x="15600" y="16391"/>
                    <a:pt x="7800" y="1899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8134704" y="2760522"/>
              <a:ext cx="539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64" y="18000"/>
                    <a:pt x="3727" y="14400"/>
                    <a:pt x="6184" y="10800"/>
                  </a:cubicBezTo>
                  <a:cubicBezTo>
                    <a:pt x="8640" y="7200"/>
                    <a:pt x="11689" y="3600"/>
                    <a:pt x="14358" y="1800"/>
                  </a:cubicBezTo>
                  <a:cubicBezTo>
                    <a:pt x="17026" y="0"/>
                    <a:pt x="1931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8299804" y="2912922"/>
              <a:ext cx="1905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927"/>
                  </a:moveTo>
                  <a:cubicBezTo>
                    <a:pt x="480" y="8509"/>
                    <a:pt x="960" y="13091"/>
                    <a:pt x="960" y="16364"/>
                  </a:cubicBezTo>
                  <a:cubicBezTo>
                    <a:pt x="960" y="19636"/>
                    <a:pt x="480" y="21600"/>
                    <a:pt x="240" y="21600"/>
                  </a:cubicBezTo>
                  <a:cubicBezTo>
                    <a:pt x="0" y="21600"/>
                    <a:pt x="0" y="19636"/>
                    <a:pt x="960" y="16036"/>
                  </a:cubicBezTo>
                  <a:cubicBezTo>
                    <a:pt x="1920" y="12436"/>
                    <a:pt x="3840" y="7200"/>
                    <a:pt x="5280" y="4091"/>
                  </a:cubicBezTo>
                  <a:cubicBezTo>
                    <a:pt x="6720" y="982"/>
                    <a:pt x="7680" y="0"/>
                    <a:pt x="8640" y="0"/>
                  </a:cubicBezTo>
                  <a:cubicBezTo>
                    <a:pt x="9600" y="0"/>
                    <a:pt x="10560" y="982"/>
                    <a:pt x="11160" y="2945"/>
                  </a:cubicBezTo>
                  <a:cubicBezTo>
                    <a:pt x="11760" y="4909"/>
                    <a:pt x="12000" y="7855"/>
                    <a:pt x="12240" y="8509"/>
                  </a:cubicBezTo>
                  <a:cubicBezTo>
                    <a:pt x="12480" y="9164"/>
                    <a:pt x="12720" y="7527"/>
                    <a:pt x="13200" y="6055"/>
                  </a:cubicBezTo>
                  <a:cubicBezTo>
                    <a:pt x="13680" y="4582"/>
                    <a:pt x="14400" y="3273"/>
                    <a:pt x="15360" y="2127"/>
                  </a:cubicBezTo>
                  <a:cubicBezTo>
                    <a:pt x="16320" y="982"/>
                    <a:pt x="17520" y="0"/>
                    <a:pt x="18600" y="3109"/>
                  </a:cubicBezTo>
                  <a:cubicBezTo>
                    <a:pt x="19680" y="6218"/>
                    <a:pt x="20640" y="13418"/>
                    <a:pt x="21600" y="20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9461854" y="2703372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9444920" y="2862122"/>
              <a:ext cx="169335" cy="37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3780" y="0"/>
                  </a:moveTo>
                  <a:cubicBezTo>
                    <a:pt x="1890" y="7200"/>
                    <a:pt x="0" y="14400"/>
                    <a:pt x="0" y="18000"/>
                  </a:cubicBezTo>
                  <a:cubicBezTo>
                    <a:pt x="0" y="21600"/>
                    <a:pt x="1890" y="21600"/>
                    <a:pt x="5805" y="21000"/>
                  </a:cubicBezTo>
                  <a:cubicBezTo>
                    <a:pt x="9720" y="20400"/>
                    <a:pt x="15660" y="19200"/>
                    <a:pt x="21600" y="18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9912704" y="2339305"/>
              <a:ext cx="2349501" cy="94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7" fill="norm" stroke="1" extrusionOk="0">
                  <a:moveTo>
                    <a:pt x="0" y="16612"/>
                  </a:moveTo>
                  <a:cubicBezTo>
                    <a:pt x="175" y="18016"/>
                    <a:pt x="350" y="19421"/>
                    <a:pt x="457" y="20292"/>
                  </a:cubicBezTo>
                  <a:cubicBezTo>
                    <a:pt x="564" y="21164"/>
                    <a:pt x="603" y="21503"/>
                    <a:pt x="642" y="21552"/>
                  </a:cubicBezTo>
                  <a:cubicBezTo>
                    <a:pt x="681" y="21600"/>
                    <a:pt x="720" y="21358"/>
                    <a:pt x="827" y="20317"/>
                  </a:cubicBezTo>
                  <a:cubicBezTo>
                    <a:pt x="934" y="19275"/>
                    <a:pt x="1109" y="17435"/>
                    <a:pt x="1245" y="15595"/>
                  </a:cubicBezTo>
                  <a:cubicBezTo>
                    <a:pt x="1382" y="13754"/>
                    <a:pt x="1479" y="11914"/>
                    <a:pt x="1557" y="10049"/>
                  </a:cubicBezTo>
                  <a:cubicBezTo>
                    <a:pt x="1635" y="8185"/>
                    <a:pt x="1693" y="6296"/>
                    <a:pt x="1683" y="4891"/>
                  </a:cubicBezTo>
                  <a:cubicBezTo>
                    <a:pt x="1674" y="3487"/>
                    <a:pt x="1596" y="2567"/>
                    <a:pt x="1547" y="1986"/>
                  </a:cubicBezTo>
                  <a:cubicBezTo>
                    <a:pt x="1498" y="1404"/>
                    <a:pt x="1479" y="1162"/>
                    <a:pt x="1508" y="1114"/>
                  </a:cubicBezTo>
                  <a:cubicBezTo>
                    <a:pt x="1537" y="1065"/>
                    <a:pt x="1615" y="1211"/>
                    <a:pt x="1849" y="1235"/>
                  </a:cubicBezTo>
                  <a:cubicBezTo>
                    <a:pt x="2082" y="1259"/>
                    <a:pt x="2471" y="1162"/>
                    <a:pt x="2987" y="1090"/>
                  </a:cubicBezTo>
                  <a:cubicBezTo>
                    <a:pt x="3503" y="1017"/>
                    <a:pt x="4145" y="969"/>
                    <a:pt x="4806" y="896"/>
                  </a:cubicBezTo>
                  <a:cubicBezTo>
                    <a:pt x="5468" y="823"/>
                    <a:pt x="6149" y="726"/>
                    <a:pt x="6840" y="605"/>
                  </a:cubicBezTo>
                  <a:cubicBezTo>
                    <a:pt x="7531" y="484"/>
                    <a:pt x="8231" y="339"/>
                    <a:pt x="8971" y="218"/>
                  </a:cubicBezTo>
                  <a:cubicBezTo>
                    <a:pt x="9710" y="97"/>
                    <a:pt x="10489" y="0"/>
                    <a:pt x="11248" y="0"/>
                  </a:cubicBezTo>
                  <a:cubicBezTo>
                    <a:pt x="12006" y="0"/>
                    <a:pt x="12746" y="97"/>
                    <a:pt x="13505" y="242"/>
                  </a:cubicBezTo>
                  <a:cubicBezTo>
                    <a:pt x="14264" y="387"/>
                    <a:pt x="15042" y="581"/>
                    <a:pt x="15782" y="751"/>
                  </a:cubicBezTo>
                  <a:cubicBezTo>
                    <a:pt x="16521" y="920"/>
                    <a:pt x="17222" y="1065"/>
                    <a:pt x="17912" y="1235"/>
                  </a:cubicBezTo>
                  <a:cubicBezTo>
                    <a:pt x="18603" y="1404"/>
                    <a:pt x="19284" y="1598"/>
                    <a:pt x="19849" y="1768"/>
                  </a:cubicBezTo>
                  <a:cubicBezTo>
                    <a:pt x="20413" y="1937"/>
                    <a:pt x="20861" y="2083"/>
                    <a:pt x="21133" y="2131"/>
                  </a:cubicBezTo>
                  <a:cubicBezTo>
                    <a:pt x="21405" y="2179"/>
                    <a:pt x="21503" y="2131"/>
                    <a:pt x="21600" y="20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10226764" y="2474772"/>
              <a:ext cx="103525" cy="30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600" fill="norm" stroke="1" extrusionOk="0">
                  <a:moveTo>
                    <a:pt x="3294" y="10039"/>
                  </a:moveTo>
                  <a:cubicBezTo>
                    <a:pt x="3726" y="13386"/>
                    <a:pt x="4158" y="16732"/>
                    <a:pt x="4374" y="18786"/>
                  </a:cubicBezTo>
                  <a:cubicBezTo>
                    <a:pt x="4590" y="20839"/>
                    <a:pt x="4590" y="21600"/>
                    <a:pt x="4158" y="21600"/>
                  </a:cubicBezTo>
                  <a:cubicBezTo>
                    <a:pt x="3726" y="21600"/>
                    <a:pt x="2862" y="20839"/>
                    <a:pt x="1998" y="18101"/>
                  </a:cubicBezTo>
                  <a:cubicBezTo>
                    <a:pt x="1134" y="15363"/>
                    <a:pt x="270" y="10648"/>
                    <a:pt x="54" y="7454"/>
                  </a:cubicBezTo>
                  <a:cubicBezTo>
                    <a:pt x="-162" y="4259"/>
                    <a:pt x="270" y="2586"/>
                    <a:pt x="1350" y="1521"/>
                  </a:cubicBezTo>
                  <a:cubicBezTo>
                    <a:pt x="2430" y="456"/>
                    <a:pt x="4158" y="0"/>
                    <a:pt x="6966" y="0"/>
                  </a:cubicBezTo>
                  <a:cubicBezTo>
                    <a:pt x="9774" y="0"/>
                    <a:pt x="13662" y="456"/>
                    <a:pt x="16254" y="989"/>
                  </a:cubicBezTo>
                  <a:cubicBezTo>
                    <a:pt x="18846" y="1521"/>
                    <a:pt x="20142" y="2130"/>
                    <a:pt x="20790" y="2814"/>
                  </a:cubicBezTo>
                  <a:cubicBezTo>
                    <a:pt x="21438" y="3499"/>
                    <a:pt x="21438" y="4259"/>
                    <a:pt x="18198" y="5400"/>
                  </a:cubicBezTo>
                  <a:cubicBezTo>
                    <a:pt x="14958" y="6541"/>
                    <a:pt x="8478" y="8062"/>
                    <a:pt x="1998" y="95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10338154" y="2633522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10453365" y="2519222"/>
              <a:ext cx="56240" cy="121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43" fill="norm" stroke="1" extrusionOk="0">
                  <a:moveTo>
                    <a:pt x="18855" y="0"/>
                  </a:moveTo>
                  <a:cubicBezTo>
                    <a:pt x="14855" y="0"/>
                    <a:pt x="10855" y="0"/>
                    <a:pt x="7655" y="1117"/>
                  </a:cubicBezTo>
                  <a:cubicBezTo>
                    <a:pt x="4455" y="2234"/>
                    <a:pt x="2055" y="4469"/>
                    <a:pt x="855" y="7634"/>
                  </a:cubicBezTo>
                  <a:cubicBezTo>
                    <a:pt x="-345" y="10800"/>
                    <a:pt x="-345" y="14897"/>
                    <a:pt x="1255" y="17503"/>
                  </a:cubicBezTo>
                  <a:cubicBezTo>
                    <a:pt x="2855" y="20110"/>
                    <a:pt x="6055" y="21228"/>
                    <a:pt x="9655" y="21414"/>
                  </a:cubicBezTo>
                  <a:cubicBezTo>
                    <a:pt x="13255" y="21600"/>
                    <a:pt x="17255" y="20855"/>
                    <a:pt x="21255" y="20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10566754" y="2531922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10617554" y="2570022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10747440" y="2503972"/>
              <a:ext cx="115648" cy="243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25" fill="norm" stroke="1" extrusionOk="0">
                  <a:moveTo>
                    <a:pt x="1821" y="3545"/>
                  </a:moveTo>
                  <a:cubicBezTo>
                    <a:pt x="1035" y="6684"/>
                    <a:pt x="250" y="9822"/>
                    <a:pt x="53" y="12499"/>
                  </a:cubicBezTo>
                  <a:cubicBezTo>
                    <a:pt x="-143" y="15176"/>
                    <a:pt x="250" y="17391"/>
                    <a:pt x="446" y="18961"/>
                  </a:cubicBezTo>
                  <a:cubicBezTo>
                    <a:pt x="642" y="20530"/>
                    <a:pt x="642" y="21453"/>
                    <a:pt x="642" y="21176"/>
                  </a:cubicBezTo>
                  <a:cubicBezTo>
                    <a:pt x="642" y="20899"/>
                    <a:pt x="642" y="19422"/>
                    <a:pt x="1035" y="16099"/>
                  </a:cubicBezTo>
                  <a:cubicBezTo>
                    <a:pt x="1428" y="12776"/>
                    <a:pt x="2213" y="7607"/>
                    <a:pt x="3195" y="4653"/>
                  </a:cubicBezTo>
                  <a:cubicBezTo>
                    <a:pt x="4177" y="1699"/>
                    <a:pt x="5355" y="961"/>
                    <a:pt x="7908" y="499"/>
                  </a:cubicBezTo>
                  <a:cubicBezTo>
                    <a:pt x="10461" y="38"/>
                    <a:pt x="14388" y="-147"/>
                    <a:pt x="17137" y="130"/>
                  </a:cubicBezTo>
                  <a:cubicBezTo>
                    <a:pt x="19886" y="407"/>
                    <a:pt x="21457" y="1145"/>
                    <a:pt x="21457" y="2345"/>
                  </a:cubicBezTo>
                  <a:cubicBezTo>
                    <a:pt x="21457" y="3545"/>
                    <a:pt x="19886" y="5207"/>
                    <a:pt x="16548" y="6407"/>
                  </a:cubicBezTo>
                  <a:cubicBezTo>
                    <a:pt x="13210" y="7607"/>
                    <a:pt x="8104" y="8345"/>
                    <a:pt x="2999" y="9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10877904" y="2582722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10947754" y="2500172"/>
              <a:ext cx="42107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21600" fill="norm" stroke="1" extrusionOk="0">
                  <a:moveTo>
                    <a:pt x="6171" y="0"/>
                  </a:moveTo>
                  <a:cubicBezTo>
                    <a:pt x="12343" y="1920"/>
                    <a:pt x="18514" y="3840"/>
                    <a:pt x="20057" y="6960"/>
                  </a:cubicBezTo>
                  <a:cubicBezTo>
                    <a:pt x="21600" y="10080"/>
                    <a:pt x="18514" y="14400"/>
                    <a:pt x="14400" y="17040"/>
                  </a:cubicBezTo>
                  <a:cubicBezTo>
                    <a:pt x="10286" y="19680"/>
                    <a:pt x="5143" y="206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10274654" y="2860899"/>
              <a:ext cx="609601" cy="45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21185"/>
                  </a:moveTo>
                  <a:cubicBezTo>
                    <a:pt x="2250" y="16276"/>
                    <a:pt x="4500" y="11367"/>
                    <a:pt x="7088" y="7440"/>
                  </a:cubicBezTo>
                  <a:cubicBezTo>
                    <a:pt x="9675" y="3512"/>
                    <a:pt x="12600" y="567"/>
                    <a:pt x="15075" y="76"/>
                  </a:cubicBezTo>
                  <a:cubicBezTo>
                    <a:pt x="17550" y="-415"/>
                    <a:pt x="19575" y="1549"/>
                    <a:pt x="21600" y="3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10605411" y="2956339"/>
              <a:ext cx="178466" cy="22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204" fill="norm" stroke="1" extrusionOk="0">
                  <a:moveTo>
                    <a:pt x="4507" y="6698"/>
                  </a:moveTo>
                  <a:cubicBezTo>
                    <a:pt x="3491" y="7298"/>
                    <a:pt x="2474" y="7898"/>
                    <a:pt x="1839" y="9998"/>
                  </a:cubicBezTo>
                  <a:cubicBezTo>
                    <a:pt x="1204" y="12098"/>
                    <a:pt x="949" y="15698"/>
                    <a:pt x="695" y="17998"/>
                  </a:cubicBezTo>
                  <a:cubicBezTo>
                    <a:pt x="441" y="20298"/>
                    <a:pt x="187" y="21298"/>
                    <a:pt x="60" y="21198"/>
                  </a:cubicBezTo>
                  <a:cubicBezTo>
                    <a:pt x="-67" y="21098"/>
                    <a:pt x="-67" y="19898"/>
                    <a:pt x="822" y="16798"/>
                  </a:cubicBezTo>
                  <a:cubicBezTo>
                    <a:pt x="1712" y="13698"/>
                    <a:pt x="3491" y="8698"/>
                    <a:pt x="5397" y="5498"/>
                  </a:cubicBezTo>
                  <a:cubicBezTo>
                    <a:pt x="7302" y="2298"/>
                    <a:pt x="9335" y="898"/>
                    <a:pt x="11749" y="298"/>
                  </a:cubicBezTo>
                  <a:cubicBezTo>
                    <a:pt x="14164" y="-302"/>
                    <a:pt x="16959" y="-102"/>
                    <a:pt x="18738" y="1898"/>
                  </a:cubicBezTo>
                  <a:cubicBezTo>
                    <a:pt x="20517" y="3898"/>
                    <a:pt x="21279" y="7698"/>
                    <a:pt x="21406" y="10098"/>
                  </a:cubicBezTo>
                  <a:cubicBezTo>
                    <a:pt x="21533" y="12498"/>
                    <a:pt x="21025" y="13498"/>
                    <a:pt x="20517" y="14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11246204" y="2811322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11322404" y="2773222"/>
              <a:ext cx="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11697848" y="2530663"/>
              <a:ext cx="110502" cy="312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2" h="21396" fill="norm" stroke="1" extrusionOk="0">
                  <a:moveTo>
                    <a:pt x="1031" y="11393"/>
                  </a:moveTo>
                  <a:cubicBezTo>
                    <a:pt x="1424" y="14148"/>
                    <a:pt x="1817" y="16902"/>
                    <a:pt x="2013" y="18714"/>
                  </a:cubicBezTo>
                  <a:cubicBezTo>
                    <a:pt x="2209" y="20526"/>
                    <a:pt x="2209" y="21396"/>
                    <a:pt x="1817" y="21396"/>
                  </a:cubicBezTo>
                  <a:cubicBezTo>
                    <a:pt x="1424" y="21396"/>
                    <a:pt x="638" y="20526"/>
                    <a:pt x="246" y="17772"/>
                  </a:cubicBezTo>
                  <a:cubicBezTo>
                    <a:pt x="-147" y="15017"/>
                    <a:pt x="-147" y="10379"/>
                    <a:pt x="835" y="7117"/>
                  </a:cubicBezTo>
                  <a:cubicBezTo>
                    <a:pt x="1817" y="3855"/>
                    <a:pt x="3780" y="1970"/>
                    <a:pt x="5744" y="956"/>
                  </a:cubicBezTo>
                  <a:cubicBezTo>
                    <a:pt x="7708" y="-59"/>
                    <a:pt x="9671" y="-204"/>
                    <a:pt x="12028" y="231"/>
                  </a:cubicBezTo>
                  <a:cubicBezTo>
                    <a:pt x="14384" y="666"/>
                    <a:pt x="17133" y="1681"/>
                    <a:pt x="18900" y="3130"/>
                  </a:cubicBezTo>
                  <a:cubicBezTo>
                    <a:pt x="20668" y="4580"/>
                    <a:pt x="21453" y="6464"/>
                    <a:pt x="18704" y="7914"/>
                  </a:cubicBezTo>
                  <a:cubicBezTo>
                    <a:pt x="15955" y="9364"/>
                    <a:pt x="9671" y="10379"/>
                    <a:pt x="3388" y="11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11811354" y="2666451"/>
              <a:ext cx="127001" cy="91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1" fill="norm" stroke="1" extrusionOk="0">
                  <a:moveTo>
                    <a:pt x="0" y="7090"/>
                  </a:moveTo>
                  <a:cubicBezTo>
                    <a:pt x="360" y="4635"/>
                    <a:pt x="720" y="2181"/>
                    <a:pt x="1800" y="953"/>
                  </a:cubicBezTo>
                  <a:cubicBezTo>
                    <a:pt x="2880" y="-274"/>
                    <a:pt x="4680" y="-274"/>
                    <a:pt x="6120" y="708"/>
                  </a:cubicBezTo>
                  <a:cubicBezTo>
                    <a:pt x="7560" y="1690"/>
                    <a:pt x="8640" y="3653"/>
                    <a:pt x="9360" y="5862"/>
                  </a:cubicBezTo>
                  <a:cubicBezTo>
                    <a:pt x="10080" y="8071"/>
                    <a:pt x="10440" y="10526"/>
                    <a:pt x="9900" y="12735"/>
                  </a:cubicBezTo>
                  <a:cubicBezTo>
                    <a:pt x="9360" y="14944"/>
                    <a:pt x="7920" y="16908"/>
                    <a:pt x="6120" y="18381"/>
                  </a:cubicBezTo>
                  <a:cubicBezTo>
                    <a:pt x="4320" y="19853"/>
                    <a:pt x="2160" y="20835"/>
                    <a:pt x="2340" y="21081"/>
                  </a:cubicBezTo>
                  <a:cubicBezTo>
                    <a:pt x="2520" y="21326"/>
                    <a:pt x="5040" y="20835"/>
                    <a:pt x="8640" y="19362"/>
                  </a:cubicBezTo>
                  <a:cubicBezTo>
                    <a:pt x="12240" y="17890"/>
                    <a:pt x="16920" y="15435"/>
                    <a:pt x="21600" y="129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12000167" y="2570968"/>
              <a:ext cx="84238" cy="176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485" fill="norm" stroke="1" extrusionOk="0">
                  <a:moveTo>
                    <a:pt x="20966" y="2199"/>
                  </a:moveTo>
                  <a:cubicBezTo>
                    <a:pt x="19386" y="1171"/>
                    <a:pt x="17805" y="142"/>
                    <a:pt x="15698" y="14"/>
                  </a:cubicBezTo>
                  <a:cubicBezTo>
                    <a:pt x="13590" y="-115"/>
                    <a:pt x="10956" y="656"/>
                    <a:pt x="8059" y="2585"/>
                  </a:cubicBezTo>
                  <a:cubicBezTo>
                    <a:pt x="5161" y="4514"/>
                    <a:pt x="2000" y="7599"/>
                    <a:pt x="683" y="10556"/>
                  </a:cubicBezTo>
                  <a:cubicBezTo>
                    <a:pt x="-634" y="13514"/>
                    <a:pt x="-107" y="16342"/>
                    <a:pt x="2790" y="18142"/>
                  </a:cubicBezTo>
                  <a:cubicBezTo>
                    <a:pt x="5688" y="19942"/>
                    <a:pt x="10956" y="20714"/>
                    <a:pt x="16225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12135204" y="2614472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12192354" y="2677972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12316866" y="2591188"/>
              <a:ext cx="90343" cy="185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7" h="20824" fill="norm" stroke="1" extrusionOk="0">
                  <a:moveTo>
                    <a:pt x="4884" y="9732"/>
                  </a:moveTo>
                  <a:cubicBezTo>
                    <a:pt x="2964" y="14716"/>
                    <a:pt x="1044" y="19701"/>
                    <a:pt x="324" y="20651"/>
                  </a:cubicBezTo>
                  <a:cubicBezTo>
                    <a:pt x="-396" y="21600"/>
                    <a:pt x="84" y="18514"/>
                    <a:pt x="1764" y="14716"/>
                  </a:cubicBezTo>
                  <a:cubicBezTo>
                    <a:pt x="3444" y="10919"/>
                    <a:pt x="6324" y="6409"/>
                    <a:pt x="8724" y="3679"/>
                  </a:cubicBezTo>
                  <a:cubicBezTo>
                    <a:pt x="11124" y="949"/>
                    <a:pt x="13044" y="0"/>
                    <a:pt x="14724" y="0"/>
                  </a:cubicBezTo>
                  <a:cubicBezTo>
                    <a:pt x="16404" y="0"/>
                    <a:pt x="17844" y="949"/>
                    <a:pt x="19044" y="2136"/>
                  </a:cubicBezTo>
                  <a:cubicBezTo>
                    <a:pt x="20244" y="3323"/>
                    <a:pt x="21204" y="4747"/>
                    <a:pt x="19764" y="6765"/>
                  </a:cubicBezTo>
                  <a:cubicBezTo>
                    <a:pt x="18324" y="8782"/>
                    <a:pt x="14484" y="11393"/>
                    <a:pt x="11364" y="12580"/>
                  </a:cubicBezTo>
                  <a:cubicBezTo>
                    <a:pt x="8244" y="13767"/>
                    <a:pt x="5844" y="13530"/>
                    <a:pt x="3444" y="132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12420954" y="2675294"/>
              <a:ext cx="101601" cy="71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5" fill="norm" stroke="1" extrusionOk="0">
                  <a:moveTo>
                    <a:pt x="0" y="780"/>
                  </a:moveTo>
                  <a:cubicBezTo>
                    <a:pt x="2250" y="163"/>
                    <a:pt x="4500" y="-454"/>
                    <a:pt x="6300" y="472"/>
                  </a:cubicBezTo>
                  <a:cubicBezTo>
                    <a:pt x="8100" y="1397"/>
                    <a:pt x="9450" y="3866"/>
                    <a:pt x="9675" y="6643"/>
                  </a:cubicBezTo>
                  <a:cubicBezTo>
                    <a:pt x="9900" y="9420"/>
                    <a:pt x="9000" y="12506"/>
                    <a:pt x="7650" y="14975"/>
                  </a:cubicBezTo>
                  <a:cubicBezTo>
                    <a:pt x="6300" y="17443"/>
                    <a:pt x="4500" y="19295"/>
                    <a:pt x="4725" y="20220"/>
                  </a:cubicBezTo>
                  <a:cubicBezTo>
                    <a:pt x="4950" y="21146"/>
                    <a:pt x="7200" y="21146"/>
                    <a:pt x="10350" y="20220"/>
                  </a:cubicBezTo>
                  <a:cubicBezTo>
                    <a:pt x="13500" y="19295"/>
                    <a:pt x="17550" y="17443"/>
                    <a:pt x="21600" y="155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12522554" y="2595422"/>
              <a:ext cx="6146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2" h="21600" fill="norm" stroke="1" extrusionOk="0">
                  <a:moveTo>
                    <a:pt x="4181" y="0"/>
                  </a:moveTo>
                  <a:cubicBezTo>
                    <a:pt x="9058" y="1932"/>
                    <a:pt x="13935" y="3863"/>
                    <a:pt x="17071" y="6585"/>
                  </a:cubicBezTo>
                  <a:cubicBezTo>
                    <a:pt x="20206" y="9307"/>
                    <a:pt x="21600" y="12820"/>
                    <a:pt x="18465" y="15454"/>
                  </a:cubicBezTo>
                  <a:cubicBezTo>
                    <a:pt x="15329" y="18088"/>
                    <a:pt x="7665" y="1984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11779604" y="2951022"/>
              <a:ext cx="571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20" y="15840"/>
                    <a:pt x="5440" y="10080"/>
                    <a:pt x="8280" y="6480"/>
                  </a:cubicBezTo>
                  <a:cubicBezTo>
                    <a:pt x="11120" y="2880"/>
                    <a:pt x="14080" y="1440"/>
                    <a:pt x="16320" y="720"/>
                  </a:cubicBezTo>
                  <a:cubicBezTo>
                    <a:pt x="18560" y="0"/>
                    <a:pt x="2008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12027254" y="3079758"/>
              <a:ext cx="247651" cy="159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4030"/>
                  </a:moveTo>
                  <a:cubicBezTo>
                    <a:pt x="185" y="8862"/>
                    <a:pt x="369" y="13693"/>
                    <a:pt x="369" y="16820"/>
                  </a:cubicBezTo>
                  <a:cubicBezTo>
                    <a:pt x="369" y="19946"/>
                    <a:pt x="185" y="21367"/>
                    <a:pt x="185" y="21367"/>
                  </a:cubicBezTo>
                  <a:cubicBezTo>
                    <a:pt x="185" y="21367"/>
                    <a:pt x="369" y="19946"/>
                    <a:pt x="1569" y="16393"/>
                  </a:cubicBezTo>
                  <a:cubicBezTo>
                    <a:pt x="2769" y="12841"/>
                    <a:pt x="4985" y="7156"/>
                    <a:pt x="6462" y="3888"/>
                  </a:cubicBezTo>
                  <a:cubicBezTo>
                    <a:pt x="7938" y="620"/>
                    <a:pt x="8677" y="-233"/>
                    <a:pt x="9415" y="51"/>
                  </a:cubicBezTo>
                  <a:cubicBezTo>
                    <a:pt x="10154" y="335"/>
                    <a:pt x="10892" y="1756"/>
                    <a:pt x="11169" y="3604"/>
                  </a:cubicBezTo>
                  <a:cubicBezTo>
                    <a:pt x="11446" y="5451"/>
                    <a:pt x="11262" y="7725"/>
                    <a:pt x="11538" y="7867"/>
                  </a:cubicBezTo>
                  <a:cubicBezTo>
                    <a:pt x="11815" y="8009"/>
                    <a:pt x="12554" y="6020"/>
                    <a:pt x="13292" y="4599"/>
                  </a:cubicBezTo>
                  <a:cubicBezTo>
                    <a:pt x="14031" y="3178"/>
                    <a:pt x="14769" y="2325"/>
                    <a:pt x="15877" y="1614"/>
                  </a:cubicBezTo>
                  <a:cubicBezTo>
                    <a:pt x="16985" y="904"/>
                    <a:pt x="18462" y="335"/>
                    <a:pt x="19292" y="762"/>
                  </a:cubicBezTo>
                  <a:cubicBezTo>
                    <a:pt x="20123" y="1188"/>
                    <a:pt x="20308" y="2609"/>
                    <a:pt x="20585" y="5451"/>
                  </a:cubicBezTo>
                  <a:cubicBezTo>
                    <a:pt x="20862" y="8293"/>
                    <a:pt x="21231" y="12556"/>
                    <a:pt x="21600" y="168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3029124" y="3930374"/>
              <a:ext cx="135611" cy="312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411" fill="norm" stroke="1" extrusionOk="0">
                  <a:moveTo>
                    <a:pt x="16718" y="3815"/>
                  </a:moveTo>
                  <a:cubicBezTo>
                    <a:pt x="17045" y="3090"/>
                    <a:pt x="17373" y="2365"/>
                    <a:pt x="17045" y="1713"/>
                  </a:cubicBezTo>
                  <a:cubicBezTo>
                    <a:pt x="16718" y="1061"/>
                    <a:pt x="15736" y="481"/>
                    <a:pt x="13609" y="191"/>
                  </a:cubicBezTo>
                  <a:cubicBezTo>
                    <a:pt x="11482" y="-99"/>
                    <a:pt x="8209" y="-99"/>
                    <a:pt x="5264" y="481"/>
                  </a:cubicBezTo>
                  <a:cubicBezTo>
                    <a:pt x="2318" y="1061"/>
                    <a:pt x="-300" y="2220"/>
                    <a:pt x="27" y="3960"/>
                  </a:cubicBezTo>
                  <a:cubicBezTo>
                    <a:pt x="355" y="5700"/>
                    <a:pt x="3627" y="8019"/>
                    <a:pt x="7064" y="9976"/>
                  </a:cubicBezTo>
                  <a:cubicBezTo>
                    <a:pt x="10500" y="11933"/>
                    <a:pt x="14100" y="13528"/>
                    <a:pt x="16391" y="14688"/>
                  </a:cubicBezTo>
                  <a:cubicBezTo>
                    <a:pt x="18682" y="15847"/>
                    <a:pt x="19664" y="16572"/>
                    <a:pt x="20318" y="17297"/>
                  </a:cubicBezTo>
                  <a:cubicBezTo>
                    <a:pt x="20973" y="18022"/>
                    <a:pt x="21300" y="18747"/>
                    <a:pt x="20482" y="19399"/>
                  </a:cubicBezTo>
                  <a:cubicBezTo>
                    <a:pt x="19664" y="20051"/>
                    <a:pt x="17700" y="20631"/>
                    <a:pt x="15573" y="20994"/>
                  </a:cubicBezTo>
                  <a:cubicBezTo>
                    <a:pt x="13445" y="21356"/>
                    <a:pt x="11155" y="21501"/>
                    <a:pt x="9191" y="21356"/>
                  </a:cubicBezTo>
                  <a:cubicBezTo>
                    <a:pt x="7227" y="21211"/>
                    <a:pt x="5591" y="20776"/>
                    <a:pt x="5591" y="19979"/>
                  </a:cubicBezTo>
                  <a:cubicBezTo>
                    <a:pt x="5591" y="19182"/>
                    <a:pt x="7227" y="18022"/>
                    <a:pt x="8864" y="168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3237136" y="3950151"/>
              <a:ext cx="249369" cy="216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291" fill="norm" stroke="1" extrusionOk="0">
                  <a:moveTo>
                    <a:pt x="3414" y="7886"/>
                  </a:moveTo>
                  <a:cubicBezTo>
                    <a:pt x="2144" y="8301"/>
                    <a:pt x="873" y="8717"/>
                    <a:pt x="329" y="9548"/>
                  </a:cubicBezTo>
                  <a:cubicBezTo>
                    <a:pt x="-216" y="10378"/>
                    <a:pt x="-34" y="11624"/>
                    <a:pt x="510" y="12455"/>
                  </a:cubicBezTo>
                  <a:cubicBezTo>
                    <a:pt x="1055" y="13286"/>
                    <a:pt x="1962" y="13701"/>
                    <a:pt x="3777" y="13182"/>
                  </a:cubicBezTo>
                  <a:cubicBezTo>
                    <a:pt x="5592" y="12663"/>
                    <a:pt x="8315" y="11209"/>
                    <a:pt x="10221" y="9444"/>
                  </a:cubicBezTo>
                  <a:cubicBezTo>
                    <a:pt x="12127" y="7678"/>
                    <a:pt x="13216" y="5601"/>
                    <a:pt x="13760" y="3940"/>
                  </a:cubicBezTo>
                  <a:cubicBezTo>
                    <a:pt x="14305" y="2278"/>
                    <a:pt x="14305" y="1032"/>
                    <a:pt x="13579" y="409"/>
                  </a:cubicBezTo>
                  <a:cubicBezTo>
                    <a:pt x="12853" y="-214"/>
                    <a:pt x="11401" y="-214"/>
                    <a:pt x="9767" y="1032"/>
                  </a:cubicBezTo>
                  <a:cubicBezTo>
                    <a:pt x="8134" y="2278"/>
                    <a:pt x="6318" y="4771"/>
                    <a:pt x="5048" y="7574"/>
                  </a:cubicBezTo>
                  <a:cubicBezTo>
                    <a:pt x="3777" y="10378"/>
                    <a:pt x="3051" y="13494"/>
                    <a:pt x="2779" y="15571"/>
                  </a:cubicBezTo>
                  <a:cubicBezTo>
                    <a:pt x="2507" y="17648"/>
                    <a:pt x="2688" y="18686"/>
                    <a:pt x="3959" y="19621"/>
                  </a:cubicBezTo>
                  <a:cubicBezTo>
                    <a:pt x="5229" y="20555"/>
                    <a:pt x="7589" y="21386"/>
                    <a:pt x="10675" y="21282"/>
                  </a:cubicBezTo>
                  <a:cubicBezTo>
                    <a:pt x="13760" y="21178"/>
                    <a:pt x="17572" y="20140"/>
                    <a:pt x="21384" y="191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3176204" y="3577985"/>
              <a:ext cx="183301" cy="26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14" fill="norm" stroke="1" extrusionOk="0">
                  <a:moveTo>
                    <a:pt x="645" y="11965"/>
                  </a:moveTo>
                  <a:cubicBezTo>
                    <a:pt x="893" y="14537"/>
                    <a:pt x="1141" y="17108"/>
                    <a:pt x="1017" y="18823"/>
                  </a:cubicBezTo>
                  <a:cubicBezTo>
                    <a:pt x="893" y="20537"/>
                    <a:pt x="397" y="21394"/>
                    <a:pt x="148" y="21308"/>
                  </a:cubicBezTo>
                  <a:cubicBezTo>
                    <a:pt x="-100" y="21223"/>
                    <a:pt x="-100" y="20194"/>
                    <a:pt x="645" y="17365"/>
                  </a:cubicBezTo>
                  <a:cubicBezTo>
                    <a:pt x="1390" y="14537"/>
                    <a:pt x="2879" y="9908"/>
                    <a:pt x="4617" y="6737"/>
                  </a:cubicBezTo>
                  <a:cubicBezTo>
                    <a:pt x="6355" y="3565"/>
                    <a:pt x="8341" y="1851"/>
                    <a:pt x="9955" y="908"/>
                  </a:cubicBezTo>
                  <a:cubicBezTo>
                    <a:pt x="11569" y="-35"/>
                    <a:pt x="12810" y="-206"/>
                    <a:pt x="13803" y="223"/>
                  </a:cubicBezTo>
                  <a:cubicBezTo>
                    <a:pt x="14797" y="651"/>
                    <a:pt x="15541" y="1680"/>
                    <a:pt x="16162" y="3994"/>
                  </a:cubicBezTo>
                  <a:cubicBezTo>
                    <a:pt x="16783" y="6308"/>
                    <a:pt x="17279" y="9908"/>
                    <a:pt x="17528" y="12137"/>
                  </a:cubicBezTo>
                  <a:cubicBezTo>
                    <a:pt x="17776" y="14365"/>
                    <a:pt x="17776" y="15223"/>
                    <a:pt x="18397" y="15823"/>
                  </a:cubicBezTo>
                  <a:cubicBezTo>
                    <a:pt x="19017" y="16423"/>
                    <a:pt x="20259" y="16765"/>
                    <a:pt x="21500" y="171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4502504" y="4100372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4534254" y="4265472"/>
              <a:ext cx="196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3559259" y="4221457"/>
              <a:ext cx="149496" cy="230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63" fill="norm" stroke="1" extrusionOk="0">
                  <a:moveTo>
                    <a:pt x="4146" y="6439"/>
                  </a:moveTo>
                  <a:cubicBezTo>
                    <a:pt x="3538" y="10759"/>
                    <a:pt x="2929" y="15079"/>
                    <a:pt x="2625" y="17730"/>
                  </a:cubicBezTo>
                  <a:cubicBezTo>
                    <a:pt x="2321" y="20381"/>
                    <a:pt x="2321" y="21363"/>
                    <a:pt x="2169" y="21363"/>
                  </a:cubicBezTo>
                  <a:cubicBezTo>
                    <a:pt x="2017" y="21363"/>
                    <a:pt x="1712" y="20381"/>
                    <a:pt x="1256" y="17141"/>
                  </a:cubicBezTo>
                  <a:cubicBezTo>
                    <a:pt x="800" y="13901"/>
                    <a:pt x="191" y="8403"/>
                    <a:pt x="39" y="5163"/>
                  </a:cubicBezTo>
                  <a:cubicBezTo>
                    <a:pt x="-113" y="1923"/>
                    <a:pt x="191" y="941"/>
                    <a:pt x="800" y="843"/>
                  </a:cubicBezTo>
                  <a:cubicBezTo>
                    <a:pt x="1408" y="745"/>
                    <a:pt x="2321" y="1530"/>
                    <a:pt x="3233" y="2414"/>
                  </a:cubicBezTo>
                  <a:cubicBezTo>
                    <a:pt x="4146" y="3298"/>
                    <a:pt x="5059" y="4279"/>
                    <a:pt x="6276" y="4476"/>
                  </a:cubicBezTo>
                  <a:cubicBezTo>
                    <a:pt x="7493" y="4672"/>
                    <a:pt x="9014" y="4083"/>
                    <a:pt x="10231" y="3298"/>
                  </a:cubicBezTo>
                  <a:cubicBezTo>
                    <a:pt x="11448" y="2512"/>
                    <a:pt x="12360" y="1530"/>
                    <a:pt x="13577" y="843"/>
                  </a:cubicBezTo>
                  <a:cubicBezTo>
                    <a:pt x="14794" y="156"/>
                    <a:pt x="16315" y="-237"/>
                    <a:pt x="17380" y="156"/>
                  </a:cubicBezTo>
                  <a:cubicBezTo>
                    <a:pt x="18445" y="548"/>
                    <a:pt x="19053" y="1727"/>
                    <a:pt x="19662" y="4967"/>
                  </a:cubicBezTo>
                  <a:cubicBezTo>
                    <a:pt x="20270" y="8207"/>
                    <a:pt x="20879" y="13508"/>
                    <a:pt x="21487" y="188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3765904" y="4221022"/>
              <a:ext cx="152401" cy="173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0"/>
                  </a:moveTo>
                  <a:cubicBezTo>
                    <a:pt x="900" y="2602"/>
                    <a:pt x="1800" y="5205"/>
                    <a:pt x="2250" y="8067"/>
                  </a:cubicBezTo>
                  <a:cubicBezTo>
                    <a:pt x="2700" y="10930"/>
                    <a:pt x="2700" y="14053"/>
                    <a:pt x="2700" y="16395"/>
                  </a:cubicBezTo>
                  <a:cubicBezTo>
                    <a:pt x="2700" y="18737"/>
                    <a:pt x="2700" y="20299"/>
                    <a:pt x="4350" y="20949"/>
                  </a:cubicBezTo>
                  <a:cubicBezTo>
                    <a:pt x="6000" y="21600"/>
                    <a:pt x="9300" y="21340"/>
                    <a:pt x="12450" y="20949"/>
                  </a:cubicBezTo>
                  <a:cubicBezTo>
                    <a:pt x="15600" y="20559"/>
                    <a:pt x="18600" y="20039"/>
                    <a:pt x="21600" y="19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3940269" y="4161620"/>
              <a:ext cx="124086" cy="245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74" fill="norm" stroke="1" extrusionOk="0">
                  <a:moveTo>
                    <a:pt x="18167" y="2392"/>
                  </a:moveTo>
                  <a:cubicBezTo>
                    <a:pt x="17069" y="1660"/>
                    <a:pt x="15970" y="927"/>
                    <a:pt x="14506" y="470"/>
                  </a:cubicBezTo>
                  <a:cubicBezTo>
                    <a:pt x="13042" y="12"/>
                    <a:pt x="11211" y="-171"/>
                    <a:pt x="9747" y="195"/>
                  </a:cubicBezTo>
                  <a:cubicBezTo>
                    <a:pt x="8282" y="561"/>
                    <a:pt x="7184" y="1476"/>
                    <a:pt x="5720" y="3765"/>
                  </a:cubicBezTo>
                  <a:cubicBezTo>
                    <a:pt x="4255" y="6053"/>
                    <a:pt x="2425" y="9714"/>
                    <a:pt x="1326" y="12460"/>
                  </a:cubicBezTo>
                  <a:cubicBezTo>
                    <a:pt x="228" y="15205"/>
                    <a:pt x="-138" y="17036"/>
                    <a:pt x="45" y="18500"/>
                  </a:cubicBezTo>
                  <a:cubicBezTo>
                    <a:pt x="228" y="19965"/>
                    <a:pt x="960" y="21063"/>
                    <a:pt x="4621" y="21246"/>
                  </a:cubicBezTo>
                  <a:cubicBezTo>
                    <a:pt x="8282" y="21429"/>
                    <a:pt x="14872" y="20697"/>
                    <a:pt x="21462" y="19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3956404" y="4284522"/>
              <a:ext cx="88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5391504" y="3687622"/>
              <a:ext cx="3219451" cy="988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0" y="18000"/>
                  </a:moveTo>
                  <a:cubicBezTo>
                    <a:pt x="57" y="18738"/>
                    <a:pt x="114" y="19477"/>
                    <a:pt x="149" y="20031"/>
                  </a:cubicBezTo>
                  <a:cubicBezTo>
                    <a:pt x="185" y="20585"/>
                    <a:pt x="199" y="20954"/>
                    <a:pt x="234" y="21208"/>
                  </a:cubicBezTo>
                  <a:cubicBezTo>
                    <a:pt x="270" y="21462"/>
                    <a:pt x="327" y="21600"/>
                    <a:pt x="376" y="21531"/>
                  </a:cubicBezTo>
                  <a:cubicBezTo>
                    <a:pt x="426" y="21462"/>
                    <a:pt x="469" y="21185"/>
                    <a:pt x="525" y="20331"/>
                  </a:cubicBezTo>
                  <a:cubicBezTo>
                    <a:pt x="582" y="19477"/>
                    <a:pt x="653" y="18046"/>
                    <a:pt x="724" y="16477"/>
                  </a:cubicBezTo>
                  <a:cubicBezTo>
                    <a:pt x="795" y="14908"/>
                    <a:pt x="866" y="13200"/>
                    <a:pt x="916" y="11446"/>
                  </a:cubicBezTo>
                  <a:cubicBezTo>
                    <a:pt x="966" y="9692"/>
                    <a:pt x="994" y="7892"/>
                    <a:pt x="994" y="6577"/>
                  </a:cubicBezTo>
                  <a:cubicBezTo>
                    <a:pt x="994" y="5262"/>
                    <a:pt x="966" y="4431"/>
                    <a:pt x="944" y="3785"/>
                  </a:cubicBezTo>
                  <a:cubicBezTo>
                    <a:pt x="923" y="3138"/>
                    <a:pt x="909" y="2677"/>
                    <a:pt x="923" y="2354"/>
                  </a:cubicBezTo>
                  <a:cubicBezTo>
                    <a:pt x="937" y="2031"/>
                    <a:pt x="980" y="1846"/>
                    <a:pt x="1115" y="1685"/>
                  </a:cubicBezTo>
                  <a:cubicBezTo>
                    <a:pt x="1250" y="1523"/>
                    <a:pt x="1477" y="1385"/>
                    <a:pt x="1832" y="1292"/>
                  </a:cubicBezTo>
                  <a:cubicBezTo>
                    <a:pt x="2187" y="1200"/>
                    <a:pt x="2670" y="1154"/>
                    <a:pt x="3181" y="1085"/>
                  </a:cubicBezTo>
                  <a:cubicBezTo>
                    <a:pt x="3692" y="1015"/>
                    <a:pt x="4232" y="923"/>
                    <a:pt x="4750" y="831"/>
                  </a:cubicBezTo>
                  <a:cubicBezTo>
                    <a:pt x="5269" y="738"/>
                    <a:pt x="5766" y="646"/>
                    <a:pt x="6270" y="577"/>
                  </a:cubicBezTo>
                  <a:cubicBezTo>
                    <a:pt x="6774" y="508"/>
                    <a:pt x="7285" y="462"/>
                    <a:pt x="7825" y="438"/>
                  </a:cubicBezTo>
                  <a:cubicBezTo>
                    <a:pt x="8364" y="415"/>
                    <a:pt x="8933" y="415"/>
                    <a:pt x="9486" y="415"/>
                  </a:cubicBezTo>
                  <a:cubicBezTo>
                    <a:pt x="10040" y="415"/>
                    <a:pt x="10580" y="415"/>
                    <a:pt x="11120" y="392"/>
                  </a:cubicBezTo>
                  <a:cubicBezTo>
                    <a:pt x="11659" y="369"/>
                    <a:pt x="12199" y="323"/>
                    <a:pt x="12760" y="277"/>
                  </a:cubicBezTo>
                  <a:cubicBezTo>
                    <a:pt x="13321" y="231"/>
                    <a:pt x="13903" y="185"/>
                    <a:pt x="14492" y="138"/>
                  </a:cubicBezTo>
                  <a:cubicBezTo>
                    <a:pt x="15082" y="92"/>
                    <a:pt x="15678" y="46"/>
                    <a:pt x="16260" y="23"/>
                  </a:cubicBezTo>
                  <a:cubicBezTo>
                    <a:pt x="16843" y="0"/>
                    <a:pt x="17411" y="0"/>
                    <a:pt x="17993" y="0"/>
                  </a:cubicBezTo>
                  <a:cubicBezTo>
                    <a:pt x="18575" y="0"/>
                    <a:pt x="19172" y="0"/>
                    <a:pt x="19775" y="23"/>
                  </a:cubicBezTo>
                  <a:cubicBezTo>
                    <a:pt x="20379" y="46"/>
                    <a:pt x="20989" y="92"/>
                    <a:pt x="21600" y="1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5801667" y="3809431"/>
              <a:ext cx="127764" cy="280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0600" fill="norm" stroke="1" extrusionOk="0">
                  <a:moveTo>
                    <a:pt x="2516" y="8306"/>
                  </a:moveTo>
                  <a:cubicBezTo>
                    <a:pt x="2864" y="13745"/>
                    <a:pt x="3213" y="19184"/>
                    <a:pt x="2864" y="20350"/>
                  </a:cubicBezTo>
                  <a:cubicBezTo>
                    <a:pt x="2516" y="21515"/>
                    <a:pt x="1471" y="18407"/>
                    <a:pt x="774" y="15377"/>
                  </a:cubicBezTo>
                  <a:cubicBezTo>
                    <a:pt x="77" y="12347"/>
                    <a:pt x="-271" y="9394"/>
                    <a:pt x="252" y="7063"/>
                  </a:cubicBezTo>
                  <a:cubicBezTo>
                    <a:pt x="774" y="4732"/>
                    <a:pt x="2168" y="3023"/>
                    <a:pt x="3735" y="1935"/>
                  </a:cubicBezTo>
                  <a:cubicBezTo>
                    <a:pt x="5303" y="847"/>
                    <a:pt x="7045" y="381"/>
                    <a:pt x="8961" y="148"/>
                  </a:cubicBezTo>
                  <a:cubicBezTo>
                    <a:pt x="10877" y="-85"/>
                    <a:pt x="12968" y="-85"/>
                    <a:pt x="15058" y="459"/>
                  </a:cubicBezTo>
                  <a:cubicBezTo>
                    <a:pt x="17148" y="1003"/>
                    <a:pt x="19239" y="2091"/>
                    <a:pt x="20284" y="3178"/>
                  </a:cubicBezTo>
                  <a:cubicBezTo>
                    <a:pt x="21329" y="4266"/>
                    <a:pt x="21329" y="5354"/>
                    <a:pt x="19935" y="6519"/>
                  </a:cubicBezTo>
                  <a:cubicBezTo>
                    <a:pt x="18542" y="7685"/>
                    <a:pt x="15755" y="8928"/>
                    <a:pt x="12619" y="9705"/>
                  </a:cubicBezTo>
                  <a:cubicBezTo>
                    <a:pt x="9484" y="10482"/>
                    <a:pt x="6000" y="10793"/>
                    <a:pt x="2516" y="111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5969354" y="3973372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5897387" y="3735157"/>
              <a:ext cx="71968" cy="85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2541" y="3974"/>
                  </a:moveTo>
                  <a:cubicBezTo>
                    <a:pt x="1271" y="6608"/>
                    <a:pt x="0" y="9242"/>
                    <a:pt x="0" y="9242"/>
                  </a:cubicBezTo>
                  <a:cubicBezTo>
                    <a:pt x="0" y="9242"/>
                    <a:pt x="1271" y="6608"/>
                    <a:pt x="3176" y="4237"/>
                  </a:cubicBezTo>
                  <a:cubicBezTo>
                    <a:pt x="5082" y="1866"/>
                    <a:pt x="7624" y="-241"/>
                    <a:pt x="9212" y="22"/>
                  </a:cubicBezTo>
                  <a:cubicBezTo>
                    <a:pt x="10800" y="286"/>
                    <a:pt x="11435" y="2920"/>
                    <a:pt x="12071" y="5818"/>
                  </a:cubicBezTo>
                  <a:cubicBezTo>
                    <a:pt x="12706" y="8715"/>
                    <a:pt x="13341" y="11876"/>
                    <a:pt x="14612" y="14510"/>
                  </a:cubicBezTo>
                  <a:cubicBezTo>
                    <a:pt x="15882" y="17144"/>
                    <a:pt x="17788" y="19252"/>
                    <a:pt x="19059" y="20305"/>
                  </a:cubicBezTo>
                  <a:cubicBezTo>
                    <a:pt x="20329" y="21359"/>
                    <a:pt x="20965" y="21359"/>
                    <a:pt x="21600" y="21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6045554" y="4047455"/>
              <a:ext cx="107951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347"/>
                    <a:pt x="0" y="9095"/>
                    <a:pt x="424" y="5258"/>
                  </a:cubicBezTo>
                  <a:cubicBezTo>
                    <a:pt x="847" y="1421"/>
                    <a:pt x="1694" y="0"/>
                    <a:pt x="2541" y="0"/>
                  </a:cubicBezTo>
                  <a:cubicBezTo>
                    <a:pt x="3388" y="0"/>
                    <a:pt x="4235" y="1421"/>
                    <a:pt x="5082" y="2842"/>
                  </a:cubicBezTo>
                  <a:cubicBezTo>
                    <a:pt x="5929" y="4263"/>
                    <a:pt x="6776" y="5684"/>
                    <a:pt x="8047" y="5968"/>
                  </a:cubicBezTo>
                  <a:cubicBezTo>
                    <a:pt x="9318" y="6253"/>
                    <a:pt x="11012" y="5400"/>
                    <a:pt x="12494" y="4405"/>
                  </a:cubicBezTo>
                  <a:cubicBezTo>
                    <a:pt x="13976" y="3411"/>
                    <a:pt x="15247" y="2274"/>
                    <a:pt x="15882" y="3268"/>
                  </a:cubicBezTo>
                  <a:cubicBezTo>
                    <a:pt x="16518" y="4263"/>
                    <a:pt x="16518" y="7389"/>
                    <a:pt x="17365" y="9379"/>
                  </a:cubicBezTo>
                  <a:cubicBezTo>
                    <a:pt x="18212" y="11368"/>
                    <a:pt x="19906" y="12221"/>
                    <a:pt x="21600" y="130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6197954" y="4049572"/>
              <a:ext cx="76201" cy="106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0"/>
                  </a:moveTo>
                  <a:cubicBezTo>
                    <a:pt x="600" y="2118"/>
                    <a:pt x="1200" y="4235"/>
                    <a:pt x="1500" y="7835"/>
                  </a:cubicBezTo>
                  <a:cubicBezTo>
                    <a:pt x="1800" y="11435"/>
                    <a:pt x="1800" y="16518"/>
                    <a:pt x="3300" y="19059"/>
                  </a:cubicBezTo>
                  <a:cubicBezTo>
                    <a:pt x="4800" y="21600"/>
                    <a:pt x="7800" y="21600"/>
                    <a:pt x="11100" y="20965"/>
                  </a:cubicBezTo>
                  <a:cubicBezTo>
                    <a:pt x="14400" y="20329"/>
                    <a:pt x="18000" y="19059"/>
                    <a:pt x="21600" y="17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6345287" y="4026288"/>
              <a:ext cx="81268" cy="124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21264" y="2929"/>
                  </a:moveTo>
                  <a:cubicBezTo>
                    <a:pt x="19602" y="1464"/>
                    <a:pt x="17941" y="0"/>
                    <a:pt x="16002" y="0"/>
                  </a:cubicBezTo>
                  <a:cubicBezTo>
                    <a:pt x="14064" y="0"/>
                    <a:pt x="11849" y="1464"/>
                    <a:pt x="9079" y="4027"/>
                  </a:cubicBezTo>
                  <a:cubicBezTo>
                    <a:pt x="6310" y="6590"/>
                    <a:pt x="2987" y="10251"/>
                    <a:pt x="1326" y="12997"/>
                  </a:cubicBezTo>
                  <a:cubicBezTo>
                    <a:pt x="-336" y="15742"/>
                    <a:pt x="-336" y="17573"/>
                    <a:pt x="772" y="19037"/>
                  </a:cubicBezTo>
                  <a:cubicBezTo>
                    <a:pt x="1879" y="20502"/>
                    <a:pt x="4095" y="21600"/>
                    <a:pt x="7418" y="21600"/>
                  </a:cubicBezTo>
                  <a:cubicBezTo>
                    <a:pt x="10741" y="21600"/>
                    <a:pt x="15172" y="20502"/>
                    <a:pt x="19602" y="19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6344004" y="4094022"/>
              <a:ext cx="82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6548480" y="3812253"/>
              <a:ext cx="119375" cy="313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72" fill="norm" stroke="1" extrusionOk="0">
                  <a:moveTo>
                    <a:pt x="21372" y="1467"/>
                  </a:moveTo>
                  <a:cubicBezTo>
                    <a:pt x="19477" y="887"/>
                    <a:pt x="17583" y="307"/>
                    <a:pt x="15688" y="89"/>
                  </a:cubicBezTo>
                  <a:cubicBezTo>
                    <a:pt x="13793" y="-128"/>
                    <a:pt x="11898" y="17"/>
                    <a:pt x="9814" y="887"/>
                  </a:cubicBezTo>
                  <a:cubicBezTo>
                    <a:pt x="7730" y="1757"/>
                    <a:pt x="5456" y="3351"/>
                    <a:pt x="3751" y="6251"/>
                  </a:cubicBezTo>
                  <a:cubicBezTo>
                    <a:pt x="2046" y="9150"/>
                    <a:pt x="909" y="13354"/>
                    <a:pt x="340" y="15818"/>
                  </a:cubicBezTo>
                  <a:cubicBezTo>
                    <a:pt x="-228" y="18283"/>
                    <a:pt x="-228" y="19008"/>
                    <a:pt x="1477" y="19660"/>
                  </a:cubicBezTo>
                  <a:cubicBezTo>
                    <a:pt x="3183" y="20312"/>
                    <a:pt x="6593" y="20892"/>
                    <a:pt x="10004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6699604" y="3897172"/>
              <a:ext cx="635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236"/>
                    <a:pt x="2880" y="10473"/>
                    <a:pt x="6480" y="14073"/>
                  </a:cubicBezTo>
                  <a:cubicBezTo>
                    <a:pt x="10080" y="17673"/>
                    <a:pt x="15840" y="196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6794854" y="3954322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7036154" y="3861164"/>
              <a:ext cx="129881" cy="267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0493" fill="norm" stroke="1" extrusionOk="0">
                  <a:moveTo>
                    <a:pt x="7316" y="9097"/>
                  </a:moveTo>
                  <a:cubicBezTo>
                    <a:pt x="6271" y="13807"/>
                    <a:pt x="5226" y="18517"/>
                    <a:pt x="4529" y="19978"/>
                  </a:cubicBezTo>
                  <a:cubicBezTo>
                    <a:pt x="3832" y="21440"/>
                    <a:pt x="3484" y="19654"/>
                    <a:pt x="3658" y="16324"/>
                  </a:cubicBezTo>
                  <a:cubicBezTo>
                    <a:pt x="3832" y="12995"/>
                    <a:pt x="4529" y="8123"/>
                    <a:pt x="5400" y="5118"/>
                  </a:cubicBezTo>
                  <a:cubicBezTo>
                    <a:pt x="6271" y="2114"/>
                    <a:pt x="7316" y="977"/>
                    <a:pt x="8710" y="408"/>
                  </a:cubicBezTo>
                  <a:cubicBezTo>
                    <a:pt x="10103" y="-160"/>
                    <a:pt x="11845" y="-160"/>
                    <a:pt x="13935" y="571"/>
                  </a:cubicBezTo>
                  <a:cubicBezTo>
                    <a:pt x="16026" y="1302"/>
                    <a:pt x="18465" y="2763"/>
                    <a:pt x="19858" y="3900"/>
                  </a:cubicBezTo>
                  <a:cubicBezTo>
                    <a:pt x="21252" y="5037"/>
                    <a:pt x="21600" y="5849"/>
                    <a:pt x="21252" y="6580"/>
                  </a:cubicBezTo>
                  <a:cubicBezTo>
                    <a:pt x="20903" y="7311"/>
                    <a:pt x="19858" y="7960"/>
                    <a:pt x="16200" y="8529"/>
                  </a:cubicBezTo>
                  <a:cubicBezTo>
                    <a:pt x="12542" y="9097"/>
                    <a:pt x="6271" y="9584"/>
                    <a:pt x="0" y="100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7207604" y="3979722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7135758" y="3766689"/>
              <a:ext cx="78197" cy="73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0226" fill="norm" stroke="1" extrusionOk="0">
                  <a:moveTo>
                    <a:pt x="536" y="7967"/>
                  </a:moveTo>
                  <a:cubicBezTo>
                    <a:pt x="-33" y="10885"/>
                    <a:pt x="-601" y="13804"/>
                    <a:pt x="1388" y="11761"/>
                  </a:cubicBezTo>
                  <a:cubicBezTo>
                    <a:pt x="3378" y="9718"/>
                    <a:pt x="7925" y="2712"/>
                    <a:pt x="10767" y="669"/>
                  </a:cubicBezTo>
                  <a:cubicBezTo>
                    <a:pt x="13610" y="-1374"/>
                    <a:pt x="14746" y="1545"/>
                    <a:pt x="16167" y="5631"/>
                  </a:cubicBezTo>
                  <a:cubicBezTo>
                    <a:pt x="17588" y="9718"/>
                    <a:pt x="19294" y="14972"/>
                    <a:pt x="20999" y="20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7226654" y="4066505"/>
              <a:ext cx="114301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5386"/>
                    <a:pt x="1600" y="9173"/>
                    <a:pt x="2400" y="5326"/>
                  </a:cubicBezTo>
                  <a:cubicBezTo>
                    <a:pt x="3200" y="1479"/>
                    <a:pt x="4000" y="0"/>
                    <a:pt x="4600" y="0"/>
                  </a:cubicBezTo>
                  <a:cubicBezTo>
                    <a:pt x="5200" y="0"/>
                    <a:pt x="5600" y="1479"/>
                    <a:pt x="6000" y="2959"/>
                  </a:cubicBezTo>
                  <a:cubicBezTo>
                    <a:pt x="6400" y="4438"/>
                    <a:pt x="6800" y="5918"/>
                    <a:pt x="7600" y="7249"/>
                  </a:cubicBezTo>
                  <a:cubicBezTo>
                    <a:pt x="8400" y="8581"/>
                    <a:pt x="9600" y="9764"/>
                    <a:pt x="10600" y="9616"/>
                  </a:cubicBezTo>
                  <a:cubicBezTo>
                    <a:pt x="11600" y="9468"/>
                    <a:pt x="12400" y="7989"/>
                    <a:pt x="13400" y="6510"/>
                  </a:cubicBezTo>
                  <a:cubicBezTo>
                    <a:pt x="14400" y="5030"/>
                    <a:pt x="15600" y="3551"/>
                    <a:pt x="16400" y="3699"/>
                  </a:cubicBezTo>
                  <a:cubicBezTo>
                    <a:pt x="17200" y="3847"/>
                    <a:pt x="17600" y="5622"/>
                    <a:pt x="18400" y="7101"/>
                  </a:cubicBezTo>
                  <a:cubicBezTo>
                    <a:pt x="19200" y="8581"/>
                    <a:pt x="20400" y="9764"/>
                    <a:pt x="21600" y="109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7380049" y="4055922"/>
              <a:ext cx="75206" cy="116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144" fill="norm" stroke="1" extrusionOk="0">
                  <a:moveTo>
                    <a:pt x="4980" y="0"/>
                  </a:moveTo>
                  <a:cubicBezTo>
                    <a:pt x="3812" y="3857"/>
                    <a:pt x="2645" y="7714"/>
                    <a:pt x="1477" y="11379"/>
                  </a:cubicBezTo>
                  <a:cubicBezTo>
                    <a:pt x="310" y="15043"/>
                    <a:pt x="-858" y="18514"/>
                    <a:pt x="893" y="20057"/>
                  </a:cubicBezTo>
                  <a:cubicBezTo>
                    <a:pt x="2645" y="21600"/>
                    <a:pt x="7315" y="21214"/>
                    <a:pt x="11110" y="20636"/>
                  </a:cubicBezTo>
                  <a:cubicBezTo>
                    <a:pt x="14904" y="20057"/>
                    <a:pt x="17823" y="19286"/>
                    <a:pt x="20742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7487854" y="4062272"/>
              <a:ext cx="62651" cy="110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45" fill="norm" stroke="1" extrusionOk="0">
                  <a:moveTo>
                    <a:pt x="21311" y="0"/>
                  </a:moveTo>
                  <a:cubicBezTo>
                    <a:pt x="15551" y="2445"/>
                    <a:pt x="9791" y="4891"/>
                    <a:pt x="6191" y="7336"/>
                  </a:cubicBezTo>
                  <a:cubicBezTo>
                    <a:pt x="2591" y="9781"/>
                    <a:pt x="1151" y="12226"/>
                    <a:pt x="431" y="14468"/>
                  </a:cubicBezTo>
                  <a:cubicBezTo>
                    <a:pt x="-289" y="16709"/>
                    <a:pt x="-289" y="18747"/>
                    <a:pt x="1871" y="19970"/>
                  </a:cubicBezTo>
                  <a:cubicBezTo>
                    <a:pt x="4031" y="21192"/>
                    <a:pt x="8351" y="21600"/>
                    <a:pt x="11951" y="21192"/>
                  </a:cubicBezTo>
                  <a:cubicBezTo>
                    <a:pt x="15551" y="20785"/>
                    <a:pt x="18431" y="19562"/>
                    <a:pt x="21311" y="18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7525104" y="4094022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7671154" y="3852722"/>
              <a:ext cx="8421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21600" fill="norm" stroke="1" extrusionOk="0">
                  <a:moveTo>
                    <a:pt x="0" y="0"/>
                  </a:moveTo>
                  <a:cubicBezTo>
                    <a:pt x="5143" y="1414"/>
                    <a:pt x="10286" y="2829"/>
                    <a:pt x="14400" y="4886"/>
                  </a:cubicBezTo>
                  <a:cubicBezTo>
                    <a:pt x="18514" y="6943"/>
                    <a:pt x="21600" y="9643"/>
                    <a:pt x="20057" y="12536"/>
                  </a:cubicBezTo>
                  <a:cubicBezTo>
                    <a:pt x="18514" y="15429"/>
                    <a:pt x="12343" y="18514"/>
                    <a:pt x="61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6032854" y="4430572"/>
              <a:ext cx="1333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1" y="19200"/>
                    <a:pt x="2263" y="16800"/>
                    <a:pt x="3531" y="13800"/>
                  </a:cubicBezTo>
                  <a:cubicBezTo>
                    <a:pt x="4800" y="10800"/>
                    <a:pt x="6206" y="7200"/>
                    <a:pt x="7526" y="4800"/>
                  </a:cubicBezTo>
                  <a:cubicBezTo>
                    <a:pt x="8846" y="2400"/>
                    <a:pt x="10080" y="1200"/>
                    <a:pt x="11417" y="600"/>
                  </a:cubicBezTo>
                  <a:cubicBezTo>
                    <a:pt x="12754" y="0"/>
                    <a:pt x="14194" y="0"/>
                    <a:pt x="15651" y="0"/>
                  </a:cubicBezTo>
                  <a:cubicBezTo>
                    <a:pt x="17109" y="0"/>
                    <a:pt x="18583" y="0"/>
                    <a:pt x="19577" y="600"/>
                  </a:cubicBezTo>
                  <a:cubicBezTo>
                    <a:pt x="20571" y="1200"/>
                    <a:pt x="21086" y="2400"/>
                    <a:pt x="21600" y="3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6878045" y="4550092"/>
              <a:ext cx="246646" cy="186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74" fill="norm" stroke="1" extrusionOk="0">
                  <a:moveTo>
                    <a:pt x="1043" y="10323"/>
                  </a:moveTo>
                  <a:cubicBezTo>
                    <a:pt x="677" y="13235"/>
                    <a:pt x="311" y="16148"/>
                    <a:pt x="128" y="18211"/>
                  </a:cubicBezTo>
                  <a:cubicBezTo>
                    <a:pt x="-55" y="20274"/>
                    <a:pt x="-55" y="21487"/>
                    <a:pt x="220" y="21366"/>
                  </a:cubicBezTo>
                  <a:cubicBezTo>
                    <a:pt x="494" y="21244"/>
                    <a:pt x="1043" y="19788"/>
                    <a:pt x="2233" y="16390"/>
                  </a:cubicBezTo>
                  <a:cubicBezTo>
                    <a:pt x="3423" y="12993"/>
                    <a:pt x="5253" y="7653"/>
                    <a:pt x="7084" y="4377"/>
                  </a:cubicBezTo>
                  <a:cubicBezTo>
                    <a:pt x="8914" y="1100"/>
                    <a:pt x="10745" y="-113"/>
                    <a:pt x="12667" y="8"/>
                  </a:cubicBezTo>
                  <a:cubicBezTo>
                    <a:pt x="14589" y="130"/>
                    <a:pt x="16603" y="1586"/>
                    <a:pt x="18159" y="4498"/>
                  </a:cubicBezTo>
                  <a:cubicBezTo>
                    <a:pt x="19714" y="7411"/>
                    <a:pt x="20813" y="11779"/>
                    <a:pt x="21179" y="14691"/>
                  </a:cubicBezTo>
                  <a:cubicBezTo>
                    <a:pt x="21545" y="17604"/>
                    <a:pt x="21179" y="19060"/>
                    <a:pt x="20813" y="20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8470122" y="3658772"/>
              <a:ext cx="1690233" cy="88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045" fill="norm" stroke="1" extrusionOk="0">
                  <a:moveTo>
                    <a:pt x="257" y="11367"/>
                  </a:moveTo>
                  <a:cubicBezTo>
                    <a:pt x="122" y="10865"/>
                    <a:pt x="-13" y="10363"/>
                    <a:pt x="1" y="9358"/>
                  </a:cubicBezTo>
                  <a:cubicBezTo>
                    <a:pt x="14" y="8354"/>
                    <a:pt x="176" y="6847"/>
                    <a:pt x="649" y="5842"/>
                  </a:cubicBezTo>
                  <a:cubicBezTo>
                    <a:pt x="1122" y="4837"/>
                    <a:pt x="1906" y="4335"/>
                    <a:pt x="2785" y="3581"/>
                  </a:cubicBezTo>
                  <a:cubicBezTo>
                    <a:pt x="3664" y="2828"/>
                    <a:pt x="4637" y="1823"/>
                    <a:pt x="5569" y="1070"/>
                  </a:cubicBezTo>
                  <a:cubicBezTo>
                    <a:pt x="6502" y="316"/>
                    <a:pt x="7394" y="-186"/>
                    <a:pt x="8340" y="65"/>
                  </a:cubicBezTo>
                  <a:cubicBezTo>
                    <a:pt x="9287" y="316"/>
                    <a:pt x="10287" y="1321"/>
                    <a:pt x="11260" y="2577"/>
                  </a:cubicBezTo>
                  <a:cubicBezTo>
                    <a:pt x="12233" y="3833"/>
                    <a:pt x="13179" y="5340"/>
                    <a:pt x="14234" y="7600"/>
                  </a:cubicBezTo>
                  <a:cubicBezTo>
                    <a:pt x="15288" y="9861"/>
                    <a:pt x="16451" y="12874"/>
                    <a:pt x="17545" y="15386"/>
                  </a:cubicBezTo>
                  <a:cubicBezTo>
                    <a:pt x="18640" y="17898"/>
                    <a:pt x="19668" y="19907"/>
                    <a:pt x="20330" y="20661"/>
                  </a:cubicBezTo>
                  <a:cubicBezTo>
                    <a:pt x="20992" y="21414"/>
                    <a:pt x="21290" y="20912"/>
                    <a:pt x="21587" y="20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8172804" y="4328972"/>
              <a:ext cx="3619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8277"/>
                    <a:pt x="4800" y="14954"/>
                    <a:pt x="7895" y="12185"/>
                  </a:cubicBezTo>
                  <a:cubicBezTo>
                    <a:pt x="10989" y="9415"/>
                    <a:pt x="14779" y="7200"/>
                    <a:pt x="17179" y="5262"/>
                  </a:cubicBezTo>
                  <a:cubicBezTo>
                    <a:pt x="19579" y="3323"/>
                    <a:pt x="20589" y="16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8336798" y="4227372"/>
              <a:ext cx="39207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600" fill="norm" stroke="1" extrusionOk="0">
                  <a:moveTo>
                    <a:pt x="21057" y="0"/>
                  </a:moveTo>
                  <a:cubicBezTo>
                    <a:pt x="10825" y="5250"/>
                    <a:pt x="594" y="10500"/>
                    <a:pt x="25" y="14100"/>
                  </a:cubicBezTo>
                  <a:cubicBezTo>
                    <a:pt x="-543" y="17700"/>
                    <a:pt x="8552" y="19650"/>
                    <a:pt x="1764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8833204" y="3874467"/>
              <a:ext cx="128367" cy="383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394" fill="norm" stroke="1" extrusionOk="0">
                  <a:moveTo>
                    <a:pt x="2090" y="9057"/>
                  </a:moveTo>
                  <a:cubicBezTo>
                    <a:pt x="2787" y="12716"/>
                    <a:pt x="3484" y="16375"/>
                    <a:pt x="3832" y="18558"/>
                  </a:cubicBezTo>
                  <a:cubicBezTo>
                    <a:pt x="4181" y="20742"/>
                    <a:pt x="4181" y="21450"/>
                    <a:pt x="4006" y="21391"/>
                  </a:cubicBezTo>
                  <a:cubicBezTo>
                    <a:pt x="3832" y="21332"/>
                    <a:pt x="3484" y="20506"/>
                    <a:pt x="2961" y="18086"/>
                  </a:cubicBezTo>
                  <a:cubicBezTo>
                    <a:pt x="2439" y="15666"/>
                    <a:pt x="1742" y="11653"/>
                    <a:pt x="1742" y="8584"/>
                  </a:cubicBezTo>
                  <a:cubicBezTo>
                    <a:pt x="1742" y="5516"/>
                    <a:pt x="2439" y="3391"/>
                    <a:pt x="4877" y="1975"/>
                  </a:cubicBezTo>
                  <a:cubicBezTo>
                    <a:pt x="7316" y="558"/>
                    <a:pt x="11497" y="-150"/>
                    <a:pt x="14632" y="27"/>
                  </a:cubicBezTo>
                  <a:cubicBezTo>
                    <a:pt x="17768" y="204"/>
                    <a:pt x="19858" y="1266"/>
                    <a:pt x="20729" y="2447"/>
                  </a:cubicBezTo>
                  <a:cubicBezTo>
                    <a:pt x="21600" y="3627"/>
                    <a:pt x="21252" y="4925"/>
                    <a:pt x="17594" y="6047"/>
                  </a:cubicBezTo>
                  <a:cubicBezTo>
                    <a:pt x="13935" y="7168"/>
                    <a:pt x="6968" y="8112"/>
                    <a:pt x="0" y="9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8928454" y="4021655"/>
              <a:ext cx="127001" cy="86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65" fill="norm" stroke="1" extrusionOk="0">
                  <a:moveTo>
                    <a:pt x="0" y="5119"/>
                  </a:moveTo>
                  <a:cubicBezTo>
                    <a:pt x="1080" y="3109"/>
                    <a:pt x="2160" y="1100"/>
                    <a:pt x="3600" y="346"/>
                  </a:cubicBezTo>
                  <a:cubicBezTo>
                    <a:pt x="5040" y="-407"/>
                    <a:pt x="6840" y="95"/>
                    <a:pt x="8100" y="1602"/>
                  </a:cubicBezTo>
                  <a:cubicBezTo>
                    <a:pt x="9360" y="3109"/>
                    <a:pt x="10080" y="5621"/>
                    <a:pt x="9720" y="9137"/>
                  </a:cubicBezTo>
                  <a:cubicBezTo>
                    <a:pt x="9360" y="12653"/>
                    <a:pt x="7920" y="17174"/>
                    <a:pt x="8100" y="19184"/>
                  </a:cubicBezTo>
                  <a:cubicBezTo>
                    <a:pt x="8280" y="21193"/>
                    <a:pt x="10080" y="20691"/>
                    <a:pt x="12600" y="19686"/>
                  </a:cubicBezTo>
                  <a:cubicBezTo>
                    <a:pt x="15120" y="18681"/>
                    <a:pt x="18360" y="17174"/>
                    <a:pt x="21600" y="156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8871304" y="3755747"/>
              <a:ext cx="101601" cy="9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12" fill="norm" stroke="1" extrusionOk="0">
                  <a:moveTo>
                    <a:pt x="0" y="6151"/>
                  </a:moveTo>
                  <a:cubicBezTo>
                    <a:pt x="450" y="8551"/>
                    <a:pt x="900" y="10951"/>
                    <a:pt x="1125" y="13831"/>
                  </a:cubicBezTo>
                  <a:cubicBezTo>
                    <a:pt x="1350" y="16711"/>
                    <a:pt x="1350" y="20071"/>
                    <a:pt x="1575" y="20551"/>
                  </a:cubicBezTo>
                  <a:cubicBezTo>
                    <a:pt x="1800" y="21031"/>
                    <a:pt x="2250" y="18631"/>
                    <a:pt x="3825" y="15271"/>
                  </a:cubicBezTo>
                  <a:cubicBezTo>
                    <a:pt x="5400" y="11911"/>
                    <a:pt x="8100" y="7591"/>
                    <a:pt x="10125" y="4471"/>
                  </a:cubicBezTo>
                  <a:cubicBezTo>
                    <a:pt x="12150" y="1351"/>
                    <a:pt x="13500" y="-569"/>
                    <a:pt x="14625" y="151"/>
                  </a:cubicBezTo>
                  <a:cubicBezTo>
                    <a:pt x="15750" y="871"/>
                    <a:pt x="16650" y="4231"/>
                    <a:pt x="17775" y="7351"/>
                  </a:cubicBezTo>
                  <a:cubicBezTo>
                    <a:pt x="18900" y="10471"/>
                    <a:pt x="20250" y="13351"/>
                    <a:pt x="21600" y="162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9049104" y="4123655"/>
              <a:ext cx="114301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0" y="15311"/>
                    <a:pt x="4000" y="9023"/>
                    <a:pt x="5600" y="5195"/>
                  </a:cubicBezTo>
                  <a:cubicBezTo>
                    <a:pt x="7200" y="1367"/>
                    <a:pt x="8400" y="0"/>
                    <a:pt x="9000" y="0"/>
                  </a:cubicBezTo>
                  <a:cubicBezTo>
                    <a:pt x="9600" y="0"/>
                    <a:pt x="9600" y="1367"/>
                    <a:pt x="9600" y="2734"/>
                  </a:cubicBezTo>
                  <a:cubicBezTo>
                    <a:pt x="9600" y="4101"/>
                    <a:pt x="9600" y="5468"/>
                    <a:pt x="11200" y="5742"/>
                  </a:cubicBezTo>
                  <a:cubicBezTo>
                    <a:pt x="12800" y="6015"/>
                    <a:pt x="16000" y="5195"/>
                    <a:pt x="17600" y="6015"/>
                  </a:cubicBezTo>
                  <a:cubicBezTo>
                    <a:pt x="19200" y="6835"/>
                    <a:pt x="19200" y="9296"/>
                    <a:pt x="19600" y="11347"/>
                  </a:cubicBezTo>
                  <a:cubicBezTo>
                    <a:pt x="20000" y="13397"/>
                    <a:pt x="20800" y="15038"/>
                    <a:pt x="21600" y="166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9211952" y="4132122"/>
              <a:ext cx="78453" cy="126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465" fill="norm" stroke="1" extrusionOk="0">
                  <a:moveTo>
                    <a:pt x="7426" y="0"/>
                  </a:moveTo>
                  <a:cubicBezTo>
                    <a:pt x="5152" y="5400"/>
                    <a:pt x="2879" y="10800"/>
                    <a:pt x="1457" y="14400"/>
                  </a:cubicBezTo>
                  <a:cubicBezTo>
                    <a:pt x="36" y="18000"/>
                    <a:pt x="-532" y="19800"/>
                    <a:pt x="605" y="20700"/>
                  </a:cubicBezTo>
                  <a:cubicBezTo>
                    <a:pt x="1742" y="21600"/>
                    <a:pt x="4584" y="21600"/>
                    <a:pt x="8279" y="21240"/>
                  </a:cubicBezTo>
                  <a:cubicBezTo>
                    <a:pt x="11973" y="20880"/>
                    <a:pt x="16521" y="20160"/>
                    <a:pt x="21068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9305081" y="4144822"/>
              <a:ext cx="74224" cy="129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276" fill="norm" stroke="1" extrusionOk="0">
                  <a:moveTo>
                    <a:pt x="21039" y="0"/>
                  </a:moveTo>
                  <a:cubicBezTo>
                    <a:pt x="18039" y="348"/>
                    <a:pt x="15039" y="697"/>
                    <a:pt x="11439" y="3310"/>
                  </a:cubicBezTo>
                  <a:cubicBezTo>
                    <a:pt x="7839" y="5923"/>
                    <a:pt x="3639" y="10800"/>
                    <a:pt x="1539" y="14284"/>
                  </a:cubicBezTo>
                  <a:cubicBezTo>
                    <a:pt x="-561" y="17768"/>
                    <a:pt x="-561" y="19858"/>
                    <a:pt x="1839" y="20729"/>
                  </a:cubicBezTo>
                  <a:cubicBezTo>
                    <a:pt x="4239" y="21600"/>
                    <a:pt x="9039" y="21252"/>
                    <a:pt x="13839" y="20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9334854" y="4201972"/>
              <a:ext cx="88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9514242" y="3875572"/>
              <a:ext cx="138113" cy="25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59" fill="norm" stroke="1" extrusionOk="0">
                  <a:moveTo>
                    <a:pt x="21354" y="2338"/>
                  </a:moveTo>
                  <a:cubicBezTo>
                    <a:pt x="20372" y="1629"/>
                    <a:pt x="19390" y="921"/>
                    <a:pt x="18081" y="479"/>
                  </a:cubicBezTo>
                  <a:cubicBezTo>
                    <a:pt x="16772" y="36"/>
                    <a:pt x="15136" y="-141"/>
                    <a:pt x="13663" y="125"/>
                  </a:cubicBezTo>
                  <a:cubicBezTo>
                    <a:pt x="12190" y="390"/>
                    <a:pt x="10881" y="1098"/>
                    <a:pt x="8590" y="3577"/>
                  </a:cubicBezTo>
                  <a:cubicBezTo>
                    <a:pt x="6299" y="6056"/>
                    <a:pt x="3027" y="10305"/>
                    <a:pt x="1390" y="13315"/>
                  </a:cubicBezTo>
                  <a:cubicBezTo>
                    <a:pt x="-246" y="16325"/>
                    <a:pt x="-246" y="18095"/>
                    <a:pt x="409" y="19246"/>
                  </a:cubicBezTo>
                  <a:cubicBezTo>
                    <a:pt x="1063" y="20397"/>
                    <a:pt x="2372" y="20928"/>
                    <a:pt x="3845" y="21193"/>
                  </a:cubicBezTo>
                  <a:cubicBezTo>
                    <a:pt x="5318" y="21459"/>
                    <a:pt x="6954" y="21459"/>
                    <a:pt x="8590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9696804" y="3973372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9753954" y="4030522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9921170" y="3949813"/>
              <a:ext cx="129952" cy="323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13" fill="norm" stroke="1" extrusionOk="0">
                  <a:moveTo>
                    <a:pt x="4877" y="6610"/>
                  </a:moveTo>
                  <a:cubicBezTo>
                    <a:pt x="3484" y="10397"/>
                    <a:pt x="2090" y="14184"/>
                    <a:pt x="1394" y="16429"/>
                  </a:cubicBezTo>
                  <a:cubicBezTo>
                    <a:pt x="697" y="18673"/>
                    <a:pt x="697" y="19374"/>
                    <a:pt x="523" y="20075"/>
                  </a:cubicBezTo>
                  <a:cubicBezTo>
                    <a:pt x="348" y="20777"/>
                    <a:pt x="0" y="21478"/>
                    <a:pt x="0" y="21408"/>
                  </a:cubicBezTo>
                  <a:cubicBezTo>
                    <a:pt x="0" y="21338"/>
                    <a:pt x="348" y="20496"/>
                    <a:pt x="1219" y="18112"/>
                  </a:cubicBezTo>
                  <a:cubicBezTo>
                    <a:pt x="2090" y="15727"/>
                    <a:pt x="3484" y="11800"/>
                    <a:pt x="4877" y="8784"/>
                  </a:cubicBezTo>
                  <a:cubicBezTo>
                    <a:pt x="6271" y="5769"/>
                    <a:pt x="7665" y="3665"/>
                    <a:pt x="8884" y="2333"/>
                  </a:cubicBezTo>
                  <a:cubicBezTo>
                    <a:pt x="10103" y="1000"/>
                    <a:pt x="11148" y="439"/>
                    <a:pt x="12542" y="159"/>
                  </a:cubicBezTo>
                  <a:cubicBezTo>
                    <a:pt x="13935" y="-122"/>
                    <a:pt x="15677" y="-122"/>
                    <a:pt x="17245" y="930"/>
                  </a:cubicBezTo>
                  <a:cubicBezTo>
                    <a:pt x="18813" y="1982"/>
                    <a:pt x="20206" y="4086"/>
                    <a:pt x="20903" y="5488"/>
                  </a:cubicBezTo>
                  <a:cubicBezTo>
                    <a:pt x="21600" y="6891"/>
                    <a:pt x="21600" y="7592"/>
                    <a:pt x="20555" y="8153"/>
                  </a:cubicBezTo>
                  <a:cubicBezTo>
                    <a:pt x="19510" y="8714"/>
                    <a:pt x="17419" y="9135"/>
                    <a:pt x="14110" y="9065"/>
                  </a:cubicBezTo>
                  <a:cubicBezTo>
                    <a:pt x="10800" y="8995"/>
                    <a:pt x="6271" y="8434"/>
                    <a:pt x="1742" y="78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10046054" y="4097461"/>
              <a:ext cx="127001" cy="90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8" fill="norm" stroke="1" extrusionOk="0">
                  <a:moveTo>
                    <a:pt x="0" y="3620"/>
                  </a:moveTo>
                  <a:cubicBezTo>
                    <a:pt x="1440" y="2148"/>
                    <a:pt x="2880" y="675"/>
                    <a:pt x="4500" y="184"/>
                  </a:cubicBezTo>
                  <a:cubicBezTo>
                    <a:pt x="6120" y="-307"/>
                    <a:pt x="7920" y="184"/>
                    <a:pt x="9000" y="1657"/>
                  </a:cubicBezTo>
                  <a:cubicBezTo>
                    <a:pt x="10080" y="3129"/>
                    <a:pt x="10440" y="5584"/>
                    <a:pt x="9720" y="8038"/>
                  </a:cubicBezTo>
                  <a:cubicBezTo>
                    <a:pt x="9000" y="10493"/>
                    <a:pt x="7200" y="12948"/>
                    <a:pt x="5580" y="15157"/>
                  </a:cubicBezTo>
                  <a:cubicBezTo>
                    <a:pt x="3960" y="17366"/>
                    <a:pt x="2520" y="19329"/>
                    <a:pt x="2880" y="20311"/>
                  </a:cubicBezTo>
                  <a:cubicBezTo>
                    <a:pt x="3240" y="21293"/>
                    <a:pt x="5400" y="21293"/>
                    <a:pt x="8820" y="20311"/>
                  </a:cubicBezTo>
                  <a:cubicBezTo>
                    <a:pt x="12240" y="19329"/>
                    <a:pt x="16920" y="17366"/>
                    <a:pt x="21600" y="15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10026441" y="3908740"/>
              <a:ext cx="64064" cy="58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241" fill="norm" stroke="1" extrusionOk="0">
                  <a:moveTo>
                    <a:pt x="2276" y="2727"/>
                  </a:moveTo>
                  <a:cubicBezTo>
                    <a:pt x="883" y="6584"/>
                    <a:pt x="-511" y="10441"/>
                    <a:pt x="186" y="11212"/>
                  </a:cubicBezTo>
                  <a:cubicBezTo>
                    <a:pt x="883" y="11984"/>
                    <a:pt x="3670" y="9670"/>
                    <a:pt x="6805" y="6584"/>
                  </a:cubicBezTo>
                  <a:cubicBezTo>
                    <a:pt x="9941" y="3498"/>
                    <a:pt x="13424" y="-359"/>
                    <a:pt x="15515" y="27"/>
                  </a:cubicBezTo>
                  <a:cubicBezTo>
                    <a:pt x="17605" y="412"/>
                    <a:pt x="18302" y="5041"/>
                    <a:pt x="18999" y="9284"/>
                  </a:cubicBezTo>
                  <a:cubicBezTo>
                    <a:pt x="19695" y="13527"/>
                    <a:pt x="20392" y="17384"/>
                    <a:pt x="21089" y="212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10173054" y="4144549"/>
              <a:ext cx="158751" cy="139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21319"/>
                  </a:moveTo>
                  <a:cubicBezTo>
                    <a:pt x="1440" y="15838"/>
                    <a:pt x="2880" y="10358"/>
                    <a:pt x="4320" y="6489"/>
                  </a:cubicBezTo>
                  <a:cubicBezTo>
                    <a:pt x="5760" y="2620"/>
                    <a:pt x="7200" y="364"/>
                    <a:pt x="8064" y="41"/>
                  </a:cubicBezTo>
                  <a:cubicBezTo>
                    <a:pt x="8928" y="-281"/>
                    <a:pt x="9216" y="1331"/>
                    <a:pt x="9360" y="2943"/>
                  </a:cubicBezTo>
                  <a:cubicBezTo>
                    <a:pt x="9504" y="4555"/>
                    <a:pt x="9504" y="6167"/>
                    <a:pt x="10080" y="6489"/>
                  </a:cubicBezTo>
                  <a:cubicBezTo>
                    <a:pt x="10656" y="6812"/>
                    <a:pt x="11808" y="5844"/>
                    <a:pt x="12816" y="4716"/>
                  </a:cubicBezTo>
                  <a:cubicBezTo>
                    <a:pt x="13824" y="3588"/>
                    <a:pt x="14688" y="2298"/>
                    <a:pt x="15696" y="2137"/>
                  </a:cubicBezTo>
                  <a:cubicBezTo>
                    <a:pt x="16704" y="1976"/>
                    <a:pt x="17856" y="2943"/>
                    <a:pt x="18288" y="4232"/>
                  </a:cubicBezTo>
                  <a:cubicBezTo>
                    <a:pt x="18720" y="5522"/>
                    <a:pt x="18432" y="7134"/>
                    <a:pt x="18864" y="8423"/>
                  </a:cubicBezTo>
                  <a:cubicBezTo>
                    <a:pt x="19296" y="9713"/>
                    <a:pt x="20448" y="10680"/>
                    <a:pt x="21600" y="116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10361663" y="4170222"/>
              <a:ext cx="78092" cy="9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420" fill="norm" stroke="1" extrusionOk="0">
                  <a:moveTo>
                    <a:pt x="5624" y="0"/>
                  </a:moveTo>
                  <a:cubicBezTo>
                    <a:pt x="3918" y="4800"/>
                    <a:pt x="2213" y="9600"/>
                    <a:pt x="1076" y="13200"/>
                  </a:cubicBezTo>
                  <a:cubicBezTo>
                    <a:pt x="-61" y="16800"/>
                    <a:pt x="-629" y="19200"/>
                    <a:pt x="1076" y="20400"/>
                  </a:cubicBezTo>
                  <a:cubicBezTo>
                    <a:pt x="2782" y="21600"/>
                    <a:pt x="6760" y="21600"/>
                    <a:pt x="10455" y="21120"/>
                  </a:cubicBezTo>
                  <a:cubicBezTo>
                    <a:pt x="14150" y="20640"/>
                    <a:pt x="17560" y="19680"/>
                    <a:pt x="20971" y="18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10456792" y="4178034"/>
              <a:ext cx="141713" cy="87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0751" fill="norm" stroke="1" extrusionOk="0">
                  <a:moveTo>
                    <a:pt x="14596" y="1160"/>
                  </a:moveTo>
                  <a:cubicBezTo>
                    <a:pt x="13008" y="156"/>
                    <a:pt x="11420" y="-849"/>
                    <a:pt x="9038" y="1160"/>
                  </a:cubicBezTo>
                  <a:cubicBezTo>
                    <a:pt x="6655" y="3170"/>
                    <a:pt x="3479" y="8193"/>
                    <a:pt x="1732" y="11960"/>
                  </a:cubicBezTo>
                  <a:cubicBezTo>
                    <a:pt x="-15" y="15728"/>
                    <a:pt x="-333" y="18239"/>
                    <a:pt x="302" y="19495"/>
                  </a:cubicBezTo>
                  <a:cubicBezTo>
                    <a:pt x="938" y="20751"/>
                    <a:pt x="2526" y="20751"/>
                    <a:pt x="4114" y="20751"/>
                  </a:cubicBezTo>
                  <a:cubicBezTo>
                    <a:pt x="5702" y="20751"/>
                    <a:pt x="7291" y="20751"/>
                    <a:pt x="10149" y="19746"/>
                  </a:cubicBezTo>
                  <a:cubicBezTo>
                    <a:pt x="13008" y="18742"/>
                    <a:pt x="17138" y="16732"/>
                    <a:pt x="21267" y="147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10573104" y="4036872"/>
              <a:ext cx="116746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18514" y="0"/>
                  </a:moveTo>
                  <a:cubicBezTo>
                    <a:pt x="20057" y="3757"/>
                    <a:pt x="21600" y="7513"/>
                    <a:pt x="21214" y="10643"/>
                  </a:cubicBezTo>
                  <a:cubicBezTo>
                    <a:pt x="20829" y="13774"/>
                    <a:pt x="18514" y="16278"/>
                    <a:pt x="14657" y="18000"/>
                  </a:cubicBezTo>
                  <a:cubicBezTo>
                    <a:pt x="10800" y="19722"/>
                    <a:pt x="5400" y="2066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8985604" y="4443272"/>
              <a:ext cx="141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000"/>
                  </a:moveTo>
                  <a:cubicBezTo>
                    <a:pt x="872" y="14400"/>
                    <a:pt x="1743" y="10800"/>
                    <a:pt x="2744" y="8400"/>
                  </a:cubicBezTo>
                  <a:cubicBezTo>
                    <a:pt x="3745" y="6000"/>
                    <a:pt x="4875" y="4800"/>
                    <a:pt x="6054" y="3600"/>
                  </a:cubicBezTo>
                  <a:cubicBezTo>
                    <a:pt x="7232" y="2400"/>
                    <a:pt x="8459" y="1200"/>
                    <a:pt x="9751" y="600"/>
                  </a:cubicBezTo>
                  <a:cubicBezTo>
                    <a:pt x="11042" y="0"/>
                    <a:pt x="12398" y="0"/>
                    <a:pt x="13674" y="0"/>
                  </a:cubicBezTo>
                  <a:cubicBezTo>
                    <a:pt x="14949" y="0"/>
                    <a:pt x="16143" y="0"/>
                    <a:pt x="17451" y="3600"/>
                  </a:cubicBezTo>
                  <a:cubicBezTo>
                    <a:pt x="18759" y="7200"/>
                    <a:pt x="20179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9579637" y="4676699"/>
              <a:ext cx="314018" cy="136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028" fill="norm" stroke="1" extrusionOk="0">
                  <a:moveTo>
                    <a:pt x="1936" y="12017"/>
                  </a:moveTo>
                  <a:cubicBezTo>
                    <a:pt x="1646" y="13654"/>
                    <a:pt x="1356" y="15290"/>
                    <a:pt x="993" y="17090"/>
                  </a:cubicBezTo>
                  <a:cubicBezTo>
                    <a:pt x="631" y="18890"/>
                    <a:pt x="196" y="20854"/>
                    <a:pt x="51" y="21017"/>
                  </a:cubicBezTo>
                  <a:cubicBezTo>
                    <a:pt x="-94" y="21181"/>
                    <a:pt x="51" y="19545"/>
                    <a:pt x="703" y="16436"/>
                  </a:cubicBezTo>
                  <a:cubicBezTo>
                    <a:pt x="1356" y="13326"/>
                    <a:pt x="2515" y="8745"/>
                    <a:pt x="3458" y="5963"/>
                  </a:cubicBezTo>
                  <a:cubicBezTo>
                    <a:pt x="4400" y="3181"/>
                    <a:pt x="5125" y="2199"/>
                    <a:pt x="5850" y="1708"/>
                  </a:cubicBezTo>
                  <a:cubicBezTo>
                    <a:pt x="6574" y="1217"/>
                    <a:pt x="7299" y="1217"/>
                    <a:pt x="7879" y="2036"/>
                  </a:cubicBezTo>
                  <a:cubicBezTo>
                    <a:pt x="8459" y="2854"/>
                    <a:pt x="8894" y="4490"/>
                    <a:pt x="9256" y="6617"/>
                  </a:cubicBezTo>
                  <a:cubicBezTo>
                    <a:pt x="9619" y="8745"/>
                    <a:pt x="9909" y="11363"/>
                    <a:pt x="10344" y="11526"/>
                  </a:cubicBezTo>
                  <a:cubicBezTo>
                    <a:pt x="10778" y="11690"/>
                    <a:pt x="11358" y="9399"/>
                    <a:pt x="12736" y="6945"/>
                  </a:cubicBezTo>
                  <a:cubicBezTo>
                    <a:pt x="14113" y="4490"/>
                    <a:pt x="16287" y="1872"/>
                    <a:pt x="17737" y="726"/>
                  </a:cubicBezTo>
                  <a:cubicBezTo>
                    <a:pt x="19187" y="-419"/>
                    <a:pt x="19911" y="-92"/>
                    <a:pt x="20346" y="890"/>
                  </a:cubicBezTo>
                  <a:cubicBezTo>
                    <a:pt x="20781" y="1872"/>
                    <a:pt x="20926" y="3508"/>
                    <a:pt x="21071" y="6454"/>
                  </a:cubicBezTo>
                  <a:cubicBezTo>
                    <a:pt x="21216" y="9399"/>
                    <a:pt x="21361" y="13654"/>
                    <a:pt x="21506" y="179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10434777" y="4214672"/>
              <a:ext cx="112928" cy="104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0948" fill="norm" stroke="1" extrusionOk="0">
                  <a:moveTo>
                    <a:pt x="4541" y="0"/>
                  </a:moveTo>
                  <a:cubicBezTo>
                    <a:pt x="2941" y="4235"/>
                    <a:pt x="1341" y="8471"/>
                    <a:pt x="541" y="12282"/>
                  </a:cubicBezTo>
                  <a:cubicBezTo>
                    <a:pt x="-259" y="16094"/>
                    <a:pt x="-259" y="19482"/>
                    <a:pt x="1141" y="20541"/>
                  </a:cubicBezTo>
                  <a:cubicBezTo>
                    <a:pt x="2541" y="21600"/>
                    <a:pt x="5341" y="20329"/>
                    <a:pt x="8941" y="19694"/>
                  </a:cubicBezTo>
                  <a:cubicBezTo>
                    <a:pt x="12541" y="19059"/>
                    <a:pt x="16941" y="19059"/>
                    <a:pt x="21341" y="19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4667604" y="5662472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4667604" y="5840272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5416904" y="5453186"/>
              <a:ext cx="2813051" cy="863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0" y="17579"/>
                  </a:moveTo>
                  <a:cubicBezTo>
                    <a:pt x="65" y="18636"/>
                    <a:pt x="130" y="19692"/>
                    <a:pt x="171" y="20405"/>
                  </a:cubicBezTo>
                  <a:cubicBezTo>
                    <a:pt x="211" y="21118"/>
                    <a:pt x="228" y="21487"/>
                    <a:pt x="252" y="21540"/>
                  </a:cubicBezTo>
                  <a:cubicBezTo>
                    <a:pt x="276" y="21593"/>
                    <a:pt x="309" y="21329"/>
                    <a:pt x="366" y="20352"/>
                  </a:cubicBezTo>
                  <a:cubicBezTo>
                    <a:pt x="423" y="19375"/>
                    <a:pt x="504" y="17685"/>
                    <a:pt x="585" y="15837"/>
                  </a:cubicBezTo>
                  <a:cubicBezTo>
                    <a:pt x="666" y="13988"/>
                    <a:pt x="748" y="11981"/>
                    <a:pt x="837" y="10238"/>
                  </a:cubicBezTo>
                  <a:cubicBezTo>
                    <a:pt x="926" y="8496"/>
                    <a:pt x="1024" y="7017"/>
                    <a:pt x="1073" y="5802"/>
                  </a:cubicBezTo>
                  <a:cubicBezTo>
                    <a:pt x="1121" y="4588"/>
                    <a:pt x="1121" y="3637"/>
                    <a:pt x="1089" y="3056"/>
                  </a:cubicBezTo>
                  <a:cubicBezTo>
                    <a:pt x="1056" y="2475"/>
                    <a:pt x="991" y="2264"/>
                    <a:pt x="1008" y="2158"/>
                  </a:cubicBezTo>
                  <a:cubicBezTo>
                    <a:pt x="1024" y="2053"/>
                    <a:pt x="1121" y="2053"/>
                    <a:pt x="1406" y="1947"/>
                  </a:cubicBezTo>
                  <a:cubicBezTo>
                    <a:pt x="1690" y="1841"/>
                    <a:pt x="2162" y="1630"/>
                    <a:pt x="2690" y="1419"/>
                  </a:cubicBezTo>
                  <a:cubicBezTo>
                    <a:pt x="3218" y="1208"/>
                    <a:pt x="3803" y="996"/>
                    <a:pt x="4421" y="864"/>
                  </a:cubicBezTo>
                  <a:cubicBezTo>
                    <a:pt x="5038" y="732"/>
                    <a:pt x="5688" y="680"/>
                    <a:pt x="6298" y="627"/>
                  </a:cubicBezTo>
                  <a:cubicBezTo>
                    <a:pt x="6907" y="574"/>
                    <a:pt x="7476" y="521"/>
                    <a:pt x="8110" y="442"/>
                  </a:cubicBezTo>
                  <a:cubicBezTo>
                    <a:pt x="8744" y="363"/>
                    <a:pt x="9443" y="257"/>
                    <a:pt x="10069" y="178"/>
                  </a:cubicBezTo>
                  <a:cubicBezTo>
                    <a:pt x="10694" y="99"/>
                    <a:pt x="11247" y="46"/>
                    <a:pt x="11856" y="19"/>
                  </a:cubicBezTo>
                  <a:cubicBezTo>
                    <a:pt x="12466" y="-7"/>
                    <a:pt x="13132" y="-7"/>
                    <a:pt x="13766" y="19"/>
                  </a:cubicBezTo>
                  <a:cubicBezTo>
                    <a:pt x="14400" y="46"/>
                    <a:pt x="15001" y="99"/>
                    <a:pt x="15586" y="151"/>
                  </a:cubicBezTo>
                  <a:cubicBezTo>
                    <a:pt x="16172" y="204"/>
                    <a:pt x="16740" y="257"/>
                    <a:pt x="17334" y="336"/>
                  </a:cubicBezTo>
                  <a:cubicBezTo>
                    <a:pt x="17927" y="415"/>
                    <a:pt x="18544" y="521"/>
                    <a:pt x="19203" y="680"/>
                  </a:cubicBezTo>
                  <a:cubicBezTo>
                    <a:pt x="19861" y="838"/>
                    <a:pt x="20560" y="1049"/>
                    <a:pt x="20966" y="1208"/>
                  </a:cubicBezTo>
                  <a:cubicBezTo>
                    <a:pt x="21372" y="1366"/>
                    <a:pt x="21486" y="1472"/>
                    <a:pt x="21600" y="1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5823304" y="5700572"/>
              <a:ext cx="13634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fill="norm" stroke="1" extrusionOk="0">
                  <a:moveTo>
                    <a:pt x="0" y="0"/>
                  </a:moveTo>
                  <a:cubicBezTo>
                    <a:pt x="1662" y="480"/>
                    <a:pt x="3323" y="960"/>
                    <a:pt x="6480" y="3840"/>
                  </a:cubicBezTo>
                  <a:cubicBezTo>
                    <a:pt x="9637" y="6720"/>
                    <a:pt x="14289" y="12000"/>
                    <a:pt x="17114" y="15120"/>
                  </a:cubicBezTo>
                  <a:cubicBezTo>
                    <a:pt x="19938" y="18240"/>
                    <a:pt x="20935" y="19200"/>
                    <a:pt x="21268" y="19920"/>
                  </a:cubicBezTo>
                  <a:cubicBezTo>
                    <a:pt x="21600" y="20640"/>
                    <a:pt x="21268" y="21120"/>
                    <a:pt x="209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5855054" y="5710826"/>
              <a:ext cx="139701" cy="205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21600" y="1577"/>
                  </a:moveTo>
                  <a:cubicBezTo>
                    <a:pt x="20618" y="696"/>
                    <a:pt x="19636" y="-186"/>
                    <a:pt x="18655" y="34"/>
                  </a:cubicBezTo>
                  <a:cubicBezTo>
                    <a:pt x="17673" y="255"/>
                    <a:pt x="16691" y="1577"/>
                    <a:pt x="14236" y="4663"/>
                  </a:cubicBezTo>
                  <a:cubicBezTo>
                    <a:pt x="11782" y="7749"/>
                    <a:pt x="7855" y="12598"/>
                    <a:pt x="5236" y="15683"/>
                  </a:cubicBezTo>
                  <a:cubicBezTo>
                    <a:pt x="2618" y="18769"/>
                    <a:pt x="1309" y="20092"/>
                    <a:pt x="0" y="21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5721704" y="5624372"/>
              <a:ext cx="317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48" y="16800"/>
                    <a:pt x="4896" y="12000"/>
                    <a:pt x="8496" y="8400"/>
                  </a:cubicBezTo>
                  <a:cubicBezTo>
                    <a:pt x="12096" y="4800"/>
                    <a:pt x="16848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6148625" y="5675172"/>
              <a:ext cx="7473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0" h="21600" fill="norm" stroke="1" extrusionOk="0">
                  <a:moveTo>
                    <a:pt x="20610" y="0"/>
                  </a:moveTo>
                  <a:cubicBezTo>
                    <a:pt x="17691" y="0"/>
                    <a:pt x="14772" y="0"/>
                    <a:pt x="11561" y="900"/>
                  </a:cubicBezTo>
                  <a:cubicBezTo>
                    <a:pt x="8351" y="1800"/>
                    <a:pt x="4848" y="3600"/>
                    <a:pt x="2513" y="6400"/>
                  </a:cubicBezTo>
                  <a:cubicBezTo>
                    <a:pt x="178" y="9200"/>
                    <a:pt x="-990" y="13000"/>
                    <a:pt x="1053" y="15700"/>
                  </a:cubicBezTo>
                  <a:cubicBezTo>
                    <a:pt x="3096" y="18400"/>
                    <a:pt x="8351" y="20000"/>
                    <a:pt x="136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6310137" y="5694222"/>
              <a:ext cx="846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972"/>
                    <a:pt x="0" y="7945"/>
                    <a:pt x="0" y="11545"/>
                  </a:cubicBezTo>
                  <a:cubicBezTo>
                    <a:pt x="0" y="15145"/>
                    <a:pt x="10800" y="1837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6369404" y="5783122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6629754" y="5713272"/>
              <a:ext cx="1016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6642454" y="5738672"/>
              <a:ext cx="1143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00" y="4114"/>
                    <a:pt x="12800" y="8229"/>
                    <a:pt x="9200" y="11829"/>
                  </a:cubicBezTo>
                  <a:cubicBezTo>
                    <a:pt x="5600" y="15429"/>
                    <a:pt x="2800" y="185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6559904" y="5675172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6832954" y="5656122"/>
              <a:ext cx="120096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600" fill="norm" stroke="1" extrusionOk="0">
                  <a:moveTo>
                    <a:pt x="10983" y="0"/>
                  </a:moveTo>
                  <a:cubicBezTo>
                    <a:pt x="15010" y="3000"/>
                    <a:pt x="19037" y="6000"/>
                    <a:pt x="20319" y="8850"/>
                  </a:cubicBezTo>
                  <a:cubicBezTo>
                    <a:pt x="21600" y="11700"/>
                    <a:pt x="20136" y="14400"/>
                    <a:pt x="16292" y="16500"/>
                  </a:cubicBezTo>
                  <a:cubicBezTo>
                    <a:pt x="12447" y="18600"/>
                    <a:pt x="6224" y="201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6001104" y="6040037"/>
              <a:ext cx="527051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3383" y="14768"/>
                    <a:pt x="6766" y="8415"/>
                    <a:pt x="9933" y="4603"/>
                  </a:cubicBezTo>
                  <a:cubicBezTo>
                    <a:pt x="13099" y="792"/>
                    <a:pt x="16048" y="-479"/>
                    <a:pt x="17957" y="156"/>
                  </a:cubicBezTo>
                  <a:cubicBezTo>
                    <a:pt x="19865" y="792"/>
                    <a:pt x="20733" y="3333"/>
                    <a:pt x="21600" y="58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6306698" y="6129000"/>
              <a:ext cx="188711" cy="18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134" fill="norm" stroke="1" extrusionOk="0">
                  <a:moveTo>
                    <a:pt x="1335" y="9334"/>
                  </a:moveTo>
                  <a:cubicBezTo>
                    <a:pt x="1335" y="12065"/>
                    <a:pt x="1335" y="14796"/>
                    <a:pt x="1098" y="17030"/>
                  </a:cubicBezTo>
                  <a:cubicBezTo>
                    <a:pt x="860" y="19265"/>
                    <a:pt x="386" y="21003"/>
                    <a:pt x="148" y="21127"/>
                  </a:cubicBezTo>
                  <a:cubicBezTo>
                    <a:pt x="-89" y="21251"/>
                    <a:pt x="-89" y="19761"/>
                    <a:pt x="504" y="16906"/>
                  </a:cubicBezTo>
                  <a:cubicBezTo>
                    <a:pt x="1098" y="14051"/>
                    <a:pt x="2285" y="9830"/>
                    <a:pt x="4421" y="6727"/>
                  </a:cubicBezTo>
                  <a:cubicBezTo>
                    <a:pt x="6557" y="3623"/>
                    <a:pt x="9643" y="1637"/>
                    <a:pt x="11779" y="644"/>
                  </a:cubicBezTo>
                  <a:cubicBezTo>
                    <a:pt x="13915" y="-349"/>
                    <a:pt x="15102" y="-349"/>
                    <a:pt x="16645" y="1761"/>
                  </a:cubicBezTo>
                  <a:cubicBezTo>
                    <a:pt x="18188" y="3872"/>
                    <a:pt x="20087" y="8092"/>
                    <a:pt x="20799" y="10823"/>
                  </a:cubicBezTo>
                  <a:cubicBezTo>
                    <a:pt x="21511" y="13554"/>
                    <a:pt x="21036" y="14796"/>
                    <a:pt x="20562" y="160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7252054" y="5954572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7280"/>
                    <a:pt x="12077" y="12960"/>
                    <a:pt x="15677" y="9360"/>
                  </a:cubicBezTo>
                  <a:cubicBezTo>
                    <a:pt x="19277" y="5760"/>
                    <a:pt x="20439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7379054" y="5891072"/>
              <a:ext cx="825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6218"/>
                    <a:pt x="8862" y="12436"/>
                    <a:pt x="12462" y="16036"/>
                  </a:cubicBezTo>
                  <a:cubicBezTo>
                    <a:pt x="16062" y="19636"/>
                    <a:pt x="18831" y="206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7683854" y="5745022"/>
              <a:ext cx="889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7772754" y="5770422"/>
              <a:ext cx="508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7626704" y="5656122"/>
              <a:ext cx="266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43" y="14400"/>
                    <a:pt x="12686" y="7200"/>
                    <a:pt x="16286" y="3600"/>
                  </a:cubicBezTo>
                  <a:cubicBezTo>
                    <a:pt x="19886" y="0"/>
                    <a:pt x="2074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7990770" y="5724913"/>
              <a:ext cx="118535" cy="213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8" fill="norm" stroke="1" extrusionOk="0">
                  <a:moveTo>
                    <a:pt x="21600" y="3879"/>
                  </a:moveTo>
                  <a:cubicBezTo>
                    <a:pt x="20829" y="2202"/>
                    <a:pt x="20057" y="524"/>
                    <a:pt x="18321" y="104"/>
                  </a:cubicBezTo>
                  <a:cubicBezTo>
                    <a:pt x="16586" y="-315"/>
                    <a:pt x="13886" y="524"/>
                    <a:pt x="10800" y="2621"/>
                  </a:cubicBezTo>
                  <a:cubicBezTo>
                    <a:pt x="7714" y="4718"/>
                    <a:pt x="4243" y="8073"/>
                    <a:pt x="2314" y="10904"/>
                  </a:cubicBezTo>
                  <a:cubicBezTo>
                    <a:pt x="386" y="13735"/>
                    <a:pt x="0" y="16042"/>
                    <a:pt x="0" y="17720"/>
                  </a:cubicBezTo>
                  <a:cubicBezTo>
                    <a:pt x="0" y="19398"/>
                    <a:pt x="386" y="20446"/>
                    <a:pt x="2700" y="20866"/>
                  </a:cubicBezTo>
                  <a:cubicBezTo>
                    <a:pt x="5014" y="21285"/>
                    <a:pt x="9257" y="21075"/>
                    <a:pt x="13500" y="208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8151637" y="5795822"/>
              <a:ext cx="846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322"/>
                    <a:pt x="0" y="10643"/>
                    <a:pt x="0" y="14243"/>
                  </a:cubicBezTo>
                  <a:cubicBezTo>
                    <a:pt x="0" y="17843"/>
                    <a:pt x="10800" y="1972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8217254" y="5840272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8439504" y="5783122"/>
              <a:ext cx="133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8515704" y="5808522"/>
              <a:ext cx="889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8376004" y="5726914"/>
              <a:ext cx="2413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168" y="6132"/>
                    <a:pt x="8337" y="-1068"/>
                    <a:pt x="11937" y="132"/>
                  </a:cubicBezTo>
                  <a:cubicBezTo>
                    <a:pt x="15537" y="1332"/>
                    <a:pt x="18568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8661754" y="5706922"/>
              <a:ext cx="113312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9257" y="0"/>
                  </a:moveTo>
                  <a:cubicBezTo>
                    <a:pt x="13886" y="4555"/>
                    <a:pt x="18514" y="9110"/>
                    <a:pt x="20057" y="12196"/>
                  </a:cubicBezTo>
                  <a:cubicBezTo>
                    <a:pt x="21600" y="15282"/>
                    <a:pt x="20057" y="16898"/>
                    <a:pt x="16200" y="18220"/>
                  </a:cubicBezTo>
                  <a:cubicBezTo>
                    <a:pt x="12343" y="19543"/>
                    <a:pt x="6171" y="205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7766404" y="6125437"/>
              <a:ext cx="704851" cy="19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36" fill="norm" stroke="1" extrusionOk="0">
                  <a:moveTo>
                    <a:pt x="0" y="596"/>
                  </a:moveTo>
                  <a:cubicBezTo>
                    <a:pt x="2595" y="2756"/>
                    <a:pt x="5189" y="4916"/>
                    <a:pt x="7622" y="3836"/>
                  </a:cubicBezTo>
                  <a:cubicBezTo>
                    <a:pt x="10054" y="2756"/>
                    <a:pt x="12324" y="-1564"/>
                    <a:pt x="14627" y="596"/>
                  </a:cubicBezTo>
                  <a:cubicBezTo>
                    <a:pt x="16930" y="2756"/>
                    <a:pt x="19265" y="11396"/>
                    <a:pt x="21600" y="200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8064854" y="6301432"/>
              <a:ext cx="301715" cy="135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11" fill="norm" stroke="1" extrusionOk="0">
                  <a:moveTo>
                    <a:pt x="0" y="376"/>
                  </a:moveTo>
                  <a:cubicBezTo>
                    <a:pt x="302" y="3699"/>
                    <a:pt x="604" y="7022"/>
                    <a:pt x="604" y="10179"/>
                  </a:cubicBezTo>
                  <a:cubicBezTo>
                    <a:pt x="604" y="13336"/>
                    <a:pt x="302" y="16326"/>
                    <a:pt x="302" y="16991"/>
                  </a:cubicBezTo>
                  <a:cubicBezTo>
                    <a:pt x="302" y="17656"/>
                    <a:pt x="604" y="15994"/>
                    <a:pt x="1359" y="13336"/>
                  </a:cubicBezTo>
                  <a:cubicBezTo>
                    <a:pt x="2115" y="10677"/>
                    <a:pt x="3323" y="7022"/>
                    <a:pt x="4229" y="4529"/>
                  </a:cubicBezTo>
                  <a:cubicBezTo>
                    <a:pt x="5136" y="2037"/>
                    <a:pt x="5740" y="708"/>
                    <a:pt x="6420" y="209"/>
                  </a:cubicBezTo>
                  <a:cubicBezTo>
                    <a:pt x="7099" y="-289"/>
                    <a:pt x="7855" y="43"/>
                    <a:pt x="8232" y="1871"/>
                  </a:cubicBezTo>
                  <a:cubicBezTo>
                    <a:pt x="8610" y="3699"/>
                    <a:pt x="8610" y="7022"/>
                    <a:pt x="8912" y="8185"/>
                  </a:cubicBezTo>
                  <a:cubicBezTo>
                    <a:pt x="9214" y="9348"/>
                    <a:pt x="9818" y="8351"/>
                    <a:pt x="10876" y="6856"/>
                  </a:cubicBezTo>
                  <a:cubicBezTo>
                    <a:pt x="11933" y="5360"/>
                    <a:pt x="13443" y="3366"/>
                    <a:pt x="14652" y="2203"/>
                  </a:cubicBezTo>
                  <a:cubicBezTo>
                    <a:pt x="15860" y="1040"/>
                    <a:pt x="16766" y="708"/>
                    <a:pt x="17597" y="874"/>
                  </a:cubicBezTo>
                  <a:cubicBezTo>
                    <a:pt x="18428" y="1040"/>
                    <a:pt x="19183" y="1705"/>
                    <a:pt x="19938" y="4363"/>
                  </a:cubicBezTo>
                  <a:cubicBezTo>
                    <a:pt x="20694" y="7022"/>
                    <a:pt x="21449" y="11674"/>
                    <a:pt x="21524" y="14831"/>
                  </a:cubicBezTo>
                  <a:cubicBezTo>
                    <a:pt x="21600" y="17988"/>
                    <a:pt x="20996" y="19649"/>
                    <a:pt x="20392" y="213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254354" y="6443522"/>
              <a:ext cx="292101" cy="265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0"/>
                  </a:moveTo>
                  <a:cubicBezTo>
                    <a:pt x="1722" y="2743"/>
                    <a:pt x="3443" y="5486"/>
                    <a:pt x="4774" y="8229"/>
                  </a:cubicBezTo>
                  <a:cubicBezTo>
                    <a:pt x="6104" y="10971"/>
                    <a:pt x="7043" y="13714"/>
                    <a:pt x="7670" y="15600"/>
                  </a:cubicBezTo>
                  <a:cubicBezTo>
                    <a:pt x="8296" y="17486"/>
                    <a:pt x="8609" y="18514"/>
                    <a:pt x="9000" y="19371"/>
                  </a:cubicBezTo>
                  <a:cubicBezTo>
                    <a:pt x="9391" y="20229"/>
                    <a:pt x="9861" y="20914"/>
                    <a:pt x="10174" y="20829"/>
                  </a:cubicBezTo>
                  <a:cubicBezTo>
                    <a:pt x="10487" y="20743"/>
                    <a:pt x="10643" y="19886"/>
                    <a:pt x="10722" y="18600"/>
                  </a:cubicBezTo>
                  <a:cubicBezTo>
                    <a:pt x="10800" y="17314"/>
                    <a:pt x="10800" y="15600"/>
                    <a:pt x="11035" y="13714"/>
                  </a:cubicBezTo>
                  <a:cubicBezTo>
                    <a:pt x="11270" y="11829"/>
                    <a:pt x="11739" y="9771"/>
                    <a:pt x="12052" y="9257"/>
                  </a:cubicBezTo>
                  <a:cubicBezTo>
                    <a:pt x="12365" y="8743"/>
                    <a:pt x="12522" y="9771"/>
                    <a:pt x="12991" y="11829"/>
                  </a:cubicBezTo>
                  <a:cubicBezTo>
                    <a:pt x="13461" y="13886"/>
                    <a:pt x="14243" y="16971"/>
                    <a:pt x="14870" y="18857"/>
                  </a:cubicBezTo>
                  <a:cubicBezTo>
                    <a:pt x="15496" y="20743"/>
                    <a:pt x="15965" y="21429"/>
                    <a:pt x="16513" y="21514"/>
                  </a:cubicBezTo>
                  <a:cubicBezTo>
                    <a:pt x="17061" y="21600"/>
                    <a:pt x="17687" y="21086"/>
                    <a:pt x="18157" y="19200"/>
                  </a:cubicBezTo>
                  <a:cubicBezTo>
                    <a:pt x="18626" y="17314"/>
                    <a:pt x="18939" y="14057"/>
                    <a:pt x="19487" y="10886"/>
                  </a:cubicBezTo>
                  <a:cubicBezTo>
                    <a:pt x="20035" y="7714"/>
                    <a:pt x="20817" y="4629"/>
                    <a:pt x="21600" y="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667104" y="6500672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667104" y="6557822"/>
              <a:ext cx="152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1308454" y="5997525"/>
              <a:ext cx="209551" cy="19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166"/>
                  </a:moveTo>
                  <a:cubicBezTo>
                    <a:pt x="1309" y="-69"/>
                    <a:pt x="2618" y="-304"/>
                    <a:pt x="4800" y="1339"/>
                  </a:cubicBezTo>
                  <a:cubicBezTo>
                    <a:pt x="6982" y="2983"/>
                    <a:pt x="10036" y="6505"/>
                    <a:pt x="12982" y="10144"/>
                  </a:cubicBezTo>
                  <a:cubicBezTo>
                    <a:pt x="15927" y="13783"/>
                    <a:pt x="18764" y="17539"/>
                    <a:pt x="21600" y="21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1429104" y="5979972"/>
              <a:ext cx="889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235"/>
                    <a:pt x="11314" y="8471"/>
                    <a:pt x="7714" y="12071"/>
                  </a:cubicBezTo>
                  <a:cubicBezTo>
                    <a:pt x="4114" y="15671"/>
                    <a:pt x="2057" y="186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1276704" y="5906634"/>
              <a:ext cx="292101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3913" y="11577"/>
                    <a:pt x="7826" y="3177"/>
                    <a:pt x="11426" y="777"/>
                  </a:cubicBezTo>
                  <a:cubicBezTo>
                    <a:pt x="15026" y="-1623"/>
                    <a:pt x="18313" y="1977"/>
                    <a:pt x="21600" y="5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1759304" y="6106972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2114904" y="5954572"/>
              <a:ext cx="139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3877"/>
                    <a:pt x="6545" y="7754"/>
                    <a:pt x="10145" y="11354"/>
                  </a:cubicBezTo>
                  <a:cubicBezTo>
                    <a:pt x="13745" y="14954"/>
                    <a:pt x="17673" y="1827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2216504" y="5999022"/>
              <a:ext cx="762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00" y="6075"/>
                    <a:pt x="8400" y="12150"/>
                    <a:pt x="4800" y="15750"/>
                  </a:cubicBezTo>
                  <a:cubicBezTo>
                    <a:pt x="1200" y="19350"/>
                    <a:pt x="600" y="204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2064104" y="5833922"/>
              <a:ext cx="311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90" y="15300"/>
                    <a:pt x="10580" y="9000"/>
                    <a:pt x="14180" y="5400"/>
                  </a:cubicBezTo>
                  <a:cubicBezTo>
                    <a:pt x="17780" y="1800"/>
                    <a:pt x="19690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1283054" y="6408778"/>
              <a:ext cx="692151" cy="28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6" fill="norm" stroke="1" extrusionOk="0">
                  <a:moveTo>
                    <a:pt x="0" y="20696"/>
                  </a:moveTo>
                  <a:cubicBezTo>
                    <a:pt x="2708" y="17610"/>
                    <a:pt x="5417" y="14525"/>
                    <a:pt x="8026" y="10667"/>
                  </a:cubicBezTo>
                  <a:cubicBezTo>
                    <a:pt x="10635" y="6810"/>
                    <a:pt x="13145" y="2182"/>
                    <a:pt x="15391" y="639"/>
                  </a:cubicBezTo>
                  <a:cubicBezTo>
                    <a:pt x="17637" y="-904"/>
                    <a:pt x="19618" y="639"/>
                    <a:pt x="21600" y="2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1238604" y="6602536"/>
              <a:ext cx="2228851" cy="615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17523"/>
                  </a:moveTo>
                  <a:cubicBezTo>
                    <a:pt x="103" y="18484"/>
                    <a:pt x="205" y="19446"/>
                    <a:pt x="318" y="20186"/>
                  </a:cubicBezTo>
                  <a:cubicBezTo>
                    <a:pt x="431" y="20925"/>
                    <a:pt x="554" y="21443"/>
                    <a:pt x="636" y="21517"/>
                  </a:cubicBezTo>
                  <a:cubicBezTo>
                    <a:pt x="718" y="21591"/>
                    <a:pt x="759" y="21221"/>
                    <a:pt x="769" y="19779"/>
                  </a:cubicBezTo>
                  <a:cubicBezTo>
                    <a:pt x="779" y="18336"/>
                    <a:pt x="759" y="15821"/>
                    <a:pt x="738" y="13269"/>
                  </a:cubicBezTo>
                  <a:cubicBezTo>
                    <a:pt x="718" y="10717"/>
                    <a:pt x="697" y="8128"/>
                    <a:pt x="687" y="6612"/>
                  </a:cubicBezTo>
                  <a:cubicBezTo>
                    <a:pt x="677" y="5095"/>
                    <a:pt x="677" y="4651"/>
                    <a:pt x="677" y="4244"/>
                  </a:cubicBezTo>
                  <a:cubicBezTo>
                    <a:pt x="677" y="3838"/>
                    <a:pt x="677" y="3468"/>
                    <a:pt x="728" y="3246"/>
                  </a:cubicBezTo>
                  <a:cubicBezTo>
                    <a:pt x="779" y="3024"/>
                    <a:pt x="882" y="2950"/>
                    <a:pt x="1087" y="2913"/>
                  </a:cubicBezTo>
                  <a:cubicBezTo>
                    <a:pt x="1292" y="2876"/>
                    <a:pt x="1600" y="2876"/>
                    <a:pt x="2041" y="2765"/>
                  </a:cubicBezTo>
                  <a:cubicBezTo>
                    <a:pt x="2482" y="2654"/>
                    <a:pt x="3056" y="2432"/>
                    <a:pt x="3713" y="2136"/>
                  </a:cubicBezTo>
                  <a:cubicBezTo>
                    <a:pt x="4369" y="1840"/>
                    <a:pt x="5108" y="1470"/>
                    <a:pt x="5856" y="1175"/>
                  </a:cubicBezTo>
                  <a:cubicBezTo>
                    <a:pt x="6605" y="879"/>
                    <a:pt x="7364" y="657"/>
                    <a:pt x="8174" y="509"/>
                  </a:cubicBezTo>
                  <a:cubicBezTo>
                    <a:pt x="8985" y="361"/>
                    <a:pt x="9846" y="287"/>
                    <a:pt x="10615" y="250"/>
                  </a:cubicBezTo>
                  <a:cubicBezTo>
                    <a:pt x="11385" y="213"/>
                    <a:pt x="12062" y="213"/>
                    <a:pt x="12738" y="176"/>
                  </a:cubicBezTo>
                  <a:cubicBezTo>
                    <a:pt x="13415" y="139"/>
                    <a:pt x="14092" y="65"/>
                    <a:pt x="14841" y="28"/>
                  </a:cubicBezTo>
                  <a:cubicBezTo>
                    <a:pt x="15590" y="-9"/>
                    <a:pt x="16410" y="-9"/>
                    <a:pt x="17179" y="28"/>
                  </a:cubicBezTo>
                  <a:cubicBezTo>
                    <a:pt x="17949" y="65"/>
                    <a:pt x="18667" y="139"/>
                    <a:pt x="19395" y="324"/>
                  </a:cubicBezTo>
                  <a:cubicBezTo>
                    <a:pt x="20123" y="509"/>
                    <a:pt x="20862" y="805"/>
                    <a:pt x="21600" y="11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1479904" y="6807296"/>
              <a:ext cx="152401" cy="6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586" fill="norm" stroke="1" extrusionOk="0">
                  <a:moveTo>
                    <a:pt x="0" y="1399"/>
                  </a:moveTo>
                  <a:cubicBezTo>
                    <a:pt x="1500" y="90"/>
                    <a:pt x="3000" y="-1219"/>
                    <a:pt x="5700" y="2054"/>
                  </a:cubicBezTo>
                  <a:cubicBezTo>
                    <a:pt x="8400" y="5326"/>
                    <a:pt x="12300" y="13181"/>
                    <a:pt x="15150" y="16781"/>
                  </a:cubicBezTo>
                  <a:cubicBezTo>
                    <a:pt x="18000" y="20381"/>
                    <a:pt x="19800" y="19726"/>
                    <a:pt x="21600" y="190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1524354" y="6805472"/>
              <a:ext cx="1016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655"/>
                    <a:pt x="17100" y="1309"/>
                    <a:pt x="13500" y="4909"/>
                  </a:cubicBezTo>
                  <a:cubicBezTo>
                    <a:pt x="9900" y="8509"/>
                    <a:pt x="4950" y="150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1435454" y="6754672"/>
              <a:ext cx="228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7280"/>
                    <a:pt x="8800" y="12960"/>
                    <a:pt x="12400" y="9360"/>
                  </a:cubicBezTo>
                  <a:cubicBezTo>
                    <a:pt x="16000" y="5760"/>
                    <a:pt x="18800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1750837" y="6754109"/>
              <a:ext cx="71968" cy="14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21600" y="1008"/>
                  </a:moveTo>
                  <a:cubicBezTo>
                    <a:pt x="18424" y="391"/>
                    <a:pt x="15247" y="-226"/>
                    <a:pt x="12706" y="83"/>
                  </a:cubicBezTo>
                  <a:cubicBezTo>
                    <a:pt x="10165" y="391"/>
                    <a:pt x="8259" y="1625"/>
                    <a:pt x="5718" y="3940"/>
                  </a:cubicBezTo>
                  <a:cubicBezTo>
                    <a:pt x="3176" y="6254"/>
                    <a:pt x="0" y="9648"/>
                    <a:pt x="0" y="12734"/>
                  </a:cubicBezTo>
                  <a:cubicBezTo>
                    <a:pt x="0" y="15820"/>
                    <a:pt x="3176" y="18597"/>
                    <a:pt x="6353" y="19985"/>
                  </a:cubicBezTo>
                  <a:cubicBezTo>
                    <a:pt x="9529" y="21374"/>
                    <a:pt x="12706" y="21374"/>
                    <a:pt x="15882" y="21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1904131" y="6767372"/>
              <a:ext cx="1392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305"/>
                    <a:pt x="1783" y="10611"/>
                    <a:pt x="240" y="14211"/>
                  </a:cubicBezTo>
                  <a:cubicBezTo>
                    <a:pt x="-1303" y="17811"/>
                    <a:pt x="4868" y="19705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1956154" y="6805472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2108554" y="6786422"/>
              <a:ext cx="1270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2159354" y="6792772"/>
              <a:ext cx="762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2032354" y="6745644"/>
              <a:ext cx="1905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360" y="12302"/>
                    <a:pt x="6720" y="4448"/>
                    <a:pt x="10320" y="1502"/>
                  </a:cubicBezTo>
                  <a:cubicBezTo>
                    <a:pt x="13920" y="-1443"/>
                    <a:pt x="1776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2280004" y="6710222"/>
              <a:ext cx="11687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5" h="21600" fill="norm" stroke="1" extrusionOk="0">
                  <a:moveTo>
                    <a:pt x="4393" y="0"/>
                  </a:moveTo>
                  <a:cubicBezTo>
                    <a:pt x="9153" y="2455"/>
                    <a:pt x="13912" y="4909"/>
                    <a:pt x="17024" y="7118"/>
                  </a:cubicBezTo>
                  <a:cubicBezTo>
                    <a:pt x="20136" y="9327"/>
                    <a:pt x="21600" y="11291"/>
                    <a:pt x="18488" y="13664"/>
                  </a:cubicBezTo>
                  <a:cubicBezTo>
                    <a:pt x="15376" y="16036"/>
                    <a:pt x="7688" y="188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1524354" y="6995409"/>
              <a:ext cx="520701" cy="45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0" y="20879"/>
                  </a:moveTo>
                  <a:cubicBezTo>
                    <a:pt x="1756" y="16952"/>
                    <a:pt x="3512" y="13024"/>
                    <a:pt x="5795" y="9097"/>
                  </a:cubicBezTo>
                  <a:cubicBezTo>
                    <a:pt x="8078" y="5170"/>
                    <a:pt x="10888" y="1243"/>
                    <a:pt x="13610" y="261"/>
                  </a:cubicBezTo>
                  <a:cubicBezTo>
                    <a:pt x="16332" y="-721"/>
                    <a:pt x="18966" y="1243"/>
                    <a:pt x="21600" y="3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1861802" y="7075259"/>
              <a:ext cx="160131" cy="13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0669" fill="norm" stroke="1" extrusionOk="0">
                  <a:moveTo>
                    <a:pt x="713" y="6395"/>
                  </a:moveTo>
                  <a:cubicBezTo>
                    <a:pt x="990" y="8032"/>
                    <a:pt x="1267" y="9668"/>
                    <a:pt x="1128" y="12450"/>
                  </a:cubicBezTo>
                  <a:cubicBezTo>
                    <a:pt x="990" y="15232"/>
                    <a:pt x="436" y="19159"/>
                    <a:pt x="159" y="20305"/>
                  </a:cubicBezTo>
                  <a:cubicBezTo>
                    <a:pt x="-118" y="21450"/>
                    <a:pt x="-118" y="19814"/>
                    <a:pt x="851" y="16541"/>
                  </a:cubicBezTo>
                  <a:cubicBezTo>
                    <a:pt x="1820" y="13268"/>
                    <a:pt x="3759" y="8359"/>
                    <a:pt x="6113" y="5086"/>
                  </a:cubicBezTo>
                  <a:cubicBezTo>
                    <a:pt x="8467" y="1814"/>
                    <a:pt x="11236" y="177"/>
                    <a:pt x="14005" y="14"/>
                  </a:cubicBezTo>
                  <a:cubicBezTo>
                    <a:pt x="16774" y="-150"/>
                    <a:pt x="19544" y="1159"/>
                    <a:pt x="20513" y="4105"/>
                  </a:cubicBezTo>
                  <a:cubicBezTo>
                    <a:pt x="21482" y="7050"/>
                    <a:pt x="20651" y="11632"/>
                    <a:pt x="19820" y="162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2578454" y="6957872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457"/>
                    <a:pt x="7200" y="11314"/>
                    <a:pt x="10800" y="7714"/>
                  </a:cubicBezTo>
                  <a:cubicBezTo>
                    <a:pt x="14400" y="4114"/>
                    <a:pt x="1800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2690309" y="6888022"/>
              <a:ext cx="27846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3600"/>
                    <a:pt x="-1304" y="7200"/>
                    <a:pt x="1782" y="10800"/>
                  </a:cubicBezTo>
                  <a:cubicBezTo>
                    <a:pt x="4867" y="14400"/>
                    <a:pt x="12582" y="18000"/>
                    <a:pt x="202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2908654" y="6767372"/>
              <a:ext cx="1079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5929"/>
                    <a:pt x="10165" y="11859"/>
                    <a:pt x="13765" y="15459"/>
                  </a:cubicBezTo>
                  <a:cubicBezTo>
                    <a:pt x="17365" y="19059"/>
                    <a:pt x="19482" y="203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3003904" y="6761022"/>
              <a:ext cx="698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3055"/>
                    <a:pt x="12436" y="6109"/>
                    <a:pt x="8836" y="9709"/>
                  </a:cubicBezTo>
                  <a:cubicBezTo>
                    <a:pt x="5236" y="13309"/>
                    <a:pt x="2618" y="174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2895954" y="6678472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3158156" y="6754152"/>
              <a:ext cx="93399" cy="171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401" fill="norm" stroke="1" extrusionOk="0">
                  <a:moveTo>
                    <a:pt x="21180" y="2435"/>
                  </a:moveTo>
                  <a:cubicBezTo>
                    <a:pt x="19740" y="1381"/>
                    <a:pt x="18300" y="328"/>
                    <a:pt x="16380" y="64"/>
                  </a:cubicBezTo>
                  <a:cubicBezTo>
                    <a:pt x="14460" y="-199"/>
                    <a:pt x="12060" y="328"/>
                    <a:pt x="9180" y="1908"/>
                  </a:cubicBezTo>
                  <a:cubicBezTo>
                    <a:pt x="6300" y="3489"/>
                    <a:pt x="2940" y="6123"/>
                    <a:pt x="1260" y="8889"/>
                  </a:cubicBezTo>
                  <a:cubicBezTo>
                    <a:pt x="-420" y="11655"/>
                    <a:pt x="-420" y="14552"/>
                    <a:pt x="1260" y="16660"/>
                  </a:cubicBezTo>
                  <a:cubicBezTo>
                    <a:pt x="2940" y="18767"/>
                    <a:pt x="6300" y="20084"/>
                    <a:pt x="9660" y="21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3324760" y="6786422"/>
              <a:ext cx="1569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046"/>
                    <a:pt x="3818" y="6092"/>
                    <a:pt x="1118" y="9692"/>
                  </a:cubicBezTo>
                  <a:cubicBezTo>
                    <a:pt x="-1582" y="13292"/>
                    <a:pt x="1118" y="17446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3372204" y="6856272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3537304" y="6786422"/>
              <a:ext cx="1016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3613504" y="6805472"/>
              <a:ext cx="825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54" y="4717"/>
                    <a:pt x="8308" y="9434"/>
                    <a:pt x="4708" y="13034"/>
                  </a:cubicBezTo>
                  <a:cubicBezTo>
                    <a:pt x="1108" y="16634"/>
                    <a:pt x="554" y="191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3492854" y="6761022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3734154" y="6741972"/>
              <a:ext cx="9425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14400" y="0"/>
                  </a:moveTo>
                  <a:cubicBezTo>
                    <a:pt x="17760" y="2335"/>
                    <a:pt x="21120" y="4670"/>
                    <a:pt x="21360" y="7589"/>
                  </a:cubicBezTo>
                  <a:cubicBezTo>
                    <a:pt x="21600" y="10508"/>
                    <a:pt x="18720" y="14011"/>
                    <a:pt x="14640" y="16443"/>
                  </a:cubicBezTo>
                  <a:cubicBezTo>
                    <a:pt x="10560" y="18876"/>
                    <a:pt x="5280" y="202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2940404" y="7059472"/>
              <a:ext cx="647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2" y="18720"/>
                    <a:pt x="5224" y="15840"/>
                    <a:pt x="7765" y="12240"/>
                  </a:cubicBezTo>
                  <a:cubicBezTo>
                    <a:pt x="10306" y="8640"/>
                    <a:pt x="12776" y="4320"/>
                    <a:pt x="15071" y="2160"/>
                  </a:cubicBezTo>
                  <a:cubicBezTo>
                    <a:pt x="17365" y="0"/>
                    <a:pt x="1948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3238854" y="7161088"/>
              <a:ext cx="266701" cy="136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2057" y="979"/>
                  </a:moveTo>
                  <a:cubicBezTo>
                    <a:pt x="1714" y="6870"/>
                    <a:pt x="1371" y="12761"/>
                    <a:pt x="943" y="16361"/>
                  </a:cubicBezTo>
                  <a:cubicBezTo>
                    <a:pt x="514" y="19961"/>
                    <a:pt x="0" y="21270"/>
                    <a:pt x="0" y="21106"/>
                  </a:cubicBezTo>
                  <a:cubicBezTo>
                    <a:pt x="0" y="20943"/>
                    <a:pt x="514" y="19306"/>
                    <a:pt x="1629" y="16688"/>
                  </a:cubicBezTo>
                  <a:cubicBezTo>
                    <a:pt x="2743" y="14070"/>
                    <a:pt x="4457" y="10470"/>
                    <a:pt x="5657" y="8015"/>
                  </a:cubicBezTo>
                  <a:cubicBezTo>
                    <a:pt x="6857" y="5561"/>
                    <a:pt x="7543" y="4252"/>
                    <a:pt x="8314" y="3925"/>
                  </a:cubicBezTo>
                  <a:cubicBezTo>
                    <a:pt x="9086" y="3597"/>
                    <a:pt x="9943" y="4252"/>
                    <a:pt x="10371" y="5725"/>
                  </a:cubicBezTo>
                  <a:cubicBezTo>
                    <a:pt x="10800" y="7197"/>
                    <a:pt x="10800" y="9488"/>
                    <a:pt x="11057" y="9979"/>
                  </a:cubicBezTo>
                  <a:cubicBezTo>
                    <a:pt x="11314" y="10470"/>
                    <a:pt x="11829" y="9161"/>
                    <a:pt x="12771" y="7361"/>
                  </a:cubicBezTo>
                  <a:cubicBezTo>
                    <a:pt x="13714" y="5561"/>
                    <a:pt x="15086" y="3270"/>
                    <a:pt x="16543" y="1797"/>
                  </a:cubicBezTo>
                  <a:cubicBezTo>
                    <a:pt x="18000" y="325"/>
                    <a:pt x="19543" y="-330"/>
                    <a:pt x="20400" y="161"/>
                  </a:cubicBezTo>
                  <a:cubicBezTo>
                    <a:pt x="21257" y="652"/>
                    <a:pt x="21429" y="2288"/>
                    <a:pt x="21514" y="5070"/>
                  </a:cubicBezTo>
                  <a:cubicBezTo>
                    <a:pt x="21600" y="7852"/>
                    <a:pt x="21600" y="11779"/>
                    <a:pt x="21600" y="157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5791554" y="6849922"/>
              <a:ext cx="317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058"/>
                    <a:pt x="8640" y="8116"/>
                    <a:pt x="12240" y="11716"/>
                  </a:cubicBezTo>
                  <a:cubicBezTo>
                    <a:pt x="15840" y="15316"/>
                    <a:pt x="18720" y="1845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5931254" y="6875322"/>
              <a:ext cx="190501" cy="258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0"/>
                  </a:moveTo>
                  <a:cubicBezTo>
                    <a:pt x="240" y="5444"/>
                    <a:pt x="480" y="10888"/>
                    <a:pt x="840" y="14049"/>
                  </a:cubicBezTo>
                  <a:cubicBezTo>
                    <a:pt x="1200" y="17210"/>
                    <a:pt x="1680" y="18088"/>
                    <a:pt x="2520" y="18263"/>
                  </a:cubicBezTo>
                  <a:cubicBezTo>
                    <a:pt x="3360" y="18439"/>
                    <a:pt x="4560" y="17912"/>
                    <a:pt x="5400" y="17210"/>
                  </a:cubicBezTo>
                  <a:cubicBezTo>
                    <a:pt x="6240" y="16507"/>
                    <a:pt x="6720" y="15629"/>
                    <a:pt x="7320" y="15541"/>
                  </a:cubicBezTo>
                  <a:cubicBezTo>
                    <a:pt x="7920" y="15454"/>
                    <a:pt x="8640" y="16156"/>
                    <a:pt x="9120" y="17122"/>
                  </a:cubicBezTo>
                  <a:cubicBezTo>
                    <a:pt x="9600" y="18088"/>
                    <a:pt x="9840" y="19317"/>
                    <a:pt x="10440" y="20195"/>
                  </a:cubicBezTo>
                  <a:cubicBezTo>
                    <a:pt x="11040" y="21073"/>
                    <a:pt x="12000" y="21600"/>
                    <a:pt x="12960" y="21424"/>
                  </a:cubicBezTo>
                  <a:cubicBezTo>
                    <a:pt x="13920" y="21249"/>
                    <a:pt x="14880" y="20371"/>
                    <a:pt x="16200" y="18000"/>
                  </a:cubicBezTo>
                  <a:cubicBezTo>
                    <a:pt x="17520" y="15629"/>
                    <a:pt x="19200" y="11766"/>
                    <a:pt x="20160" y="8868"/>
                  </a:cubicBezTo>
                  <a:cubicBezTo>
                    <a:pt x="21120" y="5971"/>
                    <a:pt x="21360" y="4039"/>
                    <a:pt x="21600" y="21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6185254" y="6837222"/>
              <a:ext cx="254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6200" y="1286"/>
                    <a:pt x="21600" y="2571"/>
                    <a:pt x="21600" y="4950"/>
                  </a:cubicBezTo>
                  <a:cubicBezTo>
                    <a:pt x="21600" y="7329"/>
                    <a:pt x="16200" y="10800"/>
                    <a:pt x="11700" y="13757"/>
                  </a:cubicBezTo>
                  <a:cubicBezTo>
                    <a:pt x="7200" y="16714"/>
                    <a:pt x="3600" y="191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5042243" y="6824522"/>
              <a:ext cx="209562" cy="499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425" fill="norm" stroke="1" extrusionOk="0">
                  <a:moveTo>
                    <a:pt x="3209" y="4628"/>
                  </a:moveTo>
                  <a:cubicBezTo>
                    <a:pt x="2353" y="3812"/>
                    <a:pt x="1498" y="2995"/>
                    <a:pt x="1391" y="2269"/>
                  </a:cubicBezTo>
                  <a:cubicBezTo>
                    <a:pt x="1284" y="1543"/>
                    <a:pt x="1925" y="907"/>
                    <a:pt x="2781" y="499"/>
                  </a:cubicBezTo>
                  <a:cubicBezTo>
                    <a:pt x="3636" y="91"/>
                    <a:pt x="4706" y="-91"/>
                    <a:pt x="5347" y="45"/>
                  </a:cubicBezTo>
                  <a:cubicBezTo>
                    <a:pt x="5989" y="181"/>
                    <a:pt x="6203" y="635"/>
                    <a:pt x="6417" y="1906"/>
                  </a:cubicBezTo>
                  <a:cubicBezTo>
                    <a:pt x="6630" y="3176"/>
                    <a:pt x="6844" y="5264"/>
                    <a:pt x="6737" y="6897"/>
                  </a:cubicBezTo>
                  <a:cubicBezTo>
                    <a:pt x="6630" y="8531"/>
                    <a:pt x="6203" y="9711"/>
                    <a:pt x="5561" y="10527"/>
                  </a:cubicBezTo>
                  <a:cubicBezTo>
                    <a:pt x="4920" y="11344"/>
                    <a:pt x="4064" y="11798"/>
                    <a:pt x="3102" y="11980"/>
                  </a:cubicBezTo>
                  <a:cubicBezTo>
                    <a:pt x="2139" y="12161"/>
                    <a:pt x="1070" y="12070"/>
                    <a:pt x="428" y="11480"/>
                  </a:cubicBezTo>
                  <a:cubicBezTo>
                    <a:pt x="-213" y="10891"/>
                    <a:pt x="-427" y="9801"/>
                    <a:pt x="1925" y="7986"/>
                  </a:cubicBezTo>
                  <a:cubicBezTo>
                    <a:pt x="4278" y="6171"/>
                    <a:pt x="9197" y="3630"/>
                    <a:pt x="12512" y="2087"/>
                  </a:cubicBezTo>
                  <a:cubicBezTo>
                    <a:pt x="15826" y="544"/>
                    <a:pt x="17537" y="0"/>
                    <a:pt x="18072" y="0"/>
                  </a:cubicBezTo>
                  <a:cubicBezTo>
                    <a:pt x="18607" y="0"/>
                    <a:pt x="17965" y="544"/>
                    <a:pt x="16468" y="1996"/>
                  </a:cubicBezTo>
                  <a:cubicBezTo>
                    <a:pt x="14971" y="3448"/>
                    <a:pt x="12619" y="5808"/>
                    <a:pt x="10587" y="8531"/>
                  </a:cubicBezTo>
                  <a:cubicBezTo>
                    <a:pt x="8555" y="11254"/>
                    <a:pt x="6844" y="14339"/>
                    <a:pt x="5989" y="16336"/>
                  </a:cubicBezTo>
                  <a:cubicBezTo>
                    <a:pt x="5133" y="18333"/>
                    <a:pt x="5133" y="19240"/>
                    <a:pt x="5454" y="19921"/>
                  </a:cubicBezTo>
                  <a:cubicBezTo>
                    <a:pt x="5775" y="20601"/>
                    <a:pt x="6417" y="21055"/>
                    <a:pt x="7272" y="21282"/>
                  </a:cubicBezTo>
                  <a:cubicBezTo>
                    <a:pt x="8127" y="21509"/>
                    <a:pt x="9197" y="21509"/>
                    <a:pt x="10480" y="20964"/>
                  </a:cubicBezTo>
                  <a:cubicBezTo>
                    <a:pt x="11763" y="20420"/>
                    <a:pt x="13260" y="19331"/>
                    <a:pt x="14329" y="17788"/>
                  </a:cubicBezTo>
                  <a:cubicBezTo>
                    <a:pt x="15399" y="16245"/>
                    <a:pt x="16040" y="14248"/>
                    <a:pt x="16361" y="12978"/>
                  </a:cubicBezTo>
                  <a:cubicBezTo>
                    <a:pt x="16682" y="11707"/>
                    <a:pt x="16682" y="11163"/>
                    <a:pt x="16361" y="10709"/>
                  </a:cubicBezTo>
                  <a:cubicBezTo>
                    <a:pt x="16040" y="10255"/>
                    <a:pt x="15399" y="9892"/>
                    <a:pt x="14436" y="9711"/>
                  </a:cubicBezTo>
                  <a:cubicBezTo>
                    <a:pt x="13474" y="9529"/>
                    <a:pt x="12191" y="9529"/>
                    <a:pt x="12084" y="9665"/>
                  </a:cubicBezTo>
                  <a:cubicBezTo>
                    <a:pt x="11977" y="9801"/>
                    <a:pt x="13046" y="10074"/>
                    <a:pt x="14757" y="10255"/>
                  </a:cubicBezTo>
                  <a:cubicBezTo>
                    <a:pt x="16468" y="10437"/>
                    <a:pt x="18821" y="10527"/>
                    <a:pt x="21173" y="10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6490054" y="6862622"/>
              <a:ext cx="238213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0" y="0"/>
                  </a:moveTo>
                  <a:cubicBezTo>
                    <a:pt x="3632" y="2498"/>
                    <a:pt x="7264" y="4996"/>
                    <a:pt x="10609" y="6980"/>
                  </a:cubicBezTo>
                  <a:cubicBezTo>
                    <a:pt x="13954" y="8963"/>
                    <a:pt x="17012" y="10433"/>
                    <a:pt x="18924" y="11388"/>
                  </a:cubicBezTo>
                  <a:cubicBezTo>
                    <a:pt x="20835" y="12343"/>
                    <a:pt x="21600" y="12784"/>
                    <a:pt x="21504" y="13224"/>
                  </a:cubicBezTo>
                  <a:cubicBezTo>
                    <a:pt x="21409" y="13665"/>
                    <a:pt x="20453" y="14106"/>
                    <a:pt x="17873" y="15135"/>
                  </a:cubicBezTo>
                  <a:cubicBezTo>
                    <a:pt x="15292" y="16163"/>
                    <a:pt x="11087" y="17780"/>
                    <a:pt x="8602" y="18808"/>
                  </a:cubicBezTo>
                  <a:cubicBezTo>
                    <a:pt x="6117" y="19837"/>
                    <a:pt x="5352" y="20278"/>
                    <a:pt x="5065" y="20645"/>
                  </a:cubicBezTo>
                  <a:cubicBezTo>
                    <a:pt x="4779" y="21012"/>
                    <a:pt x="4970" y="21306"/>
                    <a:pt x="516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6868791" y="6882201"/>
              <a:ext cx="191815" cy="177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536" fill="norm" stroke="1" extrusionOk="0">
                  <a:moveTo>
                    <a:pt x="251" y="5336"/>
                  </a:moveTo>
                  <a:cubicBezTo>
                    <a:pt x="16" y="4050"/>
                    <a:pt x="-219" y="2765"/>
                    <a:pt x="368" y="1865"/>
                  </a:cubicBezTo>
                  <a:cubicBezTo>
                    <a:pt x="955" y="965"/>
                    <a:pt x="2364" y="450"/>
                    <a:pt x="5064" y="193"/>
                  </a:cubicBezTo>
                  <a:cubicBezTo>
                    <a:pt x="7764" y="-64"/>
                    <a:pt x="11755" y="-64"/>
                    <a:pt x="14338" y="193"/>
                  </a:cubicBezTo>
                  <a:cubicBezTo>
                    <a:pt x="16920" y="450"/>
                    <a:pt x="18094" y="965"/>
                    <a:pt x="19151" y="1607"/>
                  </a:cubicBezTo>
                  <a:cubicBezTo>
                    <a:pt x="20207" y="2250"/>
                    <a:pt x="21146" y="3022"/>
                    <a:pt x="21264" y="4050"/>
                  </a:cubicBezTo>
                  <a:cubicBezTo>
                    <a:pt x="21381" y="5079"/>
                    <a:pt x="20677" y="6365"/>
                    <a:pt x="18094" y="8165"/>
                  </a:cubicBezTo>
                  <a:cubicBezTo>
                    <a:pt x="15511" y="9965"/>
                    <a:pt x="11051" y="12279"/>
                    <a:pt x="8116" y="13822"/>
                  </a:cubicBezTo>
                  <a:cubicBezTo>
                    <a:pt x="5181" y="15365"/>
                    <a:pt x="3772" y="16136"/>
                    <a:pt x="2951" y="17165"/>
                  </a:cubicBezTo>
                  <a:cubicBezTo>
                    <a:pt x="2129" y="18193"/>
                    <a:pt x="1894" y="19479"/>
                    <a:pt x="2951" y="20250"/>
                  </a:cubicBezTo>
                  <a:cubicBezTo>
                    <a:pt x="4007" y="21022"/>
                    <a:pt x="6355" y="21279"/>
                    <a:pt x="8938" y="21407"/>
                  </a:cubicBezTo>
                  <a:cubicBezTo>
                    <a:pt x="11520" y="21536"/>
                    <a:pt x="14338" y="21536"/>
                    <a:pt x="17155" y="21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7008637" y="7021372"/>
              <a:ext cx="116418" cy="60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18065" y="0"/>
                  </a:moveTo>
                  <a:cubicBezTo>
                    <a:pt x="14924" y="5214"/>
                    <a:pt x="11782" y="10428"/>
                    <a:pt x="9425" y="14152"/>
                  </a:cubicBezTo>
                  <a:cubicBezTo>
                    <a:pt x="7069" y="17876"/>
                    <a:pt x="5498" y="20110"/>
                    <a:pt x="3731" y="20855"/>
                  </a:cubicBezTo>
                  <a:cubicBezTo>
                    <a:pt x="1964" y="21600"/>
                    <a:pt x="0" y="20855"/>
                    <a:pt x="0" y="19738"/>
                  </a:cubicBezTo>
                  <a:cubicBezTo>
                    <a:pt x="0" y="18621"/>
                    <a:pt x="1964" y="17131"/>
                    <a:pt x="5891" y="16759"/>
                  </a:cubicBezTo>
                  <a:cubicBezTo>
                    <a:pt x="9818" y="16386"/>
                    <a:pt x="15709" y="17131"/>
                    <a:pt x="21600" y="178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7144104" y="7008672"/>
              <a:ext cx="508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7213954" y="7066764"/>
              <a:ext cx="76201" cy="8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3076"/>
                  </a:moveTo>
                  <a:cubicBezTo>
                    <a:pt x="2400" y="1415"/>
                    <a:pt x="4800" y="-247"/>
                    <a:pt x="6900" y="30"/>
                  </a:cubicBezTo>
                  <a:cubicBezTo>
                    <a:pt x="9000" y="307"/>
                    <a:pt x="10800" y="2522"/>
                    <a:pt x="11100" y="5015"/>
                  </a:cubicBezTo>
                  <a:cubicBezTo>
                    <a:pt x="11400" y="7507"/>
                    <a:pt x="10200" y="10276"/>
                    <a:pt x="7800" y="13045"/>
                  </a:cubicBezTo>
                  <a:cubicBezTo>
                    <a:pt x="5400" y="15815"/>
                    <a:pt x="1800" y="18584"/>
                    <a:pt x="2100" y="19968"/>
                  </a:cubicBezTo>
                  <a:cubicBezTo>
                    <a:pt x="2400" y="21353"/>
                    <a:pt x="6600" y="21353"/>
                    <a:pt x="10500" y="21076"/>
                  </a:cubicBezTo>
                  <a:cubicBezTo>
                    <a:pt x="14400" y="20799"/>
                    <a:pt x="18000" y="20245"/>
                    <a:pt x="21600" y="196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7385404" y="7148372"/>
              <a:ext cx="63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7817204" y="6965937"/>
              <a:ext cx="429684" cy="290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0" y="3603"/>
                  </a:moveTo>
                  <a:cubicBezTo>
                    <a:pt x="745" y="3293"/>
                    <a:pt x="1490" y="2982"/>
                    <a:pt x="2394" y="3837"/>
                  </a:cubicBezTo>
                  <a:cubicBezTo>
                    <a:pt x="3299" y="4691"/>
                    <a:pt x="4363" y="6711"/>
                    <a:pt x="4841" y="8110"/>
                  </a:cubicBezTo>
                  <a:cubicBezTo>
                    <a:pt x="5320" y="9509"/>
                    <a:pt x="5214" y="10286"/>
                    <a:pt x="4895" y="10752"/>
                  </a:cubicBezTo>
                  <a:cubicBezTo>
                    <a:pt x="4575" y="11218"/>
                    <a:pt x="4043" y="11373"/>
                    <a:pt x="3724" y="10752"/>
                  </a:cubicBezTo>
                  <a:cubicBezTo>
                    <a:pt x="3405" y="10130"/>
                    <a:pt x="3299" y="8732"/>
                    <a:pt x="4097" y="6945"/>
                  </a:cubicBezTo>
                  <a:cubicBezTo>
                    <a:pt x="4895" y="5157"/>
                    <a:pt x="6597" y="2982"/>
                    <a:pt x="7714" y="1816"/>
                  </a:cubicBezTo>
                  <a:cubicBezTo>
                    <a:pt x="8832" y="651"/>
                    <a:pt x="9364" y="496"/>
                    <a:pt x="9896" y="496"/>
                  </a:cubicBezTo>
                  <a:cubicBezTo>
                    <a:pt x="10428" y="496"/>
                    <a:pt x="10960" y="651"/>
                    <a:pt x="11279" y="1117"/>
                  </a:cubicBezTo>
                  <a:cubicBezTo>
                    <a:pt x="11598" y="1583"/>
                    <a:pt x="11704" y="2360"/>
                    <a:pt x="12024" y="2827"/>
                  </a:cubicBezTo>
                  <a:cubicBezTo>
                    <a:pt x="12343" y="3293"/>
                    <a:pt x="12875" y="3448"/>
                    <a:pt x="13300" y="3215"/>
                  </a:cubicBezTo>
                  <a:cubicBezTo>
                    <a:pt x="13726" y="2982"/>
                    <a:pt x="14045" y="2360"/>
                    <a:pt x="14258" y="1661"/>
                  </a:cubicBezTo>
                  <a:cubicBezTo>
                    <a:pt x="14471" y="962"/>
                    <a:pt x="14577" y="185"/>
                    <a:pt x="14311" y="29"/>
                  </a:cubicBezTo>
                  <a:cubicBezTo>
                    <a:pt x="14045" y="-126"/>
                    <a:pt x="13407" y="340"/>
                    <a:pt x="12768" y="1273"/>
                  </a:cubicBezTo>
                  <a:cubicBezTo>
                    <a:pt x="12130" y="2205"/>
                    <a:pt x="11492" y="3603"/>
                    <a:pt x="11119" y="4769"/>
                  </a:cubicBezTo>
                  <a:cubicBezTo>
                    <a:pt x="10747" y="5934"/>
                    <a:pt x="10640" y="6867"/>
                    <a:pt x="11066" y="7721"/>
                  </a:cubicBezTo>
                  <a:cubicBezTo>
                    <a:pt x="11492" y="8576"/>
                    <a:pt x="12449" y="9353"/>
                    <a:pt x="13833" y="9120"/>
                  </a:cubicBezTo>
                  <a:cubicBezTo>
                    <a:pt x="15216" y="8887"/>
                    <a:pt x="17025" y="7644"/>
                    <a:pt x="18248" y="6634"/>
                  </a:cubicBezTo>
                  <a:cubicBezTo>
                    <a:pt x="19472" y="5624"/>
                    <a:pt x="20110" y="4847"/>
                    <a:pt x="20642" y="4070"/>
                  </a:cubicBezTo>
                  <a:cubicBezTo>
                    <a:pt x="21174" y="3293"/>
                    <a:pt x="21600" y="2516"/>
                    <a:pt x="21600" y="2749"/>
                  </a:cubicBezTo>
                  <a:cubicBezTo>
                    <a:pt x="21600" y="2982"/>
                    <a:pt x="21174" y="4225"/>
                    <a:pt x="20962" y="6867"/>
                  </a:cubicBezTo>
                  <a:cubicBezTo>
                    <a:pt x="20749" y="9509"/>
                    <a:pt x="20749" y="13549"/>
                    <a:pt x="20749" y="15957"/>
                  </a:cubicBezTo>
                  <a:cubicBezTo>
                    <a:pt x="20749" y="18366"/>
                    <a:pt x="20749" y="19143"/>
                    <a:pt x="20749" y="19920"/>
                  </a:cubicBezTo>
                  <a:cubicBezTo>
                    <a:pt x="20749" y="20697"/>
                    <a:pt x="20749" y="21474"/>
                    <a:pt x="20430" y="21319"/>
                  </a:cubicBezTo>
                  <a:cubicBezTo>
                    <a:pt x="20110" y="21163"/>
                    <a:pt x="19472" y="20075"/>
                    <a:pt x="18833" y="189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8229954" y="6910978"/>
              <a:ext cx="508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782"/>
                  </a:moveTo>
                  <a:cubicBezTo>
                    <a:pt x="4500" y="239"/>
                    <a:pt x="9000" y="-1304"/>
                    <a:pt x="12600" y="1782"/>
                  </a:cubicBezTo>
                  <a:cubicBezTo>
                    <a:pt x="16200" y="4867"/>
                    <a:pt x="18900" y="12582"/>
                    <a:pt x="21600" y="20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8306154" y="6955890"/>
              <a:ext cx="95251" cy="114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13327"/>
                  </a:moveTo>
                  <a:cubicBezTo>
                    <a:pt x="3840" y="10578"/>
                    <a:pt x="7680" y="7829"/>
                    <a:pt x="10080" y="5473"/>
                  </a:cubicBezTo>
                  <a:cubicBezTo>
                    <a:pt x="12480" y="3117"/>
                    <a:pt x="13440" y="1153"/>
                    <a:pt x="12720" y="367"/>
                  </a:cubicBezTo>
                  <a:cubicBezTo>
                    <a:pt x="12000" y="-418"/>
                    <a:pt x="9600" y="-25"/>
                    <a:pt x="7200" y="2331"/>
                  </a:cubicBezTo>
                  <a:cubicBezTo>
                    <a:pt x="4800" y="4687"/>
                    <a:pt x="2400" y="9007"/>
                    <a:pt x="1440" y="12346"/>
                  </a:cubicBezTo>
                  <a:cubicBezTo>
                    <a:pt x="480" y="15684"/>
                    <a:pt x="960" y="18040"/>
                    <a:pt x="2640" y="19415"/>
                  </a:cubicBezTo>
                  <a:cubicBezTo>
                    <a:pt x="4320" y="20789"/>
                    <a:pt x="7200" y="21182"/>
                    <a:pt x="10560" y="21182"/>
                  </a:cubicBezTo>
                  <a:cubicBezTo>
                    <a:pt x="13920" y="21182"/>
                    <a:pt x="17760" y="20789"/>
                    <a:pt x="21600" y="20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8422183" y="6938822"/>
              <a:ext cx="112572" cy="119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009" fill="norm" stroke="1" extrusionOk="0">
                  <a:moveTo>
                    <a:pt x="16473" y="0"/>
                  </a:moveTo>
                  <a:cubicBezTo>
                    <a:pt x="12473" y="745"/>
                    <a:pt x="8473" y="1490"/>
                    <a:pt x="5473" y="3538"/>
                  </a:cubicBezTo>
                  <a:cubicBezTo>
                    <a:pt x="2473" y="5586"/>
                    <a:pt x="473" y="8938"/>
                    <a:pt x="73" y="12290"/>
                  </a:cubicBezTo>
                  <a:cubicBezTo>
                    <a:pt x="-327" y="15641"/>
                    <a:pt x="873" y="18993"/>
                    <a:pt x="4673" y="20297"/>
                  </a:cubicBezTo>
                  <a:cubicBezTo>
                    <a:pt x="8473" y="21600"/>
                    <a:pt x="14873" y="20855"/>
                    <a:pt x="21273" y="20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8586733" y="6805472"/>
              <a:ext cx="87722" cy="269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523" fill="norm" stroke="1" extrusionOk="0">
                  <a:moveTo>
                    <a:pt x="21313" y="0"/>
                  </a:moveTo>
                  <a:cubicBezTo>
                    <a:pt x="16684" y="1856"/>
                    <a:pt x="12056" y="3712"/>
                    <a:pt x="8456" y="6666"/>
                  </a:cubicBezTo>
                  <a:cubicBezTo>
                    <a:pt x="4856" y="9619"/>
                    <a:pt x="2284" y="13669"/>
                    <a:pt x="999" y="16116"/>
                  </a:cubicBezTo>
                  <a:cubicBezTo>
                    <a:pt x="-287" y="18563"/>
                    <a:pt x="-287" y="19406"/>
                    <a:pt x="742" y="20166"/>
                  </a:cubicBezTo>
                  <a:cubicBezTo>
                    <a:pt x="1770" y="20925"/>
                    <a:pt x="3827" y="21600"/>
                    <a:pt x="6656" y="21516"/>
                  </a:cubicBezTo>
                  <a:cubicBezTo>
                    <a:pt x="9484" y="21431"/>
                    <a:pt x="13084" y="20588"/>
                    <a:pt x="16684" y="197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8547454" y="6932472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9145080" y="6799122"/>
              <a:ext cx="204909" cy="277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68" fill="norm" stroke="1" extrusionOk="0">
                  <a:moveTo>
                    <a:pt x="1246" y="0"/>
                  </a:moveTo>
                  <a:cubicBezTo>
                    <a:pt x="1687" y="3436"/>
                    <a:pt x="2128" y="6873"/>
                    <a:pt x="2459" y="10145"/>
                  </a:cubicBezTo>
                  <a:cubicBezTo>
                    <a:pt x="2789" y="13418"/>
                    <a:pt x="3010" y="16527"/>
                    <a:pt x="3010" y="18491"/>
                  </a:cubicBezTo>
                  <a:cubicBezTo>
                    <a:pt x="3010" y="20455"/>
                    <a:pt x="2789" y="21273"/>
                    <a:pt x="2238" y="21436"/>
                  </a:cubicBezTo>
                  <a:cubicBezTo>
                    <a:pt x="1687" y="21600"/>
                    <a:pt x="806" y="21109"/>
                    <a:pt x="365" y="20373"/>
                  </a:cubicBezTo>
                  <a:cubicBezTo>
                    <a:pt x="-76" y="19636"/>
                    <a:pt x="-76" y="18655"/>
                    <a:pt x="144" y="17755"/>
                  </a:cubicBezTo>
                  <a:cubicBezTo>
                    <a:pt x="365" y="16855"/>
                    <a:pt x="806" y="16036"/>
                    <a:pt x="1908" y="15709"/>
                  </a:cubicBezTo>
                  <a:cubicBezTo>
                    <a:pt x="3010" y="15382"/>
                    <a:pt x="4773" y="15545"/>
                    <a:pt x="6757" y="15055"/>
                  </a:cubicBezTo>
                  <a:cubicBezTo>
                    <a:pt x="8740" y="14564"/>
                    <a:pt x="10944" y="13418"/>
                    <a:pt x="13038" y="11864"/>
                  </a:cubicBezTo>
                  <a:cubicBezTo>
                    <a:pt x="15132" y="10309"/>
                    <a:pt x="17116" y="8345"/>
                    <a:pt x="18548" y="6709"/>
                  </a:cubicBezTo>
                  <a:cubicBezTo>
                    <a:pt x="19981" y="5073"/>
                    <a:pt x="20863" y="3764"/>
                    <a:pt x="21193" y="3518"/>
                  </a:cubicBezTo>
                  <a:cubicBezTo>
                    <a:pt x="21524" y="3273"/>
                    <a:pt x="21304" y="4091"/>
                    <a:pt x="20312" y="6218"/>
                  </a:cubicBezTo>
                  <a:cubicBezTo>
                    <a:pt x="19320" y="8345"/>
                    <a:pt x="17557" y="11782"/>
                    <a:pt x="16785" y="14482"/>
                  </a:cubicBezTo>
                  <a:cubicBezTo>
                    <a:pt x="16014" y="17182"/>
                    <a:pt x="16234" y="19145"/>
                    <a:pt x="16455" y="211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9345351" y="7015022"/>
              <a:ext cx="54803" cy="85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3" h="21257" fill="norm" stroke="1" extrusionOk="0">
                  <a:moveTo>
                    <a:pt x="12374" y="3161"/>
                  </a:moveTo>
                  <a:cubicBezTo>
                    <a:pt x="8517" y="4215"/>
                    <a:pt x="4660" y="5268"/>
                    <a:pt x="2346" y="8166"/>
                  </a:cubicBezTo>
                  <a:cubicBezTo>
                    <a:pt x="31" y="11063"/>
                    <a:pt x="-740" y="15805"/>
                    <a:pt x="803" y="18439"/>
                  </a:cubicBezTo>
                  <a:cubicBezTo>
                    <a:pt x="2346" y="21073"/>
                    <a:pt x="6203" y="21600"/>
                    <a:pt x="9674" y="21073"/>
                  </a:cubicBezTo>
                  <a:cubicBezTo>
                    <a:pt x="13146" y="20546"/>
                    <a:pt x="16231" y="18966"/>
                    <a:pt x="18160" y="16859"/>
                  </a:cubicBezTo>
                  <a:cubicBezTo>
                    <a:pt x="20089" y="14751"/>
                    <a:pt x="20860" y="12117"/>
                    <a:pt x="18546" y="9220"/>
                  </a:cubicBezTo>
                  <a:cubicBezTo>
                    <a:pt x="16231" y="6322"/>
                    <a:pt x="10831" y="3161"/>
                    <a:pt x="543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9696804" y="6913422"/>
              <a:ext cx="368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55" y="17280"/>
                    <a:pt x="5710" y="12960"/>
                    <a:pt x="9310" y="9360"/>
                  </a:cubicBezTo>
                  <a:cubicBezTo>
                    <a:pt x="12910" y="5760"/>
                    <a:pt x="17255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9734904" y="7015022"/>
              <a:ext cx="3238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10800"/>
                    <a:pt x="10165" y="21600"/>
                    <a:pt x="13765" y="21600"/>
                  </a:cubicBezTo>
                  <a:cubicBezTo>
                    <a:pt x="17365" y="21600"/>
                    <a:pt x="19482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9988904" y="6837222"/>
              <a:ext cx="246134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600" fill="norm" stroke="1" extrusionOk="0">
                  <a:moveTo>
                    <a:pt x="0" y="0"/>
                  </a:moveTo>
                  <a:cubicBezTo>
                    <a:pt x="5445" y="1172"/>
                    <a:pt x="10891" y="2344"/>
                    <a:pt x="14430" y="3433"/>
                  </a:cubicBezTo>
                  <a:cubicBezTo>
                    <a:pt x="17970" y="4521"/>
                    <a:pt x="19603" y="5526"/>
                    <a:pt x="20511" y="6614"/>
                  </a:cubicBezTo>
                  <a:cubicBezTo>
                    <a:pt x="21418" y="7702"/>
                    <a:pt x="21600" y="8874"/>
                    <a:pt x="18787" y="11386"/>
                  </a:cubicBezTo>
                  <a:cubicBezTo>
                    <a:pt x="15973" y="13898"/>
                    <a:pt x="10165" y="17749"/>
                    <a:pt x="435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10540222" y="6703872"/>
              <a:ext cx="280533" cy="296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76" fill="norm" stroke="1" extrusionOk="0">
                  <a:moveTo>
                    <a:pt x="7395" y="15626"/>
                  </a:moveTo>
                  <a:cubicBezTo>
                    <a:pt x="6583" y="15319"/>
                    <a:pt x="5771" y="15013"/>
                    <a:pt x="4553" y="15472"/>
                  </a:cubicBezTo>
                  <a:cubicBezTo>
                    <a:pt x="3335" y="15932"/>
                    <a:pt x="1710" y="17157"/>
                    <a:pt x="898" y="18153"/>
                  </a:cubicBezTo>
                  <a:cubicBezTo>
                    <a:pt x="86" y="19149"/>
                    <a:pt x="86" y="19915"/>
                    <a:pt x="411" y="20528"/>
                  </a:cubicBezTo>
                  <a:cubicBezTo>
                    <a:pt x="736" y="21140"/>
                    <a:pt x="1386" y="21600"/>
                    <a:pt x="2604" y="21447"/>
                  </a:cubicBezTo>
                  <a:cubicBezTo>
                    <a:pt x="3822" y="21294"/>
                    <a:pt x="5608" y="20528"/>
                    <a:pt x="6177" y="18000"/>
                  </a:cubicBezTo>
                  <a:cubicBezTo>
                    <a:pt x="6745" y="15472"/>
                    <a:pt x="6095" y="11183"/>
                    <a:pt x="5121" y="8119"/>
                  </a:cubicBezTo>
                  <a:cubicBezTo>
                    <a:pt x="4147" y="5055"/>
                    <a:pt x="2847" y="3217"/>
                    <a:pt x="1792" y="2068"/>
                  </a:cubicBezTo>
                  <a:cubicBezTo>
                    <a:pt x="736" y="919"/>
                    <a:pt x="-76" y="460"/>
                    <a:pt x="5" y="383"/>
                  </a:cubicBezTo>
                  <a:cubicBezTo>
                    <a:pt x="86" y="306"/>
                    <a:pt x="1061" y="613"/>
                    <a:pt x="3822" y="613"/>
                  </a:cubicBezTo>
                  <a:cubicBezTo>
                    <a:pt x="6583" y="613"/>
                    <a:pt x="11130" y="306"/>
                    <a:pt x="14378" y="153"/>
                  </a:cubicBezTo>
                  <a:cubicBezTo>
                    <a:pt x="17626" y="0"/>
                    <a:pt x="19575" y="0"/>
                    <a:pt x="2152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10744554" y="6888022"/>
              <a:ext cx="292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70" y="15600"/>
                    <a:pt x="8139" y="9600"/>
                    <a:pt x="11739" y="6000"/>
                  </a:cubicBezTo>
                  <a:cubicBezTo>
                    <a:pt x="15339" y="2400"/>
                    <a:pt x="1847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10789004" y="6951522"/>
              <a:ext cx="190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20" y="17100"/>
                    <a:pt x="6240" y="12600"/>
                    <a:pt x="9840" y="9000"/>
                  </a:cubicBezTo>
                  <a:cubicBezTo>
                    <a:pt x="13440" y="5400"/>
                    <a:pt x="17520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10827104" y="6773722"/>
              <a:ext cx="1651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3032"/>
                    <a:pt x="14954" y="6063"/>
                    <a:pt x="11631" y="8905"/>
                  </a:cubicBezTo>
                  <a:cubicBezTo>
                    <a:pt x="8308" y="11747"/>
                    <a:pt x="4985" y="14400"/>
                    <a:pt x="3046" y="16484"/>
                  </a:cubicBezTo>
                  <a:cubicBezTo>
                    <a:pt x="1108" y="18568"/>
                    <a:pt x="554" y="200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11068909" y="6811822"/>
              <a:ext cx="128612" cy="247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74" fill="norm" stroke="1" extrusionOk="0">
                  <a:moveTo>
                    <a:pt x="21161" y="0"/>
                  </a:moveTo>
                  <a:cubicBezTo>
                    <a:pt x="17620" y="915"/>
                    <a:pt x="14079" y="1831"/>
                    <a:pt x="10715" y="4027"/>
                  </a:cubicBezTo>
                  <a:cubicBezTo>
                    <a:pt x="7351" y="6224"/>
                    <a:pt x="4164" y="9702"/>
                    <a:pt x="2394" y="11990"/>
                  </a:cubicBezTo>
                  <a:cubicBezTo>
                    <a:pt x="623" y="14278"/>
                    <a:pt x="269" y="15376"/>
                    <a:pt x="92" y="16658"/>
                  </a:cubicBezTo>
                  <a:cubicBezTo>
                    <a:pt x="-85" y="17939"/>
                    <a:pt x="-85" y="19403"/>
                    <a:pt x="800" y="20319"/>
                  </a:cubicBezTo>
                  <a:cubicBezTo>
                    <a:pt x="1685" y="21234"/>
                    <a:pt x="3456" y="21600"/>
                    <a:pt x="6112" y="21234"/>
                  </a:cubicBezTo>
                  <a:cubicBezTo>
                    <a:pt x="8767" y="20868"/>
                    <a:pt x="12308" y="19769"/>
                    <a:pt x="15495" y="17664"/>
                  </a:cubicBezTo>
                  <a:cubicBezTo>
                    <a:pt x="18682" y="15559"/>
                    <a:pt x="21515" y="12447"/>
                    <a:pt x="21515" y="9702"/>
                  </a:cubicBezTo>
                  <a:cubicBezTo>
                    <a:pt x="21515" y="6956"/>
                    <a:pt x="18682" y="4576"/>
                    <a:pt x="15672" y="3386"/>
                  </a:cubicBezTo>
                  <a:cubicBezTo>
                    <a:pt x="12663" y="2197"/>
                    <a:pt x="9476" y="2197"/>
                    <a:pt x="6289" y="21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11360504" y="6957872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11335104" y="7015022"/>
              <a:ext cx="228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11493854" y="6868972"/>
              <a:ext cx="117127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600" fill="norm" stroke="1" extrusionOk="0">
                  <a:moveTo>
                    <a:pt x="0" y="0"/>
                  </a:moveTo>
                  <a:cubicBezTo>
                    <a:pt x="6442" y="2400"/>
                    <a:pt x="12884" y="4800"/>
                    <a:pt x="16674" y="7400"/>
                  </a:cubicBezTo>
                  <a:cubicBezTo>
                    <a:pt x="20463" y="10000"/>
                    <a:pt x="21600" y="12800"/>
                    <a:pt x="20653" y="15200"/>
                  </a:cubicBezTo>
                  <a:cubicBezTo>
                    <a:pt x="19705" y="17600"/>
                    <a:pt x="16674" y="19600"/>
                    <a:pt x="136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11767267" y="6811346"/>
              <a:ext cx="104962" cy="407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8" h="21306" fill="norm" stroke="1" extrusionOk="0">
                  <a:moveTo>
                    <a:pt x="8652" y="10991"/>
                  </a:moveTo>
                  <a:cubicBezTo>
                    <a:pt x="6160" y="13871"/>
                    <a:pt x="3667" y="16751"/>
                    <a:pt x="2214" y="18578"/>
                  </a:cubicBezTo>
                  <a:cubicBezTo>
                    <a:pt x="760" y="20406"/>
                    <a:pt x="344" y="21181"/>
                    <a:pt x="137" y="21292"/>
                  </a:cubicBezTo>
                  <a:cubicBezTo>
                    <a:pt x="-71" y="21403"/>
                    <a:pt x="-71" y="20849"/>
                    <a:pt x="344" y="18357"/>
                  </a:cubicBezTo>
                  <a:cubicBezTo>
                    <a:pt x="760" y="15865"/>
                    <a:pt x="1591" y="11434"/>
                    <a:pt x="3044" y="8443"/>
                  </a:cubicBezTo>
                  <a:cubicBezTo>
                    <a:pt x="4498" y="5452"/>
                    <a:pt x="6575" y="3901"/>
                    <a:pt x="8860" y="2628"/>
                  </a:cubicBezTo>
                  <a:cubicBezTo>
                    <a:pt x="11144" y="1354"/>
                    <a:pt x="13637" y="357"/>
                    <a:pt x="15506" y="80"/>
                  </a:cubicBezTo>
                  <a:cubicBezTo>
                    <a:pt x="17375" y="-197"/>
                    <a:pt x="18621" y="246"/>
                    <a:pt x="19660" y="1354"/>
                  </a:cubicBezTo>
                  <a:cubicBezTo>
                    <a:pt x="20698" y="2461"/>
                    <a:pt x="21529" y="4234"/>
                    <a:pt x="18414" y="5785"/>
                  </a:cubicBezTo>
                  <a:cubicBezTo>
                    <a:pt x="15298" y="7335"/>
                    <a:pt x="8237" y="8665"/>
                    <a:pt x="1175" y="99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11893904" y="6964222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12001854" y="6891378"/>
              <a:ext cx="2222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554" y="11918"/>
                    <a:pt x="11109" y="3818"/>
                    <a:pt x="14709" y="1118"/>
                  </a:cubicBezTo>
                  <a:cubicBezTo>
                    <a:pt x="18309" y="-1582"/>
                    <a:pt x="19954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11989154" y="6976922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12050166" y="6811822"/>
              <a:ext cx="123139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600" fill="norm" stroke="1" extrusionOk="0">
                  <a:moveTo>
                    <a:pt x="21298" y="0"/>
                  </a:moveTo>
                  <a:cubicBezTo>
                    <a:pt x="16539" y="4350"/>
                    <a:pt x="11779" y="8700"/>
                    <a:pt x="8301" y="11700"/>
                  </a:cubicBezTo>
                  <a:cubicBezTo>
                    <a:pt x="4823" y="14700"/>
                    <a:pt x="2627" y="16350"/>
                    <a:pt x="1345" y="17550"/>
                  </a:cubicBezTo>
                  <a:cubicBezTo>
                    <a:pt x="64" y="18750"/>
                    <a:pt x="-302" y="19500"/>
                    <a:pt x="247" y="20100"/>
                  </a:cubicBezTo>
                  <a:cubicBezTo>
                    <a:pt x="796" y="20700"/>
                    <a:pt x="2261" y="21150"/>
                    <a:pt x="37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12247459" y="6781502"/>
              <a:ext cx="136647" cy="346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0785" fill="norm" stroke="1" extrusionOk="0">
                  <a:moveTo>
                    <a:pt x="9016" y="13255"/>
                  </a:moveTo>
                  <a:cubicBezTo>
                    <a:pt x="6115" y="16178"/>
                    <a:pt x="3213" y="19100"/>
                    <a:pt x="1601" y="20243"/>
                  </a:cubicBezTo>
                  <a:cubicBezTo>
                    <a:pt x="-11" y="21387"/>
                    <a:pt x="-333" y="20752"/>
                    <a:pt x="312" y="18020"/>
                  </a:cubicBezTo>
                  <a:cubicBezTo>
                    <a:pt x="957" y="15288"/>
                    <a:pt x="2568" y="10460"/>
                    <a:pt x="4825" y="7156"/>
                  </a:cubicBezTo>
                  <a:cubicBezTo>
                    <a:pt x="7082" y="3853"/>
                    <a:pt x="9983" y="2074"/>
                    <a:pt x="12240" y="1058"/>
                  </a:cubicBezTo>
                  <a:cubicBezTo>
                    <a:pt x="14497" y="41"/>
                    <a:pt x="16109" y="-213"/>
                    <a:pt x="17398" y="168"/>
                  </a:cubicBezTo>
                  <a:cubicBezTo>
                    <a:pt x="18688" y="549"/>
                    <a:pt x="19655" y="1566"/>
                    <a:pt x="20300" y="3154"/>
                  </a:cubicBezTo>
                  <a:cubicBezTo>
                    <a:pt x="20945" y="4742"/>
                    <a:pt x="21267" y="6902"/>
                    <a:pt x="19494" y="8554"/>
                  </a:cubicBezTo>
                  <a:cubicBezTo>
                    <a:pt x="17721" y="10206"/>
                    <a:pt x="13852" y="11349"/>
                    <a:pt x="10951" y="11921"/>
                  </a:cubicBezTo>
                  <a:cubicBezTo>
                    <a:pt x="8049" y="12493"/>
                    <a:pt x="6115" y="12493"/>
                    <a:pt x="4180" y="12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12414604" y="6955669"/>
              <a:ext cx="158751" cy="108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0" y="6663"/>
                  </a:moveTo>
                  <a:cubicBezTo>
                    <a:pt x="0" y="4586"/>
                    <a:pt x="0" y="2509"/>
                    <a:pt x="720" y="1263"/>
                  </a:cubicBezTo>
                  <a:cubicBezTo>
                    <a:pt x="1440" y="16"/>
                    <a:pt x="2880" y="-399"/>
                    <a:pt x="3888" y="432"/>
                  </a:cubicBezTo>
                  <a:cubicBezTo>
                    <a:pt x="4896" y="1263"/>
                    <a:pt x="5472" y="3339"/>
                    <a:pt x="5760" y="5416"/>
                  </a:cubicBezTo>
                  <a:cubicBezTo>
                    <a:pt x="6048" y="7493"/>
                    <a:pt x="6048" y="9570"/>
                    <a:pt x="5616" y="11439"/>
                  </a:cubicBezTo>
                  <a:cubicBezTo>
                    <a:pt x="5184" y="13309"/>
                    <a:pt x="4320" y="14970"/>
                    <a:pt x="3312" y="16424"/>
                  </a:cubicBezTo>
                  <a:cubicBezTo>
                    <a:pt x="2304" y="17878"/>
                    <a:pt x="1152" y="19124"/>
                    <a:pt x="1296" y="19955"/>
                  </a:cubicBezTo>
                  <a:cubicBezTo>
                    <a:pt x="1440" y="20786"/>
                    <a:pt x="2880" y="21201"/>
                    <a:pt x="6480" y="21201"/>
                  </a:cubicBezTo>
                  <a:cubicBezTo>
                    <a:pt x="10080" y="21201"/>
                    <a:pt x="15840" y="20786"/>
                    <a:pt x="21600" y="20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514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311754" y="1638688"/>
              <a:ext cx="2224617" cy="220135"/>
            </a:xfrm>
            <a:prstGeom prst="rect">
              <a:avLst/>
            </a:prstGeom>
            <a:effectLst/>
          </p:spPr>
        </p:pic>
        <p:pic>
          <p:nvPicPr>
            <p:cNvPr id="1516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076804" y="1799731"/>
              <a:ext cx="1994082" cy="249592"/>
            </a:xfrm>
            <a:prstGeom prst="rect">
              <a:avLst/>
            </a:prstGeom>
            <a:effectLst/>
          </p:spPr>
        </p:pic>
        <p:pic>
          <p:nvPicPr>
            <p:cNvPr id="1518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217504" y="3465372"/>
              <a:ext cx="2034445" cy="114301"/>
            </a:xfrm>
            <a:prstGeom prst="rect">
              <a:avLst/>
            </a:prstGeom>
            <a:effectLst/>
          </p:spPr>
        </p:pic>
        <p:pic>
          <p:nvPicPr>
            <p:cNvPr id="1520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0115904" y="3487332"/>
              <a:ext cx="2378128" cy="111391"/>
            </a:xfrm>
            <a:prstGeom prst="rect">
              <a:avLst/>
            </a:prstGeom>
            <a:effectLst/>
          </p:spPr>
        </p:pic>
        <p:pic>
          <p:nvPicPr>
            <p:cNvPr id="1522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3054" y="2165738"/>
              <a:ext cx="2012309" cy="2728385"/>
            </a:xfrm>
            <a:prstGeom prst="rect">
              <a:avLst/>
            </a:prstGeom>
            <a:effectLst/>
          </p:spPr>
        </p:pic>
        <p:pic>
          <p:nvPicPr>
            <p:cNvPr id="1524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9404" y="2639872"/>
              <a:ext cx="215901" cy="238214"/>
            </a:xfrm>
            <a:prstGeom prst="rect">
              <a:avLst/>
            </a:prstGeom>
            <a:effectLst/>
          </p:spPr>
        </p:pic>
        <p:pic>
          <p:nvPicPr>
            <p:cNvPr id="1526" name="Line Line" descr="Line Lin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79754" y="2671622"/>
              <a:ext cx="101601" cy="44451"/>
            </a:xfrm>
            <a:prstGeom prst="rect">
              <a:avLst/>
            </a:prstGeom>
            <a:effectLst/>
          </p:spPr>
        </p:pic>
        <p:pic>
          <p:nvPicPr>
            <p:cNvPr id="1528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290008" y="2747822"/>
              <a:ext cx="129447" cy="76185"/>
            </a:xfrm>
            <a:prstGeom prst="rect">
              <a:avLst/>
            </a:prstGeom>
            <a:effectLst/>
          </p:spPr>
        </p:pic>
        <p:pic>
          <p:nvPicPr>
            <p:cNvPr id="1530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550863" y="2520164"/>
              <a:ext cx="192442" cy="246725"/>
            </a:xfrm>
            <a:prstGeom prst="rect">
              <a:avLst/>
            </a:prstGeom>
            <a:effectLst/>
          </p:spPr>
        </p:pic>
        <p:pic>
          <p:nvPicPr>
            <p:cNvPr id="1532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562510" y="2334801"/>
              <a:ext cx="110945" cy="116688"/>
            </a:xfrm>
            <a:prstGeom prst="rect">
              <a:avLst/>
            </a:prstGeom>
            <a:effectLst/>
          </p:spPr>
        </p:pic>
        <p:pic>
          <p:nvPicPr>
            <p:cNvPr id="1534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749654" y="2576372"/>
              <a:ext cx="120651" cy="63501"/>
            </a:xfrm>
            <a:prstGeom prst="rect">
              <a:avLst/>
            </a:prstGeom>
            <a:effectLst/>
          </p:spPr>
        </p:pic>
        <p:pic>
          <p:nvPicPr>
            <p:cNvPr id="1536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967006" y="2413588"/>
              <a:ext cx="176349" cy="223914"/>
            </a:xfrm>
            <a:prstGeom prst="rect">
              <a:avLst/>
            </a:prstGeom>
            <a:effectLst/>
          </p:spPr>
        </p:pic>
        <p:pic>
          <p:nvPicPr>
            <p:cNvPr id="1538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149704" y="2555070"/>
              <a:ext cx="105934" cy="120436"/>
            </a:xfrm>
            <a:prstGeom prst="rect">
              <a:avLst/>
            </a:prstGeom>
            <a:effectLst/>
          </p:spPr>
        </p:pic>
        <p:pic>
          <p:nvPicPr>
            <p:cNvPr id="1540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635354" y="2684322"/>
              <a:ext cx="692151" cy="279401"/>
            </a:xfrm>
            <a:prstGeom prst="rect">
              <a:avLst/>
            </a:prstGeom>
            <a:effectLst/>
          </p:spPr>
        </p:pic>
        <p:pic>
          <p:nvPicPr>
            <p:cNvPr id="1542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698858" y="3075028"/>
              <a:ext cx="169330" cy="202123"/>
            </a:xfrm>
            <a:prstGeom prst="rect">
              <a:avLst/>
            </a:prstGeom>
            <a:effectLst/>
          </p:spPr>
        </p:pic>
        <p:pic>
          <p:nvPicPr>
            <p:cNvPr id="1544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844904" y="3078049"/>
              <a:ext cx="247651" cy="131673"/>
            </a:xfrm>
            <a:prstGeom prst="rect">
              <a:avLst/>
            </a:prstGeom>
            <a:effectLst/>
          </p:spPr>
        </p:pic>
        <p:pic>
          <p:nvPicPr>
            <p:cNvPr id="1546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823737" y="2884606"/>
              <a:ext cx="129118" cy="124698"/>
            </a:xfrm>
            <a:prstGeom prst="rect">
              <a:avLst/>
            </a:prstGeom>
            <a:effectLst/>
          </p:spPr>
        </p:pic>
        <p:pic>
          <p:nvPicPr>
            <p:cNvPr id="1548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040622" y="2908273"/>
              <a:ext cx="197983" cy="251055"/>
            </a:xfrm>
            <a:prstGeom prst="rect">
              <a:avLst/>
            </a:prstGeom>
            <a:effectLst/>
          </p:spPr>
        </p:pic>
        <p:pic>
          <p:nvPicPr>
            <p:cNvPr id="1550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232254" y="2899090"/>
              <a:ext cx="171451" cy="226313"/>
            </a:xfrm>
            <a:prstGeom prst="rect">
              <a:avLst/>
            </a:prstGeom>
            <a:effectLst/>
          </p:spPr>
        </p:pic>
        <p:pic>
          <p:nvPicPr>
            <p:cNvPr id="1552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220024" y="2775338"/>
              <a:ext cx="164631" cy="99485"/>
            </a:xfrm>
            <a:prstGeom prst="rect">
              <a:avLst/>
            </a:prstGeom>
            <a:effectLst/>
          </p:spPr>
        </p:pic>
        <p:pic>
          <p:nvPicPr>
            <p:cNvPr id="1554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429104" y="2728772"/>
              <a:ext cx="99840" cy="311151"/>
            </a:xfrm>
            <a:prstGeom prst="rect">
              <a:avLst/>
            </a:prstGeom>
            <a:effectLst/>
          </p:spPr>
        </p:pic>
        <p:pic>
          <p:nvPicPr>
            <p:cNvPr id="1556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239537" y="3554272"/>
              <a:ext cx="78318" cy="279401"/>
            </a:xfrm>
            <a:prstGeom prst="rect">
              <a:avLst/>
            </a:prstGeom>
            <a:effectLst/>
          </p:spPr>
        </p:pic>
        <p:pic>
          <p:nvPicPr>
            <p:cNvPr id="1558" name="Line Line" descr="Line Lin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368654" y="3751122"/>
              <a:ext cx="25401" cy="50801"/>
            </a:xfrm>
            <a:prstGeom prst="rect">
              <a:avLst/>
            </a:prstGeom>
            <a:effectLst/>
          </p:spPr>
        </p:pic>
        <p:pic>
          <p:nvPicPr>
            <p:cNvPr id="1560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546454" y="3490772"/>
              <a:ext cx="203201" cy="285751"/>
            </a:xfrm>
            <a:prstGeom prst="rect">
              <a:avLst/>
            </a:prstGeom>
            <a:effectLst/>
          </p:spPr>
        </p:pic>
        <p:pic>
          <p:nvPicPr>
            <p:cNvPr id="1562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763080" y="3643172"/>
              <a:ext cx="97112" cy="106771"/>
            </a:xfrm>
            <a:prstGeom prst="rect">
              <a:avLst/>
            </a:prstGeom>
            <a:effectLst/>
          </p:spPr>
        </p:pic>
        <p:pic>
          <p:nvPicPr>
            <p:cNvPr id="1564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082794" y="3389172"/>
              <a:ext cx="136761" cy="292373"/>
            </a:xfrm>
            <a:prstGeom prst="rect">
              <a:avLst/>
            </a:prstGeom>
            <a:effectLst/>
          </p:spPr>
        </p:pic>
        <p:pic>
          <p:nvPicPr>
            <p:cNvPr id="1566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029054" y="3504416"/>
              <a:ext cx="584201" cy="113896"/>
            </a:xfrm>
            <a:prstGeom prst="rect">
              <a:avLst/>
            </a:prstGeom>
            <a:effectLst/>
          </p:spPr>
        </p:pic>
        <p:pic>
          <p:nvPicPr>
            <p:cNvPr id="1568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209904" y="4194419"/>
              <a:ext cx="241301" cy="277830"/>
            </a:xfrm>
            <a:prstGeom prst="rect">
              <a:avLst/>
            </a:prstGeom>
            <a:effectLst/>
          </p:spPr>
        </p:pic>
        <p:pic>
          <p:nvPicPr>
            <p:cNvPr id="1570" name="Line Line" descr="Line Lin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457554" y="4328972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572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640713" y="4176572"/>
              <a:ext cx="116935" cy="177801"/>
            </a:xfrm>
            <a:prstGeom prst="rect">
              <a:avLst/>
            </a:prstGeom>
            <a:effectLst/>
          </p:spPr>
        </p:pic>
        <p:pic>
          <p:nvPicPr>
            <p:cNvPr id="1574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736954" y="4161860"/>
              <a:ext cx="177801" cy="146813"/>
            </a:xfrm>
            <a:prstGeom prst="rect">
              <a:avLst/>
            </a:prstGeom>
            <a:effectLst/>
          </p:spPr>
        </p:pic>
        <p:pic>
          <p:nvPicPr>
            <p:cNvPr id="1576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699279" y="4007340"/>
              <a:ext cx="158326" cy="114199"/>
            </a:xfrm>
            <a:prstGeom prst="rect">
              <a:avLst/>
            </a:prstGeom>
            <a:effectLst/>
          </p:spPr>
        </p:pic>
        <p:pic>
          <p:nvPicPr>
            <p:cNvPr id="1578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975343" y="4081322"/>
              <a:ext cx="161662" cy="133351"/>
            </a:xfrm>
            <a:prstGeom prst="rect">
              <a:avLst/>
            </a:prstGeom>
            <a:effectLst/>
          </p:spPr>
        </p:pic>
        <p:pic>
          <p:nvPicPr>
            <p:cNvPr id="1580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003103" y="4214672"/>
              <a:ext cx="210102" cy="125299"/>
            </a:xfrm>
            <a:prstGeom prst="rect">
              <a:avLst/>
            </a:prstGeom>
            <a:effectLst/>
          </p:spPr>
        </p:pic>
        <p:pic>
          <p:nvPicPr>
            <p:cNvPr id="1582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1313453" y="4028078"/>
              <a:ext cx="129703" cy="195147"/>
            </a:xfrm>
            <a:prstGeom prst="rect">
              <a:avLst/>
            </a:prstGeom>
            <a:effectLst/>
          </p:spPr>
        </p:pic>
        <p:pic>
          <p:nvPicPr>
            <p:cNvPr id="1584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1454504" y="4025115"/>
              <a:ext cx="203201" cy="178587"/>
            </a:xfrm>
            <a:prstGeom prst="rect">
              <a:avLst/>
            </a:prstGeom>
            <a:effectLst/>
          </p:spPr>
        </p:pic>
        <p:pic>
          <p:nvPicPr>
            <p:cNvPr id="1586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406254" y="3822061"/>
              <a:ext cx="1458167" cy="681256"/>
            </a:xfrm>
            <a:prstGeom prst="rect">
              <a:avLst/>
            </a:prstGeom>
            <a:effectLst/>
          </p:spPr>
        </p:pic>
        <p:pic>
          <p:nvPicPr>
            <p:cNvPr id="1588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2299054" y="1712772"/>
              <a:ext cx="1831119" cy="298451"/>
            </a:xfrm>
            <a:prstGeom prst="rect">
              <a:avLst/>
            </a:prstGeom>
            <a:effectLst/>
          </p:spPr>
        </p:pic>
        <p:pic>
          <p:nvPicPr>
            <p:cNvPr id="1590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10585804" y="3505588"/>
              <a:ext cx="1313282" cy="156635"/>
            </a:xfrm>
            <a:prstGeom prst="rect">
              <a:avLst/>
            </a:prstGeom>
            <a:effectLst/>
          </p:spPr>
        </p:pic>
        <p:pic>
          <p:nvPicPr>
            <p:cNvPr id="1592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10713976" y="3541572"/>
              <a:ext cx="1510129" cy="127001"/>
            </a:xfrm>
            <a:prstGeom prst="rect">
              <a:avLst/>
            </a:prstGeom>
            <a:effectLst/>
          </p:spPr>
        </p:pic>
        <p:pic>
          <p:nvPicPr>
            <p:cNvPr id="1594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404434" y="2208072"/>
              <a:ext cx="414600" cy="650638"/>
            </a:xfrm>
            <a:prstGeom prst="rect">
              <a:avLst/>
            </a:prstGeom>
            <a:effectLst/>
          </p:spPr>
        </p:pic>
        <p:pic>
          <p:nvPicPr>
            <p:cNvPr id="1596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506450" y="2772079"/>
              <a:ext cx="790710" cy="632543"/>
            </a:xfrm>
            <a:prstGeom prst="rect">
              <a:avLst/>
            </a:prstGeom>
            <a:effectLst/>
          </p:spPr>
        </p:pic>
        <p:sp>
          <p:nvSpPr>
            <p:cNvPr id="1598" name="Line"/>
            <p:cNvSpPr/>
            <p:nvPr/>
          </p:nvSpPr>
          <p:spPr>
            <a:xfrm>
              <a:off x="946504" y="2255697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067"/>
                    <a:pt x="14400" y="10133"/>
                    <a:pt x="10800" y="13733"/>
                  </a:cubicBezTo>
                  <a:cubicBezTo>
                    <a:pt x="7200" y="17333"/>
                    <a:pt x="3600" y="194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959204" y="2262047"/>
              <a:ext cx="98426" cy="10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61" y="0"/>
                    <a:pt x="2323" y="0"/>
                    <a:pt x="3832" y="1418"/>
                  </a:cubicBezTo>
                  <a:cubicBezTo>
                    <a:pt x="5342" y="2836"/>
                    <a:pt x="7200" y="5673"/>
                    <a:pt x="9871" y="8836"/>
                  </a:cubicBezTo>
                  <a:cubicBezTo>
                    <a:pt x="12542" y="12000"/>
                    <a:pt x="16026" y="15491"/>
                    <a:pt x="18116" y="17673"/>
                  </a:cubicBezTo>
                  <a:cubicBezTo>
                    <a:pt x="20206" y="19855"/>
                    <a:pt x="20903" y="2072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956029" y="2322372"/>
              <a:ext cx="82551" cy="4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2" y="17169"/>
                    <a:pt x="4985" y="12738"/>
                    <a:pt x="8585" y="9138"/>
                  </a:cubicBezTo>
                  <a:cubicBezTo>
                    <a:pt x="12185" y="5538"/>
                    <a:pt x="16892" y="276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1095729" y="2265222"/>
              <a:ext cx="317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3221"/>
                    <a:pt x="4320" y="6442"/>
                    <a:pt x="7200" y="9474"/>
                  </a:cubicBezTo>
                  <a:cubicBezTo>
                    <a:pt x="10080" y="12505"/>
                    <a:pt x="13680" y="15347"/>
                    <a:pt x="16200" y="17337"/>
                  </a:cubicBezTo>
                  <a:cubicBezTo>
                    <a:pt x="18720" y="19326"/>
                    <a:pt x="20160" y="2046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1084865" y="2266730"/>
              <a:ext cx="128340" cy="87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233" fill="norm" stroke="1" extrusionOk="0">
                  <a:moveTo>
                    <a:pt x="224" y="4262"/>
                  </a:moveTo>
                  <a:cubicBezTo>
                    <a:pt x="47" y="2462"/>
                    <a:pt x="-130" y="662"/>
                    <a:pt x="136" y="147"/>
                  </a:cubicBezTo>
                  <a:cubicBezTo>
                    <a:pt x="401" y="-367"/>
                    <a:pt x="1109" y="404"/>
                    <a:pt x="3322" y="3362"/>
                  </a:cubicBezTo>
                  <a:cubicBezTo>
                    <a:pt x="5536" y="6319"/>
                    <a:pt x="9254" y="11462"/>
                    <a:pt x="12529" y="14804"/>
                  </a:cubicBezTo>
                  <a:cubicBezTo>
                    <a:pt x="15804" y="18147"/>
                    <a:pt x="18637" y="19690"/>
                    <a:pt x="21470" y="21233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1183787" y="2236647"/>
              <a:ext cx="32593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1409"/>
                    <a:pt x="-1443" y="2817"/>
                    <a:pt x="1502" y="6417"/>
                  </a:cubicBezTo>
                  <a:cubicBezTo>
                    <a:pt x="4448" y="10017"/>
                    <a:pt x="12302" y="15809"/>
                    <a:pt x="20157" y="21600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0" y="3239174"/>
              <a:ext cx="57505" cy="111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249" fill="norm" stroke="1" extrusionOk="0">
                  <a:moveTo>
                    <a:pt x="16329" y="148"/>
                  </a:moveTo>
                  <a:cubicBezTo>
                    <a:pt x="14015" y="-54"/>
                    <a:pt x="11701" y="-256"/>
                    <a:pt x="9001" y="1056"/>
                  </a:cubicBezTo>
                  <a:cubicBezTo>
                    <a:pt x="6301" y="2368"/>
                    <a:pt x="3215" y="5194"/>
                    <a:pt x="1479" y="8323"/>
                  </a:cubicBezTo>
                  <a:cubicBezTo>
                    <a:pt x="-256" y="11452"/>
                    <a:pt x="-642" y="14884"/>
                    <a:pt x="1287" y="17307"/>
                  </a:cubicBezTo>
                  <a:cubicBezTo>
                    <a:pt x="3215" y="19729"/>
                    <a:pt x="7458" y="21142"/>
                    <a:pt x="11122" y="21243"/>
                  </a:cubicBezTo>
                  <a:cubicBezTo>
                    <a:pt x="14787" y="21344"/>
                    <a:pt x="17872" y="20133"/>
                    <a:pt x="20958" y="18922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64066" y="3267183"/>
              <a:ext cx="46159" cy="60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0734" fill="norm" stroke="1" extrusionOk="0">
                  <a:moveTo>
                    <a:pt x="11424" y="455"/>
                  </a:moveTo>
                  <a:cubicBezTo>
                    <a:pt x="9024" y="95"/>
                    <a:pt x="6624" y="-265"/>
                    <a:pt x="4704" y="275"/>
                  </a:cubicBezTo>
                  <a:cubicBezTo>
                    <a:pt x="2784" y="815"/>
                    <a:pt x="1344" y="2255"/>
                    <a:pt x="624" y="4775"/>
                  </a:cubicBezTo>
                  <a:cubicBezTo>
                    <a:pt x="-96" y="7295"/>
                    <a:pt x="-96" y="10895"/>
                    <a:pt x="144" y="13595"/>
                  </a:cubicBezTo>
                  <a:cubicBezTo>
                    <a:pt x="384" y="16295"/>
                    <a:pt x="864" y="18095"/>
                    <a:pt x="2304" y="19355"/>
                  </a:cubicBezTo>
                  <a:cubicBezTo>
                    <a:pt x="3744" y="20615"/>
                    <a:pt x="6144" y="21335"/>
                    <a:pt x="9504" y="20075"/>
                  </a:cubicBezTo>
                  <a:cubicBezTo>
                    <a:pt x="12864" y="18815"/>
                    <a:pt x="17184" y="15575"/>
                    <a:pt x="19344" y="12695"/>
                  </a:cubicBezTo>
                  <a:cubicBezTo>
                    <a:pt x="21504" y="9815"/>
                    <a:pt x="21504" y="7295"/>
                    <a:pt x="19104" y="5675"/>
                  </a:cubicBezTo>
                  <a:cubicBezTo>
                    <a:pt x="16704" y="4055"/>
                    <a:pt x="11904" y="3335"/>
                    <a:pt x="7104" y="2615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117829" y="3242131"/>
              <a:ext cx="60326" cy="57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8" fill="norm" stroke="1" extrusionOk="0">
                  <a:moveTo>
                    <a:pt x="0" y="3833"/>
                  </a:moveTo>
                  <a:cubicBezTo>
                    <a:pt x="1516" y="7690"/>
                    <a:pt x="3032" y="11547"/>
                    <a:pt x="3979" y="14826"/>
                  </a:cubicBezTo>
                  <a:cubicBezTo>
                    <a:pt x="4926" y="18104"/>
                    <a:pt x="5305" y="20804"/>
                    <a:pt x="5116" y="20997"/>
                  </a:cubicBezTo>
                  <a:cubicBezTo>
                    <a:pt x="4926" y="21190"/>
                    <a:pt x="4168" y="18876"/>
                    <a:pt x="3789" y="15790"/>
                  </a:cubicBezTo>
                  <a:cubicBezTo>
                    <a:pt x="3411" y="12704"/>
                    <a:pt x="3411" y="8847"/>
                    <a:pt x="3789" y="5954"/>
                  </a:cubicBezTo>
                  <a:cubicBezTo>
                    <a:pt x="4168" y="3061"/>
                    <a:pt x="4926" y="1133"/>
                    <a:pt x="7389" y="361"/>
                  </a:cubicBezTo>
                  <a:cubicBezTo>
                    <a:pt x="9853" y="-410"/>
                    <a:pt x="14021" y="-24"/>
                    <a:pt x="16674" y="2290"/>
                  </a:cubicBezTo>
                  <a:cubicBezTo>
                    <a:pt x="19326" y="4604"/>
                    <a:pt x="20463" y="8847"/>
                    <a:pt x="21600" y="13090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188104" y="3205018"/>
              <a:ext cx="26608" cy="73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293" fill="norm" stroke="1" extrusionOk="0">
                  <a:moveTo>
                    <a:pt x="19604" y="5556"/>
                  </a:moveTo>
                  <a:cubicBezTo>
                    <a:pt x="18774" y="4013"/>
                    <a:pt x="17943" y="2470"/>
                    <a:pt x="15451" y="1390"/>
                  </a:cubicBezTo>
                  <a:cubicBezTo>
                    <a:pt x="12958" y="310"/>
                    <a:pt x="8804" y="-307"/>
                    <a:pt x="5897" y="156"/>
                  </a:cubicBezTo>
                  <a:cubicBezTo>
                    <a:pt x="2989" y="619"/>
                    <a:pt x="1328" y="2162"/>
                    <a:pt x="497" y="4322"/>
                  </a:cubicBezTo>
                  <a:cubicBezTo>
                    <a:pt x="-334" y="6482"/>
                    <a:pt x="-334" y="9259"/>
                    <a:pt x="2158" y="11110"/>
                  </a:cubicBezTo>
                  <a:cubicBezTo>
                    <a:pt x="4651" y="12962"/>
                    <a:pt x="9635" y="13887"/>
                    <a:pt x="13789" y="14813"/>
                  </a:cubicBezTo>
                  <a:cubicBezTo>
                    <a:pt x="17943" y="15739"/>
                    <a:pt x="21266" y="16664"/>
                    <a:pt x="20851" y="17744"/>
                  </a:cubicBezTo>
                  <a:cubicBezTo>
                    <a:pt x="20435" y="18824"/>
                    <a:pt x="16281" y="20059"/>
                    <a:pt x="12128" y="21293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241654" y="3198672"/>
              <a:ext cx="12701" cy="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238479" y="316057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267049" y="3173272"/>
              <a:ext cx="33211" cy="67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9" h="21240" fill="norm" stroke="1" extrusionOk="0">
                  <a:moveTo>
                    <a:pt x="11784" y="0"/>
                  </a:moveTo>
                  <a:cubicBezTo>
                    <a:pt x="8512" y="0"/>
                    <a:pt x="5239" y="0"/>
                    <a:pt x="2948" y="997"/>
                  </a:cubicBezTo>
                  <a:cubicBezTo>
                    <a:pt x="657" y="1994"/>
                    <a:pt x="-652" y="3988"/>
                    <a:pt x="330" y="5483"/>
                  </a:cubicBezTo>
                  <a:cubicBezTo>
                    <a:pt x="1312" y="6978"/>
                    <a:pt x="4584" y="7975"/>
                    <a:pt x="7530" y="8972"/>
                  </a:cubicBezTo>
                  <a:cubicBezTo>
                    <a:pt x="10475" y="9969"/>
                    <a:pt x="13093" y="10966"/>
                    <a:pt x="15384" y="12129"/>
                  </a:cubicBezTo>
                  <a:cubicBezTo>
                    <a:pt x="17675" y="13292"/>
                    <a:pt x="19639" y="14622"/>
                    <a:pt x="20293" y="16117"/>
                  </a:cubicBezTo>
                  <a:cubicBezTo>
                    <a:pt x="20948" y="17612"/>
                    <a:pt x="20293" y="19274"/>
                    <a:pt x="18330" y="20271"/>
                  </a:cubicBezTo>
                  <a:cubicBezTo>
                    <a:pt x="16366" y="21268"/>
                    <a:pt x="13093" y="21600"/>
                    <a:pt x="10803" y="20769"/>
                  </a:cubicBezTo>
                  <a:cubicBezTo>
                    <a:pt x="8512" y="19938"/>
                    <a:pt x="7203" y="17945"/>
                    <a:pt x="5893" y="15951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308329" y="3068497"/>
              <a:ext cx="381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600" y="0"/>
                  </a:moveTo>
                  <a:cubicBezTo>
                    <a:pt x="1800" y="4226"/>
                    <a:pt x="0" y="8452"/>
                    <a:pt x="0" y="11583"/>
                  </a:cubicBezTo>
                  <a:cubicBezTo>
                    <a:pt x="0" y="14713"/>
                    <a:pt x="1800" y="16748"/>
                    <a:pt x="5700" y="18235"/>
                  </a:cubicBezTo>
                  <a:cubicBezTo>
                    <a:pt x="9600" y="19722"/>
                    <a:pt x="15600" y="2066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301979" y="3137480"/>
              <a:ext cx="130176" cy="43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5" fill="norm" stroke="1" extrusionOk="0">
                  <a:moveTo>
                    <a:pt x="0" y="10960"/>
                  </a:moveTo>
                  <a:cubicBezTo>
                    <a:pt x="1756" y="10960"/>
                    <a:pt x="3512" y="10960"/>
                    <a:pt x="4829" y="10458"/>
                  </a:cubicBezTo>
                  <a:cubicBezTo>
                    <a:pt x="6146" y="9956"/>
                    <a:pt x="7024" y="8951"/>
                    <a:pt x="7902" y="6691"/>
                  </a:cubicBezTo>
                  <a:cubicBezTo>
                    <a:pt x="8780" y="4430"/>
                    <a:pt x="9659" y="914"/>
                    <a:pt x="9659" y="160"/>
                  </a:cubicBezTo>
                  <a:cubicBezTo>
                    <a:pt x="9659" y="-593"/>
                    <a:pt x="8780" y="1416"/>
                    <a:pt x="8254" y="3928"/>
                  </a:cubicBezTo>
                  <a:cubicBezTo>
                    <a:pt x="7727" y="6440"/>
                    <a:pt x="7551" y="9454"/>
                    <a:pt x="7463" y="12216"/>
                  </a:cubicBezTo>
                  <a:cubicBezTo>
                    <a:pt x="7376" y="14979"/>
                    <a:pt x="7376" y="17491"/>
                    <a:pt x="7815" y="18998"/>
                  </a:cubicBezTo>
                  <a:cubicBezTo>
                    <a:pt x="8254" y="20505"/>
                    <a:pt x="9132" y="21007"/>
                    <a:pt x="9834" y="20002"/>
                  </a:cubicBezTo>
                  <a:cubicBezTo>
                    <a:pt x="10537" y="18998"/>
                    <a:pt x="11063" y="16486"/>
                    <a:pt x="11590" y="13974"/>
                  </a:cubicBezTo>
                  <a:cubicBezTo>
                    <a:pt x="12117" y="11463"/>
                    <a:pt x="12644" y="8951"/>
                    <a:pt x="13171" y="6691"/>
                  </a:cubicBezTo>
                  <a:cubicBezTo>
                    <a:pt x="13698" y="4430"/>
                    <a:pt x="14224" y="2421"/>
                    <a:pt x="14576" y="3426"/>
                  </a:cubicBezTo>
                  <a:cubicBezTo>
                    <a:pt x="14927" y="4430"/>
                    <a:pt x="15102" y="8449"/>
                    <a:pt x="15102" y="11714"/>
                  </a:cubicBezTo>
                  <a:cubicBezTo>
                    <a:pt x="15102" y="14979"/>
                    <a:pt x="14927" y="17491"/>
                    <a:pt x="14751" y="17491"/>
                  </a:cubicBezTo>
                  <a:cubicBezTo>
                    <a:pt x="14576" y="17491"/>
                    <a:pt x="14400" y="14979"/>
                    <a:pt x="14400" y="12467"/>
                  </a:cubicBezTo>
                  <a:cubicBezTo>
                    <a:pt x="14400" y="9956"/>
                    <a:pt x="14576" y="7444"/>
                    <a:pt x="15015" y="4933"/>
                  </a:cubicBezTo>
                  <a:cubicBezTo>
                    <a:pt x="15454" y="2421"/>
                    <a:pt x="16156" y="-91"/>
                    <a:pt x="16859" y="160"/>
                  </a:cubicBezTo>
                  <a:cubicBezTo>
                    <a:pt x="17561" y="412"/>
                    <a:pt x="18263" y="3426"/>
                    <a:pt x="19054" y="5435"/>
                  </a:cubicBezTo>
                  <a:cubicBezTo>
                    <a:pt x="19844" y="7444"/>
                    <a:pt x="20722" y="8449"/>
                    <a:pt x="21600" y="9454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441679" y="2992297"/>
              <a:ext cx="28576" cy="168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91"/>
                    <a:pt x="0" y="9781"/>
                    <a:pt x="1600" y="13381"/>
                  </a:cubicBezTo>
                  <a:cubicBezTo>
                    <a:pt x="3200" y="16981"/>
                    <a:pt x="6400" y="19291"/>
                    <a:pt x="10000" y="20445"/>
                  </a:cubicBezTo>
                  <a:cubicBezTo>
                    <a:pt x="13600" y="21600"/>
                    <a:pt x="176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413104" y="3065322"/>
              <a:ext cx="28576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88" name="Drawing"/>
          <p:cNvGrpSpPr/>
          <p:nvPr/>
        </p:nvGrpSpPr>
        <p:grpSpPr>
          <a:xfrm>
            <a:off x="939799" y="1551295"/>
            <a:ext cx="11526378" cy="6729105"/>
            <a:chOff x="0" y="0"/>
            <a:chExt cx="11526376" cy="6729104"/>
          </a:xfrm>
        </p:grpSpPr>
        <p:sp>
          <p:nvSpPr>
            <p:cNvPr id="1617" name="Line"/>
            <p:cNvSpPr/>
            <p:nvPr/>
          </p:nvSpPr>
          <p:spPr>
            <a:xfrm>
              <a:off x="57513" y="321954"/>
              <a:ext cx="329837" cy="503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493" fill="norm" stroke="1" extrusionOk="0">
                  <a:moveTo>
                    <a:pt x="391" y="2440"/>
                  </a:moveTo>
                  <a:cubicBezTo>
                    <a:pt x="253" y="1988"/>
                    <a:pt x="114" y="1536"/>
                    <a:pt x="45" y="1039"/>
                  </a:cubicBezTo>
                  <a:cubicBezTo>
                    <a:pt x="-24" y="542"/>
                    <a:pt x="-24" y="0"/>
                    <a:pt x="114" y="0"/>
                  </a:cubicBezTo>
                  <a:cubicBezTo>
                    <a:pt x="253" y="0"/>
                    <a:pt x="530" y="542"/>
                    <a:pt x="1014" y="2214"/>
                  </a:cubicBezTo>
                  <a:cubicBezTo>
                    <a:pt x="1499" y="3886"/>
                    <a:pt x="2191" y="6688"/>
                    <a:pt x="3091" y="9625"/>
                  </a:cubicBezTo>
                  <a:cubicBezTo>
                    <a:pt x="3991" y="12562"/>
                    <a:pt x="5099" y="15635"/>
                    <a:pt x="5930" y="17533"/>
                  </a:cubicBezTo>
                  <a:cubicBezTo>
                    <a:pt x="6761" y="19431"/>
                    <a:pt x="7314" y="20154"/>
                    <a:pt x="7868" y="20651"/>
                  </a:cubicBezTo>
                  <a:cubicBezTo>
                    <a:pt x="8422" y="21148"/>
                    <a:pt x="8976" y="21419"/>
                    <a:pt x="9461" y="21284"/>
                  </a:cubicBezTo>
                  <a:cubicBezTo>
                    <a:pt x="9945" y="21148"/>
                    <a:pt x="10361" y="20606"/>
                    <a:pt x="10638" y="19160"/>
                  </a:cubicBezTo>
                  <a:cubicBezTo>
                    <a:pt x="10914" y="17714"/>
                    <a:pt x="11053" y="15364"/>
                    <a:pt x="11191" y="13918"/>
                  </a:cubicBezTo>
                  <a:cubicBezTo>
                    <a:pt x="11330" y="12472"/>
                    <a:pt x="11468" y="11930"/>
                    <a:pt x="11676" y="11387"/>
                  </a:cubicBezTo>
                  <a:cubicBezTo>
                    <a:pt x="11884" y="10845"/>
                    <a:pt x="12161" y="10303"/>
                    <a:pt x="12438" y="10393"/>
                  </a:cubicBezTo>
                  <a:cubicBezTo>
                    <a:pt x="12714" y="10484"/>
                    <a:pt x="12991" y="11207"/>
                    <a:pt x="13545" y="12833"/>
                  </a:cubicBezTo>
                  <a:cubicBezTo>
                    <a:pt x="14099" y="14460"/>
                    <a:pt x="14930" y="16991"/>
                    <a:pt x="15484" y="18482"/>
                  </a:cubicBezTo>
                  <a:cubicBezTo>
                    <a:pt x="16038" y="19973"/>
                    <a:pt x="16314" y="20425"/>
                    <a:pt x="16730" y="20832"/>
                  </a:cubicBezTo>
                  <a:cubicBezTo>
                    <a:pt x="17145" y="21238"/>
                    <a:pt x="17699" y="21600"/>
                    <a:pt x="18184" y="21464"/>
                  </a:cubicBezTo>
                  <a:cubicBezTo>
                    <a:pt x="18668" y="21329"/>
                    <a:pt x="19084" y="20696"/>
                    <a:pt x="19568" y="18934"/>
                  </a:cubicBezTo>
                  <a:cubicBezTo>
                    <a:pt x="20053" y="17172"/>
                    <a:pt x="20607" y="14279"/>
                    <a:pt x="20884" y="11523"/>
                  </a:cubicBezTo>
                  <a:cubicBezTo>
                    <a:pt x="21161" y="8767"/>
                    <a:pt x="21161" y="6146"/>
                    <a:pt x="21091" y="4474"/>
                  </a:cubicBezTo>
                  <a:cubicBezTo>
                    <a:pt x="21022" y="2802"/>
                    <a:pt x="20884" y="2079"/>
                    <a:pt x="20884" y="2033"/>
                  </a:cubicBezTo>
                  <a:cubicBezTo>
                    <a:pt x="20884" y="1988"/>
                    <a:pt x="21022" y="2621"/>
                    <a:pt x="21161" y="3163"/>
                  </a:cubicBezTo>
                  <a:cubicBezTo>
                    <a:pt x="21299" y="3705"/>
                    <a:pt x="21438" y="4157"/>
                    <a:pt x="21576" y="46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464832" y="278751"/>
              <a:ext cx="233668" cy="479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46" fill="norm" stroke="1" extrusionOk="0">
                  <a:moveTo>
                    <a:pt x="7471" y="15225"/>
                  </a:moveTo>
                  <a:cubicBezTo>
                    <a:pt x="7082" y="14376"/>
                    <a:pt x="6693" y="13527"/>
                    <a:pt x="6012" y="13197"/>
                  </a:cubicBezTo>
                  <a:cubicBezTo>
                    <a:pt x="5331" y="12867"/>
                    <a:pt x="4358" y="13055"/>
                    <a:pt x="3287" y="14187"/>
                  </a:cubicBezTo>
                  <a:cubicBezTo>
                    <a:pt x="2217" y="15319"/>
                    <a:pt x="1050" y="17394"/>
                    <a:pt x="466" y="18667"/>
                  </a:cubicBezTo>
                  <a:cubicBezTo>
                    <a:pt x="-118" y="19941"/>
                    <a:pt x="-118" y="20412"/>
                    <a:pt x="271" y="20790"/>
                  </a:cubicBezTo>
                  <a:cubicBezTo>
                    <a:pt x="660" y="21167"/>
                    <a:pt x="1439" y="21450"/>
                    <a:pt x="2120" y="21309"/>
                  </a:cubicBezTo>
                  <a:cubicBezTo>
                    <a:pt x="2801" y="21167"/>
                    <a:pt x="3385" y="20601"/>
                    <a:pt x="4066" y="19752"/>
                  </a:cubicBezTo>
                  <a:cubicBezTo>
                    <a:pt x="4747" y="18903"/>
                    <a:pt x="5525" y="17771"/>
                    <a:pt x="6012" y="16734"/>
                  </a:cubicBezTo>
                  <a:cubicBezTo>
                    <a:pt x="6498" y="15696"/>
                    <a:pt x="6693" y="14753"/>
                    <a:pt x="6790" y="14564"/>
                  </a:cubicBezTo>
                  <a:cubicBezTo>
                    <a:pt x="6887" y="14376"/>
                    <a:pt x="6887" y="14942"/>
                    <a:pt x="6985" y="15791"/>
                  </a:cubicBezTo>
                  <a:cubicBezTo>
                    <a:pt x="7082" y="16640"/>
                    <a:pt x="7277" y="17771"/>
                    <a:pt x="7860" y="18432"/>
                  </a:cubicBezTo>
                  <a:cubicBezTo>
                    <a:pt x="8444" y="19092"/>
                    <a:pt x="9417" y="19281"/>
                    <a:pt x="10293" y="19139"/>
                  </a:cubicBezTo>
                  <a:cubicBezTo>
                    <a:pt x="11168" y="18998"/>
                    <a:pt x="11947" y="18526"/>
                    <a:pt x="12725" y="16734"/>
                  </a:cubicBezTo>
                  <a:cubicBezTo>
                    <a:pt x="13504" y="14942"/>
                    <a:pt x="14282" y="11829"/>
                    <a:pt x="14671" y="9141"/>
                  </a:cubicBezTo>
                  <a:cubicBezTo>
                    <a:pt x="15060" y="6453"/>
                    <a:pt x="15060" y="4189"/>
                    <a:pt x="14768" y="2633"/>
                  </a:cubicBezTo>
                  <a:cubicBezTo>
                    <a:pt x="14477" y="1076"/>
                    <a:pt x="13893" y="227"/>
                    <a:pt x="13406" y="39"/>
                  </a:cubicBezTo>
                  <a:cubicBezTo>
                    <a:pt x="12920" y="-150"/>
                    <a:pt x="12531" y="322"/>
                    <a:pt x="12239" y="2067"/>
                  </a:cubicBezTo>
                  <a:cubicBezTo>
                    <a:pt x="11947" y="3812"/>
                    <a:pt x="11752" y="6830"/>
                    <a:pt x="12336" y="9424"/>
                  </a:cubicBezTo>
                  <a:cubicBezTo>
                    <a:pt x="12920" y="12018"/>
                    <a:pt x="14282" y="14187"/>
                    <a:pt x="15936" y="15649"/>
                  </a:cubicBezTo>
                  <a:cubicBezTo>
                    <a:pt x="17590" y="17111"/>
                    <a:pt x="19536" y="17866"/>
                    <a:pt x="21482" y="186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765762" y="142038"/>
              <a:ext cx="123239" cy="572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550" fill="norm" stroke="1" extrusionOk="0">
                  <a:moveTo>
                    <a:pt x="15823" y="15144"/>
                  </a:moveTo>
                  <a:cubicBezTo>
                    <a:pt x="13627" y="14666"/>
                    <a:pt x="11430" y="14187"/>
                    <a:pt x="9417" y="13948"/>
                  </a:cubicBezTo>
                  <a:cubicBezTo>
                    <a:pt x="7403" y="13709"/>
                    <a:pt x="5573" y="13709"/>
                    <a:pt x="3925" y="14187"/>
                  </a:cubicBezTo>
                  <a:cubicBezTo>
                    <a:pt x="2278" y="14666"/>
                    <a:pt x="813" y="15622"/>
                    <a:pt x="264" y="16738"/>
                  </a:cubicBezTo>
                  <a:cubicBezTo>
                    <a:pt x="-285" y="17854"/>
                    <a:pt x="81" y="19129"/>
                    <a:pt x="813" y="19966"/>
                  </a:cubicBezTo>
                  <a:cubicBezTo>
                    <a:pt x="1546" y="20803"/>
                    <a:pt x="2644" y="21201"/>
                    <a:pt x="4108" y="21401"/>
                  </a:cubicBezTo>
                  <a:cubicBezTo>
                    <a:pt x="5573" y="21600"/>
                    <a:pt x="7403" y="21600"/>
                    <a:pt x="8684" y="21401"/>
                  </a:cubicBezTo>
                  <a:cubicBezTo>
                    <a:pt x="9966" y="21201"/>
                    <a:pt x="10698" y="20803"/>
                    <a:pt x="11613" y="19368"/>
                  </a:cubicBezTo>
                  <a:cubicBezTo>
                    <a:pt x="12529" y="17934"/>
                    <a:pt x="13627" y="15463"/>
                    <a:pt x="13078" y="12753"/>
                  </a:cubicBezTo>
                  <a:cubicBezTo>
                    <a:pt x="12529" y="10043"/>
                    <a:pt x="10332" y="7094"/>
                    <a:pt x="8684" y="5061"/>
                  </a:cubicBezTo>
                  <a:cubicBezTo>
                    <a:pt x="7037" y="3029"/>
                    <a:pt x="5939" y="1913"/>
                    <a:pt x="5023" y="1156"/>
                  </a:cubicBezTo>
                  <a:cubicBezTo>
                    <a:pt x="4108" y="399"/>
                    <a:pt x="3376" y="0"/>
                    <a:pt x="2827" y="0"/>
                  </a:cubicBezTo>
                  <a:cubicBezTo>
                    <a:pt x="2278" y="0"/>
                    <a:pt x="1912" y="399"/>
                    <a:pt x="2278" y="1873"/>
                  </a:cubicBezTo>
                  <a:cubicBezTo>
                    <a:pt x="2644" y="3348"/>
                    <a:pt x="3742" y="5898"/>
                    <a:pt x="7037" y="8249"/>
                  </a:cubicBezTo>
                  <a:cubicBezTo>
                    <a:pt x="10332" y="10601"/>
                    <a:pt x="15823" y="12753"/>
                    <a:pt x="21315" y="149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908050" y="226704"/>
              <a:ext cx="254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982641" y="351811"/>
              <a:ext cx="111276" cy="325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446" fill="norm" stroke="1" extrusionOk="0">
                  <a:moveTo>
                    <a:pt x="13258" y="125"/>
                  </a:moveTo>
                  <a:cubicBezTo>
                    <a:pt x="10902" y="-15"/>
                    <a:pt x="8546" y="-154"/>
                    <a:pt x="6189" y="403"/>
                  </a:cubicBezTo>
                  <a:cubicBezTo>
                    <a:pt x="3833" y="961"/>
                    <a:pt x="1477" y="2215"/>
                    <a:pt x="495" y="3678"/>
                  </a:cubicBezTo>
                  <a:cubicBezTo>
                    <a:pt x="-487" y="5141"/>
                    <a:pt x="-94" y="6814"/>
                    <a:pt x="2458" y="8416"/>
                  </a:cubicBezTo>
                  <a:cubicBezTo>
                    <a:pt x="5011" y="10019"/>
                    <a:pt x="9724" y="11552"/>
                    <a:pt x="13455" y="12806"/>
                  </a:cubicBezTo>
                  <a:cubicBezTo>
                    <a:pt x="17186" y="14060"/>
                    <a:pt x="19935" y="15036"/>
                    <a:pt x="20524" y="16151"/>
                  </a:cubicBezTo>
                  <a:cubicBezTo>
                    <a:pt x="21113" y="17265"/>
                    <a:pt x="19542" y="18520"/>
                    <a:pt x="16400" y="19425"/>
                  </a:cubicBezTo>
                  <a:cubicBezTo>
                    <a:pt x="13258" y="20331"/>
                    <a:pt x="8546" y="20889"/>
                    <a:pt x="3833" y="21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1803400" y="188604"/>
              <a:ext cx="2540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200"/>
                    <a:pt x="14400" y="6400"/>
                    <a:pt x="18000" y="10000"/>
                  </a:cubicBezTo>
                  <a:cubicBezTo>
                    <a:pt x="21600" y="13600"/>
                    <a:pt x="21600" y="17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1638300" y="155194"/>
              <a:ext cx="260350" cy="141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21214"/>
                  </a:moveTo>
                  <a:cubicBezTo>
                    <a:pt x="702" y="17720"/>
                    <a:pt x="1405" y="14226"/>
                    <a:pt x="3863" y="10573"/>
                  </a:cubicBezTo>
                  <a:cubicBezTo>
                    <a:pt x="6322" y="6920"/>
                    <a:pt x="10537" y="3108"/>
                    <a:pt x="13785" y="1361"/>
                  </a:cubicBezTo>
                  <a:cubicBezTo>
                    <a:pt x="17034" y="-386"/>
                    <a:pt x="19317" y="-68"/>
                    <a:pt x="21600" y="2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1964985" y="339287"/>
              <a:ext cx="149565" cy="177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100" fill="norm" stroke="1" extrusionOk="0">
                  <a:moveTo>
                    <a:pt x="492" y="9999"/>
                  </a:moveTo>
                  <a:cubicBezTo>
                    <a:pt x="2267" y="9999"/>
                    <a:pt x="4042" y="9999"/>
                    <a:pt x="5966" y="8994"/>
                  </a:cubicBezTo>
                  <a:cubicBezTo>
                    <a:pt x="7889" y="7989"/>
                    <a:pt x="9960" y="5980"/>
                    <a:pt x="11144" y="4348"/>
                  </a:cubicBezTo>
                  <a:cubicBezTo>
                    <a:pt x="12327" y="2715"/>
                    <a:pt x="12623" y="1459"/>
                    <a:pt x="12031" y="706"/>
                  </a:cubicBezTo>
                  <a:cubicBezTo>
                    <a:pt x="11440" y="-48"/>
                    <a:pt x="9960" y="-299"/>
                    <a:pt x="7889" y="454"/>
                  </a:cubicBezTo>
                  <a:cubicBezTo>
                    <a:pt x="5818" y="1208"/>
                    <a:pt x="3155" y="2966"/>
                    <a:pt x="1527" y="6106"/>
                  </a:cubicBezTo>
                  <a:cubicBezTo>
                    <a:pt x="-100" y="9245"/>
                    <a:pt x="-692" y="13766"/>
                    <a:pt x="1083" y="16654"/>
                  </a:cubicBezTo>
                  <a:cubicBezTo>
                    <a:pt x="2859" y="19543"/>
                    <a:pt x="7001" y="20799"/>
                    <a:pt x="10700" y="21050"/>
                  </a:cubicBezTo>
                  <a:cubicBezTo>
                    <a:pt x="14398" y="21301"/>
                    <a:pt x="17653" y="20548"/>
                    <a:pt x="20908" y="197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2114118" y="303482"/>
              <a:ext cx="129590" cy="258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1423" fill="norm" stroke="1" extrusionOk="0">
                  <a:moveTo>
                    <a:pt x="11207" y="479"/>
                  </a:moveTo>
                  <a:cubicBezTo>
                    <a:pt x="9182" y="303"/>
                    <a:pt x="7156" y="128"/>
                    <a:pt x="5300" y="40"/>
                  </a:cubicBezTo>
                  <a:cubicBezTo>
                    <a:pt x="3444" y="-48"/>
                    <a:pt x="1756" y="-48"/>
                    <a:pt x="744" y="654"/>
                  </a:cubicBezTo>
                  <a:cubicBezTo>
                    <a:pt x="-269" y="1357"/>
                    <a:pt x="-606" y="2762"/>
                    <a:pt x="2094" y="5132"/>
                  </a:cubicBezTo>
                  <a:cubicBezTo>
                    <a:pt x="4794" y="7503"/>
                    <a:pt x="10532" y="10840"/>
                    <a:pt x="14244" y="13298"/>
                  </a:cubicBezTo>
                  <a:cubicBezTo>
                    <a:pt x="17957" y="15757"/>
                    <a:pt x="19644" y="17337"/>
                    <a:pt x="20319" y="18567"/>
                  </a:cubicBezTo>
                  <a:cubicBezTo>
                    <a:pt x="20994" y="19796"/>
                    <a:pt x="20657" y="20674"/>
                    <a:pt x="19475" y="21113"/>
                  </a:cubicBezTo>
                  <a:cubicBezTo>
                    <a:pt x="18294" y="21552"/>
                    <a:pt x="16269" y="21552"/>
                    <a:pt x="14582" y="20937"/>
                  </a:cubicBezTo>
                  <a:cubicBezTo>
                    <a:pt x="12894" y="20323"/>
                    <a:pt x="11544" y="19093"/>
                    <a:pt x="10194" y="178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2311316" y="17154"/>
              <a:ext cx="82635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600" fill="norm" stroke="1" extrusionOk="0">
                  <a:moveTo>
                    <a:pt x="1641" y="0"/>
                  </a:moveTo>
                  <a:cubicBezTo>
                    <a:pt x="1641" y="2618"/>
                    <a:pt x="1641" y="5236"/>
                    <a:pt x="1101" y="8229"/>
                  </a:cubicBezTo>
                  <a:cubicBezTo>
                    <a:pt x="561" y="11221"/>
                    <a:pt x="-519" y="14587"/>
                    <a:pt x="291" y="16784"/>
                  </a:cubicBezTo>
                  <a:cubicBezTo>
                    <a:pt x="1101" y="18982"/>
                    <a:pt x="3801" y="20010"/>
                    <a:pt x="7581" y="20618"/>
                  </a:cubicBezTo>
                  <a:cubicBezTo>
                    <a:pt x="11361" y="21226"/>
                    <a:pt x="16221" y="21413"/>
                    <a:pt x="2108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2260600" y="353704"/>
              <a:ext cx="2095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0" y="690254"/>
              <a:ext cx="2184400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91" y="20674"/>
                    <a:pt x="1381" y="19749"/>
                    <a:pt x="2072" y="18926"/>
                  </a:cubicBezTo>
                  <a:cubicBezTo>
                    <a:pt x="2763" y="18103"/>
                    <a:pt x="3453" y="17383"/>
                    <a:pt x="4123" y="16611"/>
                  </a:cubicBezTo>
                  <a:cubicBezTo>
                    <a:pt x="4793" y="15840"/>
                    <a:pt x="5442" y="15017"/>
                    <a:pt x="6153" y="14091"/>
                  </a:cubicBezTo>
                  <a:cubicBezTo>
                    <a:pt x="6865" y="13166"/>
                    <a:pt x="7640" y="12137"/>
                    <a:pt x="8424" y="11160"/>
                  </a:cubicBezTo>
                  <a:cubicBezTo>
                    <a:pt x="9209" y="10183"/>
                    <a:pt x="10005" y="9257"/>
                    <a:pt x="10831" y="8383"/>
                  </a:cubicBezTo>
                  <a:cubicBezTo>
                    <a:pt x="11658" y="7509"/>
                    <a:pt x="12516" y="6686"/>
                    <a:pt x="13333" y="5914"/>
                  </a:cubicBezTo>
                  <a:cubicBezTo>
                    <a:pt x="14149" y="5143"/>
                    <a:pt x="14923" y="4423"/>
                    <a:pt x="15656" y="3754"/>
                  </a:cubicBezTo>
                  <a:cubicBezTo>
                    <a:pt x="16388" y="3086"/>
                    <a:pt x="17079" y="2469"/>
                    <a:pt x="17948" y="1903"/>
                  </a:cubicBezTo>
                  <a:cubicBezTo>
                    <a:pt x="18816" y="1337"/>
                    <a:pt x="19863" y="823"/>
                    <a:pt x="20501" y="514"/>
                  </a:cubicBezTo>
                  <a:cubicBezTo>
                    <a:pt x="21140" y="206"/>
                    <a:pt x="21370" y="10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381000" y="785504"/>
              <a:ext cx="177800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20271"/>
                    <a:pt x="1800" y="18942"/>
                    <a:pt x="2713" y="17889"/>
                  </a:cubicBezTo>
                  <a:cubicBezTo>
                    <a:pt x="3626" y="16837"/>
                    <a:pt x="4551" y="16062"/>
                    <a:pt x="5541" y="15175"/>
                  </a:cubicBezTo>
                  <a:cubicBezTo>
                    <a:pt x="6531" y="14289"/>
                    <a:pt x="7586" y="13292"/>
                    <a:pt x="8511" y="12351"/>
                  </a:cubicBezTo>
                  <a:cubicBezTo>
                    <a:pt x="9437" y="11409"/>
                    <a:pt x="10234" y="10523"/>
                    <a:pt x="11096" y="9637"/>
                  </a:cubicBezTo>
                  <a:cubicBezTo>
                    <a:pt x="11957" y="8751"/>
                    <a:pt x="12883" y="7865"/>
                    <a:pt x="13783" y="7089"/>
                  </a:cubicBezTo>
                  <a:cubicBezTo>
                    <a:pt x="14683" y="6314"/>
                    <a:pt x="15557" y="5649"/>
                    <a:pt x="16599" y="4818"/>
                  </a:cubicBezTo>
                  <a:cubicBezTo>
                    <a:pt x="17640" y="3988"/>
                    <a:pt x="18849" y="2991"/>
                    <a:pt x="19710" y="2160"/>
                  </a:cubicBezTo>
                  <a:cubicBezTo>
                    <a:pt x="20571" y="1329"/>
                    <a:pt x="21086" y="66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2622550" y="315604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2667000" y="480704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4384902" y="80654"/>
              <a:ext cx="249509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600" fill="norm" stroke="1" extrusionOk="0">
                  <a:moveTo>
                    <a:pt x="1342" y="0"/>
                  </a:moveTo>
                  <a:cubicBezTo>
                    <a:pt x="1161" y="3176"/>
                    <a:pt x="979" y="6353"/>
                    <a:pt x="1161" y="9476"/>
                  </a:cubicBezTo>
                  <a:cubicBezTo>
                    <a:pt x="1342" y="12600"/>
                    <a:pt x="1887" y="15671"/>
                    <a:pt x="2159" y="17682"/>
                  </a:cubicBezTo>
                  <a:cubicBezTo>
                    <a:pt x="2431" y="19694"/>
                    <a:pt x="2431" y="20647"/>
                    <a:pt x="2340" y="20859"/>
                  </a:cubicBezTo>
                  <a:cubicBezTo>
                    <a:pt x="2250" y="21071"/>
                    <a:pt x="2068" y="20541"/>
                    <a:pt x="1705" y="19535"/>
                  </a:cubicBezTo>
                  <a:cubicBezTo>
                    <a:pt x="1342" y="18529"/>
                    <a:pt x="798" y="17047"/>
                    <a:pt x="435" y="16041"/>
                  </a:cubicBezTo>
                  <a:cubicBezTo>
                    <a:pt x="72" y="15035"/>
                    <a:pt x="-110" y="14506"/>
                    <a:pt x="72" y="14029"/>
                  </a:cubicBezTo>
                  <a:cubicBezTo>
                    <a:pt x="253" y="13553"/>
                    <a:pt x="798" y="13129"/>
                    <a:pt x="2703" y="12600"/>
                  </a:cubicBezTo>
                  <a:cubicBezTo>
                    <a:pt x="4609" y="12071"/>
                    <a:pt x="7877" y="11435"/>
                    <a:pt x="10962" y="10006"/>
                  </a:cubicBezTo>
                  <a:cubicBezTo>
                    <a:pt x="14048" y="8576"/>
                    <a:pt x="16952" y="6353"/>
                    <a:pt x="18677" y="4712"/>
                  </a:cubicBezTo>
                  <a:cubicBezTo>
                    <a:pt x="20401" y="3071"/>
                    <a:pt x="20945" y="2012"/>
                    <a:pt x="21218" y="1800"/>
                  </a:cubicBezTo>
                  <a:cubicBezTo>
                    <a:pt x="21490" y="1588"/>
                    <a:pt x="21490" y="2224"/>
                    <a:pt x="20945" y="4235"/>
                  </a:cubicBezTo>
                  <a:cubicBezTo>
                    <a:pt x="20401" y="6247"/>
                    <a:pt x="19312" y="9635"/>
                    <a:pt x="18677" y="12494"/>
                  </a:cubicBezTo>
                  <a:cubicBezTo>
                    <a:pt x="18041" y="15353"/>
                    <a:pt x="17860" y="17682"/>
                    <a:pt x="18041" y="19112"/>
                  </a:cubicBezTo>
                  <a:cubicBezTo>
                    <a:pt x="18223" y="20541"/>
                    <a:pt x="18767" y="21071"/>
                    <a:pt x="193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4660355" y="385454"/>
              <a:ext cx="64045" cy="138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375" fill="norm" stroke="1" extrusionOk="0">
                  <a:moveTo>
                    <a:pt x="12722" y="6873"/>
                  </a:moveTo>
                  <a:cubicBezTo>
                    <a:pt x="9238" y="7527"/>
                    <a:pt x="5754" y="8182"/>
                    <a:pt x="3315" y="9327"/>
                  </a:cubicBezTo>
                  <a:cubicBezTo>
                    <a:pt x="877" y="10473"/>
                    <a:pt x="-517" y="12109"/>
                    <a:pt x="180" y="14236"/>
                  </a:cubicBezTo>
                  <a:cubicBezTo>
                    <a:pt x="877" y="16364"/>
                    <a:pt x="3664" y="18982"/>
                    <a:pt x="6799" y="20291"/>
                  </a:cubicBezTo>
                  <a:cubicBezTo>
                    <a:pt x="9935" y="21600"/>
                    <a:pt x="13418" y="21600"/>
                    <a:pt x="16206" y="20945"/>
                  </a:cubicBezTo>
                  <a:cubicBezTo>
                    <a:pt x="18993" y="20291"/>
                    <a:pt x="21083" y="18982"/>
                    <a:pt x="21083" y="16200"/>
                  </a:cubicBezTo>
                  <a:cubicBezTo>
                    <a:pt x="21083" y="13418"/>
                    <a:pt x="18993" y="9164"/>
                    <a:pt x="17599" y="6218"/>
                  </a:cubicBezTo>
                  <a:cubicBezTo>
                    <a:pt x="16206" y="3273"/>
                    <a:pt x="15509" y="1636"/>
                    <a:pt x="1481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4864099" y="252104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4895850" y="417204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5340907" y="78371"/>
              <a:ext cx="247093" cy="343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371" fill="norm" stroke="1" extrusionOk="0">
                  <a:moveTo>
                    <a:pt x="13797" y="1328"/>
                  </a:moveTo>
                  <a:cubicBezTo>
                    <a:pt x="13059" y="801"/>
                    <a:pt x="12320" y="274"/>
                    <a:pt x="11397" y="77"/>
                  </a:cubicBezTo>
                  <a:cubicBezTo>
                    <a:pt x="10474" y="-121"/>
                    <a:pt x="9366" y="11"/>
                    <a:pt x="8074" y="1130"/>
                  </a:cubicBezTo>
                  <a:cubicBezTo>
                    <a:pt x="6782" y="2250"/>
                    <a:pt x="5305" y="4357"/>
                    <a:pt x="3920" y="7189"/>
                  </a:cubicBezTo>
                  <a:cubicBezTo>
                    <a:pt x="2536" y="10020"/>
                    <a:pt x="1243" y="13577"/>
                    <a:pt x="597" y="15750"/>
                  </a:cubicBezTo>
                  <a:cubicBezTo>
                    <a:pt x="-49" y="17923"/>
                    <a:pt x="-49" y="18713"/>
                    <a:pt x="43" y="19438"/>
                  </a:cubicBezTo>
                  <a:cubicBezTo>
                    <a:pt x="136" y="20162"/>
                    <a:pt x="320" y="20820"/>
                    <a:pt x="966" y="21150"/>
                  </a:cubicBezTo>
                  <a:cubicBezTo>
                    <a:pt x="1613" y="21479"/>
                    <a:pt x="2720" y="21479"/>
                    <a:pt x="4474" y="20886"/>
                  </a:cubicBezTo>
                  <a:cubicBezTo>
                    <a:pt x="6228" y="20294"/>
                    <a:pt x="8628" y="19108"/>
                    <a:pt x="10659" y="16935"/>
                  </a:cubicBezTo>
                  <a:cubicBezTo>
                    <a:pt x="12689" y="14762"/>
                    <a:pt x="14351" y="11601"/>
                    <a:pt x="14905" y="9099"/>
                  </a:cubicBezTo>
                  <a:cubicBezTo>
                    <a:pt x="15459" y="6596"/>
                    <a:pt x="14905" y="4752"/>
                    <a:pt x="14074" y="3369"/>
                  </a:cubicBezTo>
                  <a:cubicBezTo>
                    <a:pt x="13243" y="1986"/>
                    <a:pt x="12136" y="1064"/>
                    <a:pt x="11120" y="603"/>
                  </a:cubicBezTo>
                  <a:cubicBezTo>
                    <a:pt x="10105" y="142"/>
                    <a:pt x="9182" y="142"/>
                    <a:pt x="8166" y="274"/>
                  </a:cubicBezTo>
                  <a:cubicBezTo>
                    <a:pt x="7151" y="406"/>
                    <a:pt x="6043" y="669"/>
                    <a:pt x="5213" y="1130"/>
                  </a:cubicBezTo>
                  <a:cubicBezTo>
                    <a:pt x="4382" y="1591"/>
                    <a:pt x="3828" y="2250"/>
                    <a:pt x="3551" y="2908"/>
                  </a:cubicBezTo>
                  <a:cubicBezTo>
                    <a:pt x="3274" y="3567"/>
                    <a:pt x="3274" y="4225"/>
                    <a:pt x="3643" y="4752"/>
                  </a:cubicBezTo>
                  <a:cubicBezTo>
                    <a:pt x="4013" y="5279"/>
                    <a:pt x="4751" y="5674"/>
                    <a:pt x="7797" y="6135"/>
                  </a:cubicBezTo>
                  <a:cubicBezTo>
                    <a:pt x="10843" y="6596"/>
                    <a:pt x="16197" y="7123"/>
                    <a:pt x="21551" y="76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5778500" y="258454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5765800" y="360054"/>
              <a:ext cx="152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6275517" y="48027"/>
              <a:ext cx="264983" cy="336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048" fill="norm" stroke="1" extrusionOk="0">
                  <a:moveTo>
                    <a:pt x="12204" y="3633"/>
                  </a:moveTo>
                  <a:cubicBezTo>
                    <a:pt x="11690" y="3103"/>
                    <a:pt x="11175" y="2573"/>
                    <a:pt x="10490" y="2308"/>
                  </a:cubicBezTo>
                  <a:cubicBezTo>
                    <a:pt x="9804" y="2043"/>
                    <a:pt x="8947" y="2043"/>
                    <a:pt x="7490" y="3368"/>
                  </a:cubicBezTo>
                  <a:cubicBezTo>
                    <a:pt x="6032" y="4693"/>
                    <a:pt x="3975" y="7343"/>
                    <a:pt x="2518" y="9795"/>
                  </a:cubicBezTo>
                  <a:cubicBezTo>
                    <a:pt x="1061" y="12246"/>
                    <a:pt x="204" y="14499"/>
                    <a:pt x="32" y="16222"/>
                  </a:cubicBezTo>
                  <a:cubicBezTo>
                    <a:pt x="-139" y="17945"/>
                    <a:pt x="375" y="19137"/>
                    <a:pt x="1490" y="19999"/>
                  </a:cubicBezTo>
                  <a:cubicBezTo>
                    <a:pt x="2604" y="20860"/>
                    <a:pt x="4318" y="21390"/>
                    <a:pt x="6718" y="20794"/>
                  </a:cubicBezTo>
                  <a:cubicBezTo>
                    <a:pt x="9118" y="20197"/>
                    <a:pt x="12204" y="18475"/>
                    <a:pt x="14175" y="15824"/>
                  </a:cubicBezTo>
                  <a:cubicBezTo>
                    <a:pt x="16147" y="13174"/>
                    <a:pt x="17004" y="9596"/>
                    <a:pt x="16832" y="6813"/>
                  </a:cubicBezTo>
                  <a:cubicBezTo>
                    <a:pt x="16661" y="4030"/>
                    <a:pt x="15461" y="2043"/>
                    <a:pt x="13832" y="983"/>
                  </a:cubicBezTo>
                  <a:cubicBezTo>
                    <a:pt x="12204" y="-77"/>
                    <a:pt x="10147" y="-210"/>
                    <a:pt x="8432" y="254"/>
                  </a:cubicBezTo>
                  <a:cubicBezTo>
                    <a:pt x="6718" y="718"/>
                    <a:pt x="5347" y="1778"/>
                    <a:pt x="4661" y="2639"/>
                  </a:cubicBezTo>
                  <a:cubicBezTo>
                    <a:pt x="3975" y="3500"/>
                    <a:pt x="3975" y="4163"/>
                    <a:pt x="4318" y="4693"/>
                  </a:cubicBezTo>
                  <a:cubicBezTo>
                    <a:pt x="4661" y="5223"/>
                    <a:pt x="5347" y="5621"/>
                    <a:pt x="8261" y="6151"/>
                  </a:cubicBezTo>
                  <a:cubicBezTo>
                    <a:pt x="11175" y="6681"/>
                    <a:pt x="16318" y="7343"/>
                    <a:pt x="21461" y="80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6547700" y="360054"/>
              <a:ext cx="75313" cy="125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309" fill="norm" stroke="1" extrusionOk="0">
                  <a:moveTo>
                    <a:pt x="10273" y="2160"/>
                  </a:moveTo>
                  <a:cubicBezTo>
                    <a:pt x="6770" y="5400"/>
                    <a:pt x="3268" y="8640"/>
                    <a:pt x="1516" y="11160"/>
                  </a:cubicBezTo>
                  <a:cubicBezTo>
                    <a:pt x="-235" y="13680"/>
                    <a:pt x="-235" y="15480"/>
                    <a:pt x="349" y="17280"/>
                  </a:cubicBezTo>
                  <a:cubicBezTo>
                    <a:pt x="933" y="19080"/>
                    <a:pt x="2100" y="20880"/>
                    <a:pt x="5311" y="21240"/>
                  </a:cubicBezTo>
                  <a:cubicBezTo>
                    <a:pt x="8522" y="21600"/>
                    <a:pt x="13776" y="20520"/>
                    <a:pt x="16987" y="18900"/>
                  </a:cubicBezTo>
                  <a:cubicBezTo>
                    <a:pt x="20197" y="17280"/>
                    <a:pt x="21365" y="15120"/>
                    <a:pt x="20489" y="12060"/>
                  </a:cubicBezTo>
                  <a:cubicBezTo>
                    <a:pt x="19614" y="9000"/>
                    <a:pt x="16695" y="5040"/>
                    <a:pt x="13484" y="2880"/>
                  </a:cubicBezTo>
                  <a:cubicBezTo>
                    <a:pt x="10273" y="720"/>
                    <a:pt x="6770" y="360"/>
                    <a:pt x="326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7639050" y="129338"/>
              <a:ext cx="171450" cy="229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1964"/>
                  </a:moveTo>
                  <a:cubicBezTo>
                    <a:pt x="267" y="982"/>
                    <a:pt x="533" y="0"/>
                    <a:pt x="1067" y="0"/>
                  </a:cubicBezTo>
                  <a:cubicBezTo>
                    <a:pt x="1600" y="0"/>
                    <a:pt x="2400" y="982"/>
                    <a:pt x="3600" y="4025"/>
                  </a:cubicBezTo>
                  <a:cubicBezTo>
                    <a:pt x="4800" y="7069"/>
                    <a:pt x="6400" y="12175"/>
                    <a:pt x="7600" y="15611"/>
                  </a:cubicBezTo>
                  <a:cubicBezTo>
                    <a:pt x="8800" y="19047"/>
                    <a:pt x="9600" y="20815"/>
                    <a:pt x="10533" y="21207"/>
                  </a:cubicBezTo>
                  <a:cubicBezTo>
                    <a:pt x="11467" y="21600"/>
                    <a:pt x="12533" y="20618"/>
                    <a:pt x="13867" y="17575"/>
                  </a:cubicBezTo>
                  <a:cubicBezTo>
                    <a:pt x="15200" y="14531"/>
                    <a:pt x="16800" y="9425"/>
                    <a:pt x="17733" y="6087"/>
                  </a:cubicBezTo>
                  <a:cubicBezTo>
                    <a:pt x="18667" y="2749"/>
                    <a:pt x="18933" y="1178"/>
                    <a:pt x="19467" y="589"/>
                  </a:cubicBezTo>
                  <a:cubicBezTo>
                    <a:pt x="20000" y="0"/>
                    <a:pt x="20800" y="393"/>
                    <a:pt x="21600" y="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7835900" y="100190"/>
              <a:ext cx="146050" cy="221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21600" y="4843"/>
                  </a:moveTo>
                  <a:cubicBezTo>
                    <a:pt x="21600" y="3824"/>
                    <a:pt x="21600" y="2806"/>
                    <a:pt x="21130" y="1787"/>
                  </a:cubicBezTo>
                  <a:cubicBezTo>
                    <a:pt x="20661" y="768"/>
                    <a:pt x="19722" y="-251"/>
                    <a:pt x="17217" y="55"/>
                  </a:cubicBezTo>
                  <a:cubicBezTo>
                    <a:pt x="14713" y="360"/>
                    <a:pt x="10643" y="1991"/>
                    <a:pt x="8609" y="3315"/>
                  </a:cubicBezTo>
                  <a:cubicBezTo>
                    <a:pt x="6574" y="4640"/>
                    <a:pt x="6574" y="5658"/>
                    <a:pt x="7983" y="7391"/>
                  </a:cubicBezTo>
                  <a:cubicBezTo>
                    <a:pt x="9391" y="9123"/>
                    <a:pt x="12209" y="11568"/>
                    <a:pt x="14087" y="13198"/>
                  </a:cubicBezTo>
                  <a:cubicBezTo>
                    <a:pt x="15965" y="14828"/>
                    <a:pt x="16904" y="15643"/>
                    <a:pt x="17061" y="16560"/>
                  </a:cubicBezTo>
                  <a:cubicBezTo>
                    <a:pt x="17217" y="17477"/>
                    <a:pt x="16591" y="18496"/>
                    <a:pt x="13617" y="19311"/>
                  </a:cubicBezTo>
                  <a:cubicBezTo>
                    <a:pt x="10643" y="20126"/>
                    <a:pt x="5322" y="20738"/>
                    <a:pt x="0" y="213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8153400" y="277504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8849904" y="0"/>
              <a:ext cx="223453" cy="343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81" fill="norm" stroke="1" extrusionOk="0">
                  <a:moveTo>
                    <a:pt x="6247" y="2266"/>
                  </a:moveTo>
                  <a:cubicBezTo>
                    <a:pt x="6449" y="1206"/>
                    <a:pt x="6651" y="146"/>
                    <a:pt x="6751" y="14"/>
                  </a:cubicBezTo>
                  <a:cubicBezTo>
                    <a:pt x="6852" y="-119"/>
                    <a:pt x="6852" y="676"/>
                    <a:pt x="6651" y="3326"/>
                  </a:cubicBezTo>
                  <a:cubicBezTo>
                    <a:pt x="6449" y="5977"/>
                    <a:pt x="6045" y="10482"/>
                    <a:pt x="5641" y="13596"/>
                  </a:cubicBezTo>
                  <a:cubicBezTo>
                    <a:pt x="5237" y="16710"/>
                    <a:pt x="4834" y="18433"/>
                    <a:pt x="4329" y="19626"/>
                  </a:cubicBezTo>
                  <a:cubicBezTo>
                    <a:pt x="3824" y="20818"/>
                    <a:pt x="3219" y="21481"/>
                    <a:pt x="2613" y="21481"/>
                  </a:cubicBezTo>
                  <a:cubicBezTo>
                    <a:pt x="2008" y="21481"/>
                    <a:pt x="1402" y="20818"/>
                    <a:pt x="998" y="20156"/>
                  </a:cubicBezTo>
                  <a:cubicBezTo>
                    <a:pt x="594" y="19493"/>
                    <a:pt x="393" y="18831"/>
                    <a:pt x="191" y="18102"/>
                  </a:cubicBezTo>
                  <a:cubicBezTo>
                    <a:pt x="-11" y="17373"/>
                    <a:pt x="-213" y="16578"/>
                    <a:pt x="494" y="16180"/>
                  </a:cubicBezTo>
                  <a:cubicBezTo>
                    <a:pt x="1200" y="15783"/>
                    <a:pt x="2815" y="15783"/>
                    <a:pt x="4632" y="15584"/>
                  </a:cubicBezTo>
                  <a:cubicBezTo>
                    <a:pt x="6449" y="15385"/>
                    <a:pt x="8467" y="14988"/>
                    <a:pt x="10789" y="13066"/>
                  </a:cubicBezTo>
                  <a:cubicBezTo>
                    <a:pt x="13110" y="11145"/>
                    <a:pt x="15735" y="7699"/>
                    <a:pt x="17249" y="5645"/>
                  </a:cubicBezTo>
                  <a:cubicBezTo>
                    <a:pt x="18763" y="3591"/>
                    <a:pt x="19166" y="2929"/>
                    <a:pt x="19671" y="2134"/>
                  </a:cubicBezTo>
                  <a:cubicBezTo>
                    <a:pt x="20176" y="1339"/>
                    <a:pt x="20781" y="411"/>
                    <a:pt x="21084" y="411"/>
                  </a:cubicBezTo>
                  <a:cubicBezTo>
                    <a:pt x="21387" y="411"/>
                    <a:pt x="21387" y="1339"/>
                    <a:pt x="21084" y="3724"/>
                  </a:cubicBezTo>
                  <a:cubicBezTo>
                    <a:pt x="20781" y="6109"/>
                    <a:pt x="20176" y="9952"/>
                    <a:pt x="19570" y="12934"/>
                  </a:cubicBezTo>
                  <a:cubicBezTo>
                    <a:pt x="18965" y="15915"/>
                    <a:pt x="18359" y="18036"/>
                    <a:pt x="17753" y="201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9118600" y="296554"/>
              <a:ext cx="1" cy="1079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9264650" y="125104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9309100" y="290204"/>
              <a:ext cx="508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3600" y="9000"/>
                  </a:cubicBezTo>
                  <a:cubicBezTo>
                    <a:pt x="7200" y="5400"/>
                    <a:pt x="14400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9770317" y="40063"/>
              <a:ext cx="249984" cy="364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244" fill="norm" stroke="1" extrusionOk="0">
                  <a:moveTo>
                    <a:pt x="13269" y="5700"/>
                  </a:moveTo>
                  <a:cubicBezTo>
                    <a:pt x="12180" y="5206"/>
                    <a:pt x="11091" y="4712"/>
                    <a:pt x="10092" y="4589"/>
                  </a:cubicBezTo>
                  <a:cubicBezTo>
                    <a:pt x="9094" y="4465"/>
                    <a:pt x="8187" y="4712"/>
                    <a:pt x="6553" y="6317"/>
                  </a:cubicBezTo>
                  <a:cubicBezTo>
                    <a:pt x="4919" y="7921"/>
                    <a:pt x="2560" y="10884"/>
                    <a:pt x="1289" y="13352"/>
                  </a:cubicBezTo>
                  <a:cubicBezTo>
                    <a:pt x="19" y="15821"/>
                    <a:pt x="-163" y="17796"/>
                    <a:pt x="109" y="19092"/>
                  </a:cubicBezTo>
                  <a:cubicBezTo>
                    <a:pt x="382" y="20388"/>
                    <a:pt x="1108" y="21005"/>
                    <a:pt x="2650" y="21190"/>
                  </a:cubicBezTo>
                  <a:cubicBezTo>
                    <a:pt x="4193" y="21375"/>
                    <a:pt x="6553" y="21128"/>
                    <a:pt x="8822" y="19709"/>
                  </a:cubicBezTo>
                  <a:cubicBezTo>
                    <a:pt x="11091" y="18289"/>
                    <a:pt x="13269" y="15697"/>
                    <a:pt x="14358" y="12673"/>
                  </a:cubicBezTo>
                  <a:cubicBezTo>
                    <a:pt x="15447" y="9649"/>
                    <a:pt x="15447" y="6193"/>
                    <a:pt x="14540" y="3910"/>
                  </a:cubicBezTo>
                  <a:cubicBezTo>
                    <a:pt x="13632" y="1626"/>
                    <a:pt x="11817" y="516"/>
                    <a:pt x="9820" y="145"/>
                  </a:cubicBezTo>
                  <a:cubicBezTo>
                    <a:pt x="7824" y="-225"/>
                    <a:pt x="5645" y="145"/>
                    <a:pt x="4103" y="886"/>
                  </a:cubicBezTo>
                  <a:cubicBezTo>
                    <a:pt x="2560" y="1626"/>
                    <a:pt x="1652" y="2737"/>
                    <a:pt x="1471" y="3910"/>
                  </a:cubicBezTo>
                  <a:cubicBezTo>
                    <a:pt x="1289" y="5082"/>
                    <a:pt x="1834" y="6317"/>
                    <a:pt x="3830" y="7119"/>
                  </a:cubicBezTo>
                  <a:cubicBezTo>
                    <a:pt x="5827" y="7921"/>
                    <a:pt x="9276" y="8292"/>
                    <a:pt x="12452" y="8230"/>
                  </a:cubicBezTo>
                  <a:cubicBezTo>
                    <a:pt x="15629" y="8168"/>
                    <a:pt x="18533" y="7674"/>
                    <a:pt x="21437" y="71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10147300" y="188604"/>
              <a:ext cx="1841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10153649" y="271154"/>
              <a:ext cx="247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10221673" y="55254"/>
              <a:ext cx="122478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fill="norm" stroke="1" extrusionOk="0">
                  <a:moveTo>
                    <a:pt x="21184" y="0"/>
                  </a:moveTo>
                  <a:cubicBezTo>
                    <a:pt x="16059" y="4000"/>
                    <a:pt x="10933" y="8000"/>
                    <a:pt x="7272" y="11067"/>
                  </a:cubicBezTo>
                  <a:cubicBezTo>
                    <a:pt x="3611" y="14133"/>
                    <a:pt x="1415" y="16267"/>
                    <a:pt x="499" y="17733"/>
                  </a:cubicBezTo>
                  <a:cubicBezTo>
                    <a:pt x="-416" y="19200"/>
                    <a:pt x="-50" y="20000"/>
                    <a:pt x="1415" y="20533"/>
                  </a:cubicBezTo>
                  <a:cubicBezTo>
                    <a:pt x="2879" y="21067"/>
                    <a:pt x="5442" y="21333"/>
                    <a:pt x="800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10587566" y="43060"/>
              <a:ext cx="251885" cy="319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6" fill="norm" stroke="1" extrusionOk="0">
                  <a:moveTo>
                    <a:pt x="18877" y="3828"/>
                  </a:moveTo>
                  <a:cubicBezTo>
                    <a:pt x="18151" y="2970"/>
                    <a:pt x="17425" y="2112"/>
                    <a:pt x="16518" y="1683"/>
                  </a:cubicBezTo>
                  <a:cubicBezTo>
                    <a:pt x="15610" y="1253"/>
                    <a:pt x="14521" y="1253"/>
                    <a:pt x="12615" y="2398"/>
                  </a:cubicBezTo>
                  <a:cubicBezTo>
                    <a:pt x="10709" y="3542"/>
                    <a:pt x="7987" y="5831"/>
                    <a:pt x="5808" y="8120"/>
                  </a:cubicBezTo>
                  <a:cubicBezTo>
                    <a:pt x="3630" y="10408"/>
                    <a:pt x="1997" y="12697"/>
                    <a:pt x="1089" y="14485"/>
                  </a:cubicBezTo>
                  <a:cubicBezTo>
                    <a:pt x="182" y="16273"/>
                    <a:pt x="0" y="17561"/>
                    <a:pt x="0" y="18562"/>
                  </a:cubicBezTo>
                  <a:cubicBezTo>
                    <a:pt x="0" y="19563"/>
                    <a:pt x="182" y="20279"/>
                    <a:pt x="817" y="20779"/>
                  </a:cubicBezTo>
                  <a:cubicBezTo>
                    <a:pt x="1452" y="21280"/>
                    <a:pt x="2541" y="21566"/>
                    <a:pt x="4084" y="21566"/>
                  </a:cubicBezTo>
                  <a:cubicBezTo>
                    <a:pt x="5627" y="21566"/>
                    <a:pt x="7624" y="21280"/>
                    <a:pt x="9892" y="19849"/>
                  </a:cubicBezTo>
                  <a:cubicBezTo>
                    <a:pt x="12161" y="18419"/>
                    <a:pt x="14703" y="15844"/>
                    <a:pt x="16155" y="13055"/>
                  </a:cubicBezTo>
                  <a:cubicBezTo>
                    <a:pt x="17607" y="10265"/>
                    <a:pt x="17970" y="7261"/>
                    <a:pt x="17062" y="5116"/>
                  </a:cubicBezTo>
                  <a:cubicBezTo>
                    <a:pt x="16155" y="2970"/>
                    <a:pt x="13976" y="1683"/>
                    <a:pt x="12343" y="967"/>
                  </a:cubicBezTo>
                  <a:cubicBezTo>
                    <a:pt x="10709" y="252"/>
                    <a:pt x="9620" y="109"/>
                    <a:pt x="8350" y="38"/>
                  </a:cubicBezTo>
                  <a:cubicBezTo>
                    <a:pt x="7079" y="-34"/>
                    <a:pt x="5627" y="-34"/>
                    <a:pt x="4719" y="324"/>
                  </a:cubicBezTo>
                  <a:cubicBezTo>
                    <a:pt x="3812" y="681"/>
                    <a:pt x="3449" y="1396"/>
                    <a:pt x="3358" y="2112"/>
                  </a:cubicBezTo>
                  <a:cubicBezTo>
                    <a:pt x="3267" y="2827"/>
                    <a:pt x="3449" y="3542"/>
                    <a:pt x="5990" y="4329"/>
                  </a:cubicBezTo>
                  <a:cubicBezTo>
                    <a:pt x="8531" y="5116"/>
                    <a:pt x="13432" y="5974"/>
                    <a:pt x="16427" y="6475"/>
                  </a:cubicBezTo>
                  <a:cubicBezTo>
                    <a:pt x="19422" y="6975"/>
                    <a:pt x="20511" y="7118"/>
                    <a:pt x="21600" y="72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10771306" y="347354"/>
              <a:ext cx="71598" cy="100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5" h="21446" fill="norm" stroke="1" extrusionOk="0">
                  <a:moveTo>
                    <a:pt x="12116" y="0"/>
                  </a:moveTo>
                  <a:cubicBezTo>
                    <a:pt x="9116" y="900"/>
                    <a:pt x="6116" y="1800"/>
                    <a:pt x="3716" y="4950"/>
                  </a:cubicBezTo>
                  <a:cubicBezTo>
                    <a:pt x="1316" y="8100"/>
                    <a:pt x="-484" y="13500"/>
                    <a:pt x="116" y="16650"/>
                  </a:cubicBezTo>
                  <a:cubicBezTo>
                    <a:pt x="716" y="19800"/>
                    <a:pt x="3716" y="20700"/>
                    <a:pt x="7016" y="21150"/>
                  </a:cubicBezTo>
                  <a:cubicBezTo>
                    <a:pt x="10316" y="21600"/>
                    <a:pt x="13916" y="21600"/>
                    <a:pt x="16616" y="20700"/>
                  </a:cubicBezTo>
                  <a:cubicBezTo>
                    <a:pt x="19316" y="19800"/>
                    <a:pt x="21116" y="18000"/>
                    <a:pt x="19916" y="15075"/>
                  </a:cubicBezTo>
                  <a:cubicBezTo>
                    <a:pt x="18716" y="12150"/>
                    <a:pt x="14516" y="8100"/>
                    <a:pt x="10316" y="4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3752299" y="1194021"/>
              <a:ext cx="127552" cy="459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504" fill="norm" stroke="1" extrusionOk="0">
                  <a:moveTo>
                    <a:pt x="3279" y="15655"/>
                  </a:moveTo>
                  <a:cubicBezTo>
                    <a:pt x="1863" y="18528"/>
                    <a:pt x="446" y="21402"/>
                    <a:pt x="92" y="21501"/>
                  </a:cubicBezTo>
                  <a:cubicBezTo>
                    <a:pt x="-262" y="21600"/>
                    <a:pt x="446" y="18925"/>
                    <a:pt x="1508" y="15952"/>
                  </a:cubicBezTo>
                  <a:cubicBezTo>
                    <a:pt x="2571" y="12980"/>
                    <a:pt x="3987" y="9710"/>
                    <a:pt x="5404" y="7233"/>
                  </a:cubicBezTo>
                  <a:cubicBezTo>
                    <a:pt x="6820" y="4756"/>
                    <a:pt x="8236" y="3072"/>
                    <a:pt x="9653" y="1883"/>
                  </a:cubicBezTo>
                  <a:cubicBezTo>
                    <a:pt x="11069" y="694"/>
                    <a:pt x="12486" y="0"/>
                    <a:pt x="13725" y="0"/>
                  </a:cubicBezTo>
                  <a:cubicBezTo>
                    <a:pt x="14964" y="0"/>
                    <a:pt x="16027" y="694"/>
                    <a:pt x="16912" y="2527"/>
                  </a:cubicBezTo>
                  <a:cubicBezTo>
                    <a:pt x="17797" y="4360"/>
                    <a:pt x="18505" y="7332"/>
                    <a:pt x="19213" y="10651"/>
                  </a:cubicBezTo>
                  <a:cubicBezTo>
                    <a:pt x="19922" y="13971"/>
                    <a:pt x="20630" y="17637"/>
                    <a:pt x="21338" y="213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3740150" y="1445904"/>
              <a:ext cx="2286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9200"/>
                    <a:pt x="1200" y="16800"/>
                    <a:pt x="4800" y="13200"/>
                  </a:cubicBezTo>
                  <a:cubicBezTo>
                    <a:pt x="8400" y="9600"/>
                    <a:pt x="15000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3941622" y="1411710"/>
              <a:ext cx="65229" cy="188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162" fill="norm" stroke="1" extrusionOk="0">
                  <a:moveTo>
                    <a:pt x="20801" y="274"/>
                  </a:moveTo>
                  <a:cubicBezTo>
                    <a:pt x="17426" y="36"/>
                    <a:pt x="14051" y="-201"/>
                    <a:pt x="10001" y="274"/>
                  </a:cubicBezTo>
                  <a:cubicBezTo>
                    <a:pt x="5951" y="748"/>
                    <a:pt x="1226" y="1935"/>
                    <a:pt x="213" y="3478"/>
                  </a:cubicBezTo>
                  <a:cubicBezTo>
                    <a:pt x="-799" y="5021"/>
                    <a:pt x="1901" y="6920"/>
                    <a:pt x="5951" y="9056"/>
                  </a:cubicBezTo>
                  <a:cubicBezTo>
                    <a:pt x="10001" y="11192"/>
                    <a:pt x="15401" y="13566"/>
                    <a:pt x="17764" y="15584"/>
                  </a:cubicBezTo>
                  <a:cubicBezTo>
                    <a:pt x="20126" y="17601"/>
                    <a:pt x="19451" y="19263"/>
                    <a:pt x="17088" y="20212"/>
                  </a:cubicBezTo>
                  <a:cubicBezTo>
                    <a:pt x="14726" y="21162"/>
                    <a:pt x="10676" y="21399"/>
                    <a:pt x="7976" y="20924"/>
                  </a:cubicBezTo>
                  <a:cubicBezTo>
                    <a:pt x="5276" y="20450"/>
                    <a:pt x="3926" y="19263"/>
                    <a:pt x="5951" y="17126"/>
                  </a:cubicBezTo>
                  <a:cubicBezTo>
                    <a:pt x="7976" y="14990"/>
                    <a:pt x="13376" y="11904"/>
                    <a:pt x="18776" y="88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4033953" y="1382404"/>
              <a:ext cx="68148" cy="201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425" fill="norm" stroke="1" extrusionOk="0">
                  <a:moveTo>
                    <a:pt x="21073" y="1350"/>
                  </a:moveTo>
                  <a:cubicBezTo>
                    <a:pt x="17800" y="675"/>
                    <a:pt x="14528" y="0"/>
                    <a:pt x="11582" y="0"/>
                  </a:cubicBezTo>
                  <a:cubicBezTo>
                    <a:pt x="8637" y="0"/>
                    <a:pt x="6018" y="675"/>
                    <a:pt x="3728" y="2138"/>
                  </a:cubicBezTo>
                  <a:cubicBezTo>
                    <a:pt x="1437" y="3600"/>
                    <a:pt x="-527" y="5850"/>
                    <a:pt x="128" y="7987"/>
                  </a:cubicBezTo>
                  <a:cubicBezTo>
                    <a:pt x="782" y="10125"/>
                    <a:pt x="4055" y="12150"/>
                    <a:pt x="7000" y="13838"/>
                  </a:cubicBezTo>
                  <a:cubicBezTo>
                    <a:pt x="9946" y="15525"/>
                    <a:pt x="12564" y="16875"/>
                    <a:pt x="13546" y="18113"/>
                  </a:cubicBezTo>
                  <a:cubicBezTo>
                    <a:pt x="14528" y="19350"/>
                    <a:pt x="13873" y="20475"/>
                    <a:pt x="11909" y="21037"/>
                  </a:cubicBezTo>
                  <a:cubicBezTo>
                    <a:pt x="9946" y="21600"/>
                    <a:pt x="6673" y="21600"/>
                    <a:pt x="5037" y="20700"/>
                  </a:cubicBezTo>
                  <a:cubicBezTo>
                    <a:pt x="3400" y="19800"/>
                    <a:pt x="3400" y="18000"/>
                    <a:pt x="340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4127500" y="1396811"/>
              <a:ext cx="334434" cy="195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5387"/>
                  </a:moveTo>
                  <a:cubicBezTo>
                    <a:pt x="0" y="9103"/>
                    <a:pt x="0" y="12819"/>
                    <a:pt x="0" y="15258"/>
                  </a:cubicBezTo>
                  <a:cubicBezTo>
                    <a:pt x="0" y="17697"/>
                    <a:pt x="0" y="18858"/>
                    <a:pt x="273" y="19787"/>
                  </a:cubicBezTo>
                  <a:cubicBezTo>
                    <a:pt x="547" y="20716"/>
                    <a:pt x="1094" y="21413"/>
                    <a:pt x="1641" y="21297"/>
                  </a:cubicBezTo>
                  <a:cubicBezTo>
                    <a:pt x="2187" y="21181"/>
                    <a:pt x="2734" y="20252"/>
                    <a:pt x="3349" y="18626"/>
                  </a:cubicBezTo>
                  <a:cubicBezTo>
                    <a:pt x="3965" y="17000"/>
                    <a:pt x="4648" y="14678"/>
                    <a:pt x="5058" y="12587"/>
                  </a:cubicBezTo>
                  <a:cubicBezTo>
                    <a:pt x="5468" y="10497"/>
                    <a:pt x="5605" y="8639"/>
                    <a:pt x="5605" y="8290"/>
                  </a:cubicBezTo>
                  <a:cubicBezTo>
                    <a:pt x="5605" y="7942"/>
                    <a:pt x="5468" y="9103"/>
                    <a:pt x="5400" y="10265"/>
                  </a:cubicBezTo>
                  <a:cubicBezTo>
                    <a:pt x="5332" y="11426"/>
                    <a:pt x="5332" y="12587"/>
                    <a:pt x="5400" y="13865"/>
                  </a:cubicBezTo>
                  <a:cubicBezTo>
                    <a:pt x="5468" y="15142"/>
                    <a:pt x="5605" y="16536"/>
                    <a:pt x="6015" y="17465"/>
                  </a:cubicBezTo>
                  <a:cubicBezTo>
                    <a:pt x="6425" y="18394"/>
                    <a:pt x="7109" y="18858"/>
                    <a:pt x="7997" y="17348"/>
                  </a:cubicBezTo>
                  <a:cubicBezTo>
                    <a:pt x="8886" y="15839"/>
                    <a:pt x="9980" y="12355"/>
                    <a:pt x="10595" y="10032"/>
                  </a:cubicBezTo>
                  <a:cubicBezTo>
                    <a:pt x="11210" y="7710"/>
                    <a:pt x="11347" y="6548"/>
                    <a:pt x="11552" y="6548"/>
                  </a:cubicBezTo>
                  <a:cubicBezTo>
                    <a:pt x="11757" y="6548"/>
                    <a:pt x="12030" y="7710"/>
                    <a:pt x="12167" y="9103"/>
                  </a:cubicBezTo>
                  <a:cubicBezTo>
                    <a:pt x="12304" y="10497"/>
                    <a:pt x="12304" y="12123"/>
                    <a:pt x="12304" y="13516"/>
                  </a:cubicBezTo>
                  <a:cubicBezTo>
                    <a:pt x="12304" y="14910"/>
                    <a:pt x="12304" y="16071"/>
                    <a:pt x="12372" y="16071"/>
                  </a:cubicBezTo>
                  <a:cubicBezTo>
                    <a:pt x="12441" y="16071"/>
                    <a:pt x="12577" y="14910"/>
                    <a:pt x="13056" y="12471"/>
                  </a:cubicBezTo>
                  <a:cubicBezTo>
                    <a:pt x="13534" y="10032"/>
                    <a:pt x="14354" y="6316"/>
                    <a:pt x="15038" y="4110"/>
                  </a:cubicBezTo>
                  <a:cubicBezTo>
                    <a:pt x="15722" y="1903"/>
                    <a:pt x="16268" y="1207"/>
                    <a:pt x="16542" y="1555"/>
                  </a:cubicBezTo>
                  <a:cubicBezTo>
                    <a:pt x="16815" y="1903"/>
                    <a:pt x="16815" y="3297"/>
                    <a:pt x="16815" y="5271"/>
                  </a:cubicBezTo>
                  <a:cubicBezTo>
                    <a:pt x="16815" y="7245"/>
                    <a:pt x="16815" y="9800"/>
                    <a:pt x="16884" y="11774"/>
                  </a:cubicBezTo>
                  <a:cubicBezTo>
                    <a:pt x="16952" y="13748"/>
                    <a:pt x="17089" y="15142"/>
                    <a:pt x="17157" y="15142"/>
                  </a:cubicBezTo>
                  <a:cubicBezTo>
                    <a:pt x="17225" y="15142"/>
                    <a:pt x="17225" y="13748"/>
                    <a:pt x="17362" y="11774"/>
                  </a:cubicBezTo>
                  <a:cubicBezTo>
                    <a:pt x="17499" y="9800"/>
                    <a:pt x="17772" y="7245"/>
                    <a:pt x="18046" y="5387"/>
                  </a:cubicBezTo>
                  <a:cubicBezTo>
                    <a:pt x="18319" y="3529"/>
                    <a:pt x="18592" y="2368"/>
                    <a:pt x="19003" y="1439"/>
                  </a:cubicBezTo>
                  <a:cubicBezTo>
                    <a:pt x="19413" y="510"/>
                    <a:pt x="19959" y="-187"/>
                    <a:pt x="20370" y="45"/>
                  </a:cubicBezTo>
                  <a:cubicBezTo>
                    <a:pt x="20780" y="278"/>
                    <a:pt x="21053" y="1439"/>
                    <a:pt x="21258" y="4574"/>
                  </a:cubicBezTo>
                  <a:cubicBezTo>
                    <a:pt x="21463" y="7710"/>
                    <a:pt x="21600" y="12819"/>
                    <a:pt x="21600" y="15955"/>
                  </a:cubicBezTo>
                  <a:cubicBezTo>
                    <a:pt x="21600" y="19090"/>
                    <a:pt x="21463" y="20252"/>
                    <a:pt x="21327" y="21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4496163" y="1336163"/>
              <a:ext cx="137967" cy="530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501" fill="norm" stroke="1" extrusionOk="0">
                  <a:moveTo>
                    <a:pt x="5835" y="5472"/>
                  </a:moveTo>
                  <a:cubicBezTo>
                    <a:pt x="4853" y="7787"/>
                    <a:pt x="3871" y="10101"/>
                    <a:pt x="3217" y="12630"/>
                  </a:cubicBezTo>
                  <a:cubicBezTo>
                    <a:pt x="2562" y="15158"/>
                    <a:pt x="2235" y="17901"/>
                    <a:pt x="1744" y="19487"/>
                  </a:cubicBezTo>
                  <a:cubicBezTo>
                    <a:pt x="1253" y="21072"/>
                    <a:pt x="599" y="21501"/>
                    <a:pt x="271" y="21501"/>
                  </a:cubicBezTo>
                  <a:cubicBezTo>
                    <a:pt x="-56" y="21501"/>
                    <a:pt x="-56" y="21072"/>
                    <a:pt x="108" y="19230"/>
                  </a:cubicBezTo>
                  <a:cubicBezTo>
                    <a:pt x="271" y="17387"/>
                    <a:pt x="599" y="14130"/>
                    <a:pt x="1253" y="11515"/>
                  </a:cubicBezTo>
                  <a:cubicBezTo>
                    <a:pt x="1908" y="8901"/>
                    <a:pt x="2889" y="6930"/>
                    <a:pt x="5017" y="5130"/>
                  </a:cubicBezTo>
                  <a:cubicBezTo>
                    <a:pt x="7144" y="3330"/>
                    <a:pt x="10417" y="1701"/>
                    <a:pt x="12871" y="844"/>
                  </a:cubicBezTo>
                  <a:cubicBezTo>
                    <a:pt x="15326" y="-13"/>
                    <a:pt x="16962" y="-99"/>
                    <a:pt x="18271" y="72"/>
                  </a:cubicBezTo>
                  <a:cubicBezTo>
                    <a:pt x="19580" y="244"/>
                    <a:pt x="20562" y="672"/>
                    <a:pt x="21053" y="1615"/>
                  </a:cubicBezTo>
                  <a:cubicBezTo>
                    <a:pt x="21544" y="2558"/>
                    <a:pt x="21544" y="4015"/>
                    <a:pt x="19744" y="5258"/>
                  </a:cubicBezTo>
                  <a:cubicBezTo>
                    <a:pt x="17944" y="6501"/>
                    <a:pt x="14344" y="7530"/>
                    <a:pt x="11071" y="7872"/>
                  </a:cubicBezTo>
                  <a:cubicBezTo>
                    <a:pt x="7799" y="8215"/>
                    <a:pt x="4853" y="7872"/>
                    <a:pt x="1908" y="7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4649998" y="1122054"/>
              <a:ext cx="169652" cy="426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550" fill="norm" stroke="1" extrusionOk="0">
                  <a:moveTo>
                    <a:pt x="9259" y="0"/>
                  </a:moveTo>
                  <a:cubicBezTo>
                    <a:pt x="10313" y="428"/>
                    <a:pt x="11367" y="855"/>
                    <a:pt x="11367" y="1978"/>
                  </a:cubicBezTo>
                  <a:cubicBezTo>
                    <a:pt x="11367" y="3101"/>
                    <a:pt x="10313" y="4919"/>
                    <a:pt x="9259" y="7752"/>
                  </a:cubicBezTo>
                  <a:cubicBezTo>
                    <a:pt x="8206" y="10586"/>
                    <a:pt x="7152" y="14436"/>
                    <a:pt x="6625" y="16735"/>
                  </a:cubicBezTo>
                  <a:cubicBezTo>
                    <a:pt x="6098" y="19034"/>
                    <a:pt x="6098" y="19782"/>
                    <a:pt x="6625" y="20424"/>
                  </a:cubicBezTo>
                  <a:cubicBezTo>
                    <a:pt x="7152" y="21065"/>
                    <a:pt x="8206" y="21600"/>
                    <a:pt x="8864" y="21547"/>
                  </a:cubicBezTo>
                  <a:cubicBezTo>
                    <a:pt x="9523" y="21493"/>
                    <a:pt x="9786" y="20851"/>
                    <a:pt x="9259" y="19515"/>
                  </a:cubicBezTo>
                  <a:cubicBezTo>
                    <a:pt x="8733" y="18178"/>
                    <a:pt x="7415" y="16147"/>
                    <a:pt x="5440" y="14650"/>
                  </a:cubicBezTo>
                  <a:cubicBezTo>
                    <a:pt x="3464" y="13152"/>
                    <a:pt x="830" y="12190"/>
                    <a:pt x="172" y="11602"/>
                  </a:cubicBezTo>
                  <a:cubicBezTo>
                    <a:pt x="-487" y="11014"/>
                    <a:pt x="830" y="10800"/>
                    <a:pt x="2806" y="10800"/>
                  </a:cubicBezTo>
                  <a:cubicBezTo>
                    <a:pt x="4781" y="10800"/>
                    <a:pt x="7415" y="11014"/>
                    <a:pt x="9391" y="11655"/>
                  </a:cubicBezTo>
                  <a:cubicBezTo>
                    <a:pt x="11367" y="12297"/>
                    <a:pt x="12684" y="13366"/>
                    <a:pt x="13474" y="14596"/>
                  </a:cubicBezTo>
                  <a:cubicBezTo>
                    <a:pt x="14264" y="15826"/>
                    <a:pt x="14528" y="17216"/>
                    <a:pt x="14659" y="18178"/>
                  </a:cubicBezTo>
                  <a:cubicBezTo>
                    <a:pt x="14791" y="19141"/>
                    <a:pt x="14791" y="19675"/>
                    <a:pt x="15054" y="18125"/>
                  </a:cubicBezTo>
                  <a:cubicBezTo>
                    <a:pt x="15318" y="16574"/>
                    <a:pt x="15845" y="12939"/>
                    <a:pt x="16898" y="10586"/>
                  </a:cubicBezTo>
                  <a:cubicBezTo>
                    <a:pt x="17952" y="8234"/>
                    <a:pt x="19533" y="7164"/>
                    <a:pt x="21113" y="60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4830999" y="1317656"/>
              <a:ext cx="96602" cy="174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0992" fill="norm" stroke="1" extrusionOk="0">
                  <a:moveTo>
                    <a:pt x="20974" y="150"/>
                  </a:moveTo>
                  <a:cubicBezTo>
                    <a:pt x="17757" y="-104"/>
                    <a:pt x="14540" y="-358"/>
                    <a:pt x="10863" y="2310"/>
                  </a:cubicBezTo>
                  <a:cubicBezTo>
                    <a:pt x="7187" y="4978"/>
                    <a:pt x="3051" y="10569"/>
                    <a:pt x="1212" y="14127"/>
                  </a:cubicBezTo>
                  <a:cubicBezTo>
                    <a:pt x="-626" y="17684"/>
                    <a:pt x="-166" y="19209"/>
                    <a:pt x="1212" y="20098"/>
                  </a:cubicBezTo>
                  <a:cubicBezTo>
                    <a:pt x="2591" y="20988"/>
                    <a:pt x="4889" y="21242"/>
                    <a:pt x="7187" y="20734"/>
                  </a:cubicBezTo>
                  <a:cubicBezTo>
                    <a:pt x="9485" y="20226"/>
                    <a:pt x="11783" y="18955"/>
                    <a:pt x="14080" y="15524"/>
                  </a:cubicBezTo>
                  <a:cubicBezTo>
                    <a:pt x="16378" y="12094"/>
                    <a:pt x="18676" y="6503"/>
                    <a:pt x="20974" y="9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4965700" y="1318904"/>
              <a:ext cx="1168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600" fill="norm" stroke="1" extrusionOk="0">
                  <a:moveTo>
                    <a:pt x="0" y="0"/>
                  </a:moveTo>
                  <a:cubicBezTo>
                    <a:pt x="1157" y="847"/>
                    <a:pt x="2314" y="1694"/>
                    <a:pt x="2893" y="4235"/>
                  </a:cubicBezTo>
                  <a:cubicBezTo>
                    <a:pt x="3471" y="6776"/>
                    <a:pt x="3471" y="11012"/>
                    <a:pt x="3279" y="13659"/>
                  </a:cubicBezTo>
                  <a:cubicBezTo>
                    <a:pt x="3086" y="16306"/>
                    <a:pt x="2700" y="17365"/>
                    <a:pt x="2507" y="17259"/>
                  </a:cubicBezTo>
                  <a:cubicBezTo>
                    <a:pt x="2314" y="17153"/>
                    <a:pt x="2314" y="15882"/>
                    <a:pt x="3857" y="13024"/>
                  </a:cubicBezTo>
                  <a:cubicBezTo>
                    <a:pt x="5400" y="10165"/>
                    <a:pt x="8486" y="5718"/>
                    <a:pt x="10800" y="3176"/>
                  </a:cubicBezTo>
                  <a:cubicBezTo>
                    <a:pt x="13114" y="635"/>
                    <a:pt x="14657" y="0"/>
                    <a:pt x="16200" y="0"/>
                  </a:cubicBezTo>
                  <a:cubicBezTo>
                    <a:pt x="17743" y="0"/>
                    <a:pt x="19286" y="635"/>
                    <a:pt x="20250" y="2541"/>
                  </a:cubicBezTo>
                  <a:cubicBezTo>
                    <a:pt x="21214" y="4447"/>
                    <a:pt x="21600" y="7624"/>
                    <a:pt x="21021" y="11012"/>
                  </a:cubicBezTo>
                  <a:cubicBezTo>
                    <a:pt x="20443" y="14400"/>
                    <a:pt x="18900" y="18000"/>
                    <a:pt x="173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3943350" y="1684236"/>
              <a:ext cx="850900" cy="60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0" y="21155"/>
                  </a:moveTo>
                  <a:cubicBezTo>
                    <a:pt x="1881" y="15941"/>
                    <a:pt x="3761" y="10727"/>
                    <a:pt x="5830" y="7003"/>
                  </a:cubicBezTo>
                  <a:cubicBezTo>
                    <a:pt x="7899" y="3279"/>
                    <a:pt x="10155" y="1045"/>
                    <a:pt x="12331" y="300"/>
                  </a:cubicBezTo>
                  <a:cubicBezTo>
                    <a:pt x="14507" y="-445"/>
                    <a:pt x="16603" y="300"/>
                    <a:pt x="18134" y="1417"/>
                  </a:cubicBezTo>
                  <a:cubicBezTo>
                    <a:pt x="19666" y="2534"/>
                    <a:pt x="20633" y="4024"/>
                    <a:pt x="21600" y="5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4361319" y="1693554"/>
              <a:ext cx="604382" cy="4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255" fill="norm" stroke="1" extrusionOk="0">
                  <a:moveTo>
                    <a:pt x="4119" y="11270"/>
                  </a:moveTo>
                  <a:cubicBezTo>
                    <a:pt x="2986" y="13148"/>
                    <a:pt x="1853" y="15026"/>
                    <a:pt x="1098" y="16435"/>
                  </a:cubicBezTo>
                  <a:cubicBezTo>
                    <a:pt x="343" y="17843"/>
                    <a:pt x="-35" y="18783"/>
                    <a:pt x="3" y="19722"/>
                  </a:cubicBezTo>
                  <a:cubicBezTo>
                    <a:pt x="41" y="20661"/>
                    <a:pt x="494" y="21600"/>
                    <a:pt x="2193" y="21130"/>
                  </a:cubicBezTo>
                  <a:cubicBezTo>
                    <a:pt x="3892" y="20661"/>
                    <a:pt x="6838" y="18783"/>
                    <a:pt x="9557" y="16435"/>
                  </a:cubicBezTo>
                  <a:cubicBezTo>
                    <a:pt x="12275" y="14087"/>
                    <a:pt x="14768" y="11270"/>
                    <a:pt x="16731" y="8452"/>
                  </a:cubicBezTo>
                  <a:cubicBezTo>
                    <a:pt x="18695" y="5635"/>
                    <a:pt x="20130" y="2817"/>
                    <a:pt x="2156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5276849" y="1395104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5264150" y="1572904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6022176" y="1256091"/>
              <a:ext cx="308774" cy="321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285" fill="norm" stroke="1" extrusionOk="0">
                  <a:moveTo>
                    <a:pt x="11737" y="4162"/>
                  </a:moveTo>
                  <a:cubicBezTo>
                    <a:pt x="11737" y="3461"/>
                    <a:pt x="11737" y="2759"/>
                    <a:pt x="11443" y="1988"/>
                  </a:cubicBezTo>
                  <a:cubicBezTo>
                    <a:pt x="11149" y="1217"/>
                    <a:pt x="10562" y="375"/>
                    <a:pt x="9900" y="95"/>
                  </a:cubicBezTo>
                  <a:cubicBezTo>
                    <a:pt x="9239" y="-186"/>
                    <a:pt x="8504" y="95"/>
                    <a:pt x="7182" y="1778"/>
                  </a:cubicBezTo>
                  <a:cubicBezTo>
                    <a:pt x="5859" y="3461"/>
                    <a:pt x="3949" y="6546"/>
                    <a:pt x="2553" y="9772"/>
                  </a:cubicBezTo>
                  <a:cubicBezTo>
                    <a:pt x="1157" y="12998"/>
                    <a:pt x="276" y="16365"/>
                    <a:pt x="55" y="18328"/>
                  </a:cubicBezTo>
                  <a:cubicBezTo>
                    <a:pt x="-165" y="20292"/>
                    <a:pt x="276" y="20853"/>
                    <a:pt x="1304" y="21133"/>
                  </a:cubicBezTo>
                  <a:cubicBezTo>
                    <a:pt x="2333" y="21414"/>
                    <a:pt x="3949" y="21414"/>
                    <a:pt x="6521" y="20152"/>
                  </a:cubicBezTo>
                  <a:cubicBezTo>
                    <a:pt x="9092" y="18889"/>
                    <a:pt x="12619" y="16365"/>
                    <a:pt x="14602" y="13770"/>
                  </a:cubicBezTo>
                  <a:cubicBezTo>
                    <a:pt x="16586" y="11175"/>
                    <a:pt x="17027" y="8510"/>
                    <a:pt x="16145" y="6126"/>
                  </a:cubicBezTo>
                  <a:cubicBezTo>
                    <a:pt x="15264" y="3741"/>
                    <a:pt x="13059" y="1637"/>
                    <a:pt x="10855" y="796"/>
                  </a:cubicBezTo>
                  <a:cubicBezTo>
                    <a:pt x="8651" y="-46"/>
                    <a:pt x="6447" y="375"/>
                    <a:pt x="5051" y="866"/>
                  </a:cubicBezTo>
                  <a:cubicBezTo>
                    <a:pt x="3655" y="1357"/>
                    <a:pt x="3068" y="1918"/>
                    <a:pt x="2774" y="2689"/>
                  </a:cubicBezTo>
                  <a:cubicBezTo>
                    <a:pt x="2480" y="3461"/>
                    <a:pt x="2480" y="4443"/>
                    <a:pt x="2847" y="5074"/>
                  </a:cubicBezTo>
                  <a:cubicBezTo>
                    <a:pt x="3215" y="5705"/>
                    <a:pt x="3949" y="5985"/>
                    <a:pt x="6374" y="5845"/>
                  </a:cubicBezTo>
                  <a:cubicBezTo>
                    <a:pt x="8798" y="5705"/>
                    <a:pt x="12913" y="5144"/>
                    <a:pt x="15704" y="4653"/>
                  </a:cubicBezTo>
                  <a:cubicBezTo>
                    <a:pt x="18496" y="4162"/>
                    <a:pt x="19966" y="3741"/>
                    <a:pt x="21435" y="3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6163733" y="1009871"/>
              <a:ext cx="160868" cy="149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3695" y="12473"/>
                  </a:moveTo>
                  <a:cubicBezTo>
                    <a:pt x="2842" y="13994"/>
                    <a:pt x="1989" y="15515"/>
                    <a:pt x="1279" y="17341"/>
                  </a:cubicBezTo>
                  <a:cubicBezTo>
                    <a:pt x="568" y="19166"/>
                    <a:pt x="0" y="21296"/>
                    <a:pt x="0" y="21448"/>
                  </a:cubicBezTo>
                  <a:cubicBezTo>
                    <a:pt x="0" y="21600"/>
                    <a:pt x="568" y="19775"/>
                    <a:pt x="2132" y="16276"/>
                  </a:cubicBezTo>
                  <a:cubicBezTo>
                    <a:pt x="3695" y="12777"/>
                    <a:pt x="6253" y="7606"/>
                    <a:pt x="7958" y="4411"/>
                  </a:cubicBezTo>
                  <a:cubicBezTo>
                    <a:pt x="9663" y="1217"/>
                    <a:pt x="10516" y="0"/>
                    <a:pt x="11368" y="0"/>
                  </a:cubicBezTo>
                  <a:cubicBezTo>
                    <a:pt x="12221" y="0"/>
                    <a:pt x="13074" y="1217"/>
                    <a:pt x="14779" y="4259"/>
                  </a:cubicBezTo>
                  <a:cubicBezTo>
                    <a:pt x="16484" y="7301"/>
                    <a:pt x="19042" y="12169"/>
                    <a:pt x="21600" y="170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7118350" y="1401454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7111999" y="1331604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7161868" y="1327371"/>
              <a:ext cx="97380" cy="187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0" h="21492" fill="norm" stroke="1" extrusionOk="0">
                  <a:moveTo>
                    <a:pt x="17385" y="485"/>
                  </a:moveTo>
                  <a:cubicBezTo>
                    <a:pt x="13859" y="243"/>
                    <a:pt x="10332" y="0"/>
                    <a:pt x="7467" y="0"/>
                  </a:cubicBezTo>
                  <a:cubicBezTo>
                    <a:pt x="4602" y="0"/>
                    <a:pt x="2398" y="243"/>
                    <a:pt x="1075" y="971"/>
                  </a:cubicBezTo>
                  <a:cubicBezTo>
                    <a:pt x="-247" y="1699"/>
                    <a:pt x="-688" y="2912"/>
                    <a:pt x="1736" y="4733"/>
                  </a:cubicBezTo>
                  <a:cubicBezTo>
                    <a:pt x="4161" y="6553"/>
                    <a:pt x="9451" y="8980"/>
                    <a:pt x="12977" y="10800"/>
                  </a:cubicBezTo>
                  <a:cubicBezTo>
                    <a:pt x="16504" y="12620"/>
                    <a:pt x="18267" y="13834"/>
                    <a:pt x="19369" y="15290"/>
                  </a:cubicBezTo>
                  <a:cubicBezTo>
                    <a:pt x="20471" y="16746"/>
                    <a:pt x="20912" y="18445"/>
                    <a:pt x="18708" y="19658"/>
                  </a:cubicBezTo>
                  <a:cubicBezTo>
                    <a:pt x="16504" y="20872"/>
                    <a:pt x="11655" y="21600"/>
                    <a:pt x="8349" y="21479"/>
                  </a:cubicBezTo>
                  <a:cubicBezTo>
                    <a:pt x="5043" y="21357"/>
                    <a:pt x="3279" y="20387"/>
                    <a:pt x="1516" y="19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8008997" y="1171725"/>
              <a:ext cx="122443" cy="33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536" fill="norm" stroke="1" extrusionOk="0">
                  <a:moveTo>
                    <a:pt x="13993" y="7503"/>
                  </a:moveTo>
                  <a:cubicBezTo>
                    <a:pt x="10698" y="11630"/>
                    <a:pt x="7403" y="15758"/>
                    <a:pt x="5023" y="18234"/>
                  </a:cubicBezTo>
                  <a:cubicBezTo>
                    <a:pt x="2644" y="20711"/>
                    <a:pt x="1179" y="21536"/>
                    <a:pt x="447" y="21536"/>
                  </a:cubicBezTo>
                  <a:cubicBezTo>
                    <a:pt x="-285" y="21536"/>
                    <a:pt x="-285" y="20711"/>
                    <a:pt x="1729" y="18165"/>
                  </a:cubicBezTo>
                  <a:cubicBezTo>
                    <a:pt x="3742" y="15620"/>
                    <a:pt x="7769" y="11355"/>
                    <a:pt x="10515" y="8328"/>
                  </a:cubicBezTo>
                  <a:cubicBezTo>
                    <a:pt x="13261" y="5302"/>
                    <a:pt x="14725" y="3513"/>
                    <a:pt x="16007" y="2206"/>
                  </a:cubicBezTo>
                  <a:cubicBezTo>
                    <a:pt x="17288" y="899"/>
                    <a:pt x="18386" y="74"/>
                    <a:pt x="19301" y="5"/>
                  </a:cubicBezTo>
                  <a:cubicBezTo>
                    <a:pt x="20217" y="-64"/>
                    <a:pt x="20949" y="624"/>
                    <a:pt x="21132" y="2894"/>
                  </a:cubicBezTo>
                  <a:cubicBezTo>
                    <a:pt x="21315" y="5164"/>
                    <a:pt x="20949" y="9016"/>
                    <a:pt x="20034" y="12043"/>
                  </a:cubicBezTo>
                  <a:cubicBezTo>
                    <a:pt x="19118" y="15070"/>
                    <a:pt x="17654" y="17271"/>
                    <a:pt x="16190" y="19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7969249" y="1318904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8217694" y="1141104"/>
              <a:ext cx="164307" cy="301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63" fill="norm" stroke="1" extrusionOk="0">
                  <a:moveTo>
                    <a:pt x="5711" y="4950"/>
                  </a:moveTo>
                  <a:cubicBezTo>
                    <a:pt x="4327" y="8400"/>
                    <a:pt x="2942" y="11850"/>
                    <a:pt x="2250" y="13950"/>
                  </a:cubicBezTo>
                  <a:cubicBezTo>
                    <a:pt x="1558" y="16050"/>
                    <a:pt x="1558" y="16800"/>
                    <a:pt x="1281" y="17700"/>
                  </a:cubicBezTo>
                  <a:cubicBezTo>
                    <a:pt x="1004" y="18600"/>
                    <a:pt x="450" y="19650"/>
                    <a:pt x="173" y="19650"/>
                  </a:cubicBezTo>
                  <a:cubicBezTo>
                    <a:pt x="-104" y="19650"/>
                    <a:pt x="-104" y="18600"/>
                    <a:pt x="588" y="16125"/>
                  </a:cubicBezTo>
                  <a:cubicBezTo>
                    <a:pt x="1281" y="13650"/>
                    <a:pt x="2665" y="9750"/>
                    <a:pt x="3911" y="7575"/>
                  </a:cubicBezTo>
                  <a:cubicBezTo>
                    <a:pt x="5158" y="5400"/>
                    <a:pt x="6265" y="4950"/>
                    <a:pt x="6958" y="5100"/>
                  </a:cubicBezTo>
                  <a:cubicBezTo>
                    <a:pt x="7650" y="5250"/>
                    <a:pt x="7927" y="6000"/>
                    <a:pt x="8758" y="8400"/>
                  </a:cubicBezTo>
                  <a:cubicBezTo>
                    <a:pt x="9588" y="10800"/>
                    <a:pt x="10973" y="14850"/>
                    <a:pt x="12081" y="17175"/>
                  </a:cubicBezTo>
                  <a:cubicBezTo>
                    <a:pt x="13188" y="19500"/>
                    <a:pt x="14019" y="20100"/>
                    <a:pt x="14988" y="20625"/>
                  </a:cubicBezTo>
                  <a:cubicBezTo>
                    <a:pt x="15958" y="21150"/>
                    <a:pt x="17065" y="21600"/>
                    <a:pt x="17896" y="21225"/>
                  </a:cubicBezTo>
                  <a:cubicBezTo>
                    <a:pt x="18727" y="20850"/>
                    <a:pt x="19281" y="19650"/>
                    <a:pt x="19834" y="15975"/>
                  </a:cubicBezTo>
                  <a:cubicBezTo>
                    <a:pt x="20388" y="12300"/>
                    <a:pt x="20942" y="6150"/>
                    <a:pt x="2149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5756222" y="2103534"/>
              <a:ext cx="174678" cy="377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17" fill="norm" stroke="1" extrusionOk="0">
                  <a:moveTo>
                    <a:pt x="21476" y="882"/>
                  </a:moveTo>
                  <a:cubicBezTo>
                    <a:pt x="20175" y="520"/>
                    <a:pt x="18874" y="158"/>
                    <a:pt x="17572" y="38"/>
                  </a:cubicBezTo>
                  <a:cubicBezTo>
                    <a:pt x="16271" y="-83"/>
                    <a:pt x="14970" y="38"/>
                    <a:pt x="12758" y="1184"/>
                  </a:cubicBezTo>
                  <a:cubicBezTo>
                    <a:pt x="10546" y="2330"/>
                    <a:pt x="7423" y="4502"/>
                    <a:pt x="4821" y="7218"/>
                  </a:cubicBezTo>
                  <a:cubicBezTo>
                    <a:pt x="2218" y="9933"/>
                    <a:pt x="136" y="13191"/>
                    <a:pt x="6" y="15664"/>
                  </a:cubicBezTo>
                  <a:cubicBezTo>
                    <a:pt x="-124" y="18138"/>
                    <a:pt x="1698" y="19828"/>
                    <a:pt x="5341" y="20672"/>
                  </a:cubicBezTo>
                  <a:cubicBezTo>
                    <a:pt x="8984" y="21517"/>
                    <a:pt x="14449" y="21517"/>
                    <a:pt x="19915" y="21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6083299" y="2206685"/>
              <a:ext cx="93530" cy="233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443" fill="norm" stroke="1" extrusionOk="0">
                  <a:moveTo>
                    <a:pt x="20160" y="3614"/>
                  </a:moveTo>
                  <a:cubicBezTo>
                    <a:pt x="20160" y="2641"/>
                    <a:pt x="20160" y="1668"/>
                    <a:pt x="18960" y="987"/>
                  </a:cubicBezTo>
                  <a:cubicBezTo>
                    <a:pt x="17760" y="306"/>
                    <a:pt x="15360" y="-83"/>
                    <a:pt x="12960" y="14"/>
                  </a:cubicBezTo>
                  <a:cubicBezTo>
                    <a:pt x="10560" y="112"/>
                    <a:pt x="8160" y="695"/>
                    <a:pt x="6240" y="1960"/>
                  </a:cubicBezTo>
                  <a:cubicBezTo>
                    <a:pt x="4320" y="3225"/>
                    <a:pt x="2880" y="5171"/>
                    <a:pt x="5040" y="7214"/>
                  </a:cubicBezTo>
                  <a:cubicBezTo>
                    <a:pt x="7200" y="9258"/>
                    <a:pt x="12960" y="11398"/>
                    <a:pt x="16560" y="12858"/>
                  </a:cubicBezTo>
                  <a:cubicBezTo>
                    <a:pt x="20160" y="14317"/>
                    <a:pt x="21600" y="15095"/>
                    <a:pt x="21120" y="16360"/>
                  </a:cubicBezTo>
                  <a:cubicBezTo>
                    <a:pt x="20640" y="17625"/>
                    <a:pt x="18240" y="19376"/>
                    <a:pt x="15600" y="20349"/>
                  </a:cubicBezTo>
                  <a:cubicBezTo>
                    <a:pt x="12960" y="21322"/>
                    <a:pt x="10080" y="21517"/>
                    <a:pt x="7440" y="21420"/>
                  </a:cubicBezTo>
                  <a:cubicBezTo>
                    <a:pt x="4800" y="21322"/>
                    <a:pt x="2400" y="20933"/>
                    <a:pt x="1200" y="20252"/>
                  </a:cubicBezTo>
                  <a:cubicBezTo>
                    <a:pt x="0" y="19571"/>
                    <a:pt x="0" y="18598"/>
                    <a:pt x="0" y="176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6218867" y="2219673"/>
              <a:ext cx="150184" cy="167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0796" fill="norm" stroke="1" extrusionOk="0">
                  <a:moveTo>
                    <a:pt x="2353" y="9599"/>
                  </a:moveTo>
                  <a:cubicBezTo>
                    <a:pt x="3241" y="10652"/>
                    <a:pt x="4128" y="11706"/>
                    <a:pt x="5608" y="12101"/>
                  </a:cubicBezTo>
                  <a:cubicBezTo>
                    <a:pt x="7087" y="12496"/>
                    <a:pt x="9158" y="12233"/>
                    <a:pt x="10786" y="10784"/>
                  </a:cubicBezTo>
                  <a:cubicBezTo>
                    <a:pt x="12413" y="9335"/>
                    <a:pt x="13597" y="6701"/>
                    <a:pt x="14041" y="4726"/>
                  </a:cubicBezTo>
                  <a:cubicBezTo>
                    <a:pt x="14484" y="2750"/>
                    <a:pt x="14189" y="1433"/>
                    <a:pt x="13301" y="643"/>
                  </a:cubicBezTo>
                  <a:cubicBezTo>
                    <a:pt x="12413" y="-148"/>
                    <a:pt x="10934" y="-411"/>
                    <a:pt x="8715" y="1038"/>
                  </a:cubicBezTo>
                  <a:cubicBezTo>
                    <a:pt x="6495" y="2487"/>
                    <a:pt x="3536" y="5648"/>
                    <a:pt x="1761" y="8940"/>
                  </a:cubicBezTo>
                  <a:cubicBezTo>
                    <a:pt x="-14" y="12233"/>
                    <a:pt x="-606" y="15657"/>
                    <a:pt x="726" y="17896"/>
                  </a:cubicBezTo>
                  <a:cubicBezTo>
                    <a:pt x="2057" y="20135"/>
                    <a:pt x="5312" y="21189"/>
                    <a:pt x="9010" y="20662"/>
                  </a:cubicBezTo>
                  <a:cubicBezTo>
                    <a:pt x="12709" y="20135"/>
                    <a:pt x="16852" y="18028"/>
                    <a:pt x="20994" y="159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6204483" y="2008639"/>
              <a:ext cx="94718" cy="117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0734" fill="norm" stroke="1" extrusionOk="0">
                  <a:moveTo>
                    <a:pt x="8519" y="6011"/>
                  </a:moveTo>
                  <a:cubicBezTo>
                    <a:pt x="6119" y="9736"/>
                    <a:pt x="3719" y="13460"/>
                    <a:pt x="2279" y="16253"/>
                  </a:cubicBezTo>
                  <a:cubicBezTo>
                    <a:pt x="839" y="19046"/>
                    <a:pt x="359" y="20908"/>
                    <a:pt x="119" y="20722"/>
                  </a:cubicBezTo>
                  <a:cubicBezTo>
                    <a:pt x="-121" y="20536"/>
                    <a:pt x="-121" y="18301"/>
                    <a:pt x="1319" y="14763"/>
                  </a:cubicBezTo>
                  <a:cubicBezTo>
                    <a:pt x="2759" y="11225"/>
                    <a:pt x="5639" y="6384"/>
                    <a:pt x="8039" y="3405"/>
                  </a:cubicBezTo>
                  <a:cubicBezTo>
                    <a:pt x="10439" y="425"/>
                    <a:pt x="12359" y="-692"/>
                    <a:pt x="13559" y="425"/>
                  </a:cubicBezTo>
                  <a:cubicBezTo>
                    <a:pt x="14759" y="1542"/>
                    <a:pt x="15239" y="4894"/>
                    <a:pt x="16439" y="8432"/>
                  </a:cubicBezTo>
                  <a:cubicBezTo>
                    <a:pt x="17639" y="11970"/>
                    <a:pt x="19559" y="15694"/>
                    <a:pt x="21479" y="19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6818768" y="2224692"/>
              <a:ext cx="102732" cy="168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017" fill="norm" stroke="1" extrusionOk="0">
                  <a:moveTo>
                    <a:pt x="21395" y="282"/>
                  </a:moveTo>
                  <a:cubicBezTo>
                    <a:pt x="16105" y="18"/>
                    <a:pt x="10815" y="-245"/>
                    <a:pt x="6848" y="414"/>
                  </a:cubicBezTo>
                  <a:cubicBezTo>
                    <a:pt x="2881" y="1072"/>
                    <a:pt x="236" y="2653"/>
                    <a:pt x="15" y="4760"/>
                  </a:cubicBezTo>
                  <a:cubicBezTo>
                    <a:pt x="-205" y="6867"/>
                    <a:pt x="1999" y="9501"/>
                    <a:pt x="4864" y="11609"/>
                  </a:cubicBezTo>
                  <a:cubicBezTo>
                    <a:pt x="7730" y="13716"/>
                    <a:pt x="11256" y="15296"/>
                    <a:pt x="13681" y="16745"/>
                  </a:cubicBezTo>
                  <a:cubicBezTo>
                    <a:pt x="16105" y="18194"/>
                    <a:pt x="17428" y="19511"/>
                    <a:pt x="16326" y="20301"/>
                  </a:cubicBezTo>
                  <a:cubicBezTo>
                    <a:pt x="15224" y="21092"/>
                    <a:pt x="11697" y="21355"/>
                    <a:pt x="9493" y="20433"/>
                  </a:cubicBezTo>
                  <a:cubicBezTo>
                    <a:pt x="7289" y="19511"/>
                    <a:pt x="6407" y="17404"/>
                    <a:pt x="5526" y="15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6963954" y="2004704"/>
              <a:ext cx="90896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600" fill="norm" stroke="1" extrusionOk="0">
                  <a:moveTo>
                    <a:pt x="16663" y="0"/>
                  </a:moveTo>
                  <a:cubicBezTo>
                    <a:pt x="15190" y="2855"/>
                    <a:pt x="13717" y="5710"/>
                    <a:pt x="11508" y="8752"/>
                  </a:cubicBezTo>
                  <a:cubicBezTo>
                    <a:pt x="9299" y="11793"/>
                    <a:pt x="6354" y="15021"/>
                    <a:pt x="4390" y="17007"/>
                  </a:cubicBezTo>
                  <a:cubicBezTo>
                    <a:pt x="2426" y="18993"/>
                    <a:pt x="1445" y="19738"/>
                    <a:pt x="708" y="19738"/>
                  </a:cubicBezTo>
                  <a:cubicBezTo>
                    <a:pt x="-28" y="19738"/>
                    <a:pt x="-519" y="18993"/>
                    <a:pt x="954" y="17814"/>
                  </a:cubicBezTo>
                  <a:cubicBezTo>
                    <a:pt x="2426" y="16634"/>
                    <a:pt x="5863" y="15021"/>
                    <a:pt x="8808" y="14028"/>
                  </a:cubicBezTo>
                  <a:cubicBezTo>
                    <a:pt x="11754" y="13034"/>
                    <a:pt x="14208" y="12662"/>
                    <a:pt x="15681" y="12972"/>
                  </a:cubicBezTo>
                  <a:cubicBezTo>
                    <a:pt x="17154" y="13283"/>
                    <a:pt x="17645" y="14276"/>
                    <a:pt x="18381" y="15828"/>
                  </a:cubicBezTo>
                  <a:cubicBezTo>
                    <a:pt x="19117" y="17379"/>
                    <a:pt x="20099" y="19490"/>
                    <a:pt x="2108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7107102" y="2237538"/>
              <a:ext cx="70986" cy="106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0994" fill="norm" stroke="1" extrusionOk="0">
                  <a:moveTo>
                    <a:pt x="16239" y="416"/>
                  </a:moveTo>
                  <a:cubicBezTo>
                    <a:pt x="13153" y="0"/>
                    <a:pt x="10067" y="-415"/>
                    <a:pt x="7290" y="831"/>
                  </a:cubicBezTo>
                  <a:cubicBezTo>
                    <a:pt x="4513" y="2077"/>
                    <a:pt x="2045" y="4985"/>
                    <a:pt x="810" y="8100"/>
                  </a:cubicBezTo>
                  <a:cubicBezTo>
                    <a:pt x="-424" y="11216"/>
                    <a:pt x="-424" y="14539"/>
                    <a:pt x="2045" y="17031"/>
                  </a:cubicBezTo>
                  <a:cubicBezTo>
                    <a:pt x="4513" y="19523"/>
                    <a:pt x="9450" y="21185"/>
                    <a:pt x="12845" y="20977"/>
                  </a:cubicBezTo>
                  <a:cubicBezTo>
                    <a:pt x="16239" y="20770"/>
                    <a:pt x="18090" y="18693"/>
                    <a:pt x="19325" y="15993"/>
                  </a:cubicBezTo>
                  <a:cubicBezTo>
                    <a:pt x="20559" y="13293"/>
                    <a:pt x="21176" y="9970"/>
                    <a:pt x="20250" y="7685"/>
                  </a:cubicBezTo>
                  <a:cubicBezTo>
                    <a:pt x="19325" y="5400"/>
                    <a:pt x="16856" y="4154"/>
                    <a:pt x="14387" y="29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7214608" y="1990685"/>
              <a:ext cx="385163" cy="350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285" fill="norm" stroke="1" extrusionOk="0">
                  <a:moveTo>
                    <a:pt x="1006" y="13580"/>
                  </a:moveTo>
                  <a:cubicBezTo>
                    <a:pt x="652" y="14994"/>
                    <a:pt x="298" y="16409"/>
                    <a:pt x="121" y="17630"/>
                  </a:cubicBezTo>
                  <a:cubicBezTo>
                    <a:pt x="-56" y="18852"/>
                    <a:pt x="-56" y="19880"/>
                    <a:pt x="239" y="20394"/>
                  </a:cubicBezTo>
                  <a:cubicBezTo>
                    <a:pt x="534" y="20909"/>
                    <a:pt x="1124" y="20909"/>
                    <a:pt x="1774" y="20330"/>
                  </a:cubicBezTo>
                  <a:cubicBezTo>
                    <a:pt x="2423" y="19752"/>
                    <a:pt x="3131" y="18594"/>
                    <a:pt x="3544" y="17694"/>
                  </a:cubicBezTo>
                  <a:cubicBezTo>
                    <a:pt x="3957" y="16794"/>
                    <a:pt x="4075" y="16152"/>
                    <a:pt x="4134" y="16344"/>
                  </a:cubicBezTo>
                  <a:cubicBezTo>
                    <a:pt x="4193" y="16537"/>
                    <a:pt x="4193" y="17566"/>
                    <a:pt x="4252" y="18402"/>
                  </a:cubicBezTo>
                  <a:cubicBezTo>
                    <a:pt x="4311" y="19237"/>
                    <a:pt x="4429" y="19880"/>
                    <a:pt x="4783" y="20394"/>
                  </a:cubicBezTo>
                  <a:cubicBezTo>
                    <a:pt x="5137" y="20909"/>
                    <a:pt x="5728" y="21294"/>
                    <a:pt x="6200" y="21230"/>
                  </a:cubicBezTo>
                  <a:cubicBezTo>
                    <a:pt x="6672" y="21166"/>
                    <a:pt x="7026" y="20652"/>
                    <a:pt x="7970" y="18273"/>
                  </a:cubicBezTo>
                  <a:cubicBezTo>
                    <a:pt x="8914" y="15894"/>
                    <a:pt x="10449" y="11652"/>
                    <a:pt x="11452" y="8823"/>
                  </a:cubicBezTo>
                  <a:cubicBezTo>
                    <a:pt x="12455" y="5994"/>
                    <a:pt x="12928" y="4580"/>
                    <a:pt x="13223" y="3552"/>
                  </a:cubicBezTo>
                  <a:cubicBezTo>
                    <a:pt x="13518" y="2523"/>
                    <a:pt x="13636" y="1880"/>
                    <a:pt x="13518" y="1880"/>
                  </a:cubicBezTo>
                  <a:cubicBezTo>
                    <a:pt x="13400" y="1880"/>
                    <a:pt x="13046" y="2523"/>
                    <a:pt x="12455" y="4259"/>
                  </a:cubicBezTo>
                  <a:cubicBezTo>
                    <a:pt x="11865" y="5994"/>
                    <a:pt x="11039" y="8823"/>
                    <a:pt x="10626" y="11330"/>
                  </a:cubicBezTo>
                  <a:cubicBezTo>
                    <a:pt x="10213" y="13837"/>
                    <a:pt x="10213" y="16023"/>
                    <a:pt x="10390" y="17373"/>
                  </a:cubicBezTo>
                  <a:cubicBezTo>
                    <a:pt x="10567" y="18723"/>
                    <a:pt x="10921" y="19237"/>
                    <a:pt x="11806" y="19430"/>
                  </a:cubicBezTo>
                  <a:cubicBezTo>
                    <a:pt x="12692" y="19623"/>
                    <a:pt x="14108" y="19494"/>
                    <a:pt x="15229" y="18852"/>
                  </a:cubicBezTo>
                  <a:cubicBezTo>
                    <a:pt x="16351" y="18209"/>
                    <a:pt x="17177" y="17052"/>
                    <a:pt x="17590" y="16152"/>
                  </a:cubicBezTo>
                  <a:cubicBezTo>
                    <a:pt x="18003" y="15252"/>
                    <a:pt x="18003" y="14609"/>
                    <a:pt x="17708" y="14223"/>
                  </a:cubicBezTo>
                  <a:cubicBezTo>
                    <a:pt x="17413" y="13837"/>
                    <a:pt x="16823" y="13709"/>
                    <a:pt x="16351" y="13966"/>
                  </a:cubicBezTo>
                  <a:cubicBezTo>
                    <a:pt x="15878" y="14223"/>
                    <a:pt x="15524" y="14866"/>
                    <a:pt x="15111" y="15894"/>
                  </a:cubicBezTo>
                  <a:cubicBezTo>
                    <a:pt x="14698" y="16923"/>
                    <a:pt x="14226" y="18337"/>
                    <a:pt x="13990" y="19366"/>
                  </a:cubicBezTo>
                  <a:cubicBezTo>
                    <a:pt x="13754" y="20394"/>
                    <a:pt x="13754" y="21037"/>
                    <a:pt x="14049" y="21230"/>
                  </a:cubicBezTo>
                  <a:cubicBezTo>
                    <a:pt x="14344" y="21423"/>
                    <a:pt x="14934" y="21166"/>
                    <a:pt x="15996" y="19430"/>
                  </a:cubicBezTo>
                  <a:cubicBezTo>
                    <a:pt x="17059" y="17694"/>
                    <a:pt x="18593" y="14480"/>
                    <a:pt x="19596" y="11330"/>
                  </a:cubicBezTo>
                  <a:cubicBezTo>
                    <a:pt x="20600" y="8180"/>
                    <a:pt x="21072" y="5094"/>
                    <a:pt x="21308" y="3166"/>
                  </a:cubicBezTo>
                  <a:cubicBezTo>
                    <a:pt x="21544" y="1237"/>
                    <a:pt x="21544" y="466"/>
                    <a:pt x="21249" y="144"/>
                  </a:cubicBezTo>
                  <a:cubicBezTo>
                    <a:pt x="20954" y="-177"/>
                    <a:pt x="20364" y="-48"/>
                    <a:pt x="19774" y="1430"/>
                  </a:cubicBezTo>
                  <a:cubicBezTo>
                    <a:pt x="19183" y="2909"/>
                    <a:pt x="18593" y="5737"/>
                    <a:pt x="18593" y="8759"/>
                  </a:cubicBezTo>
                  <a:cubicBezTo>
                    <a:pt x="18593" y="11780"/>
                    <a:pt x="19183" y="14994"/>
                    <a:pt x="19774" y="182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8206316" y="1991746"/>
              <a:ext cx="99485" cy="29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21600" y="2300"/>
                  </a:moveTo>
                  <a:cubicBezTo>
                    <a:pt x="20221" y="1235"/>
                    <a:pt x="18843" y="170"/>
                    <a:pt x="17234" y="18"/>
                  </a:cubicBezTo>
                  <a:cubicBezTo>
                    <a:pt x="15626" y="-134"/>
                    <a:pt x="13787" y="627"/>
                    <a:pt x="11030" y="3136"/>
                  </a:cubicBezTo>
                  <a:cubicBezTo>
                    <a:pt x="8272" y="5646"/>
                    <a:pt x="4596" y="9905"/>
                    <a:pt x="2528" y="12796"/>
                  </a:cubicBezTo>
                  <a:cubicBezTo>
                    <a:pt x="460" y="15686"/>
                    <a:pt x="0" y="17207"/>
                    <a:pt x="0" y="18424"/>
                  </a:cubicBezTo>
                  <a:cubicBezTo>
                    <a:pt x="0" y="19641"/>
                    <a:pt x="460" y="20553"/>
                    <a:pt x="1838" y="21010"/>
                  </a:cubicBezTo>
                  <a:cubicBezTo>
                    <a:pt x="3217" y="21466"/>
                    <a:pt x="5515" y="21466"/>
                    <a:pt x="7583" y="21162"/>
                  </a:cubicBezTo>
                  <a:cubicBezTo>
                    <a:pt x="9651" y="20858"/>
                    <a:pt x="11489" y="20249"/>
                    <a:pt x="13098" y="19565"/>
                  </a:cubicBezTo>
                  <a:cubicBezTo>
                    <a:pt x="14706" y="18880"/>
                    <a:pt x="16085" y="18120"/>
                    <a:pt x="16545" y="17283"/>
                  </a:cubicBezTo>
                  <a:cubicBezTo>
                    <a:pt x="17004" y="16446"/>
                    <a:pt x="16545" y="15534"/>
                    <a:pt x="15166" y="15077"/>
                  </a:cubicBezTo>
                  <a:cubicBezTo>
                    <a:pt x="13787" y="14621"/>
                    <a:pt x="11489" y="14621"/>
                    <a:pt x="8962" y="14773"/>
                  </a:cubicBezTo>
                  <a:cubicBezTo>
                    <a:pt x="6434" y="14925"/>
                    <a:pt x="3677" y="15229"/>
                    <a:pt x="4136" y="15381"/>
                  </a:cubicBezTo>
                  <a:cubicBezTo>
                    <a:pt x="4596" y="15534"/>
                    <a:pt x="8272" y="15534"/>
                    <a:pt x="11949" y="15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8327392" y="2123343"/>
              <a:ext cx="137158" cy="129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234" fill="norm" stroke="1" extrusionOk="0">
                  <a:moveTo>
                    <a:pt x="589" y="9737"/>
                  </a:moveTo>
                  <a:cubicBezTo>
                    <a:pt x="2225" y="9389"/>
                    <a:pt x="3862" y="9040"/>
                    <a:pt x="5662" y="8169"/>
                  </a:cubicBezTo>
                  <a:cubicBezTo>
                    <a:pt x="7462" y="7299"/>
                    <a:pt x="9425" y="5905"/>
                    <a:pt x="10407" y="4337"/>
                  </a:cubicBezTo>
                  <a:cubicBezTo>
                    <a:pt x="11389" y="2769"/>
                    <a:pt x="11389" y="1028"/>
                    <a:pt x="10571" y="331"/>
                  </a:cubicBezTo>
                  <a:cubicBezTo>
                    <a:pt x="9752" y="-366"/>
                    <a:pt x="8116" y="-18"/>
                    <a:pt x="6152" y="1899"/>
                  </a:cubicBezTo>
                  <a:cubicBezTo>
                    <a:pt x="4189" y="3815"/>
                    <a:pt x="1898" y="7299"/>
                    <a:pt x="752" y="10086"/>
                  </a:cubicBezTo>
                  <a:cubicBezTo>
                    <a:pt x="-393" y="12873"/>
                    <a:pt x="-393" y="14963"/>
                    <a:pt x="1898" y="16531"/>
                  </a:cubicBezTo>
                  <a:cubicBezTo>
                    <a:pt x="4189" y="18099"/>
                    <a:pt x="8771" y="19144"/>
                    <a:pt x="12371" y="19840"/>
                  </a:cubicBezTo>
                  <a:cubicBezTo>
                    <a:pt x="15971" y="20537"/>
                    <a:pt x="18589" y="20886"/>
                    <a:pt x="21207" y="21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8846499" y="2132949"/>
              <a:ext cx="151451" cy="176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0981" fill="norm" stroke="1" extrusionOk="0">
                  <a:moveTo>
                    <a:pt x="14265" y="606"/>
                  </a:moveTo>
                  <a:cubicBezTo>
                    <a:pt x="12465" y="103"/>
                    <a:pt x="10665" y="-399"/>
                    <a:pt x="8715" y="480"/>
                  </a:cubicBezTo>
                  <a:cubicBezTo>
                    <a:pt x="6765" y="1359"/>
                    <a:pt x="4665" y="3620"/>
                    <a:pt x="3015" y="6885"/>
                  </a:cubicBezTo>
                  <a:cubicBezTo>
                    <a:pt x="1365" y="10150"/>
                    <a:pt x="165" y="14420"/>
                    <a:pt x="15" y="17182"/>
                  </a:cubicBezTo>
                  <a:cubicBezTo>
                    <a:pt x="-135" y="19945"/>
                    <a:pt x="765" y="21201"/>
                    <a:pt x="4515" y="20950"/>
                  </a:cubicBezTo>
                  <a:cubicBezTo>
                    <a:pt x="8265" y="20699"/>
                    <a:pt x="14865" y="18941"/>
                    <a:pt x="21465" y="17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8974566" y="2174159"/>
              <a:ext cx="110634" cy="101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0685" fill="norm" stroke="1" extrusionOk="0">
                  <a:moveTo>
                    <a:pt x="14019" y="407"/>
                  </a:moveTo>
                  <a:cubicBezTo>
                    <a:pt x="11619" y="-25"/>
                    <a:pt x="9219" y="-457"/>
                    <a:pt x="6819" y="1055"/>
                  </a:cubicBezTo>
                  <a:cubicBezTo>
                    <a:pt x="4419" y="2567"/>
                    <a:pt x="2019" y="6023"/>
                    <a:pt x="819" y="9695"/>
                  </a:cubicBezTo>
                  <a:cubicBezTo>
                    <a:pt x="-381" y="13367"/>
                    <a:pt x="-381" y="17255"/>
                    <a:pt x="1619" y="19199"/>
                  </a:cubicBezTo>
                  <a:cubicBezTo>
                    <a:pt x="3619" y="21143"/>
                    <a:pt x="7619" y="21143"/>
                    <a:pt x="11219" y="19415"/>
                  </a:cubicBezTo>
                  <a:cubicBezTo>
                    <a:pt x="14819" y="17687"/>
                    <a:pt x="18019" y="14231"/>
                    <a:pt x="19619" y="10991"/>
                  </a:cubicBezTo>
                  <a:cubicBezTo>
                    <a:pt x="21219" y="7751"/>
                    <a:pt x="21219" y="4727"/>
                    <a:pt x="20219" y="2783"/>
                  </a:cubicBezTo>
                  <a:cubicBezTo>
                    <a:pt x="19219" y="839"/>
                    <a:pt x="17219" y="-25"/>
                    <a:pt x="15419" y="191"/>
                  </a:cubicBezTo>
                  <a:cubicBezTo>
                    <a:pt x="13619" y="407"/>
                    <a:pt x="12019" y="1703"/>
                    <a:pt x="10419" y="29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9087748" y="2134100"/>
              <a:ext cx="100702" cy="143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0869" fill="norm" stroke="1" extrusionOk="0">
                  <a:moveTo>
                    <a:pt x="3859" y="5205"/>
                  </a:moveTo>
                  <a:cubicBezTo>
                    <a:pt x="3409" y="9525"/>
                    <a:pt x="2959" y="13845"/>
                    <a:pt x="2284" y="16777"/>
                  </a:cubicBezTo>
                  <a:cubicBezTo>
                    <a:pt x="1609" y="19708"/>
                    <a:pt x="709" y="21251"/>
                    <a:pt x="259" y="20788"/>
                  </a:cubicBezTo>
                  <a:cubicBezTo>
                    <a:pt x="-191" y="20325"/>
                    <a:pt x="-191" y="17857"/>
                    <a:pt x="1384" y="14308"/>
                  </a:cubicBezTo>
                  <a:cubicBezTo>
                    <a:pt x="2959" y="10760"/>
                    <a:pt x="6109" y="6131"/>
                    <a:pt x="9034" y="3354"/>
                  </a:cubicBezTo>
                  <a:cubicBezTo>
                    <a:pt x="11959" y="577"/>
                    <a:pt x="14659" y="-349"/>
                    <a:pt x="16009" y="114"/>
                  </a:cubicBezTo>
                  <a:cubicBezTo>
                    <a:pt x="17359" y="577"/>
                    <a:pt x="17359" y="2428"/>
                    <a:pt x="17359" y="4897"/>
                  </a:cubicBezTo>
                  <a:cubicBezTo>
                    <a:pt x="17359" y="7365"/>
                    <a:pt x="17359" y="10451"/>
                    <a:pt x="18034" y="12765"/>
                  </a:cubicBezTo>
                  <a:cubicBezTo>
                    <a:pt x="18709" y="15080"/>
                    <a:pt x="20059" y="16622"/>
                    <a:pt x="21409" y="181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9226550" y="2129764"/>
              <a:ext cx="76200" cy="150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1" fill="norm" stroke="1" extrusionOk="0">
                  <a:moveTo>
                    <a:pt x="21600" y="4646"/>
                  </a:moveTo>
                  <a:cubicBezTo>
                    <a:pt x="19800" y="3187"/>
                    <a:pt x="18000" y="1727"/>
                    <a:pt x="15000" y="852"/>
                  </a:cubicBezTo>
                  <a:cubicBezTo>
                    <a:pt x="12000" y="-24"/>
                    <a:pt x="7800" y="-316"/>
                    <a:pt x="5400" y="414"/>
                  </a:cubicBezTo>
                  <a:cubicBezTo>
                    <a:pt x="3000" y="1143"/>
                    <a:pt x="2400" y="2895"/>
                    <a:pt x="3600" y="5522"/>
                  </a:cubicBezTo>
                  <a:cubicBezTo>
                    <a:pt x="4800" y="8149"/>
                    <a:pt x="7800" y="11652"/>
                    <a:pt x="9600" y="14133"/>
                  </a:cubicBezTo>
                  <a:cubicBezTo>
                    <a:pt x="11400" y="16614"/>
                    <a:pt x="12000" y="18073"/>
                    <a:pt x="10500" y="19241"/>
                  </a:cubicBezTo>
                  <a:cubicBezTo>
                    <a:pt x="9000" y="20408"/>
                    <a:pt x="5400" y="21284"/>
                    <a:pt x="3300" y="20554"/>
                  </a:cubicBezTo>
                  <a:cubicBezTo>
                    <a:pt x="1200" y="19825"/>
                    <a:pt x="600" y="17489"/>
                    <a:pt x="0" y="151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9328149" y="2163454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9328150" y="2101656"/>
              <a:ext cx="50800" cy="68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4" fill="norm" stroke="1" extrusionOk="0">
                  <a:moveTo>
                    <a:pt x="0" y="21074"/>
                  </a:moveTo>
                  <a:cubicBezTo>
                    <a:pt x="900" y="16492"/>
                    <a:pt x="1800" y="11910"/>
                    <a:pt x="3150" y="7983"/>
                  </a:cubicBezTo>
                  <a:cubicBezTo>
                    <a:pt x="4500" y="4056"/>
                    <a:pt x="6300" y="783"/>
                    <a:pt x="9450" y="129"/>
                  </a:cubicBezTo>
                  <a:cubicBezTo>
                    <a:pt x="12600" y="-526"/>
                    <a:pt x="17100" y="1438"/>
                    <a:pt x="21600" y="3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9387152" y="2120184"/>
              <a:ext cx="67998" cy="168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450" fill="norm" stroke="1" extrusionOk="0">
                  <a:moveTo>
                    <a:pt x="21027" y="3090"/>
                  </a:moveTo>
                  <a:cubicBezTo>
                    <a:pt x="18409" y="2010"/>
                    <a:pt x="15791" y="930"/>
                    <a:pt x="12191" y="390"/>
                  </a:cubicBezTo>
                  <a:cubicBezTo>
                    <a:pt x="8591" y="-150"/>
                    <a:pt x="4009" y="-150"/>
                    <a:pt x="1718" y="525"/>
                  </a:cubicBezTo>
                  <a:cubicBezTo>
                    <a:pt x="-573" y="1200"/>
                    <a:pt x="-573" y="2550"/>
                    <a:pt x="1718" y="4980"/>
                  </a:cubicBezTo>
                  <a:cubicBezTo>
                    <a:pt x="4009" y="7410"/>
                    <a:pt x="8591" y="10920"/>
                    <a:pt x="11209" y="13485"/>
                  </a:cubicBezTo>
                  <a:cubicBezTo>
                    <a:pt x="13827" y="16050"/>
                    <a:pt x="14482" y="17670"/>
                    <a:pt x="13827" y="19020"/>
                  </a:cubicBezTo>
                  <a:cubicBezTo>
                    <a:pt x="13172" y="20370"/>
                    <a:pt x="11209" y="21450"/>
                    <a:pt x="8918" y="21450"/>
                  </a:cubicBezTo>
                  <a:cubicBezTo>
                    <a:pt x="6627" y="21450"/>
                    <a:pt x="4009" y="20370"/>
                    <a:pt x="3027" y="18750"/>
                  </a:cubicBezTo>
                  <a:cubicBezTo>
                    <a:pt x="2045" y="17130"/>
                    <a:pt x="2700" y="14970"/>
                    <a:pt x="3354" y="128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9516533" y="1947554"/>
              <a:ext cx="52917" cy="319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21600" y="0"/>
                  </a:moveTo>
                  <a:cubicBezTo>
                    <a:pt x="15552" y="3553"/>
                    <a:pt x="9504" y="7105"/>
                    <a:pt x="5616" y="10303"/>
                  </a:cubicBezTo>
                  <a:cubicBezTo>
                    <a:pt x="1728" y="13500"/>
                    <a:pt x="0" y="16342"/>
                    <a:pt x="0" y="18189"/>
                  </a:cubicBezTo>
                  <a:cubicBezTo>
                    <a:pt x="0" y="20037"/>
                    <a:pt x="1728" y="20889"/>
                    <a:pt x="4752" y="21245"/>
                  </a:cubicBezTo>
                  <a:cubicBezTo>
                    <a:pt x="7776" y="21600"/>
                    <a:pt x="12096" y="21458"/>
                    <a:pt x="16416" y="21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9480550" y="2133352"/>
              <a:ext cx="272152" cy="125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0970" fill="norm" stroke="1" extrusionOk="0">
                  <a:moveTo>
                    <a:pt x="0" y="3973"/>
                  </a:moveTo>
                  <a:cubicBezTo>
                    <a:pt x="2679" y="4681"/>
                    <a:pt x="5358" y="5390"/>
                    <a:pt x="7200" y="5921"/>
                  </a:cubicBezTo>
                  <a:cubicBezTo>
                    <a:pt x="9042" y="6452"/>
                    <a:pt x="10047" y="6806"/>
                    <a:pt x="10884" y="6452"/>
                  </a:cubicBezTo>
                  <a:cubicBezTo>
                    <a:pt x="11721" y="6098"/>
                    <a:pt x="12391" y="5035"/>
                    <a:pt x="12474" y="3796"/>
                  </a:cubicBezTo>
                  <a:cubicBezTo>
                    <a:pt x="12558" y="2557"/>
                    <a:pt x="12056" y="1140"/>
                    <a:pt x="11386" y="432"/>
                  </a:cubicBezTo>
                  <a:cubicBezTo>
                    <a:pt x="10716" y="-276"/>
                    <a:pt x="9879" y="-276"/>
                    <a:pt x="8874" y="1672"/>
                  </a:cubicBezTo>
                  <a:cubicBezTo>
                    <a:pt x="7870" y="3619"/>
                    <a:pt x="6698" y="7514"/>
                    <a:pt x="6195" y="10524"/>
                  </a:cubicBezTo>
                  <a:cubicBezTo>
                    <a:pt x="5693" y="13534"/>
                    <a:pt x="5860" y="15658"/>
                    <a:pt x="6698" y="17252"/>
                  </a:cubicBezTo>
                  <a:cubicBezTo>
                    <a:pt x="7535" y="18845"/>
                    <a:pt x="9042" y="19908"/>
                    <a:pt x="10549" y="19376"/>
                  </a:cubicBezTo>
                  <a:cubicBezTo>
                    <a:pt x="12056" y="18845"/>
                    <a:pt x="13563" y="16721"/>
                    <a:pt x="14567" y="14773"/>
                  </a:cubicBezTo>
                  <a:cubicBezTo>
                    <a:pt x="15572" y="12826"/>
                    <a:pt x="16074" y="11055"/>
                    <a:pt x="16158" y="11055"/>
                  </a:cubicBezTo>
                  <a:cubicBezTo>
                    <a:pt x="16242" y="11055"/>
                    <a:pt x="15907" y="12826"/>
                    <a:pt x="15572" y="15127"/>
                  </a:cubicBezTo>
                  <a:cubicBezTo>
                    <a:pt x="15237" y="17429"/>
                    <a:pt x="14902" y="20262"/>
                    <a:pt x="14819" y="20793"/>
                  </a:cubicBezTo>
                  <a:cubicBezTo>
                    <a:pt x="14735" y="21324"/>
                    <a:pt x="14902" y="19554"/>
                    <a:pt x="15488" y="16721"/>
                  </a:cubicBezTo>
                  <a:cubicBezTo>
                    <a:pt x="16074" y="13888"/>
                    <a:pt x="17079" y="9993"/>
                    <a:pt x="18167" y="7337"/>
                  </a:cubicBezTo>
                  <a:cubicBezTo>
                    <a:pt x="19256" y="4681"/>
                    <a:pt x="20428" y="3265"/>
                    <a:pt x="21014" y="3796"/>
                  </a:cubicBezTo>
                  <a:cubicBezTo>
                    <a:pt x="21600" y="4327"/>
                    <a:pt x="21600" y="6806"/>
                    <a:pt x="21433" y="9993"/>
                  </a:cubicBezTo>
                  <a:cubicBezTo>
                    <a:pt x="21265" y="13180"/>
                    <a:pt x="20930" y="17075"/>
                    <a:pt x="20595" y="209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9849576" y="1928504"/>
              <a:ext cx="69125" cy="359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39" fill="norm" stroke="1" extrusionOk="0">
                  <a:moveTo>
                    <a:pt x="21375" y="0"/>
                  </a:moveTo>
                  <a:cubicBezTo>
                    <a:pt x="15484" y="3284"/>
                    <a:pt x="9593" y="6568"/>
                    <a:pt x="5993" y="9916"/>
                  </a:cubicBezTo>
                  <a:cubicBezTo>
                    <a:pt x="2393" y="13263"/>
                    <a:pt x="1084" y="16674"/>
                    <a:pt x="430" y="18758"/>
                  </a:cubicBezTo>
                  <a:cubicBezTo>
                    <a:pt x="-225" y="20842"/>
                    <a:pt x="-225" y="21600"/>
                    <a:pt x="1084" y="21411"/>
                  </a:cubicBezTo>
                  <a:cubicBezTo>
                    <a:pt x="2393" y="21221"/>
                    <a:pt x="5011" y="20084"/>
                    <a:pt x="7630" y="18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9791700" y="2119004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21600"/>
                  </a:moveTo>
                  <a:cubicBezTo>
                    <a:pt x="2541" y="19200"/>
                    <a:pt x="0" y="16800"/>
                    <a:pt x="0" y="14400"/>
                  </a:cubicBezTo>
                  <a:cubicBezTo>
                    <a:pt x="0" y="12000"/>
                    <a:pt x="2541" y="9600"/>
                    <a:pt x="6565" y="7200"/>
                  </a:cubicBezTo>
                  <a:cubicBezTo>
                    <a:pt x="10588" y="4800"/>
                    <a:pt x="16094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9867899" y="1941204"/>
              <a:ext cx="114777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600" fill="norm" stroke="1" extrusionOk="0">
                  <a:moveTo>
                    <a:pt x="12729" y="0"/>
                  </a:moveTo>
                  <a:cubicBezTo>
                    <a:pt x="16200" y="3116"/>
                    <a:pt x="19671" y="6233"/>
                    <a:pt x="20636" y="9242"/>
                  </a:cubicBezTo>
                  <a:cubicBezTo>
                    <a:pt x="21600" y="12251"/>
                    <a:pt x="20057" y="15152"/>
                    <a:pt x="16200" y="17194"/>
                  </a:cubicBezTo>
                  <a:cubicBezTo>
                    <a:pt x="12343" y="19236"/>
                    <a:pt x="6171" y="204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5594349" y="1395104"/>
              <a:ext cx="12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867"/>
                    <a:pt x="0" y="11733"/>
                    <a:pt x="0" y="15333"/>
                  </a:cubicBezTo>
                  <a:cubicBezTo>
                    <a:pt x="0" y="18933"/>
                    <a:pt x="10800" y="202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5632450" y="1388754"/>
              <a:ext cx="5078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600" fill="norm" stroke="1" extrusionOk="0">
                  <a:moveTo>
                    <a:pt x="10368" y="0"/>
                  </a:moveTo>
                  <a:cubicBezTo>
                    <a:pt x="14688" y="823"/>
                    <a:pt x="19008" y="1646"/>
                    <a:pt x="20304" y="4526"/>
                  </a:cubicBezTo>
                  <a:cubicBezTo>
                    <a:pt x="21600" y="7406"/>
                    <a:pt x="19872" y="12343"/>
                    <a:pt x="15984" y="15531"/>
                  </a:cubicBezTo>
                  <a:cubicBezTo>
                    <a:pt x="12096" y="18720"/>
                    <a:pt x="6048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5405966" y="1351603"/>
              <a:ext cx="86785" cy="310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15278" y="1256"/>
                  </a:moveTo>
                  <a:cubicBezTo>
                    <a:pt x="13698" y="669"/>
                    <a:pt x="12117" y="81"/>
                    <a:pt x="10273" y="7"/>
                  </a:cubicBezTo>
                  <a:cubicBezTo>
                    <a:pt x="8429" y="-66"/>
                    <a:pt x="6322" y="375"/>
                    <a:pt x="4215" y="2065"/>
                  </a:cubicBezTo>
                  <a:cubicBezTo>
                    <a:pt x="2107" y="3754"/>
                    <a:pt x="0" y="6693"/>
                    <a:pt x="0" y="9485"/>
                  </a:cubicBezTo>
                  <a:cubicBezTo>
                    <a:pt x="0" y="12277"/>
                    <a:pt x="2107" y="14922"/>
                    <a:pt x="6059" y="16905"/>
                  </a:cubicBezTo>
                  <a:cubicBezTo>
                    <a:pt x="10010" y="18889"/>
                    <a:pt x="15805" y="20212"/>
                    <a:pt x="21600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5283200" y="2272584"/>
              <a:ext cx="177800" cy="159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2" fill="norm" stroke="1" extrusionOk="0">
                  <a:moveTo>
                    <a:pt x="0" y="3210"/>
                  </a:moveTo>
                  <a:cubicBezTo>
                    <a:pt x="1029" y="2088"/>
                    <a:pt x="2057" y="966"/>
                    <a:pt x="3600" y="405"/>
                  </a:cubicBezTo>
                  <a:cubicBezTo>
                    <a:pt x="5143" y="-156"/>
                    <a:pt x="7200" y="-156"/>
                    <a:pt x="8357" y="545"/>
                  </a:cubicBezTo>
                  <a:cubicBezTo>
                    <a:pt x="9514" y="1247"/>
                    <a:pt x="9771" y="2649"/>
                    <a:pt x="8871" y="5454"/>
                  </a:cubicBezTo>
                  <a:cubicBezTo>
                    <a:pt x="7971" y="8260"/>
                    <a:pt x="5914" y="12467"/>
                    <a:pt x="4629" y="15413"/>
                  </a:cubicBezTo>
                  <a:cubicBezTo>
                    <a:pt x="3343" y="18358"/>
                    <a:pt x="2829" y="20041"/>
                    <a:pt x="3214" y="20743"/>
                  </a:cubicBezTo>
                  <a:cubicBezTo>
                    <a:pt x="3600" y="21444"/>
                    <a:pt x="4886" y="21163"/>
                    <a:pt x="8100" y="18919"/>
                  </a:cubicBezTo>
                  <a:cubicBezTo>
                    <a:pt x="11314" y="16675"/>
                    <a:pt x="16457" y="12467"/>
                    <a:pt x="21600" y="82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5429250" y="2233304"/>
              <a:ext cx="6289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6" h="21600" fill="norm" stroke="1" extrusionOk="0">
                  <a:moveTo>
                    <a:pt x="12150" y="0"/>
                  </a:moveTo>
                  <a:cubicBezTo>
                    <a:pt x="16875" y="3497"/>
                    <a:pt x="21600" y="6994"/>
                    <a:pt x="19575" y="10594"/>
                  </a:cubicBezTo>
                  <a:cubicBezTo>
                    <a:pt x="17550" y="14194"/>
                    <a:pt x="8775" y="1789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5140631" y="2239654"/>
              <a:ext cx="9812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4" h="21600" fill="norm" stroke="1" extrusionOk="0">
                  <a:moveTo>
                    <a:pt x="13822" y="0"/>
                  </a:moveTo>
                  <a:cubicBezTo>
                    <a:pt x="9414" y="2177"/>
                    <a:pt x="5005" y="4353"/>
                    <a:pt x="2361" y="7033"/>
                  </a:cubicBezTo>
                  <a:cubicBezTo>
                    <a:pt x="-284" y="9712"/>
                    <a:pt x="-1166" y="12893"/>
                    <a:pt x="2140" y="15405"/>
                  </a:cubicBezTo>
                  <a:cubicBezTo>
                    <a:pt x="5446" y="17916"/>
                    <a:pt x="12940" y="19758"/>
                    <a:pt x="2043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1784349" y="3471554"/>
              <a:ext cx="215901" cy="365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0"/>
                  </a:moveTo>
                  <a:cubicBezTo>
                    <a:pt x="424" y="2979"/>
                    <a:pt x="847" y="5959"/>
                    <a:pt x="1800" y="9062"/>
                  </a:cubicBezTo>
                  <a:cubicBezTo>
                    <a:pt x="2753" y="12166"/>
                    <a:pt x="4235" y="15393"/>
                    <a:pt x="5506" y="17503"/>
                  </a:cubicBezTo>
                  <a:cubicBezTo>
                    <a:pt x="6776" y="19614"/>
                    <a:pt x="7835" y="20607"/>
                    <a:pt x="8365" y="20731"/>
                  </a:cubicBezTo>
                  <a:cubicBezTo>
                    <a:pt x="8894" y="20855"/>
                    <a:pt x="8894" y="20110"/>
                    <a:pt x="9000" y="18683"/>
                  </a:cubicBezTo>
                  <a:cubicBezTo>
                    <a:pt x="9106" y="17255"/>
                    <a:pt x="9318" y="15145"/>
                    <a:pt x="9529" y="13717"/>
                  </a:cubicBezTo>
                  <a:cubicBezTo>
                    <a:pt x="9741" y="12290"/>
                    <a:pt x="9953" y="11545"/>
                    <a:pt x="10271" y="11483"/>
                  </a:cubicBezTo>
                  <a:cubicBezTo>
                    <a:pt x="10588" y="11421"/>
                    <a:pt x="11012" y="12041"/>
                    <a:pt x="12071" y="13717"/>
                  </a:cubicBezTo>
                  <a:cubicBezTo>
                    <a:pt x="13129" y="15393"/>
                    <a:pt x="14824" y="18124"/>
                    <a:pt x="16094" y="19676"/>
                  </a:cubicBezTo>
                  <a:cubicBezTo>
                    <a:pt x="17365" y="21228"/>
                    <a:pt x="18212" y="21600"/>
                    <a:pt x="18847" y="21414"/>
                  </a:cubicBezTo>
                  <a:cubicBezTo>
                    <a:pt x="19482" y="21228"/>
                    <a:pt x="19906" y="20483"/>
                    <a:pt x="20224" y="17938"/>
                  </a:cubicBezTo>
                  <a:cubicBezTo>
                    <a:pt x="20541" y="15393"/>
                    <a:pt x="20753" y="11048"/>
                    <a:pt x="20859" y="8566"/>
                  </a:cubicBezTo>
                  <a:cubicBezTo>
                    <a:pt x="20965" y="6083"/>
                    <a:pt x="20965" y="5462"/>
                    <a:pt x="21071" y="5586"/>
                  </a:cubicBezTo>
                  <a:cubicBezTo>
                    <a:pt x="21176" y="5710"/>
                    <a:pt x="21388" y="6579"/>
                    <a:pt x="21600" y="7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2114549" y="3636654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2120899" y="3744604"/>
              <a:ext cx="133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2820458" y="3353900"/>
              <a:ext cx="291042" cy="359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194" fill="norm" stroke="1" extrusionOk="0">
                  <a:moveTo>
                    <a:pt x="10722" y="3194"/>
                  </a:moveTo>
                  <a:cubicBezTo>
                    <a:pt x="10722" y="2070"/>
                    <a:pt x="10722" y="947"/>
                    <a:pt x="10331" y="510"/>
                  </a:cubicBezTo>
                  <a:cubicBezTo>
                    <a:pt x="9939" y="73"/>
                    <a:pt x="9157" y="322"/>
                    <a:pt x="7670" y="2008"/>
                  </a:cubicBezTo>
                  <a:cubicBezTo>
                    <a:pt x="6183" y="3694"/>
                    <a:pt x="3992" y="6815"/>
                    <a:pt x="2583" y="9562"/>
                  </a:cubicBezTo>
                  <a:cubicBezTo>
                    <a:pt x="1174" y="12309"/>
                    <a:pt x="548" y="14681"/>
                    <a:pt x="235" y="16241"/>
                  </a:cubicBezTo>
                  <a:cubicBezTo>
                    <a:pt x="-78" y="17802"/>
                    <a:pt x="-78" y="18551"/>
                    <a:pt x="235" y="19238"/>
                  </a:cubicBezTo>
                  <a:cubicBezTo>
                    <a:pt x="548" y="19925"/>
                    <a:pt x="1174" y="20549"/>
                    <a:pt x="2270" y="20924"/>
                  </a:cubicBezTo>
                  <a:cubicBezTo>
                    <a:pt x="3365" y="21298"/>
                    <a:pt x="4931" y="21423"/>
                    <a:pt x="7200" y="20362"/>
                  </a:cubicBezTo>
                  <a:cubicBezTo>
                    <a:pt x="9470" y="19300"/>
                    <a:pt x="12444" y="17053"/>
                    <a:pt x="14322" y="14618"/>
                  </a:cubicBezTo>
                  <a:cubicBezTo>
                    <a:pt x="16200" y="12184"/>
                    <a:pt x="16983" y="9562"/>
                    <a:pt x="16905" y="7189"/>
                  </a:cubicBezTo>
                  <a:cubicBezTo>
                    <a:pt x="16826" y="4817"/>
                    <a:pt x="15887" y="2695"/>
                    <a:pt x="14322" y="1446"/>
                  </a:cubicBezTo>
                  <a:cubicBezTo>
                    <a:pt x="12757" y="198"/>
                    <a:pt x="10565" y="-177"/>
                    <a:pt x="8687" y="73"/>
                  </a:cubicBezTo>
                  <a:cubicBezTo>
                    <a:pt x="6809" y="322"/>
                    <a:pt x="5244" y="1196"/>
                    <a:pt x="4305" y="1946"/>
                  </a:cubicBezTo>
                  <a:cubicBezTo>
                    <a:pt x="3365" y="2695"/>
                    <a:pt x="3052" y="3319"/>
                    <a:pt x="3287" y="3818"/>
                  </a:cubicBezTo>
                  <a:cubicBezTo>
                    <a:pt x="3522" y="4318"/>
                    <a:pt x="4305" y="4692"/>
                    <a:pt x="6496" y="4630"/>
                  </a:cubicBezTo>
                  <a:cubicBezTo>
                    <a:pt x="8687" y="4568"/>
                    <a:pt x="12287" y="4068"/>
                    <a:pt x="15026" y="3569"/>
                  </a:cubicBezTo>
                  <a:cubicBezTo>
                    <a:pt x="17765" y="3069"/>
                    <a:pt x="19644" y="2570"/>
                    <a:pt x="21522" y="20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2959741" y="3136730"/>
              <a:ext cx="100959" cy="138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055" fill="norm" stroke="1" extrusionOk="0">
                  <a:moveTo>
                    <a:pt x="1214" y="5540"/>
                  </a:moveTo>
                  <a:cubicBezTo>
                    <a:pt x="1664" y="9086"/>
                    <a:pt x="2114" y="12633"/>
                    <a:pt x="1889" y="15534"/>
                  </a:cubicBezTo>
                  <a:cubicBezTo>
                    <a:pt x="1664" y="18436"/>
                    <a:pt x="764" y="20692"/>
                    <a:pt x="314" y="21015"/>
                  </a:cubicBezTo>
                  <a:cubicBezTo>
                    <a:pt x="-136" y="21337"/>
                    <a:pt x="-136" y="19725"/>
                    <a:pt x="539" y="16501"/>
                  </a:cubicBezTo>
                  <a:cubicBezTo>
                    <a:pt x="1214" y="13277"/>
                    <a:pt x="2564" y="8441"/>
                    <a:pt x="4139" y="5218"/>
                  </a:cubicBezTo>
                  <a:cubicBezTo>
                    <a:pt x="5714" y="1994"/>
                    <a:pt x="7514" y="382"/>
                    <a:pt x="9314" y="59"/>
                  </a:cubicBezTo>
                  <a:cubicBezTo>
                    <a:pt x="11114" y="-263"/>
                    <a:pt x="12914" y="704"/>
                    <a:pt x="14939" y="3444"/>
                  </a:cubicBezTo>
                  <a:cubicBezTo>
                    <a:pt x="16964" y="6185"/>
                    <a:pt x="19214" y="10698"/>
                    <a:pt x="21464" y="15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3333750" y="3566804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3748054" y="3330635"/>
              <a:ext cx="258797" cy="363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47" fill="norm" stroke="1" extrusionOk="0">
                  <a:moveTo>
                    <a:pt x="9354" y="3087"/>
                  </a:moveTo>
                  <a:cubicBezTo>
                    <a:pt x="8476" y="3087"/>
                    <a:pt x="7598" y="3087"/>
                    <a:pt x="6632" y="3777"/>
                  </a:cubicBezTo>
                  <a:cubicBezTo>
                    <a:pt x="5666" y="4468"/>
                    <a:pt x="4612" y="5849"/>
                    <a:pt x="3471" y="8235"/>
                  </a:cubicBezTo>
                  <a:cubicBezTo>
                    <a:pt x="2330" y="10621"/>
                    <a:pt x="1100" y="14012"/>
                    <a:pt x="486" y="16273"/>
                  </a:cubicBezTo>
                  <a:cubicBezTo>
                    <a:pt x="-129" y="18533"/>
                    <a:pt x="-129" y="19663"/>
                    <a:pt x="310" y="20417"/>
                  </a:cubicBezTo>
                  <a:cubicBezTo>
                    <a:pt x="749" y="21170"/>
                    <a:pt x="1627" y="21547"/>
                    <a:pt x="3120" y="21547"/>
                  </a:cubicBezTo>
                  <a:cubicBezTo>
                    <a:pt x="4612" y="21547"/>
                    <a:pt x="6720" y="21170"/>
                    <a:pt x="9178" y="19852"/>
                  </a:cubicBezTo>
                  <a:cubicBezTo>
                    <a:pt x="11637" y="18533"/>
                    <a:pt x="14447" y="16273"/>
                    <a:pt x="16115" y="13447"/>
                  </a:cubicBezTo>
                  <a:cubicBezTo>
                    <a:pt x="17783" y="10621"/>
                    <a:pt x="18310" y="7231"/>
                    <a:pt x="18134" y="5033"/>
                  </a:cubicBezTo>
                  <a:cubicBezTo>
                    <a:pt x="17959" y="2835"/>
                    <a:pt x="17081" y="1831"/>
                    <a:pt x="15500" y="1140"/>
                  </a:cubicBezTo>
                  <a:cubicBezTo>
                    <a:pt x="13920" y="449"/>
                    <a:pt x="11637" y="73"/>
                    <a:pt x="9969" y="10"/>
                  </a:cubicBezTo>
                  <a:cubicBezTo>
                    <a:pt x="8300" y="-53"/>
                    <a:pt x="7247" y="198"/>
                    <a:pt x="6544" y="638"/>
                  </a:cubicBezTo>
                  <a:cubicBezTo>
                    <a:pt x="5842" y="1077"/>
                    <a:pt x="5491" y="1705"/>
                    <a:pt x="5315" y="2333"/>
                  </a:cubicBezTo>
                  <a:cubicBezTo>
                    <a:pt x="5139" y="2961"/>
                    <a:pt x="5139" y="3589"/>
                    <a:pt x="5491" y="4091"/>
                  </a:cubicBezTo>
                  <a:cubicBezTo>
                    <a:pt x="5842" y="4594"/>
                    <a:pt x="6544" y="4970"/>
                    <a:pt x="9266" y="5284"/>
                  </a:cubicBezTo>
                  <a:cubicBezTo>
                    <a:pt x="11988" y="5598"/>
                    <a:pt x="16730" y="5849"/>
                    <a:pt x="21471" y="6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4021666" y="3653588"/>
              <a:ext cx="97597" cy="110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0791" fill="norm" stroke="1" extrusionOk="0">
                  <a:moveTo>
                    <a:pt x="11949" y="400"/>
                  </a:moveTo>
                  <a:cubicBezTo>
                    <a:pt x="8272" y="3600"/>
                    <a:pt x="4596" y="6800"/>
                    <a:pt x="2528" y="9400"/>
                  </a:cubicBezTo>
                  <a:cubicBezTo>
                    <a:pt x="460" y="12000"/>
                    <a:pt x="0" y="14000"/>
                    <a:pt x="0" y="16000"/>
                  </a:cubicBezTo>
                  <a:cubicBezTo>
                    <a:pt x="0" y="18000"/>
                    <a:pt x="460" y="20000"/>
                    <a:pt x="2987" y="20600"/>
                  </a:cubicBezTo>
                  <a:cubicBezTo>
                    <a:pt x="5515" y="21200"/>
                    <a:pt x="10111" y="20400"/>
                    <a:pt x="13557" y="18000"/>
                  </a:cubicBezTo>
                  <a:cubicBezTo>
                    <a:pt x="17004" y="15600"/>
                    <a:pt x="19302" y="11600"/>
                    <a:pt x="20451" y="8200"/>
                  </a:cubicBezTo>
                  <a:cubicBezTo>
                    <a:pt x="21600" y="4800"/>
                    <a:pt x="21600" y="2000"/>
                    <a:pt x="19072" y="800"/>
                  </a:cubicBezTo>
                  <a:cubicBezTo>
                    <a:pt x="16545" y="-400"/>
                    <a:pt x="11489" y="0"/>
                    <a:pt x="6434" y="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2705100" y="4007071"/>
              <a:ext cx="1244600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96" y="20661"/>
                    <a:pt x="2792" y="19722"/>
                    <a:pt x="4133" y="17374"/>
                  </a:cubicBezTo>
                  <a:cubicBezTo>
                    <a:pt x="5473" y="15026"/>
                    <a:pt x="6759" y="11270"/>
                    <a:pt x="7990" y="8452"/>
                  </a:cubicBezTo>
                  <a:cubicBezTo>
                    <a:pt x="9220" y="5635"/>
                    <a:pt x="10396" y="3757"/>
                    <a:pt x="11627" y="2348"/>
                  </a:cubicBezTo>
                  <a:cubicBezTo>
                    <a:pt x="12857" y="939"/>
                    <a:pt x="14143" y="0"/>
                    <a:pt x="15539" y="0"/>
                  </a:cubicBezTo>
                  <a:cubicBezTo>
                    <a:pt x="16935" y="0"/>
                    <a:pt x="18441" y="939"/>
                    <a:pt x="19469" y="3287"/>
                  </a:cubicBezTo>
                  <a:cubicBezTo>
                    <a:pt x="20498" y="5635"/>
                    <a:pt x="21049" y="9391"/>
                    <a:pt x="21600" y="131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2851637" y="4412943"/>
              <a:ext cx="158264" cy="261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324" fill="norm" stroke="1" extrusionOk="0">
                  <a:moveTo>
                    <a:pt x="21250" y="1944"/>
                  </a:moveTo>
                  <a:cubicBezTo>
                    <a:pt x="16703" y="1252"/>
                    <a:pt x="12155" y="561"/>
                    <a:pt x="9029" y="216"/>
                  </a:cubicBezTo>
                  <a:cubicBezTo>
                    <a:pt x="5903" y="-130"/>
                    <a:pt x="4197" y="-130"/>
                    <a:pt x="2634" y="734"/>
                  </a:cubicBezTo>
                  <a:cubicBezTo>
                    <a:pt x="1071" y="1598"/>
                    <a:pt x="-350" y="3326"/>
                    <a:pt x="76" y="4881"/>
                  </a:cubicBezTo>
                  <a:cubicBezTo>
                    <a:pt x="503" y="6436"/>
                    <a:pt x="2776" y="7819"/>
                    <a:pt x="6329" y="9460"/>
                  </a:cubicBezTo>
                  <a:cubicBezTo>
                    <a:pt x="9882" y="11102"/>
                    <a:pt x="14713" y="13003"/>
                    <a:pt x="17271" y="14385"/>
                  </a:cubicBezTo>
                  <a:cubicBezTo>
                    <a:pt x="19829" y="15768"/>
                    <a:pt x="20113" y="16632"/>
                    <a:pt x="19971" y="17496"/>
                  </a:cubicBezTo>
                  <a:cubicBezTo>
                    <a:pt x="19829" y="18360"/>
                    <a:pt x="19261" y="19224"/>
                    <a:pt x="17413" y="20001"/>
                  </a:cubicBezTo>
                  <a:cubicBezTo>
                    <a:pt x="15566" y="20779"/>
                    <a:pt x="12439" y="21470"/>
                    <a:pt x="10308" y="21297"/>
                  </a:cubicBezTo>
                  <a:cubicBezTo>
                    <a:pt x="8176" y="21124"/>
                    <a:pt x="7039" y="20088"/>
                    <a:pt x="5903" y="190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3022600" y="4459598"/>
              <a:ext cx="234950" cy="170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4" fill="norm" stroke="1" extrusionOk="0">
                  <a:moveTo>
                    <a:pt x="0" y="10464"/>
                  </a:moveTo>
                  <a:cubicBezTo>
                    <a:pt x="1946" y="10724"/>
                    <a:pt x="3892" y="10985"/>
                    <a:pt x="5741" y="10724"/>
                  </a:cubicBezTo>
                  <a:cubicBezTo>
                    <a:pt x="7589" y="10464"/>
                    <a:pt x="9341" y="9683"/>
                    <a:pt x="10605" y="8773"/>
                  </a:cubicBezTo>
                  <a:cubicBezTo>
                    <a:pt x="11870" y="7862"/>
                    <a:pt x="12649" y="6821"/>
                    <a:pt x="13330" y="5520"/>
                  </a:cubicBezTo>
                  <a:cubicBezTo>
                    <a:pt x="14011" y="4218"/>
                    <a:pt x="14595" y="2657"/>
                    <a:pt x="14497" y="1486"/>
                  </a:cubicBezTo>
                  <a:cubicBezTo>
                    <a:pt x="14400" y="315"/>
                    <a:pt x="13622" y="-466"/>
                    <a:pt x="11968" y="315"/>
                  </a:cubicBezTo>
                  <a:cubicBezTo>
                    <a:pt x="10314" y="1095"/>
                    <a:pt x="7784" y="3438"/>
                    <a:pt x="5935" y="6821"/>
                  </a:cubicBezTo>
                  <a:cubicBezTo>
                    <a:pt x="4086" y="10204"/>
                    <a:pt x="2919" y="14628"/>
                    <a:pt x="2627" y="17361"/>
                  </a:cubicBezTo>
                  <a:cubicBezTo>
                    <a:pt x="2335" y="20093"/>
                    <a:pt x="2919" y="21134"/>
                    <a:pt x="6227" y="21004"/>
                  </a:cubicBezTo>
                  <a:cubicBezTo>
                    <a:pt x="9535" y="20874"/>
                    <a:pt x="15568" y="19573"/>
                    <a:pt x="21600" y="182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3016250" y="4230291"/>
              <a:ext cx="139700" cy="117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5" fill="norm" stroke="1" extrusionOk="0">
                  <a:moveTo>
                    <a:pt x="0" y="2858"/>
                  </a:moveTo>
                  <a:cubicBezTo>
                    <a:pt x="0" y="7784"/>
                    <a:pt x="0" y="12710"/>
                    <a:pt x="0" y="16121"/>
                  </a:cubicBezTo>
                  <a:cubicBezTo>
                    <a:pt x="0" y="19531"/>
                    <a:pt x="0" y="21426"/>
                    <a:pt x="327" y="21047"/>
                  </a:cubicBezTo>
                  <a:cubicBezTo>
                    <a:pt x="655" y="20668"/>
                    <a:pt x="1309" y="18015"/>
                    <a:pt x="2291" y="14605"/>
                  </a:cubicBezTo>
                  <a:cubicBezTo>
                    <a:pt x="3273" y="11194"/>
                    <a:pt x="4582" y="7026"/>
                    <a:pt x="6218" y="4184"/>
                  </a:cubicBezTo>
                  <a:cubicBezTo>
                    <a:pt x="7855" y="1342"/>
                    <a:pt x="9818" y="-174"/>
                    <a:pt x="11455" y="15"/>
                  </a:cubicBezTo>
                  <a:cubicBezTo>
                    <a:pt x="13091" y="205"/>
                    <a:pt x="14400" y="2100"/>
                    <a:pt x="16036" y="5321"/>
                  </a:cubicBezTo>
                  <a:cubicBezTo>
                    <a:pt x="17673" y="8542"/>
                    <a:pt x="19636" y="13089"/>
                    <a:pt x="21600" y="176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3428598" y="4279466"/>
              <a:ext cx="146452" cy="366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391" fill="norm" stroke="1" extrusionOk="0">
                  <a:moveTo>
                    <a:pt x="21049" y="285"/>
                  </a:moveTo>
                  <a:cubicBezTo>
                    <a:pt x="19224" y="38"/>
                    <a:pt x="17398" y="-209"/>
                    <a:pt x="15117" y="285"/>
                  </a:cubicBezTo>
                  <a:cubicBezTo>
                    <a:pt x="12835" y="778"/>
                    <a:pt x="10097" y="2013"/>
                    <a:pt x="7511" y="4111"/>
                  </a:cubicBezTo>
                  <a:cubicBezTo>
                    <a:pt x="4925" y="6209"/>
                    <a:pt x="2491" y="9172"/>
                    <a:pt x="1122" y="11764"/>
                  </a:cubicBezTo>
                  <a:cubicBezTo>
                    <a:pt x="-247" y="14356"/>
                    <a:pt x="-551" y="16577"/>
                    <a:pt x="1274" y="18120"/>
                  </a:cubicBezTo>
                  <a:cubicBezTo>
                    <a:pt x="3100" y="19663"/>
                    <a:pt x="7055" y="20527"/>
                    <a:pt x="11010" y="21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3616552" y="4371802"/>
              <a:ext cx="212498" cy="278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226" fill="norm" stroke="1" extrusionOk="0">
                  <a:moveTo>
                    <a:pt x="13771" y="110"/>
                  </a:moveTo>
                  <a:cubicBezTo>
                    <a:pt x="12702" y="-51"/>
                    <a:pt x="11632" y="-212"/>
                    <a:pt x="9601" y="997"/>
                  </a:cubicBezTo>
                  <a:cubicBezTo>
                    <a:pt x="7569" y="2206"/>
                    <a:pt x="4575" y="4785"/>
                    <a:pt x="2757" y="7606"/>
                  </a:cubicBezTo>
                  <a:cubicBezTo>
                    <a:pt x="939" y="10427"/>
                    <a:pt x="298" y="13489"/>
                    <a:pt x="84" y="15424"/>
                  </a:cubicBezTo>
                  <a:cubicBezTo>
                    <a:pt x="-130" y="17358"/>
                    <a:pt x="84" y="18164"/>
                    <a:pt x="512" y="18970"/>
                  </a:cubicBezTo>
                  <a:cubicBezTo>
                    <a:pt x="939" y="19776"/>
                    <a:pt x="1581" y="20582"/>
                    <a:pt x="2757" y="20985"/>
                  </a:cubicBezTo>
                  <a:cubicBezTo>
                    <a:pt x="3933" y="21388"/>
                    <a:pt x="5644" y="21388"/>
                    <a:pt x="7997" y="20179"/>
                  </a:cubicBezTo>
                  <a:cubicBezTo>
                    <a:pt x="10349" y="18970"/>
                    <a:pt x="13343" y="16552"/>
                    <a:pt x="15268" y="13973"/>
                  </a:cubicBezTo>
                  <a:cubicBezTo>
                    <a:pt x="17193" y="11394"/>
                    <a:pt x="18048" y="8654"/>
                    <a:pt x="18262" y="6881"/>
                  </a:cubicBezTo>
                  <a:cubicBezTo>
                    <a:pt x="18476" y="5107"/>
                    <a:pt x="18048" y="4301"/>
                    <a:pt x="17300" y="3415"/>
                  </a:cubicBezTo>
                  <a:cubicBezTo>
                    <a:pt x="16551" y="2528"/>
                    <a:pt x="15482" y="1561"/>
                    <a:pt x="14413" y="1078"/>
                  </a:cubicBezTo>
                  <a:cubicBezTo>
                    <a:pt x="13343" y="594"/>
                    <a:pt x="12274" y="594"/>
                    <a:pt x="11205" y="594"/>
                  </a:cubicBezTo>
                  <a:cubicBezTo>
                    <a:pt x="10135" y="594"/>
                    <a:pt x="9066" y="594"/>
                    <a:pt x="8104" y="836"/>
                  </a:cubicBezTo>
                  <a:cubicBezTo>
                    <a:pt x="7141" y="1078"/>
                    <a:pt x="6286" y="1561"/>
                    <a:pt x="5430" y="2045"/>
                  </a:cubicBezTo>
                  <a:cubicBezTo>
                    <a:pt x="4575" y="2528"/>
                    <a:pt x="3720" y="3012"/>
                    <a:pt x="3292" y="3818"/>
                  </a:cubicBezTo>
                  <a:cubicBezTo>
                    <a:pt x="2864" y="4624"/>
                    <a:pt x="2864" y="5752"/>
                    <a:pt x="5110" y="6397"/>
                  </a:cubicBezTo>
                  <a:cubicBezTo>
                    <a:pt x="7355" y="7042"/>
                    <a:pt x="11846" y="7203"/>
                    <a:pt x="14947" y="6881"/>
                  </a:cubicBezTo>
                  <a:cubicBezTo>
                    <a:pt x="18048" y="6558"/>
                    <a:pt x="19759" y="5752"/>
                    <a:pt x="21470" y="49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3705722" y="4189104"/>
              <a:ext cx="116978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600" fill="norm" stroke="1" extrusionOk="0">
                  <a:moveTo>
                    <a:pt x="1645" y="0"/>
                  </a:moveTo>
                  <a:cubicBezTo>
                    <a:pt x="1259" y="2769"/>
                    <a:pt x="873" y="5538"/>
                    <a:pt x="487" y="8308"/>
                  </a:cubicBezTo>
                  <a:cubicBezTo>
                    <a:pt x="102" y="11077"/>
                    <a:pt x="-284" y="13846"/>
                    <a:pt x="295" y="14400"/>
                  </a:cubicBezTo>
                  <a:cubicBezTo>
                    <a:pt x="873" y="14954"/>
                    <a:pt x="2416" y="13292"/>
                    <a:pt x="3573" y="11077"/>
                  </a:cubicBezTo>
                  <a:cubicBezTo>
                    <a:pt x="4730" y="8862"/>
                    <a:pt x="5502" y="6092"/>
                    <a:pt x="6852" y="4154"/>
                  </a:cubicBezTo>
                  <a:cubicBezTo>
                    <a:pt x="8202" y="2215"/>
                    <a:pt x="10130" y="1108"/>
                    <a:pt x="12637" y="4154"/>
                  </a:cubicBezTo>
                  <a:cubicBezTo>
                    <a:pt x="15145" y="7200"/>
                    <a:pt x="18230" y="14400"/>
                    <a:pt x="2131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3848100" y="4214504"/>
              <a:ext cx="118048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9095" y="0"/>
                  </a:moveTo>
                  <a:cubicBezTo>
                    <a:pt x="10989" y="0"/>
                    <a:pt x="12884" y="0"/>
                    <a:pt x="14968" y="944"/>
                  </a:cubicBezTo>
                  <a:cubicBezTo>
                    <a:pt x="17053" y="1889"/>
                    <a:pt x="19326" y="3777"/>
                    <a:pt x="20463" y="6256"/>
                  </a:cubicBezTo>
                  <a:cubicBezTo>
                    <a:pt x="21600" y="8734"/>
                    <a:pt x="21600" y="11803"/>
                    <a:pt x="18000" y="14459"/>
                  </a:cubicBezTo>
                  <a:cubicBezTo>
                    <a:pt x="14400" y="17115"/>
                    <a:pt x="7200" y="193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4222750" y="4100204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6535094" y="3507538"/>
              <a:ext cx="462606" cy="908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64" fill="norm" stroke="1" extrusionOk="0">
                  <a:moveTo>
                    <a:pt x="2915" y="6380"/>
                  </a:moveTo>
                  <a:cubicBezTo>
                    <a:pt x="2520" y="6229"/>
                    <a:pt x="2126" y="6078"/>
                    <a:pt x="2027" y="5877"/>
                  </a:cubicBezTo>
                  <a:cubicBezTo>
                    <a:pt x="1929" y="5676"/>
                    <a:pt x="2126" y="5425"/>
                    <a:pt x="2422" y="4847"/>
                  </a:cubicBezTo>
                  <a:cubicBezTo>
                    <a:pt x="2718" y="4270"/>
                    <a:pt x="3112" y="3366"/>
                    <a:pt x="3704" y="2587"/>
                  </a:cubicBezTo>
                  <a:cubicBezTo>
                    <a:pt x="4296" y="1808"/>
                    <a:pt x="5085" y="1155"/>
                    <a:pt x="5627" y="703"/>
                  </a:cubicBezTo>
                  <a:cubicBezTo>
                    <a:pt x="6170" y="251"/>
                    <a:pt x="6466" y="0"/>
                    <a:pt x="6614" y="0"/>
                  </a:cubicBezTo>
                  <a:cubicBezTo>
                    <a:pt x="6761" y="0"/>
                    <a:pt x="6761" y="251"/>
                    <a:pt x="6761" y="1306"/>
                  </a:cubicBezTo>
                  <a:cubicBezTo>
                    <a:pt x="6761" y="2361"/>
                    <a:pt x="6761" y="4220"/>
                    <a:pt x="6860" y="5953"/>
                  </a:cubicBezTo>
                  <a:cubicBezTo>
                    <a:pt x="6959" y="7686"/>
                    <a:pt x="7156" y="9293"/>
                    <a:pt x="6959" y="10700"/>
                  </a:cubicBezTo>
                  <a:cubicBezTo>
                    <a:pt x="6761" y="12106"/>
                    <a:pt x="6170" y="13312"/>
                    <a:pt x="5430" y="14115"/>
                  </a:cubicBezTo>
                  <a:cubicBezTo>
                    <a:pt x="4690" y="14919"/>
                    <a:pt x="3803" y="15321"/>
                    <a:pt x="2964" y="15522"/>
                  </a:cubicBezTo>
                  <a:cubicBezTo>
                    <a:pt x="2126" y="15723"/>
                    <a:pt x="1337" y="15723"/>
                    <a:pt x="794" y="15597"/>
                  </a:cubicBezTo>
                  <a:cubicBezTo>
                    <a:pt x="252" y="15472"/>
                    <a:pt x="-44" y="15220"/>
                    <a:pt x="5" y="14768"/>
                  </a:cubicBezTo>
                  <a:cubicBezTo>
                    <a:pt x="55" y="14316"/>
                    <a:pt x="449" y="13663"/>
                    <a:pt x="1435" y="12684"/>
                  </a:cubicBezTo>
                  <a:cubicBezTo>
                    <a:pt x="2422" y="11704"/>
                    <a:pt x="4000" y="10398"/>
                    <a:pt x="5726" y="9042"/>
                  </a:cubicBezTo>
                  <a:cubicBezTo>
                    <a:pt x="7452" y="7686"/>
                    <a:pt x="9326" y="6279"/>
                    <a:pt x="10559" y="5249"/>
                  </a:cubicBezTo>
                  <a:cubicBezTo>
                    <a:pt x="11792" y="4220"/>
                    <a:pt x="12383" y="3567"/>
                    <a:pt x="12778" y="3114"/>
                  </a:cubicBezTo>
                  <a:cubicBezTo>
                    <a:pt x="13172" y="2662"/>
                    <a:pt x="13370" y="2411"/>
                    <a:pt x="13123" y="2964"/>
                  </a:cubicBezTo>
                  <a:cubicBezTo>
                    <a:pt x="12877" y="3516"/>
                    <a:pt x="12186" y="4873"/>
                    <a:pt x="11545" y="6430"/>
                  </a:cubicBezTo>
                  <a:cubicBezTo>
                    <a:pt x="10904" y="7987"/>
                    <a:pt x="10312" y="9745"/>
                    <a:pt x="9868" y="11453"/>
                  </a:cubicBezTo>
                  <a:cubicBezTo>
                    <a:pt x="9424" y="13161"/>
                    <a:pt x="9129" y="14819"/>
                    <a:pt x="8882" y="16275"/>
                  </a:cubicBezTo>
                  <a:cubicBezTo>
                    <a:pt x="8635" y="17732"/>
                    <a:pt x="8438" y="18988"/>
                    <a:pt x="8537" y="19842"/>
                  </a:cubicBezTo>
                  <a:cubicBezTo>
                    <a:pt x="8635" y="20696"/>
                    <a:pt x="9030" y="21148"/>
                    <a:pt x="9474" y="21374"/>
                  </a:cubicBezTo>
                  <a:cubicBezTo>
                    <a:pt x="9918" y="21600"/>
                    <a:pt x="10411" y="21600"/>
                    <a:pt x="11200" y="21500"/>
                  </a:cubicBezTo>
                  <a:cubicBezTo>
                    <a:pt x="11989" y="21399"/>
                    <a:pt x="13074" y="21198"/>
                    <a:pt x="13863" y="20620"/>
                  </a:cubicBezTo>
                  <a:cubicBezTo>
                    <a:pt x="14652" y="20043"/>
                    <a:pt x="15145" y="19088"/>
                    <a:pt x="14948" y="17908"/>
                  </a:cubicBezTo>
                  <a:cubicBezTo>
                    <a:pt x="14751" y="16727"/>
                    <a:pt x="13863" y="15321"/>
                    <a:pt x="13222" y="14467"/>
                  </a:cubicBezTo>
                  <a:cubicBezTo>
                    <a:pt x="12581" y="13613"/>
                    <a:pt x="12186" y="13312"/>
                    <a:pt x="12186" y="13060"/>
                  </a:cubicBezTo>
                  <a:cubicBezTo>
                    <a:pt x="12186" y="12809"/>
                    <a:pt x="12581" y="12608"/>
                    <a:pt x="14060" y="12156"/>
                  </a:cubicBezTo>
                  <a:cubicBezTo>
                    <a:pt x="15540" y="11704"/>
                    <a:pt x="18104" y="11001"/>
                    <a:pt x="19534" y="10599"/>
                  </a:cubicBezTo>
                  <a:cubicBezTo>
                    <a:pt x="20964" y="10197"/>
                    <a:pt x="21260" y="10097"/>
                    <a:pt x="21556" y="99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7737193" y="3598554"/>
              <a:ext cx="9808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578"/>
                    <a:pt x="2735" y="5156"/>
                    <a:pt x="575" y="7956"/>
                  </a:cubicBezTo>
                  <a:cubicBezTo>
                    <a:pt x="-1585" y="10756"/>
                    <a:pt x="2735" y="13778"/>
                    <a:pt x="7055" y="16089"/>
                  </a:cubicBezTo>
                  <a:cubicBezTo>
                    <a:pt x="11375" y="18400"/>
                    <a:pt x="15695" y="20000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7842250" y="3763654"/>
              <a:ext cx="196850" cy="304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0"/>
                  </a:moveTo>
                  <a:cubicBezTo>
                    <a:pt x="232" y="4171"/>
                    <a:pt x="465" y="8342"/>
                    <a:pt x="813" y="11321"/>
                  </a:cubicBezTo>
                  <a:cubicBezTo>
                    <a:pt x="1161" y="14301"/>
                    <a:pt x="1626" y="16088"/>
                    <a:pt x="2090" y="17354"/>
                  </a:cubicBezTo>
                  <a:cubicBezTo>
                    <a:pt x="2555" y="18621"/>
                    <a:pt x="3019" y="19366"/>
                    <a:pt x="3716" y="19514"/>
                  </a:cubicBezTo>
                  <a:cubicBezTo>
                    <a:pt x="4413" y="19663"/>
                    <a:pt x="5342" y="19217"/>
                    <a:pt x="6155" y="18174"/>
                  </a:cubicBezTo>
                  <a:cubicBezTo>
                    <a:pt x="6968" y="17131"/>
                    <a:pt x="7665" y="15492"/>
                    <a:pt x="8129" y="14152"/>
                  </a:cubicBezTo>
                  <a:cubicBezTo>
                    <a:pt x="8594" y="12811"/>
                    <a:pt x="8826" y="11768"/>
                    <a:pt x="9058" y="11619"/>
                  </a:cubicBezTo>
                  <a:cubicBezTo>
                    <a:pt x="9290" y="11470"/>
                    <a:pt x="9523" y="12215"/>
                    <a:pt x="9987" y="13481"/>
                  </a:cubicBezTo>
                  <a:cubicBezTo>
                    <a:pt x="10452" y="14748"/>
                    <a:pt x="11148" y="16535"/>
                    <a:pt x="11845" y="17876"/>
                  </a:cubicBezTo>
                  <a:cubicBezTo>
                    <a:pt x="12542" y="19217"/>
                    <a:pt x="13239" y="20110"/>
                    <a:pt x="14168" y="20706"/>
                  </a:cubicBezTo>
                  <a:cubicBezTo>
                    <a:pt x="15097" y="21302"/>
                    <a:pt x="16258" y="21600"/>
                    <a:pt x="17071" y="21302"/>
                  </a:cubicBezTo>
                  <a:cubicBezTo>
                    <a:pt x="17884" y="21004"/>
                    <a:pt x="18348" y="20110"/>
                    <a:pt x="19045" y="16982"/>
                  </a:cubicBezTo>
                  <a:cubicBezTo>
                    <a:pt x="19742" y="13854"/>
                    <a:pt x="20671" y="8491"/>
                    <a:pt x="21600" y="31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8210550" y="3566804"/>
              <a:ext cx="19050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884"/>
                    <a:pt x="4800" y="7768"/>
                    <a:pt x="6000" y="11132"/>
                  </a:cubicBezTo>
                  <a:cubicBezTo>
                    <a:pt x="7200" y="14495"/>
                    <a:pt x="7200" y="17337"/>
                    <a:pt x="9600" y="18995"/>
                  </a:cubicBezTo>
                  <a:cubicBezTo>
                    <a:pt x="12000" y="20653"/>
                    <a:pt x="16800" y="2112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8369299" y="3719204"/>
              <a:ext cx="24243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3944" y="0"/>
                  </a:moveTo>
                  <a:cubicBezTo>
                    <a:pt x="4132" y="667"/>
                    <a:pt x="4320" y="1333"/>
                    <a:pt x="5447" y="2067"/>
                  </a:cubicBezTo>
                  <a:cubicBezTo>
                    <a:pt x="6574" y="2800"/>
                    <a:pt x="8640" y="3600"/>
                    <a:pt x="11082" y="4533"/>
                  </a:cubicBezTo>
                  <a:cubicBezTo>
                    <a:pt x="13523" y="5467"/>
                    <a:pt x="16341" y="6533"/>
                    <a:pt x="18313" y="7400"/>
                  </a:cubicBezTo>
                  <a:cubicBezTo>
                    <a:pt x="20285" y="8267"/>
                    <a:pt x="21412" y="8933"/>
                    <a:pt x="21506" y="9600"/>
                  </a:cubicBezTo>
                  <a:cubicBezTo>
                    <a:pt x="21600" y="10267"/>
                    <a:pt x="20661" y="10933"/>
                    <a:pt x="18031" y="12467"/>
                  </a:cubicBezTo>
                  <a:cubicBezTo>
                    <a:pt x="15402" y="14000"/>
                    <a:pt x="11082" y="16400"/>
                    <a:pt x="7795" y="18067"/>
                  </a:cubicBezTo>
                  <a:cubicBezTo>
                    <a:pt x="4508" y="19733"/>
                    <a:pt x="2254" y="206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8932197" y="3704388"/>
              <a:ext cx="254560" cy="329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547" fill="norm" stroke="1" extrusionOk="0">
                  <a:moveTo>
                    <a:pt x="3906" y="554"/>
                  </a:moveTo>
                  <a:cubicBezTo>
                    <a:pt x="7447" y="277"/>
                    <a:pt x="10988" y="0"/>
                    <a:pt x="13644" y="0"/>
                  </a:cubicBezTo>
                  <a:cubicBezTo>
                    <a:pt x="16300" y="0"/>
                    <a:pt x="18070" y="277"/>
                    <a:pt x="19221" y="692"/>
                  </a:cubicBezTo>
                  <a:cubicBezTo>
                    <a:pt x="20372" y="1108"/>
                    <a:pt x="20903" y="1662"/>
                    <a:pt x="21168" y="2285"/>
                  </a:cubicBezTo>
                  <a:cubicBezTo>
                    <a:pt x="21434" y="2908"/>
                    <a:pt x="21434" y="3600"/>
                    <a:pt x="19486" y="5400"/>
                  </a:cubicBezTo>
                  <a:cubicBezTo>
                    <a:pt x="17539" y="7200"/>
                    <a:pt x="13644" y="10108"/>
                    <a:pt x="10457" y="12254"/>
                  </a:cubicBezTo>
                  <a:cubicBezTo>
                    <a:pt x="7270" y="14400"/>
                    <a:pt x="4791" y="15785"/>
                    <a:pt x="3198" y="16754"/>
                  </a:cubicBezTo>
                  <a:cubicBezTo>
                    <a:pt x="1604" y="17723"/>
                    <a:pt x="896" y="18277"/>
                    <a:pt x="454" y="18969"/>
                  </a:cubicBezTo>
                  <a:cubicBezTo>
                    <a:pt x="11" y="19662"/>
                    <a:pt x="-166" y="20492"/>
                    <a:pt x="188" y="20977"/>
                  </a:cubicBezTo>
                  <a:cubicBezTo>
                    <a:pt x="542" y="21462"/>
                    <a:pt x="1427" y="21600"/>
                    <a:pt x="4260" y="21531"/>
                  </a:cubicBezTo>
                  <a:cubicBezTo>
                    <a:pt x="7093" y="21462"/>
                    <a:pt x="11873" y="21185"/>
                    <a:pt x="16654" y="209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9135397" y="3947804"/>
              <a:ext cx="12290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600" fill="norm" stroke="1" extrusionOk="0">
                  <a:moveTo>
                    <a:pt x="21257" y="0"/>
                  </a:moveTo>
                  <a:cubicBezTo>
                    <a:pt x="17596" y="5891"/>
                    <a:pt x="13935" y="11782"/>
                    <a:pt x="11189" y="15218"/>
                  </a:cubicBezTo>
                  <a:cubicBezTo>
                    <a:pt x="8443" y="18655"/>
                    <a:pt x="6613" y="19636"/>
                    <a:pt x="4782" y="20127"/>
                  </a:cubicBezTo>
                  <a:cubicBezTo>
                    <a:pt x="2952" y="20618"/>
                    <a:pt x="1121" y="20618"/>
                    <a:pt x="389" y="19309"/>
                  </a:cubicBezTo>
                  <a:cubicBezTo>
                    <a:pt x="-343" y="18000"/>
                    <a:pt x="23" y="15382"/>
                    <a:pt x="938" y="13582"/>
                  </a:cubicBezTo>
                  <a:cubicBezTo>
                    <a:pt x="1854" y="11782"/>
                    <a:pt x="3318" y="10800"/>
                    <a:pt x="5515" y="10145"/>
                  </a:cubicBezTo>
                  <a:cubicBezTo>
                    <a:pt x="7711" y="9491"/>
                    <a:pt x="10640" y="9164"/>
                    <a:pt x="13203" y="11127"/>
                  </a:cubicBezTo>
                  <a:cubicBezTo>
                    <a:pt x="15765" y="13091"/>
                    <a:pt x="17962" y="17345"/>
                    <a:pt x="201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9277350" y="3941454"/>
              <a:ext cx="317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9296399" y="4060885"/>
              <a:ext cx="133351" cy="99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8" fill="norm" stroke="1" extrusionOk="0">
                  <a:moveTo>
                    <a:pt x="0" y="9709"/>
                  </a:moveTo>
                  <a:cubicBezTo>
                    <a:pt x="686" y="7459"/>
                    <a:pt x="1371" y="5209"/>
                    <a:pt x="2571" y="3409"/>
                  </a:cubicBezTo>
                  <a:cubicBezTo>
                    <a:pt x="3771" y="1609"/>
                    <a:pt x="5486" y="259"/>
                    <a:pt x="7200" y="34"/>
                  </a:cubicBezTo>
                  <a:cubicBezTo>
                    <a:pt x="8914" y="-191"/>
                    <a:pt x="10629" y="709"/>
                    <a:pt x="11486" y="2284"/>
                  </a:cubicBezTo>
                  <a:cubicBezTo>
                    <a:pt x="12343" y="3859"/>
                    <a:pt x="12343" y="6109"/>
                    <a:pt x="11829" y="8134"/>
                  </a:cubicBezTo>
                  <a:cubicBezTo>
                    <a:pt x="11314" y="10159"/>
                    <a:pt x="10286" y="11959"/>
                    <a:pt x="9257" y="13984"/>
                  </a:cubicBezTo>
                  <a:cubicBezTo>
                    <a:pt x="8229" y="16009"/>
                    <a:pt x="7200" y="18259"/>
                    <a:pt x="8057" y="19609"/>
                  </a:cubicBezTo>
                  <a:cubicBezTo>
                    <a:pt x="8914" y="20959"/>
                    <a:pt x="11657" y="21409"/>
                    <a:pt x="14229" y="20959"/>
                  </a:cubicBezTo>
                  <a:cubicBezTo>
                    <a:pt x="16800" y="20509"/>
                    <a:pt x="19200" y="19159"/>
                    <a:pt x="21600" y="178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9467850" y="4131954"/>
              <a:ext cx="698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10013949" y="3831073"/>
              <a:ext cx="437887" cy="349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357" fill="norm" stroke="1" extrusionOk="0">
                  <a:moveTo>
                    <a:pt x="0" y="1701"/>
                  </a:moveTo>
                  <a:cubicBezTo>
                    <a:pt x="835" y="925"/>
                    <a:pt x="1670" y="149"/>
                    <a:pt x="2557" y="19"/>
                  </a:cubicBezTo>
                  <a:cubicBezTo>
                    <a:pt x="3443" y="-110"/>
                    <a:pt x="4383" y="407"/>
                    <a:pt x="5113" y="1765"/>
                  </a:cubicBezTo>
                  <a:cubicBezTo>
                    <a:pt x="5843" y="3124"/>
                    <a:pt x="6365" y="5322"/>
                    <a:pt x="6574" y="6939"/>
                  </a:cubicBezTo>
                  <a:cubicBezTo>
                    <a:pt x="6783" y="8556"/>
                    <a:pt x="6678" y="9591"/>
                    <a:pt x="6365" y="10237"/>
                  </a:cubicBezTo>
                  <a:cubicBezTo>
                    <a:pt x="6052" y="10884"/>
                    <a:pt x="5530" y="11143"/>
                    <a:pt x="5165" y="10884"/>
                  </a:cubicBezTo>
                  <a:cubicBezTo>
                    <a:pt x="4800" y="10625"/>
                    <a:pt x="4591" y="9849"/>
                    <a:pt x="4696" y="8491"/>
                  </a:cubicBezTo>
                  <a:cubicBezTo>
                    <a:pt x="4800" y="7133"/>
                    <a:pt x="5217" y="5193"/>
                    <a:pt x="6000" y="4029"/>
                  </a:cubicBezTo>
                  <a:cubicBezTo>
                    <a:pt x="6783" y="2865"/>
                    <a:pt x="7930" y="2477"/>
                    <a:pt x="9026" y="2347"/>
                  </a:cubicBezTo>
                  <a:cubicBezTo>
                    <a:pt x="10122" y="2218"/>
                    <a:pt x="11165" y="2347"/>
                    <a:pt x="12000" y="2541"/>
                  </a:cubicBezTo>
                  <a:cubicBezTo>
                    <a:pt x="12835" y="2736"/>
                    <a:pt x="13461" y="2994"/>
                    <a:pt x="14035" y="2994"/>
                  </a:cubicBezTo>
                  <a:cubicBezTo>
                    <a:pt x="14609" y="2994"/>
                    <a:pt x="15130" y="2736"/>
                    <a:pt x="15287" y="2283"/>
                  </a:cubicBezTo>
                  <a:cubicBezTo>
                    <a:pt x="15443" y="1830"/>
                    <a:pt x="15235" y="1183"/>
                    <a:pt x="14870" y="989"/>
                  </a:cubicBezTo>
                  <a:cubicBezTo>
                    <a:pt x="14504" y="795"/>
                    <a:pt x="13983" y="1054"/>
                    <a:pt x="13513" y="1765"/>
                  </a:cubicBezTo>
                  <a:cubicBezTo>
                    <a:pt x="13043" y="2477"/>
                    <a:pt x="12626" y="3641"/>
                    <a:pt x="12417" y="4870"/>
                  </a:cubicBezTo>
                  <a:cubicBezTo>
                    <a:pt x="12209" y="6098"/>
                    <a:pt x="12209" y="7392"/>
                    <a:pt x="12365" y="8297"/>
                  </a:cubicBezTo>
                  <a:cubicBezTo>
                    <a:pt x="12522" y="9203"/>
                    <a:pt x="12835" y="9720"/>
                    <a:pt x="13617" y="9914"/>
                  </a:cubicBezTo>
                  <a:cubicBezTo>
                    <a:pt x="14400" y="10108"/>
                    <a:pt x="15652" y="9979"/>
                    <a:pt x="16800" y="9397"/>
                  </a:cubicBezTo>
                  <a:cubicBezTo>
                    <a:pt x="17948" y="8815"/>
                    <a:pt x="18991" y="7780"/>
                    <a:pt x="19774" y="6745"/>
                  </a:cubicBezTo>
                  <a:cubicBezTo>
                    <a:pt x="20557" y="5710"/>
                    <a:pt x="21078" y="4676"/>
                    <a:pt x="21287" y="4482"/>
                  </a:cubicBezTo>
                  <a:cubicBezTo>
                    <a:pt x="21496" y="4288"/>
                    <a:pt x="21391" y="4934"/>
                    <a:pt x="21391" y="7133"/>
                  </a:cubicBezTo>
                  <a:cubicBezTo>
                    <a:pt x="21391" y="9332"/>
                    <a:pt x="21496" y="13083"/>
                    <a:pt x="21548" y="15411"/>
                  </a:cubicBezTo>
                  <a:cubicBezTo>
                    <a:pt x="21600" y="17739"/>
                    <a:pt x="21600" y="18644"/>
                    <a:pt x="21548" y="19421"/>
                  </a:cubicBezTo>
                  <a:cubicBezTo>
                    <a:pt x="21496" y="20197"/>
                    <a:pt x="21391" y="20843"/>
                    <a:pt x="21078" y="21167"/>
                  </a:cubicBezTo>
                  <a:cubicBezTo>
                    <a:pt x="20765" y="21490"/>
                    <a:pt x="20243" y="21490"/>
                    <a:pt x="19722" y="20455"/>
                  </a:cubicBezTo>
                  <a:cubicBezTo>
                    <a:pt x="19200" y="19421"/>
                    <a:pt x="18678" y="17351"/>
                    <a:pt x="18157" y="152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10414000" y="3734102"/>
              <a:ext cx="76200" cy="74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0" fill="norm" stroke="1" extrusionOk="0">
                  <a:moveTo>
                    <a:pt x="0" y="8151"/>
                  </a:moveTo>
                  <a:cubicBezTo>
                    <a:pt x="1800" y="5815"/>
                    <a:pt x="3600" y="3480"/>
                    <a:pt x="6000" y="1729"/>
                  </a:cubicBezTo>
                  <a:cubicBezTo>
                    <a:pt x="8400" y="-22"/>
                    <a:pt x="11400" y="-1190"/>
                    <a:pt x="14100" y="2021"/>
                  </a:cubicBezTo>
                  <a:cubicBezTo>
                    <a:pt x="16800" y="5232"/>
                    <a:pt x="19200" y="12821"/>
                    <a:pt x="21600" y="204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10496549" y="3819349"/>
              <a:ext cx="139701" cy="131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2" fill="norm" stroke="1" extrusionOk="0">
                  <a:moveTo>
                    <a:pt x="0" y="13395"/>
                  </a:moveTo>
                  <a:cubicBezTo>
                    <a:pt x="2945" y="11032"/>
                    <a:pt x="5891" y="8669"/>
                    <a:pt x="8018" y="6307"/>
                  </a:cubicBezTo>
                  <a:cubicBezTo>
                    <a:pt x="10145" y="3944"/>
                    <a:pt x="11455" y="1582"/>
                    <a:pt x="11291" y="569"/>
                  </a:cubicBezTo>
                  <a:cubicBezTo>
                    <a:pt x="11127" y="-443"/>
                    <a:pt x="9491" y="-106"/>
                    <a:pt x="7691" y="1582"/>
                  </a:cubicBezTo>
                  <a:cubicBezTo>
                    <a:pt x="5891" y="3269"/>
                    <a:pt x="3927" y="6307"/>
                    <a:pt x="2618" y="9345"/>
                  </a:cubicBezTo>
                  <a:cubicBezTo>
                    <a:pt x="1309" y="12382"/>
                    <a:pt x="655" y="15419"/>
                    <a:pt x="1800" y="17613"/>
                  </a:cubicBezTo>
                  <a:cubicBezTo>
                    <a:pt x="2945" y="19807"/>
                    <a:pt x="5891" y="21157"/>
                    <a:pt x="9491" y="20988"/>
                  </a:cubicBezTo>
                  <a:cubicBezTo>
                    <a:pt x="13091" y="20819"/>
                    <a:pt x="17345" y="19132"/>
                    <a:pt x="21600" y="17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10628983" y="3837060"/>
              <a:ext cx="140617" cy="13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0695" fill="norm" stroke="1" extrusionOk="0">
                  <a:moveTo>
                    <a:pt x="16337" y="2395"/>
                  </a:moveTo>
                  <a:cubicBezTo>
                    <a:pt x="15067" y="1413"/>
                    <a:pt x="13796" y="432"/>
                    <a:pt x="12367" y="104"/>
                  </a:cubicBezTo>
                  <a:cubicBezTo>
                    <a:pt x="10937" y="-223"/>
                    <a:pt x="9349" y="104"/>
                    <a:pt x="7126" y="2722"/>
                  </a:cubicBezTo>
                  <a:cubicBezTo>
                    <a:pt x="4902" y="5341"/>
                    <a:pt x="2043" y="10250"/>
                    <a:pt x="773" y="13522"/>
                  </a:cubicBezTo>
                  <a:cubicBezTo>
                    <a:pt x="-498" y="16795"/>
                    <a:pt x="-180" y="18432"/>
                    <a:pt x="1567" y="19577"/>
                  </a:cubicBezTo>
                  <a:cubicBezTo>
                    <a:pt x="3314" y="20722"/>
                    <a:pt x="6490" y="21377"/>
                    <a:pt x="9984" y="19577"/>
                  </a:cubicBezTo>
                  <a:cubicBezTo>
                    <a:pt x="13478" y="17777"/>
                    <a:pt x="17290" y="13522"/>
                    <a:pt x="21102" y="9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10791587" y="3655704"/>
              <a:ext cx="73263" cy="352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92" fill="norm" stroke="1" extrusionOk="0">
                  <a:moveTo>
                    <a:pt x="21361" y="0"/>
                  </a:moveTo>
                  <a:cubicBezTo>
                    <a:pt x="14572" y="3086"/>
                    <a:pt x="7784" y="6171"/>
                    <a:pt x="4081" y="9064"/>
                  </a:cubicBezTo>
                  <a:cubicBezTo>
                    <a:pt x="378" y="11957"/>
                    <a:pt x="-239" y="14657"/>
                    <a:pt x="70" y="16586"/>
                  </a:cubicBezTo>
                  <a:cubicBezTo>
                    <a:pt x="378" y="18514"/>
                    <a:pt x="1612" y="19671"/>
                    <a:pt x="3772" y="20443"/>
                  </a:cubicBezTo>
                  <a:cubicBezTo>
                    <a:pt x="5932" y="21214"/>
                    <a:pt x="9018" y="21600"/>
                    <a:pt x="11178" y="21279"/>
                  </a:cubicBezTo>
                  <a:cubicBezTo>
                    <a:pt x="13338" y="20957"/>
                    <a:pt x="14572" y="19929"/>
                    <a:pt x="15807" y="18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10731500" y="3820804"/>
              <a:ext cx="196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5840"/>
                    <a:pt x="11613" y="10080"/>
                    <a:pt x="15213" y="6480"/>
                  </a:cubicBezTo>
                  <a:cubicBezTo>
                    <a:pt x="18813" y="2880"/>
                    <a:pt x="20206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11258549" y="3706504"/>
              <a:ext cx="698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4569"/>
                    <a:pt x="11127" y="9138"/>
                    <a:pt x="7527" y="12738"/>
                  </a:cubicBezTo>
                  <a:cubicBezTo>
                    <a:pt x="3927" y="16338"/>
                    <a:pt x="1964" y="189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11220450" y="3736138"/>
              <a:ext cx="244727" cy="30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0" y="11561"/>
                  </a:moveTo>
                  <a:cubicBezTo>
                    <a:pt x="1862" y="11561"/>
                    <a:pt x="3724" y="11561"/>
                    <a:pt x="6145" y="10952"/>
                  </a:cubicBezTo>
                  <a:cubicBezTo>
                    <a:pt x="8566" y="10344"/>
                    <a:pt x="11545" y="9127"/>
                    <a:pt x="14059" y="7454"/>
                  </a:cubicBezTo>
                  <a:cubicBezTo>
                    <a:pt x="16572" y="5780"/>
                    <a:pt x="18621" y="3651"/>
                    <a:pt x="19831" y="2206"/>
                  </a:cubicBezTo>
                  <a:cubicBezTo>
                    <a:pt x="21041" y="761"/>
                    <a:pt x="21414" y="0"/>
                    <a:pt x="21507" y="0"/>
                  </a:cubicBezTo>
                  <a:cubicBezTo>
                    <a:pt x="21600" y="0"/>
                    <a:pt x="21414" y="761"/>
                    <a:pt x="20669" y="3194"/>
                  </a:cubicBezTo>
                  <a:cubicBezTo>
                    <a:pt x="19924" y="5628"/>
                    <a:pt x="18621" y="9735"/>
                    <a:pt x="18155" y="13082"/>
                  </a:cubicBezTo>
                  <a:cubicBezTo>
                    <a:pt x="17690" y="16428"/>
                    <a:pt x="18062" y="19014"/>
                    <a:pt x="1843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11458310" y="3954154"/>
              <a:ext cx="68067" cy="113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9" h="21422" fill="norm" stroke="1" extrusionOk="0">
                  <a:moveTo>
                    <a:pt x="12468" y="7200"/>
                  </a:moveTo>
                  <a:cubicBezTo>
                    <a:pt x="9291" y="7200"/>
                    <a:pt x="6115" y="7200"/>
                    <a:pt x="3891" y="8200"/>
                  </a:cubicBezTo>
                  <a:cubicBezTo>
                    <a:pt x="1668" y="9200"/>
                    <a:pt x="397" y="11200"/>
                    <a:pt x="80" y="13200"/>
                  </a:cubicBezTo>
                  <a:cubicBezTo>
                    <a:pt x="-238" y="15200"/>
                    <a:pt x="397" y="17200"/>
                    <a:pt x="1986" y="18800"/>
                  </a:cubicBezTo>
                  <a:cubicBezTo>
                    <a:pt x="3574" y="20400"/>
                    <a:pt x="6115" y="21600"/>
                    <a:pt x="9927" y="21400"/>
                  </a:cubicBezTo>
                  <a:cubicBezTo>
                    <a:pt x="13738" y="21200"/>
                    <a:pt x="18821" y="19600"/>
                    <a:pt x="20091" y="16800"/>
                  </a:cubicBezTo>
                  <a:cubicBezTo>
                    <a:pt x="21362" y="14000"/>
                    <a:pt x="18821" y="10000"/>
                    <a:pt x="16280" y="7000"/>
                  </a:cubicBezTo>
                  <a:cubicBezTo>
                    <a:pt x="13738" y="4000"/>
                    <a:pt x="11197" y="2000"/>
                    <a:pt x="865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5697845" y="6528798"/>
              <a:ext cx="4512956" cy="200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17" fill="norm" stroke="1" extrusionOk="0">
                  <a:moveTo>
                    <a:pt x="173" y="1054"/>
                  </a:moveTo>
                  <a:cubicBezTo>
                    <a:pt x="92" y="826"/>
                    <a:pt x="11" y="599"/>
                    <a:pt x="1" y="372"/>
                  </a:cubicBezTo>
                  <a:cubicBezTo>
                    <a:pt x="-9" y="144"/>
                    <a:pt x="52" y="-83"/>
                    <a:pt x="259" y="31"/>
                  </a:cubicBezTo>
                  <a:cubicBezTo>
                    <a:pt x="467" y="144"/>
                    <a:pt x="821" y="599"/>
                    <a:pt x="1161" y="1168"/>
                  </a:cubicBezTo>
                  <a:cubicBezTo>
                    <a:pt x="1500" y="1736"/>
                    <a:pt x="1824" y="2418"/>
                    <a:pt x="2163" y="2873"/>
                  </a:cubicBezTo>
                  <a:cubicBezTo>
                    <a:pt x="2502" y="3328"/>
                    <a:pt x="2857" y="3555"/>
                    <a:pt x="3206" y="3782"/>
                  </a:cubicBezTo>
                  <a:cubicBezTo>
                    <a:pt x="3556" y="4010"/>
                    <a:pt x="3900" y="4237"/>
                    <a:pt x="4285" y="4464"/>
                  </a:cubicBezTo>
                  <a:cubicBezTo>
                    <a:pt x="4669" y="4692"/>
                    <a:pt x="5095" y="4919"/>
                    <a:pt x="5480" y="5260"/>
                  </a:cubicBezTo>
                  <a:cubicBezTo>
                    <a:pt x="5864" y="5601"/>
                    <a:pt x="6209" y="6056"/>
                    <a:pt x="6543" y="6397"/>
                  </a:cubicBezTo>
                  <a:cubicBezTo>
                    <a:pt x="6877" y="6738"/>
                    <a:pt x="7201" y="6965"/>
                    <a:pt x="7556" y="7193"/>
                  </a:cubicBezTo>
                  <a:cubicBezTo>
                    <a:pt x="7910" y="7420"/>
                    <a:pt x="8295" y="7648"/>
                    <a:pt x="8669" y="7989"/>
                  </a:cubicBezTo>
                  <a:cubicBezTo>
                    <a:pt x="9044" y="8330"/>
                    <a:pt x="9409" y="8784"/>
                    <a:pt x="9788" y="9125"/>
                  </a:cubicBezTo>
                  <a:cubicBezTo>
                    <a:pt x="10168" y="9466"/>
                    <a:pt x="10563" y="9694"/>
                    <a:pt x="10948" y="9921"/>
                  </a:cubicBezTo>
                  <a:cubicBezTo>
                    <a:pt x="11333" y="10149"/>
                    <a:pt x="11707" y="10376"/>
                    <a:pt x="12097" y="10603"/>
                  </a:cubicBezTo>
                  <a:cubicBezTo>
                    <a:pt x="12487" y="10831"/>
                    <a:pt x="12892" y="11058"/>
                    <a:pt x="13287" y="11285"/>
                  </a:cubicBezTo>
                  <a:cubicBezTo>
                    <a:pt x="13682" y="11513"/>
                    <a:pt x="14067" y="11740"/>
                    <a:pt x="14452" y="11968"/>
                  </a:cubicBezTo>
                  <a:cubicBezTo>
                    <a:pt x="14837" y="12195"/>
                    <a:pt x="15221" y="12422"/>
                    <a:pt x="15596" y="12536"/>
                  </a:cubicBezTo>
                  <a:cubicBezTo>
                    <a:pt x="15971" y="12650"/>
                    <a:pt x="16335" y="12650"/>
                    <a:pt x="16690" y="12650"/>
                  </a:cubicBezTo>
                  <a:cubicBezTo>
                    <a:pt x="17044" y="12650"/>
                    <a:pt x="17388" y="12650"/>
                    <a:pt x="17723" y="12763"/>
                  </a:cubicBezTo>
                  <a:cubicBezTo>
                    <a:pt x="18057" y="12877"/>
                    <a:pt x="18381" y="13104"/>
                    <a:pt x="18811" y="13673"/>
                  </a:cubicBezTo>
                  <a:cubicBezTo>
                    <a:pt x="19242" y="14241"/>
                    <a:pt x="19778" y="15151"/>
                    <a:pt x="20259" y="16515"/>
                  </a:cubicBezTo>
                  <a:cubicBezTo>
                    <a:pt x="20740" y="17879"/>
                    <a:pt x="21166" y="19698"/>
                    <a:pt x="21591" y="21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5543550" y="4764112"/>
              <a:ext cx="5524500" cy="1926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4" fill="norm" stroke="1" extrusionOk="0">
                  <a:moveTo>
                    <a:pt x="0" y="17956"/>
                  </a:moveTo>
                  <a:cubicBezTo>
                    <a:pt x="124" y="17909"/>
                    <a:pt x="248" y="17861"/>
                    <a:pt x="430" y="17873"/>
                  </a:cubicBezTo>
                  <a:cubicBezTo>
                    <a:pt x="612" y="17885"/>
                    <a:pt x="852" y="17956"/>
                    <a:pt x="1121" y="17968"/>
                  </a:cubicBezTo>
                  <a:cubicBezTo>
                    <a:pt x="1390" y="17980"/>
                    <a:pt x="1688" y="17933"/>
                    <a:pt x="1990" y="17814"/>
                  </a:cubicBezTo>
                  <a:cubicBezTo>
                    <a:pt x="2292" y="17696"/>
                    <a:pt x="2599" y="17506"/>
                    <a:pt x="2880" y="17292"/>
                  </a:cubicBezTo>
                  <a:cubicBezTo>
                    <a:pt x="3161" y="17079"/>
                    <a:pt x="3418" y="16842"/>
                    <a:pt x="3679" y="16486"/>
                  </a:cubicBezTo>
                  <a:cubicBezTo>
                    <a:pt x="3939" y="16131"/>
                    <a:pt x="4204" y="15656"/>
                    <a:pt x="4440" y="15182"/>
                  </a:cubicBezTo>
                  <a:cubicBezTo>
                    <a:pt x="4676" y="14708"/>
                    <a:pt x="4883" y="14234"/>
                    <a:pt x="5061" y="13760"/>
                  </a:cubicBezTo>
                  <a:cubicBezTo>
                    <a:pt x="5239" y="13285"/>
                    <a:pt x="5388" y="12811"/>
                    <a:pt x="5578" y="12218"/>
                  </a:cubicBezTo>
                  <a:cubicBezTo>
                    <a:pt x="5768" y="11626"/>
                    <a:pt x="6000" y="10914"/>
                    <a:pt x="6215" y="10274"/>
                  </a:cubicBezTo>
                  <a:cubicBezTo>
                    <a:pt x="6430" y="9634"/>
                    <a:pt x="6629" y="9065"/>
                    <a:pt x="6807" y="8532"/>
                  </a:cubicBezTo>
                  <a:cubicBezTo>
                    <a:pt x="6985" y="7998"/>
                    <a:pt x="7142" y="7500"/>
                    <a:pt x="7308" y="6943"/>
                  </a:cubicBezTo>
                  <a:cubicBezTo>
                    <a:pt x="7473" y="6386"/>
                    <a:pt x="7647" y="5769"/>
                    <a:pt x="7817" y="5117"/>
                  </a:cubicBezTo>
                  <a:cubicBezTo>
                    <a:pt x="7986" y="4465"/>
                    <a:pt x="8152" y="3778"/>
                    <a:pt x="8309" y="3232"/>
                  </a:cubicBezTo>
                  <a:cubicBezTo>
                    <a:pt x="8466" y="2687"/>
                    <a:pt x="8615" y="2284"/>
                    <a:pt x="8801" y="1893"/>
                  </a:cubicBezTo>
                  <a:cubicBezTo>
                    <a:pt x="8988" y="1501"/>
                    <a:pt x="9211" y="1122"/>
                    <a:pt x="9439" y="814"/>
                  </a:cubicBezTo>
                  <a:cubicBezTo>
                    <a:pt x="9666" y="506"/>
                    <a:pt x="9898" y="269"/>
                    <a:pt x="10163" y="138"/>
                  </a:cubicBezTo>
                  <a:cubicBezTo>
                    <a:pt x="10428" y="8"/>
                    <a:pt x="10726" y="-16"/>
                    <a:pt x="10970" y="8"/>
                  </a:cubicBezTo>
                  <a:cubicBezTo>
                    <a:pt x="11214" y="31"/>
                    <a:pt x="11404" y="103"/>
                    <a:pt x="11611" y="340"/>
                  </a:cubicBezTo>
                  <a:cubicBezTo>
                    <a:pt x="11818" y="577"/>
                    <a:pt x="12041" y="980"/>
                    <a:pt x="12244" y="1407"/>
                  </a:cubicBezTo>
                  <a:cubicBezTo>
                    <a:pt x="12447" y="1833"/>
                    <a:pt x="12629" y="2284"/>
                    <a:pt x="12819" y="2782"/>
                  </a:cubicBezTo>
                  <a:cubicBezTo>
                    <a:pt x="13010" y="3280"/>
                    <a:pt x="13208" y="3825"/>
                    <a:pt x="13394" y="4335"/>
                  </a:cubicBezTo>
                  <a:cubicBezTo>
                    <a:pt x="13581" y="4845"/>
                    <a:pt x="13754" y="5319"/>
                    <a:pt x="13937" y="5793"/>
                  </a:cubicBezTo>
                  <a:cubicBezTo>
                    <a:pt x="14119" y="6267"/>
                    <a:pt x="14309" y="6741"/>
                    <a:pt x="14470" y="7227"/>
                  </a:cubicBezTo>
                  <a:cubicBezTo>
                    <a:pt x="14632" y="7714"/>
                    <a:pt x="14764" y="8211"/>
                    <a:pt x="14897" y="8769"/>
                  </a:cubicBezTo>
                  <a:cubicBezTo>
                    <a:pt x="15029" y="9326"/>
                    <a:pt x="15161" y="9942"/>
                    <a:pt x="15286" y="10511"/>
                  </a:cubicBezTo>
                  <a:cubicBezTo>
                    <a:pt x="15410" y="11080"/>
                    <a:pt x="15526" y="11602"/>
                    <a:pt x="15637" y="12135"/>
                  </a:cubicBezTo>
                  <a:cubicBezTo>
                    <a:pt x="15749" y="12669"/>
                    <a:pt x="15857" y="13214"/>
                    <a:pt x="15964" y="13760"/>
                  </a:cubicBezTo>
                  <a:cubicBezTo>
                    <a:pt x="16072" y="14305"/>
                    <a:pt x="16179" y="14850"/>
                    <a:pt x="16316" y="15467"/>
                  </a:cubicBezTo>
                  <a:cubicBezTo>
                    <a:pt x="16452" y="16083"/>
                    <a:pt x="16618" y="16771"/>
                    <a:pt x="16775" y="17364"/>
                  </a:cubicBezTo>
                  <a:cubicBezTo>
                    <a:pt x="16932" y="17956"/>
                    <a:pt x="17081" y="18454"/>
                    <a:pt x="17259" y="18857"/>
                  </a:cubicBezTo>
                  <a:cubicBezTo>
                    <a:pt x="17437" y="19260"/>
                    <a:pt x="17644" y="19569"/>
                    <a:pt x="17884" y="19782"/>
                  </a:cubicBezTo>
                  <a:cubicBezTo>
                    <a:pt x="18124" y="19995"/>
                    <a:pt x="18397" y="20114"/>
                    <a:pt x="18679" y="20221"/>
                  </a:cubicBezTo>
                  <a:cubicBezTo>
                    <a:pt x="18960" y="20327"/>
                    <a:pt x="19250" y="20422"/>
                    <a:pt x="19556" y="20529"/>
                  </a:cubicBezTo>
                  <a:cubicBezTo>
                    <a:pt x="19862" y="20636"/>
                    <a:pt x="20185" y="20754"/>
                    <a:pt x="20503" y="20920"/>
                  </a:cubicBezTo>
                  <a:cubicBezTo>
                    <a:pt x="20822" y="21086"/>
                    <a:pt x="21137" y="21299"/>
                    <a:pt x="21319" y="21418"/>
                  </a:cubicBezTo>
                  <a:cubicBezTo>
                    <a:pt x="21501" y="21537"/>
                    <a:pt x="21550" y="21560"/>
                    <a:pt x="21600" y="215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9150350" y="5097154"/>
              <a:ext cx="5207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32" y="19200"/>
                    <a:pt x="3863" y="16800"/>
                    <a:pt x="6454" y="13733"/>
                  </a:cubicBezTo>
                  <a:cubicBezTo>
                    <a:pt x="9044" y="10667"/>
                    <a:pt x="12293" y="6933"/>
                    <a:pt x="14927" y="4533"/>
                  </a:cubicBezTo>
                  <a:cubicBezTo>
                    <a:pt x="17561" y="2133"/>
                    <a:pt x="19580" y="106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9509270" y="5016559"/>
              <a:ext cx="147600" cy="194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3" h="21386" fill="norm" stroke="1" extrusionOk="0">
                  <a:moveTo>
                    <a:pt x="1311" y="3270"/>
                  </a:moveTo>
                  <a:cubicBezTo>
                    <a:pt x="424" y="2109"/>
                    <a:pt x="-464" y="947"/>
                    <a:pt x="276" y="367"/>
                  </a:cubicBezTo>
                  <a:cubicBezTo>
                    <a:pt x="1015" y="-214"/>
                    <a:pt x="3383" y="-214"/>
                    <a:pt x="6933" y="1180"/>
                  </a:cubicBezTo>
                  <a:cubicBezTo>
                    <a:pt x="10484" y="2573"/>
                    <a:pt x="15218" y="5360"/>
                    <a:pt x="17881" y="7451"/>
                  </a:cubicBezTo>
                  <a:cubicBezTo>
                    <a:pt x="20544" y="9541"/>
                    <a:pt x="21136" y="10934"/>
                    <a:pt x="20248" y="13141"/>
                  </a:cubicBezTo>
                  <a:cubicBezTo>
                    <a:pt x="19361" y="15347"/>
                    <a:pt x="16994" y="18367"/>
                    <a:pt x="14626" y="21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9918700" y="4887332"/>
              <a:ext cx="234950" cy="275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7441"/>
                  </a:moveTo>
                  <a:cubicBezTo>
                    <a:pt x="0" y="6616"/>
                    <a:pt x="0" y="5792"/>
                    <a:pt x="486" y="5380"/>
                  </a:cubicBezTo>
                  <a:cubicBezTo>
                    <a:pt x="973" y="4967"/>
                    <a:pt x="1946" y="4967"/>
                    <a:pt x="2724" y="5380"/>
                  </a:cubicBezTo>
                  <a:cubicBezTo>
                    <a:pt x="3503" y="5792"/>
                    <a:pt x="4086" y="6616"/>
                    <a:pt x="4865" y="9090"/>
                  </a:cubicBezTo>
                  <a:cubicBezTo>
                    <a:pt x="5643" y="11563"/>
                    <a:pt x="6616" y="15685"/>
                    <a:pt x="7103" y="18158"/>
                  </a:cubicBezTo>
                  <a:cubicBezTo>
                    <a:pt x="7589" y="20632"/>
                    <a:pt x="7589" y="21456"/>
                    <a:pt x="7784" y="21456"/>
                  </a:cubicBezTo>
                  <a:cubicBezTo>
                    <a:pt x="7978" y="21456"/>
                    <a:pt x="8368" y="20632"/>
                    <a:pt x="8659" y="19807"/>
                  </a:cubicBezTo>
                  <a:cubicBezTo>
                    <a:pt x="8951" y="18983"/>
                    <a:pt x="9146" y="18158"/>
                    <a:pt x="9438" y="17087"/>
                  </a:cubicBezTo>
                  <a:cubicBezTo>
                    <a:pt x="9730" y="16015"/>
                    <a:pt x="10119" y="14696"/>
                    <a:pt x="10314" y="14448"/>
                  </a:cubicBezTo>
                  <a:cubicBezTo>
                    <a:pt x="10508" y="14201"/>
                    <a:pt x="10508" y="15025"/>
                    <a:pt x="10703" y="15850"/>
                  </a:cubicBezTo>
                  <a:cubicBezTo>
                    <a:pt x="10897" y="16674"/>
                    <a:pt x="11286" y="17499"/>
                    <a:pt x="11968" y="18323"/>
                  </a:cubicBezTo>
                  <a:cubicBezTo>
                    <a:pt x="12649" y="19148"/>
                    <a:pt x="13622" y="19972"/>
                    <a:pt x="14400" y="19972"/>
                  </a:cubicBezTo>
                  <a:cubicBezTo>
                    <a:pt x="15178" y="19972"/>
                    <a:pt x="15762" y="19148"/>
                    <a:pt x="16541" y="16345"/>
                  </a:cubicBezTo>
                  <a:cubicBezTo>
                    <a:pt x="17319" y="13541"/>
                    <a:pt x="18292" y="8760"/>
                    <a:pt x="18973" y="5957"/>
                  </a:cubicBezTo>
                  <a:cubicBezTo>
                    <a:pt x="19654" y="3154"/>
                    <a:pt x="20043" y="2329"/>
                    <a:pt x="20335" y="1505"/>
                  </a:cubicBezTo>
                  <a:cubicBezTo>
                    <a:pt x="20627" y="680"/>
                    <a:pt x="20822" y="-144"/>
                    <a:pt x="21016" y="21"/>
                  </a:cubicBezTo>
                  <a:cubicBezTo>
                    <a:pt x="21211" y="186"/>
                    <a:pt x="21405" y="1340"/>
                    <a:pt x="21600" y="2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10217150" y="5147954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10106983" y="5435153"/>
              <a:ext cx="186367" cy="389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467" fill="norm" stroke="1" extrusionOk="0">
                  <a:moveTo>
                    <a:pt x="8171" y="3423"/>
                  </a:moveTo>
                  <a:cubicBezTo>
                    <a:pt x="6971" y="3423"/>
                    <a:pt x="5771" y="3423"/>
                    <a:pt x="4571" y="3539"/>
                  </a:cubicBezTo>
                  <a:cubicBezTo>
                    <a:pt x="3371" y="3656"/>
                    <a:pt x="2171" y="3890"/>
                    <a:pt x="1571" y="3715"/>
                  </a:cubicBezTo>
                  <a:cubicBezTo>
                    <a:pt x="971" y="3539"/>
                    <a:pt x="971" y="2956"/>
                    <a:pt x="1331" y="2430"/>
                  </a:cubicBezTo>
                  <a:cubicBezTo>
                    <a:pt x="1691" y="1905"/>
                    <a:pt x="2411" y="1438"/>
                    <a:pt x="3251" y="1029"/>
                  </a:cubicBezTo>
                  <a:cubicBezTo>
                    <a:pt x="4091" y="621"/>
                    <a:pt x="5051" y="270"/>
                    <a:pt x="6131" y="95"/>
                  </a:cubicBezTo>
                  <a:cubicBezTo>
                    <a:pt x="7211" y="-80"/>
                    <a:pt x="8411" y="-80"/>
                    <a:pt x="9011" y="679"/>
                  </a:cubicBezTo>
                  <a:cubicBezTo>
                    <a:pt x="9611" y="1438"/>
                    <a:pt x="9611" y="2956"/>
                    <a:pt x="8891" y="5174"/>
                  </a:cubicBezTo>
                  <a:cubicBezTo>
                    <a:pt x="8171" y="7392"/>
                    <a:pt x="6731" y="10311"/>
                    <a:pt x="5531" y="11946"/>
                  </a:cubicBezTo>
                  <a:cubicBezTo>
                    <a:pt x="4331" y="13581"/>
                    <a:pt x="3371" y="13931"/>
                    <a:pt x="2411" y="13931"/>
                  </a:cubicBezTo>
                  <a:cubicBezTo>
                    <a:pt x="1451" y="13931"/>
                    <a:pt x="491" y="13581"/>
                    <a:pt x="131" y="13114"/>
                  </a:cubicBezTo>
                  <a:cubicBezTo>
                    <a:pt x="-229" y="12646"/>
                    <a:pt x="11" y="12063"/>
                    <a:pt x="2651" y="10311"/>
                  </a:cubicBezTo>
                  <a:cubicBezTo>
                    <a:pt x="5291" y="8560"/>
                    <a:pt x="10331" y="5641"/>
                    <a:pt x="13331" y="3948"/>
                  </a:cubicBezTo>
                  <a:cubicBezTo>
                    <a:pt x="16331" y="2255"/>
                    <a:pt x="17291" y="1788"/>
                    <a:pt x="18371" y="1263"/>
                  </a:cubicBezTo>
                  <a:cubicBezTo>
                    <a:pt x="19451" y="737"/>
                    <a:pt x="20651" y="154"/>
                    <a:pt x="21011" y="154"/>
                  </a:cubicBezTo>
                  <a:cubicBezTo>
                    <a:pt x="21371" y="154"/>
                    <a:pt x="20891" y="737"/>
                    <a:pt x="19091" y="2605"/>
                  </a:cubicBezTo>
                  <a:cubicBezTo>
                    <a:pt x="17291" y="4474"/>
                    <a:pt x="14171" y="7626"/>
                    <a:pt x="12011" y="10778"/>
                  </a:cubicBezTo>
                  <a:cubicBezTo>
                    <a:pt x="9851" y="13931"/>
                    <a:pt x="8651" y="17083"/>
                    <a:pt x="8051" y="18951"/>
                  </a:cubicBezTo>
                  <a:cubicBezTo>
                    <a:pt x="7451" y="20819"/>
                    <a:pt x="7451" y="21403"/>
                    <a:pt x="8051" y="21462"/>
                  </a:cubicBezTo>
                  <a:cubicBezTo>
                    <a:pt x="8651" y="21520"/>
                    <a:pt x="9851" y="21053"/>
                    <a:pt x="11171" y="19827"/>
                  </a:cubicBezTo>
                  <a:cubicBezTo>
                    <a:pt x="12491" y="18601"/>
                    <a:pt x="13931" y="16616"/>
                    <a:pt x="14531" y="15332"/>
                  </a:cubicBezTo>
                  <a:cubicBezTo>
                    <a:pt x="15131" y="14048"/>
                    <a:pt x="14891" y="13464"/>
                    <a:pt x="14171" y="12763"/>
                  </a:cubicBezTo>
                  <a:cubicBezTo>
                    <a:pt x="13451" y="12063"/>
                    <a:pt x="12251" y="11245"/>
                    <a:pt x="12251" y="10954"/>
                  </a:cubicBezTo>
                  <a:cubicBezTo>
                    <a:pt x="12251" y="10662"/>
                    <a:pt x="13451" y="10895"/>
                    <a:pt x="15131" y="11012"/>
                  </a:cubicBezTo>
                  <a:cubicBezTo>
                    <a:pt x="16811" y="11129"/>
                    <a:pt x="18971" y="11129"/>
                    <a:pt x="21131" y="111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10464800" y="5421004"/>
              <a:ext cx="317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055"/>
                    <a:pt x="12960" y="6109"/>
                    <a:pt x="9360" y="9709"/>
                  </a:cubicBezTo>
                  <a:cubicBezTo>
                    <a:pt x="5760" y="13309"/>
                    <a:pt x="2880" y="174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10433049" y="5431271"/>
              <a:ext cx="138759" cy="173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79" fill="norm" stroke="1" extrusionOk="0">
                  <a:moveTo>
                    <a:pt x="0" y="12791"/>
                  </a:moveTo>
                  <a:cubicBezTo>
                    <a:pt x="655" y="11490"/>
                    <a:pt x="1309" y="10189"/>
                    <a:pt x="4418" y="8627"/>
                  </a:cubicBezTo>
                  <a:cubicBezTo>
                    <a:pt x="7527" y="7066"/>
                    <a:pt x="13091" y="5244"/>
                    <a:pt x="16527" y="3552"/>
                  </a:cubicBezTo>
                  <a:cubicBezTo>
                    <a:pt x="19964" y="1861"/>
                    <a:pt x="21273" y="299"/>
                    <a:pt x="21436" y="39"/>
                  </a:cubicBezTo>
                  <a:cubicBezTo>
                    <a:pt x="21600" y="-221"/>
                    <a:pt x="20618" y="820"/>
                    <a:pt x="19473" y="3292"/>
                  </a:cubicBezTo>
                  <a:cubicBezTo>
                    <a:pt x="18327" y="5765"/>
                    <a:pt x="17018" y="9668"/>
                    <a:pt x="17018" y="12921"/>
                  </a:cubicBezTo>
                  <a:cubicBezTo>
                    <a:pt x="17018" y="16174"/>
                    <a:pt x="18327" y="18777"/>
                    <a:pt x="19636" y="21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10584323" y="5503554"/>
              <a:ext cx="34498" cy="76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528" h="21026" fill="norm" stroke="1" extrusionOk="0">
                  <a:moveTo>
                    <a:pt x="7426" y="14011"/>
                  </a:moveTo>
                  <a:cubicBezTo>
                    <a:pt x="2878" y="15762"/>
                    <a:pt x="-1669" y="17514"/>
                    <a:pt x="605" y="18973"/>
                  </a:cubicBezTo>
                  <a:cubicBezTo>
                    <a:pt x="2878" y="20432"/>
                    <a:pt x="11973" y="21600"/>
                    <a:pt x="15952" y="20724"/>
                  </a:cubicBezTo>
                  <a:cubicBezTo>
                    <a:pt x="19931" y="19849"/>
                    <a:pt x="18794" y="16930"/>
                    <a:pt x="15952" y="14595"/>
                  </a:cubicBezTo>
                  <a:cubicBezTo>
                    <a:pt x="13110" y="12259"/>
                    <a:pt x="8563" y="10508"/>
                    <a:pt x="6289" y="8173"/>
                  </a:cubicBezTo>
                  <a:cubicBezTo>
                    <a:pt x="4015" y="5838"/>
                    <a:pt x="4015" y="2919"/>
                    <a:pt x="401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10864299" y="5274954"/>
              <a:ext cx="70402" cy="260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472" fill="norm" stroke="1" extrusionOk="0">
                  <a:moveTo>
                    <a:pt x="5883" y="0"/>
                  </a:moveTo>
                  <a:cubicBezTo>
                    <a:pt x="3342" y="3135"/>
                    <a:pt x="801" y="6271"/>
                    <a:pt x="165" y="9581"/>
                  </a:cubicBezTo>
                  <a:cubicBezTo>
                    <a:pt x="-470" y="12890"/>
                    <a:pt x="801" y="16374"/>
                    <a:pt x="2706" y="18465"/>
                  </a:cubicBezTo>
                  <a:cubicBezTo>
                    <a:pt x="4612" y="20555"/>
                    <a:pt x="7154" y="21252"/>
                    <a:pt x="10330" y="21426"/>
                  </a:cubicBezTo>
                  <a:cubicBezTo>
                    <a:pt x="13506" y="21600"/>
                    <a:pt x="17318" y="21252"/>
                    <a:pt x="21130" y="20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10807700" y="5368925"/>
              <a:ext cx="374650" cy="105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4" fill="norm" stroke="1" extrusionOk="0">
                  <a:moveTo>
                    <a:pt x="0" y="8974"/>
                  </a:moveTo>
                  <a:cubicBezTo>
                    <a:pt x="488" y="7312"/>
                    <a:pt x="976" y="5651"/>
                    <a:pt x="1831" y="5028"/>
                  </a:cubicBezTo>
                  <a:cubicBezTo>
                    <a:pt x="2685" y="4405"/>
                    <a:pt x="3905" y="4820"/>
                    <a:pt x="4820" y="6482"/>
                  </a:cubicBezTo>
                  <a:cubicBezTo>
                    <a:pt x="5736" y="8143"/>
                    <a:pt x="6346" y="11051"/>
                    <a:pt x="6651" y="13543"/>
                  </a:cubicBezTo>
                  <a:cubicBezTo>
                    <a:pt x="6956" y="16035"/>
                    <a:pt x="6956" y="18112"/>
                    <a:pt x="6529" y="19358"/>
                  </a:cubicBezTo>
                  <a:cubicBezTo>
                    <a:pt x="6102" y="20605"/>
                    <a:pt x="5247" y="21020"/>
                    <a:pt x="4637" y="20397"/>
                  </a:cubicBezTo>
                  <a:cubicBezTo>
                    <a:pt x="4027" y="19774"/>
                    <a:pt x="3661" y="18112"/>
                    <a:pt x="3539" y="16243"/>
                  </a:cubicBezTo>
                  <a:cubicBezTo>
                    <a:pt x="3417" y="14374"/>
                    <a:pt x="3539" y="12297"/>
                    <a:pt x="4393" y="9597"/>
                  </a:cubicBezTo>
                  <a:cubicBezTo>
                    <a:pt x="5247" y="6897"/>
                    <a:pt x="6834" y="3574"/>
                    <a:pt x="7993" y="1705"/>
                  </a:cubicBezTo>
                  <a:cubicBezTo>
                    <a:pt x="9153" y="-165"/>
                    <a:pt x="9885" y="-580"/>
                    <a:pt x="10190" y="874"/>
                  </a:cubicBezTo>
                  <a:cubicBezTo>
                    <a:pt x="10495" y="2328"/>
                    <a:pt x="10373" y="5651"/>
                    <a:pt x="10312" y="8351"/>
                  </a:cubicBezTo>
                  <a:cubicBezTo>
                    <a:pt x="10251" y="11051"/>
                    <a:pt x="10251" y="13128"/>
                    <a:pt x="10495" y="14789"/>
                  </a:cubicBezTo>
                  <a:cubicBezTo>
                    <a:pt x="10739" y="16451"/>
                    <a:pt x="11227" y="17697"/>
                    <a:pt x="11654" y="17489"/>
                  </a:cubicBezTo>
                  <a:cubicBezTo>
                    <a:pt x="12081" y="17282"/>
                    <a:pt x="12447" y="15620"/>
                    <a:pt x="12692" y="13751"/>
                  </a:cubicBezTo>
                  <a:cubicBezTo>
                    <a:pt x="12936" y="11882"/>
                    <a:pt x="13058" y="9805"/>
                    <a:pt x="13302" y="9805"/>
                  </a:cubicBezTo>
                  <a:cubicBezTo>
                    <a:pt x="13546" y="9805"/>
                    <a:pt x="13912" y="11882"/>
                    <a:pt x="14400" y="12712"/>
                  </a:cubicBezTo>
                  <a:cubicBezTo>
                    <a:pt x="14888" y="13543"/>
                    <a:pt x="15498" y="13128"/>
                    <a:pt x="16108" y="12505"/>
                  </a:cubicBezTo>
                  <a:cubicBezTo>
                    <a:pt x="16719" y="11882"/>
                    <a:pt x="17329" y="11051"/>
                    <a:pt x="17817" y="9389"/>
                  </a:cubicBezTo>
                  <a:cubicBezTo>
                    <a:pt x="18305" y="7728"/>
                    <a:pt x="18671" y="5235"/>
                    <a:pt x="18610" y="3366"/>
                  </a:cubicBezTo>
                  <a:cubicBezTo>
                    <a:pt x="18549" y="1497"/>
                    <a:pt x="18061" y="251"/>
                    <a:pt x="17573" y="458"/>
                  </a:cubicBezTo>
                  <a:cubicBezTo>
                    <a:pt x="17085" y="666"/>
                    <a:pt x="16597" y="2328"/>
                    <a:pt x="16292" y="4612"/>
                  </a:cubicBezTo>
                  <a:cubicBezTo>
                    <a:pt x="15986" y="6897"/>
                    <a:pt x="15864" y="9805"/>
                    <a:pt x="16353" y="12089"/>
                  </a:cubicBezTo>
                  <a:cubicBezTo>
                    <a:pt x="16841" y="14374"/>
                    <a:pt x="17939" y="16035"/>
                    <a:pt x="18915" y="16866"/>
                  </a:cubicBezTo>
                  <a:cubicBezTo>
                    <a:pt x="19892" y="17697"/>
                    <a:pt x="20746" y="17697"/>
                    <a:pt x="21600" y="176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11201399" y="5497204"/>
              <a:ext cx="57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10167294" y="5809302"/>
              <a:ext cx="103102" cy="238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363" fill="norm" stroke="1" extrusionOk="0">
                  <a:moveTo>
                    <a:pt x="17951" y="12989"/>
                  </a:moveTo>
                  <a:cubicBezTo>
                    <a:pt x="15359" y="11283"/>
                    <a:pt x="12767" y="9578"/>
                    <a:pt x="11903" y="7683"/>
                  </a:cubicBezTo>
                  <a:cubicBezTo>
                    <a:pt x="11039" y="5789"/>
                    <a:pt x="11903" y="3704"/>
                    <a:pt x="13199" y="2283"/>
                  </a:cubicBezTo>
                  <a:cubicBezTo>
                    <a:pt x="14495" y="862"/>
                    <a:pt x="16223" y="104"/>
                    <a:pt x="17951" y="10"/>
                  </a:cubicBezTo>
                  <a:cubicBezTo>
                    <a:pt x="19679" y="-85"/>
                    <a:pt x="21407" y="483"/>
                    <a:pt x="20975" y="2378"/>
                  </a:cubicBezTo>
                  <a:cubicBezTo>
                    <a:pt x="20543" y="4273"/>
                    <a:pt x="17951" y="7494"/>
                    <a:pt x="14495" y="10526"/>
                  </a:cubicBezTo>
                  <a:cubicBezTo>
                    <a:pt x="11039" y="13557"/>
                    <a:pt x="6719" y="16399"/>
                    <a:pt x="3911" y="18294"/>
                  </a:cubicBezTo>
                  <a:cubicBezTo>
                    <a:pt x="1103" y="20189"/>
                    <a:pt x="-193" y="21136"/>
                    <a:pt x="23" y="21326"/>
                  </a:cubicBezTo>
                  <a:cubicBezTo>
                    <a:pt x="239" y="21515"/>
                    <a:pt x="1967" y="20947"/>
                    <a:pt x="5423" y="20568"/>
                  </a:cubicBezTo>
                  <a:cubicBezTo>
                    <a:pt x="8879" y="20189"/>
                    <a:pt x="14063" y="19999"/>
                    <a:pt x="19247" y="198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10387380" y="5894577"/>
              <a:ext cx="46215" cy="126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4" h="21132" fill="norm" stroke="1" extrusionOk="0">
                  <a:moveTo>
                    <a:pt x="20263" y="448"/>
                  </a:moveTo>
                  <a:cubicBezTo>
                    <a:pt x="15567" y="94"/>
                    <a:pt x="10872" y="-260"/>
                    <a:pt x="7115" y="271"/>
                  </a:cubicBezTo>
                  <a:cubicBezTo>
                    <a:pt x="3359" y="802"/>
                    <a:pt x="541" y="2219"/>
                    <a:pt x="72" y="3812"/>
                  </a:cubicBezTo>
                  <a:cubicBezTo>
                    <a:pt x="-398" y="5406"/>
                    <a:pt x="1480" y="7176"/>
                    <a:pt x="4767" y="8592"/>
                  </a:cubicBezTo>
                  <a:cubicBezTo>
                    <a:pt x="8054" y="10009"/>
                    <a:pt x="12750" y="11071"/>
                    <a:pt x="16037" y="12665"/>
                  </a:cubicBezTo>
                  <a:cubicBezTo>
                    <a:pt x="19324" y="14258"/>
                    <a:pt x="21202" y="16383"/>
                    <a:pt x="20263" y="17976"/>
                  </a:cubicBezTo>
                  <a:cubicBezTo>
                    <a:pt x="19324" y="19570"/>
                    <a:pt x="15567" y="20632"/>
                    <a:pt x="11811" y="20986"/>
                  </a:cubicBezTo>
                  <a:cubicBezTo>
                    <a:pt x="8054" y="21340"/>
                    <a:pt x="4298" y="20986"/>
                    <a:pt x="541" y="20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10452099" y="5898537"/>
              <a:ext cx="101601" cy="81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6" fill="norm" stroke="1" extrusionOk="0">
                  <a:moveTo>
                    <a:pt x="0" y="12633"/>
                  </a:moveTo>
                  <a:cubicBezTo>
                    <a:pt x="2250" y="11553"/>
                    <a:pt x="4500" y="10473"/>
                    <a:pt x="6975" y="8313"/>
                  </a:cubicBezTo>
                  <a:cubicBezTo>
                    <a:pt x="9450" y="6153"/>
                    <a:pt x="12150" y="2913"/>
                    <a:pt x="12375" y="1293"/>
                  </a:cubicBezTo>
                  <a:cubicBezTo>
                    <a:pt x="12600" y="-327"/>
                    <a:pt x="10350" y="-327"/>
                    <a:pt x="8325" y="753"/>
                  </a:cubicBezTo>
                  <a:cubicBezTo>
                    <a:pt x="6300" y="1833"/>
                    <a:pt x="4500" y="3993"/>
                    <a:pt x="3150" y="6423"/>
                  </a:cubicBezTo>
                  <a:cubicBezTo>
                    <a:pt x="1800" y="8853"/>
                    <a:pt x="900" y="11553"/>
                    <a:pt x="675" y="14253"/>
                  </a:cubicBezTo>
                  <a:cubicBezTo>
                    <a:pt x="450" y="16953"/>
                    <a:pt x="900" y="19653"/>
                    <a:pt x="4500" y="20463"/>
                  </a:cubicBezTo>
                  <a:cubicBezTo>
                    <a:pt x="8100" y="21273"/>
                    <a:pt x="14850" y="20193"/>
                    <a:pt x="21600" y="191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10423243" y="5741590"/>
              <a:ext cx="86007" cy="87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65" fill="norm" stroke="1" extrusionOk="0">
                  <a:moveTo>
                    <a:pt x="2441" y="8508"/>
                  </a:moveTo>
                  <a:cubicBezTo>
                    <a:pt x="1914" y="11079"/>
                    <a:pt x="1387" y="13651"/>
                    <a:pt x="861" y="16222"/>
                  </a:cubicBezTo>
                  <a:cubicBezTo>
                    <a:pt x="334" y="18794"/>
                    <a:pt x="-193" y="21365"/>
                    <a:pt x="70" y="21365"/>
                  </a:cubicBezTo>
                  <a:cubicBezTo>
                    <a:pt x="334" y="21365"/>
                    <a:pt x="1387" y="18794"/>
                    <a:pt x="2705" y="15451"/>
                  </a:cubicBezTo>
                  <a:cubicBezTo>
                    <a:pt x="4022" y="12108"/>
                    <a:pt x="5602" y="7994"/>
                    <a:pt x="7183" y="4908"/>
                  </a:cubicBezTo>
                  <a:cubicBezTo>
                    <a:pt x="8763" y="1822"/>
                    <a:pt x="10344" y="-235"/>
                    <a:pt x="11924" y="22"/>
                  </a:cubicBezTo>
                  <a:cubicBezTo>
                    <a:pt x="13505" y="279"/>
                    <a:pt x="15085" y="2851"/>
                    <a:pt x="16666" y="5165"/>
                  </a:cubicBezTo>
                  <a:cubicBezTo>
                    <a:pt x="18246" y="7479"/>
                    <a:pt x="19827" y="9536"/>
                    <a:pt x="21407" y="115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10719711" y="5804867"/>
              <a:ext cx="49890" cy="111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059" fill="norm" stroke="1" extrusionOk="0">
                  <a:moveTo>
                    <a:pt x="21212" y="1859"/>
                  </a:moveTo>
                  <a:cubicBezTo>
                    <a:pt x="17612" y="659"/>
                    <a:pt x="14012" y="-541"/>
                    <a:pt x="10412" y="259"/>
                  </a:cubicBezTo>
                  <a:cubicBezTo>
                    <a:pt x="6812" y="1059"/>
                    <a:pt x="3212" y="3859"/>
                    <a:pt x="1412" y="6859"/>
                  </a:cubicBezTo>
                  <a:cubicBezTo>
                    <a:pt x="-388" y="9859"/>
                    <a:pt x="-388" y="13059"/>
                    <a:pt x="962" y="15459"/>
                  </a:cubicBezTo>
                  <a:cubicBezTo>
                    <a:pt x="2312" y="17859"/>
                    <a:pt x="5012" y="19459"/>
                    <a:pt x="8612" y="20259"/>
                  </a:cubicBezTo>
                  <a:cubicBezTo>
                    <a:pt x="12212" y="21059"/>
                    <a:pt x="16712" y="21059"/>
                    <a:pt x="21212" y="21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10788650" y="5821054"/>
              <a:ext cx="58233" cy="7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1" h="21091" fill="norm" stroke="1" extrusionOk="0">
                  <a:moveTo>
                    <a:pt x="8938" y="0"/>
                  </a:moveTo>
                  <a:cubicBezTo>
                    <a:pt x="5959" y="1851"/>
                    <a:pt x="2979" y="3703"/>
                    <a:pt x="1490" y="6171"/>
                  </a:cubicBezTo>
                  <a:cubicBezTo>
                    <a:pt x="0" y="8640"/>
                    <a:pt x="0" y="11726"/>
                    <a:pt x="1117" y="14503"/>
                  </a:cubicBezTo>
                  <a:cubicBezTo>
                    <a:pt x="2234" y="17280"/>
                    <a:pt x="4469" y="19749"/>
                    <a:pt x="7821" y="20674"/>
                  </a:cubicBezTo>
                  <a:cubicBezTo>
                    <a:pt x="11172" y="21600"/>
                    <a:pt x="15641" y="20983"/>
                    <a:pt x="18248" y="18823"/>
                  </a:cubicBezTo>
                  <a:cubicBezTo>
                    <a:pt x="20855" y="16663"/>
                    <a:pt x="21600" y="12960"/>
                    <a:pt x="18248" y="9566"/>
                  </a:cubicBezTo>
                  <a:cubicBezTo>
                    <a:pt x="14897" y="6171"/>
                    <a:pt x="7448" y="3086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10864850" y="5796599"/>
              <a:ext cx="88900" cy="77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6745"/>
                  </a:moveTo>
                  <a:cubicBezTo>
                    <a:pt x="514" y="9664"/>
                    <a:pt x="1029" y="12583"/>
                    <a:pt x="1286" y="15502"/>
                  </a:cubicBezTo>
                  <a:cubicBezTo>
                    <a:pt x="1543" y="18421"/>
                    <a:pt x="1543" y="21340"/>
                    <a:pt x="1543" y="21340"/>
                  </a:cubicBezTo>
                  <a:cubicBezTo>
                    <a:pt x="1543" y="21340"/>
                    <a:pt x="1543" y="18421"/>
                    <a:pt x="1800" y="15210"/>
                  </a:cubicBezTo>
                  <a:cubicBezTo>
                    <a:pt x="2057" y="11999"/>
                    <a:pt x="2571" y="8497"/>
                    <a:pt x="3857" y="5578"/>
                  </a:cubicBezTo>
                  <a:cubicBezTo>
                    <a:pt x="5143" y="2659"/>
                    <a:pt x="7200" y="324"/>
                    <a:pt x="9257" y="32"/>
                  </a:cubicBezTo>
                  <a:cubicBezTo>
                    <a:pt x="11314" y="-260"/>
                    <a:pt x="13371" y="1491"/>
                    <a:pt x="15429" y="4702"/>
                  </a:cubicBezTo>
                  <a:cubicBezTo>
                    <a:pt x="17486" y="7913"/>
                    <a:pt x="19543" y="12583"/>
                    <a:pt x="21600" y="17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10962216" y="5777547"/>
              <a:ext cx="35984" cy="87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21600" y="4400"/>
                  </a:moveTo>
                  <a:cubicBezTo>
                    <a:pt x="17788" y="2342"/>
                    <a:pt x="13976" y="285"/>
                    <a:pt x="9529" y="28"/>
                  </a:cubicBezTo>
                  <a:cubicBezTo>
                    <a:pt x="5082" y="-229"/>
                    <a:pt x="0" y="1314"/>
                    <a:pt x="0" y="2857"/>
                  </a:cubicBezTo>
                  <a:cubicBezTo>
                    <a:pt x="0" y="4400"/>
                    <a:pt x="5082" y="5942"/>
                    <a:pt x="10165" y="8000"/>
                  </a:cubicBezTo>
                  <a:cubicBezTo>
                    <a:pt x="15247" y="10057"/>
                    <a:pt x="20329" y="12628"/>
                    <a:pt x="20965" y="14942"/>
                  </a:cubicBezTo>
                  <a:cubicBezTo>
                    <a:pt x="21600" y="17257"/>
                    <a:pt x="17788" y="19314"/>
                    <a:pt x="13976" y="21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11029950" y="5782954"/>
              <a:ext cx="127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11023600" y="5732154"/>
              <a:ext cx="190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11061700" y="5745581"/>
              <a:ext cx="95250" cy="88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21600" y="2910"/>
                  </a:moveTo>
                  <a:cubicBezTo>
                    <a:pt x="19200" y="1881"/>
                    <a:pt x="16800" y="853"/>
                    <a:pt x="14400" y="338"/>
                  </a:cubicBezTo>
                  <a:cubicBezTo>
                    <a:pt x="12000" y="-176"/>
                    <a:pt x="9600" y="-176"/>
                    <a:pt x="7680" y="853"/>
                  </a:cubicBezTo>
                  <a:cubicBezTo>
                    <a:pt x="5760" y="1881"/>
                    <a:pt x="4320" y="3938"/>
                    <a:pt x="4800" y="5995"/>
                  </a:cubicBezTo>
                  <a:cubicBezTo>
                    <a:pt x="5280" y="8053"/>
                    <a:pt x="7680" y="10110"/>
                    <a:pt x="9600" y="12167"/>
                  </a:cubicBezTo>
                  <a:cubicBezTo>
                    <a:pt x="11520" y="14224"/>
                    <a:pt x="12960" y="16281"/>
                    <a:pt x="12720" y="18081"/>
                  </a:cubicBezTo>
                  <a:cubicBezTo>
                    <a:pt x="12480" y="19881"/>
                    <a:pt x="10560" y="21424"/>
                    <a:pt x="8160" y="21424"/>
                  </a:cubicBezTo>
                  <a:cubicBezTo>
                    <a:pt x="5760" y="21424"/>
                    <a:pt x="2880" y="19881"/>
                    <a:pt x="0" y="183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11131549" y="5865504"/>
              <a:ext cx="762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10655300" y="6284604"/>
              <a:ext cx="177800" cy="191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2136"/>
                  </a:moveTo>
                  <a:cubicBezTo>
                    <a:pt x="771" y="6171"/>
                    <a:pt x="1543" y="10207"/>
                    <a:pt x="1929" y="12936"/>
                  </a:cubicBezTo>
                  <a:cubicBezTo>
                    <a:pt x="2314" y="15666"/>
                    <a:pt x="2314" y="17090"/>
                    <a:pt x="2571" y="18514"/>
                  </a:cubicBezTo>
                  <a:cubicBezTo>
                    <a:pt x="2829" y="19938"/>
                    <a:pt x="3343" y="21363"/>
                    <a:pt x="4114" y="21481"/>
                  </a:cubicBezTo>
                  <a:cubicBezTo>
                    <a:pt x="4886" y="21600"/>
                    <a:pt x="5914" y="20413"/>
                    <a:pt x="6943" y="18633"/>
                  </a:cubicBezTo>
                  <a:cubicBezTo>
                    <a:pt x="7971" y="16853"/>
                    <a:pt x="9000" y="14479"/>
                    <a:pt x="9643" y="12699"/>
                  </a:cubicBezTo>
                  <a:cubicBezTo>
                    <a:pt x="10286" y="10919"/>
                    <a:pt x="10543" y="9732"/>
                    <a:pt x="10800" y="9851"/>
                  </a:cubicBezTo>
                  <a:cubicBezTo>
                    <a:pt x="11057" y="9969"/>
                    <a:pt x="11314" y="11393"/>
                    <a:pt x="11700" y="12818"/>
                  </a:cubicBezTo>
                  <a:cubicBezTo>
                    <a:pt x="12086" y="14242"/>
                    <a:pt x="12600" y="15666"/>
                    <a:pt x="13371" y="16734"/>
                  </a:cubicBezTo>
                  <a:cubicBezTo>
                    <a:pt x="14143" y="17802"/>
                    <a:pt x="15171" y="18514"/>
                    <a:pt x="16071" y="18396"/>
                  </a:cubicBezTo>
                  <a:cubicBezTo>
                    <a:pt x="16971" y="18277"/>
                    <a:pt x="17743" y="17327"/>
                    <a:pt x="18643" y="14123"/>
                  </a:cubicBezTo>
                  <a:cubicBezTo>
                    <a:pt x="19543" y="10919"/>
                    <a:pt x="20571" y="545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10935642" y="6316354"/>
              <a:ext cx="138759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2799" y="21600"/>
                  </a:moveTo>
                  <a:cubicBezTo>
                    <a:pt x="1490" y="19636"/>
                    <a:pt x="181" y="17673"/>
                    <a:pt x="18" y="15382"/>
                  </a:cubicBezTo>
                  <a:cubicBezTo>
                    <a:pt x="-146" y="13091"/>
                    <a:pt x="836" y="10473"/>
                    <a:pt x="2145" y="8509"/>
                  </a:cubicBezTo>
                  <a:cubicBezTo>
                    <a:pt x="3454" y="6545"/>
                    <a:pt x="5090" y="5236"/>
                    <a:pt x="6563" y="5564"/>
                  </a:cubicBezTo>
                  <a:cubicBezTo>
                    <a:pt x="8036" y="5891"/>
                    <a:pt x="9345" y="7855"/>
                    <a:pt x="10818" y="9164"/>
                  </a:cubicBezTo>
                  <a:cubicBezTo>
                    <a:pt x="12290" y="10473"/>
                    <a:pt x="13927" y="11127"/>
                    <a:pt x="15727" y="9491"/>
                  </a:cubicBezTo>
                  <a:cubicBezTo>
                    <a:pt x="17527" y="7855"/>
                    <a:pt x="19490" y="3927"/>
                    <a:pt x="2145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10961806" y="6417954"/>
              <a:ext cx="118945" cy="50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0756" fill="norm" stroke="1" extrusionOk="0">
                  <a:moveTo>
                    <a:pt x="4241" y="18144"/>
                  </a:moveTo>
                  <a:cubicBezTo>
                    <a:pt x="2347" y="19872"/>
                    <a:pt x="452" y="21600"/>
                    <a:pt x="73" y="20304"/>
                  </a:cubicBezTo>
                  <a:cubicBezTo>
                    <a:pt x="-306" y="19008"/>
                    <a:pt x="831" y="14688"/>
                    <a:pt x="2347" y="12960"/>
                  </a:cubicBezTo>
                  <a:cubicBezTo>
                    <a:pt x="3862" y="11232"/>
                    <a:pt x="5757" y="12096"/>
                    <a:pt x="7652" y="12960"/>
                  </a:cubicBezTo>
                  <a:cubicBezTo>
                    <a:pt x="9547" y="13824"/>
                    <a:pt x="11441" y="14688"/>
                    <a:pt x="13336" y="14688"/>
                  </a:cubicBezTo>
                  <a:cubicBezTo>
                    <a:pt x="15231" y="14688"/>
                    <a:pt x="17126" y="13824"/>
                    <a:pt x="18452" y="11232"/>
                  </a:cubicBezTo>
                  <a:cubicBezTo>
                    <a:pt x="19778" y="8640"/>
                    <a:pt x="20536" y="4320"/>
                    <a:pt x="20915" y="2160"/>
                  </a:cubicBezTo>
                  <a:cubicBezTo>
                    <a:pt x="21294" y="0"/>
                    <a:pt x="21294" y="0"/>
                    <a:pt x="2129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11196756" y="6228463"/>
              <a:ext cx="233244" cy="238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09" fill="norm" stroke="1" extrusionOk="0">
                  <a:moveTo>
                    <a:pt x="427" y="4497"/>
                  </a:moveTo>
                  <a:cubicBezTo>
                    <a:pt x="2178" y="3541"/>
                    <a:pt x="3929" y="2585"/>
                    <a:pt x="5778" y="1821"/>
                  </a:cubicBezTo>
                  <a:cubicBezTo>
                    <a:pt x="7627" y="1056"/>
                    <a:pt x="9573" y="482"/>
                    <a:pt x="11032" y="196"/>
                  </a:cubicBezTo>
                  <a:cubicBezTo>
                    <a:pt x="12492" y="-91"/>
                    <a:pt x="13465" y="-91"/>
                    <a:pt x="13562" y="387"/>
                  </a:cubicBezTo>
                  <a:cubicBezTo>
                    <a:pt x="13659" y="865"/>
                    <a:pt x="12881" y="1821"/>
                    <a:pt x="11129" y="4592"/>
                  </a:cubicBezTo>
                  <a:cubicBezTo>
                    <a:pt x="9378" y="7364"/>
                    <a:pt x="6654" y="11951"/>
                    <a:pt x="4805" y="14819"/>
                  </a:cubicBezTo>
                  <a:cubicBezTo>
                    <a:pt x="2957" y="17686"/>
                    <a:pt x="1984" y="18833"/>
                    <a:pt x="1205" y="19789"/>
                  </a:cubicBezTo>
                  <a:cubicBezTo>
                    <a:pt x="427" y="20744"/>
                    <a:pt x="-157" y="21509"/>
                    <a:pt x="38" y="21509"/>
                  </a:cubicBezTo>
                  <a:cubicBezTo>
                    <a:pt x="232" y="21509"/>
                    <a:pt x="1205" y="20744"/>
                    <a:pt x="4319" y="19980"/>
                  </a:cubicBezTo>
                  <a:cubicBezTo>
                    <a:pt x="7432" y="19215"/>
                    <a:pt x="12686" y="18451"/>
                    <a:pt x="15897" y="18068"/>
                  </a:cubicBezTo>
                  <a:cubicBezTo>
                    <a:pt x="19108" y="17686"/>
                    <a:pt x="20275" y="17686"/>
                    <a:pt x="21443" y="176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768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843482" y="1611004"/>
              <a:ext cx="321622" cy="82551"/>
            </a:xfrm>
            <a:prstGeom prst="rect">
              <a:avLst/>
            </a:prstGeom>
            <a:effectLst/>
          </p:spPr>
        </p:pic>
        <p:pic>
          <p:nvPicPr>
            <p:cNvPr id="1770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632565" y="1561651"/>
              <a:ext cx="111386" cy="189054"/>
            </a:xfrm>
            <a:prstGeom prst="rect">
              <a:avLst/>
            </a:prstGeom>
            <a:effectLst/>
          </p:spPr>
        </p:pic>
        <p:pic>
          <p:nvPicPr>
            <p:cNvPr id="1772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801100" y="1566554"/>
              <a:ext cx="266700" cy="88901"/>
            </a:xfrm>
            <a:prstGeom prst="rect">
              <a:avLst/>
            </a:prstGeom>
            <a:effectLst/>
          </p:spPr>
        </p:pic>
        <p:pic>
          <p:nvPicPr>
            <p:cNvPr id="1774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985250" y="1528454"/>
              <a:ext cx="116851" cy="139701"/>
            </a:xfrm>
            <a:prstGeom prst="rect">
              <a:avLst/>
            </a:prstGeom>
            <a:effectLst/>
          </p:spPr>
        </p:pic>
        <p:pic>
          <p:nvPicPr>
            <p:cNvPr id="1776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9259242" y="1475948"/>
              <a:ext cx="191811" cy="128147"/>
            </a:xfrm>
            <a:prstGeom prst="rect">
              <a:avLst/>
            </a:prstGeom>
            <a:effectLst/>
          </p:spPr>
        </p:pic>
        <p:pic>
          <p:nvPicPr>
            <p:cNvPr id="1778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782050" y="2455554"/>
              <a:ext cx="955426" cy="114037"/>
            </a:xfrm>
            <a:prstGeom prst="rect">
              <a:avLst/>
            </a:prstGeom>
            <a:effectLst/>
          </p:spPr>
        </p:pic>
        <p:pic>
          <p:nvPicPr>
            <p:cNvPr id="1780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550502" y="2847111"/>
              <a:ext cx="155349" cy="154544"/>
            </a:xfrm>
            <a:prstGeom prst="rect">
              <a:avLst/>
            </a:prstGeom>
            <a:effectLst/>
          </p:spPr>
        </p:pic>
        <p:pic>
          <p:nvPicPr>
            <p:cNvPr id="1782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8782050" y="2893704"/>
              <a:ext cx="279400" cy="57151"/>
            </a:xfrm>
            <a:prstGeom prst="rect">
              <a:avLst/>
            </a:prstGeom>
            <a:effectLst/>
          </p:spPr>
        </p:pic>
        <p:pic>
          <p:nvPicPr>
            <p:cNvPr id="1784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8974258" y="2865855"/>
              <a:ext cx="74493" cy="123100"/>
            </a:xfrm>
            <a:prstGeom prst="rect">
              <a:avLst/>
            </a:prstGeom>
            <a:effectLst/>
          </p:spPr>
        </p:pic>
        <p:pic>
          <p:nvPicPr>
            <p:cNvPr id="1786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9109339" y="2874654"/>
              <a:ext cx="183622" cy="125354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0" name="Drawing"/>
          <p:cNvGrpSpPr/>
          <p:nvPr/>
        </p:nvGrpSpPr>
        <p:grpSpPr>
          <a:xfrm>
            <a:off x="2072216" y="1390650"/>
            <a:ext cx="1661584" cy="971551"/>
            <a:chOff x="0" y="0"/>
            <a:chExt cx="1661583" cy="971549"/>
          </a:xfrm>
        </p:grpSpPr>
        <p:sp>
          <p:nvSpPr>
            <p:cNvPr id="1790" name="Line"/>
            <p:cNvSpPr/>
            <p:nvPr/>
          </p:nvSpPr>
          <p:spPr>
            <a:xfrm>
              <a:off x="0" y="153579"/>
              <a:ext cx="410909" cy="431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96" fill="norm" stroke="1" extrusionOk="0">
                  <a:moveTo>
                    <a:pt x="2204" y="4999"/>
                  </a:moveTo>
                  <a:cubicBezTo>
                    <a:pt x="5731" y="3734"/>
                    <a:pt x="9257" y="2470"/>
                    <a:pt x="12012" y="1627"/>
                  </a:cubicBezTo>
                  <a:cubicBezTo>
                    <a:pt x="14767" y="784"/>
                    <a:pt x="16751" y="362"/>
                    <a:pt x="18239" y="152"/>
                  </a:cubicBezTo>
                  <a:cubicBezTo>
                    <a:pt x="19727" y="-59"/>
                    <a:pt x="20718" y="-59"/>
                    <a:pt x="21159" y="204"/>
                  </a:cubicBezTo>
                  <a:cubicBezTo>
                    <a:pt x="21600" y="468"/>
                    <a:pt x="21490" y="995"/>
                    <a:pt x="20222" y="2206"/>
                  </a:cubicBezTo>
                  <a:cubicBezTo>
                    <a:pt x="18955" y="3418"/>
                    <a:pt x="16531" y="5315"/>
                    <a:pt x="13720" y="7580"/>
                  </a:cubicBezTo>
                  <a:cubicBezTo>
                    <a:pt x="10910" y="9845"/>
                    <a:pt x="7714" y="12480"/>
                    <a:pt x="5510" y="14376"/>
                  </a:cubicBezTo>
                  <a:cubicBezTo>
                    <a:pt x="3306" y="16273"/>
                    <a:pt x="2094" y="17432"/>
                    <a:pt x="1267" y="18380"/>
                  </a:cubicBezTo>
                  <a:cubicBezTo>
                    <a:pt x="441" y="19328"/>
                    <a:pt x="0" y="20066"/>
                    <a:pt x="0" y="20593"/>
                  </a:cubicBezTo>
                  <a:cubicBezTo>
                    <a:pt x="0" y="21120"/>
                    <a:pt x="441" y="21436"/>
                    <a:pt x="1488" y="21488"/>
                  </a:cubicBezTo>
                  <a:cubicBezTo>
                    <a:pt x="2535" y="21541"/>
                    <a:pt x="4188" y="21330"/>
                    <a:pt x="6833" y="20698"/>
                  </a:cubicBezTo>
                  <a:cubicBezTo>
                    <a:pt x="9478" y="20066"/>
                    <a:pt x="13114" y="19012"/>
                    <a:pt x="15263" y="18380"/>
                  </a:cubicBezTo>
                  <a:cubicBezTo>
                    <a:pt x="17412" y="17748"/>
                    <a:pt x="18073" y="17537"/>
                    <a:pt x="18735" y="17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486833" y="361950"/>
              <a:ext cx="2222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890498" y="50799"/>
              <a:ext cx="91636" cy="405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547" fill="norm" stroke="1" extrusionOk="0">
                  <a:moveTo>
                    <a:pt x="635" y="0"/>
                  </a:moveTo>
                  <a:cubicBezTo>
                    <a:pt x="635" y="3263"/>
                    <a:pt x="635" y="6525"/>
                    <a:pt x="389" y="9844"/>
                  </a:cubicBezTo>
                  <a:cubicBezTo>
                    <a:pt x="144" y="13162"/>
                    <a:pt x="-347" y="16538"/>
                    <a:pt x="389" y="18619"/>
                  </a:cubicBezTo>
                  <a:cubicBezTo>
                    <a:pt x="1126" y="20700"/>
                    <a:pt x="3089" y="21488"/>
                    <a:pt x="6771" y="21544"/>
                  </a:cubicBezTo>
                  <a:cubicBezTo>
                    <a:pt x="10453" y="21600"/>
                    <a:pt x="15853" y="20925"/>
                    <a:pt x="21253" y="20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804333" y="285750"/>
              <a:ext cx="2032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4400"/>
                    <a:pt x="11700" y="7200"/>
                    <a:pt x="15300" y="3600"/>
                  </a:cubicBezTo>
                  <a:cubicBezTo>
                    <a:pt x="18900" y="0"/>
                    <a:pt x="2025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1026583" y="235066"/>
              <a:ext cx="196851" cy="184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1" fill="norm" stroke="1" extrusionOk="0">
                  <a:moveTo>
                    <a:pt x="0" y="9452"/>
                  </a:moveTo>
                  <a:cubicBezTo>
                    <a:pt x="929" y="10180"/>
                    <a:pt x="1858" y="10908"/>
                    <a:pt x="3019" y="10908"/>
                  </a:cubicBezTo>
                  <a:cubicBezTo>
                    <a:pt x="4181" y="10908"/>
                    <a:pt x="5574" y="10180"/>
                    <a:pt x="7084" y="8724"/>
                  </a:cubicBezTo>
                  <a:cubicBezTo>
                    <a:pt x="8594" y="7268"/>
                    <a:pt x="10219" y="5083"/>
                    <a:pt x="11032" y="3384"/>
                  </a:cubicBezTo>
                  <a:cubicBezTo>
                    <a:pt x="11845" y="1686"/>
                    <a:pt x="11845" y="472"/>
                    <a:pt x="11148" y="108"/>
                  </a:cubicBezTo>
                  <a:cubicBezTo>
                    <a:pt x="10452" y="-256"/>
                    <a:pt x="9058" y="229"/>
                    <a:pt x="7316" y="2656"/>
                  </a:cubicBezTo>
                  <a:cubicBezTo>
                    <a:pt x="5574" y="5083"/>
                    <a:pt x="3484" y="9452"/>
                    <a:pt x="2787" y="12728"/>
                  </a:cubicBezTo>
                  <a:cubicBezTo>
                    <a:pt x="2090" y="16005"/>
                    <a:pt x="2787" y="18189"/>
                    <a:pt x="5226" y="19524"/>
                  </a:cubicBezTo>
                  <a:cubicBezTo>
                    <a:pt x="7665" y="20859"/>
                    <a:pt x="11845" y="21344"/>
                    <a:pt x="14865" y="21101"/>
                  </a:cubicBezTo>
                  <a:cubicBezTo>
                    <a:pt x="17884" y="20859"/>
                    <a:pt x="19742" y="19888"/>
                    <a:pt x="21600" y="189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1224837" y="232505"/>
              <a:ext cx="87497" cy="225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158" fill="norm" stroke="1" extrusionOk="0">
                  <a:moveTo>
                    <a:pt x="20765" y="228"/>
                  </a:moveTo>
                  <a:cubicBezTo>
                    <a:pt x="14235" y="30"/>
                    <a:pt x="7705" y="-168"/>
                    <a:pt x="3937" y="228"/>
                  </a:cubicBezTo>
                  <a:cubicBezTo>
                    <a:pt x="170" y="625"/>
                    <a:pt x="-835" y="1615"/>
                    <a:pt x="672" y="3795"/>
                  </a:cubicBezTo>
                  <a:cubicBezTo>
                    <a:pt x="2179" y="5975"/>
                    <a:pt x="6198" y="9344"/>
                    <a:pt x="9212" y="11821"/>
                  </a:cubicBezTo>
                  <a:cubicBezTo>
                    <a:pt x="12225" y="14298"/>
                    <a:pt x="14235" y="15883"/>
                    <a:pt x="15239" y="17370"/>
                  </a:cubicBezTo>
                  <a:cubicBezTo>
                    <a:pt x="16244" y="18856"/>
                    <a:pt x="16244" y="20243"/>
                    <a:pt x="14988" y="20838"/>
                  </a:cubicBezTo>
                  <a:cubicBezTo>
                    <a:pt x="13732" y="21432"/>
                    <a:pt x="11221" y="21234"/>
                    <a:pt x="9714" y="19946"/>
                  </a:cubicBezTo>
                  <a:cubicBezTo>
                    <a:pt x="8207" y="18658"/>
                    <a:pt x="7705" y="16280"/>
                    <a:pt x="7202" y="139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1426633" y="0"/>
              <a:ext cx="107951" cy="443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0" y="0"/>
                  </a:moveTo>
                  <a:cubicBezTo>
                    <a:pt x="1271" y="1440"/>
                    <a:pt x="2541" y="2880"/>
                    <a:pt x="2329" y="5349"/>
                  </a:cubicBezTo>
                  <a:cubicBezTo>
                    <a:pt x="2118" y="7817"/>
                    <a:pt x="424" y="11314"/>
                    <a:pt x="424" y="14091"/>
                  </a:cubicBezTo>
                  <a:cubicBezTo>
                    <a:pt x="424" y="16869"/>
                    <a:pt x="2118" y="18926"/>
                    <a:pt x="3812" y="20109"/>
                  </a:cubicBezTo>
                  <a:cubicBezTo>
                    <a:pt x="5506" y="21291"/>
                    <a:pt x="7200" y="21600"/>
                    <a:pt x="9953" y="21549"/>
                  </a:cubicBezTo>
                  <a:cubicBezTo>
                    <a:pt x="12706" y="21497"/>
                    <a:pt x="16518" y="21086"/>
                    <a:pt x="18635" y="20571"/>
                  </a:cubicBezTo>
                  <a:cubicBezTo>
                    <a:pt x="20753" y="20057"/>
                    <a:pt x="21176" y="19440"/>
                    <a:pt x="21600" y="188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1407583" y="222250"/>
              <a:ext cx="2540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0" y="15429"/>
                    <a:pt x="9360" y="9257"/>
                    <a:pt x="12960" y="5657"/>
                  </a:cubicBezTo>
                  <a:cubicBezTo>
                    <a:pt x="16560" y="2057"/>
                    <a:pt x="1908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124883" y="578320"/>
              <a:ext cx="1191916" cy="22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56" fill="norm" stroke="1" extrusionOk="0">
                  <a:moveTo>
                    <a:pt x="0" y="21556"/>
                  </a:moveTo>
                  <a:cubicBezTo>
                    <a:pt x="957" y="20956"/>
                    <a:pt x="1915" y="20356"/>
                    <a:pt x="2987" y="19156"/>
                  </a:cubicBezTo>
                  <a:cubicBezTo>
                    <a:pt x="4060" y="17956"/>
                    <a:pt x="5247" y="16156"/>
                    <a:pt x="6626" y="14156"/>
                  </a:cubicBezTo>
                  <a:cubicBezTo>
                    <a:pt x="8004" y="12156"/>
                    <a:pt x="9574" y="9956"/>
                    <a:pt x="11164" y="7956"/>
                  </a:cubicBezTo>
                  <a:cubicBezTo>
                    <a:pt x="12753" y="5956"/>
                    <a:pt x="14362" y="4156"/>
                    <a:pt x="15874" y="2856"/>
                  </a:cubicBezTo>
                  <a:cubicBezTo>
                    <a:pt x="17387" y="1556"/>
                    <a:pt x="18804" y="756"/>
                    <a:pt x="19666" y="356"/>
                  </a:cubicBezTo>
                  <a:cubicBezTo>
                    <a:pt x="20528" y="-44"/>
                    <a:pt x="20834" y="-44"/>
                    <a:pt x="21102" y="56"/>
                  </a:cubicBezTo>
                  <a:cubicBezTo>
                    <a:pt x="21370" y="156"/>
                    <a:pt x="21600" y="356"/>
                    <a:pt x="21562" y="856"/>
                  </a:cubicBezTo>
                  <a:cubicBezTo>
                    <a:pt x="21523" y="1356"/>
                    <a:pt x="21217" y="2156"/>
                    <a:pt x="20911" y="29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194733" y="692150"/>
              <a:ext cx="12192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13" y="19636"/>
                    <a:pt x="2625" y="17673"/>
                    <a:pt x="3994" y="15709"/>
                  </a:cubicBezTo>
                  <a:cubicBezTo>
                    <a:pt x="5363" y="13745"/>
                    <a:pt x="6787" y="11782"/>
                    <a:pt x="8231" y="9982"/>
                  </a:cubicBezTo>
                  <a:cubicBezTo>
                    <a:pt x="9675" y="8182"/>
                    <a:pt x="11138" y="6545"/>
                    <a:pt x="12600" y="5155"/>
                  </a:cubicBezTo>
                  <a:cubicBezTo>
                    <a:pt x="14062" y="3764"/>
                    <a:pt x="15525" y="2618"/>
                    <a:pt x="17025" y="1800"/>
                  </a:cubicBezTo>
                  <a:cubicBezTo>
                    <a:pt x="18525" y="982"/>
                    <a:pt x="20062" y="49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869" name="Drawing"/>
          <p:cNvGrpSpPr/>
          <p:nvPr/>
        </p:nvGrpSpPr>
        <p:grpSpPr>
          <a:xfrm>
            <a:off x="4629150" y="1625599"/>
            <a:ext cx="7850679" cy="2758849"/>
            <a:chOff x="0" y="0"/>
            <a:chExt cx="7850679" cy="2758847"/>
          </a:xfrm>
        </p:grpSpPr>
        <p:sp>
          <p:nvSpPr>
            <p:cNvPr id="1801" name="Line"/>
            <p:cNvSpPr/>
            <p:nvPr/>
          </p:nvSpPr>
          <p:spPr>
            <a:xfrm>
              <a:off x="1422399" y="0"/>
              <a:ext cx="35985" cy="524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2352"/>
                    <a:pt x="10165" y="4703"/>
                    <a:pt x="12706" y="7490"/>
                  </a:cubicBezTo>
                  <a:cubicBezTo>
                    <a:pt x="15247" y="10277"/>
                    <a:pt x="15247" y="13500"/>
                    <a:pt x="15882" y="15721"/>
                  </a:cubicBezTo>
                  <a:cubicBezTo>
                    <a:pt x="16518" y="17942"/>
                    <a:pt x="17788" y="19161"/>
                    <a:pt x="19059" y="20076"/>
                  </a:cubicBezTo>
                  <a:cubicBezTo>
                    <a:pt x="20329" y="20990"/>
                    <a:pt x="21600" y="21600"/>
                    <a:pt x="21600" y="21600"/>
                  </a:cubicBezTo>
                  <a:cubicBezTo>
                    <a:pt x="21600" y="21600"/>
                    <a:pt x="20329" y="20990"/>
                    <a:pt x="19059" y="20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1403350" y="18792"/>
              <a:ext cx="241300" cy="425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0" y="16694"/>
                  </a:moveTo>
                  <a:cubicBezTo>
                    <a:pt x="2084" y="16373"/>
                    <a:pt x="4168" y="16053"/>
                    <a:pt x="6442" y="15037"/>
                  </a:cubicBezTo>
                  <a:cubicBezTo>
                    <a:pt x="8716" y="14021"/>
                    <a:pt x="11179" y="12310"/>
                    <a:pt x="13074" y="9851"/>
                  </a:cubicBezTo>
                  <a:cubicBezTo>
                    <a:pt x="14968" y="7391"/>
                    <a:pt x="16295" y="4183"/>
                    <a:pt x="17147" y="2312"/>
                  </a:cubicBezTo>
                  <a:cubicBezTo>
                    <a:pt x="18000" y="441"/>
                    <a:pt x="18379" y="-94"/>
                    <a:pt x="18568" y="13"/>
                  </a:cubicBezTo>
                  <a:cubicBezTo>
                    <a:pt x="18758" y="120"/>
                    <a:pt x="18758" y="868"/>
                    <a:pt x="18853" y="3381"/>
                  </a:cubicBezTo>
                  <a:cubicBezTo>
                    <a:pt x="18947" y="5894"/>
                    <a:pt x="19137" y="10171"/>
                    <a:pt x="19611" y="13486"/>
                  </a:cubicBezTo>
                  <a:cubicBezTo>
                    <a:pt x="20084" y="16801"/>
                    <a:pt x="20842" y="19154"/>
                    <a:pt x="21600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1714500" y="393700"/>
              <a:ext cx="76200" cy="9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5400" y="5515"/>
                  </a:moveTo>
                  <a:cubicBezTo>
                    <a:pt x="4200" y="7813"/>
                    <a:pt x="3000" y="10111"/>
                    <a:pt x="3600" y="12638"/>
                  </a:cubicBezTo>
                  <a:cubicBezTo>
                    <a:pt x="4200" y="15166"/>
                    <a:pt x="6600" y="17923"/>
                    <a:pt x="9300" y="19532"/>
                  </a:cubicBezTo>
                  <a:cubicBezTo>
                    <a:pt x="12000" y="21140"/>
                    <a:pt x="15000" y="21600"/>
                    <a:pt x="17400" y="20681"/>
                  </a:cubicBezTo>
                  <a:cubicBezTo>
                    <a:pt x="19800" y="19762"/>
                    <a:pt x="21600" y="17464"/>
                    <a:pt x="21600" y="13787"/>
                  </a:cubicBezTo>
                  <a:cubicBezTo>
                    <a:pt x="21600" y="10111"/>
                    <a:pt x="19800" y="5055"/>
                    <a:pt x="15900" y="2528"/>
                  </a:cubicBezTo>
                  <a:cubicBezTo>
                    <a:pt x="12000" y="0"/>
                    <a:pt x="6000" y="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1892300" y="177800"/>
              <a:ext cx="12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1924050" y="361950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2311400" y="159283"/>
              <a:ext cx="317500" cy="41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21464"/>
                  </a:moveTo>
                  <a:cubicBezTo>
                    <a:pt x="1440" y="18316"/>
                    <a:pt x="2880" y="15169"/>
                    <a:pt x="4032" y="12238"/>
                  </a:cubicBezTo>
                  <a:cubicBezTo>
                    <a:pt x="5184" y="9307"/>
                    <a:pt x="6048" y="6594"/>
                    <a:pt x="6480" y="4911"/>
                  </a:cubicBezTo>
                  <a:cubicBezTo>
                    <a:pt x="6912" y="3229"/>
                    <a:pt x="6912" y="2578"/>
                    <a:pt x="6912" y="1818"/>
                  </a:cubicBezTo>
                  <a:cubicBezTo>
                    <a:pt x="6912" y="1058"/>
                    <a:pt x="6912" y="190"/>
                    <a:pt x="6912" y="27"/>
                  </a:cubicBezTo>
                  <a:cubicBezTo>
                    <a:pt x="6912" y="-136"/>
                    <a:pt x="6912" y="407"/>
                    <a:pt x="6840" y="2578"/>
                  </a:cubicBezTo>
                  <a:cubicBezTo>
                    <a:pt x="6768" y="4748"/>
                    <a:pt x="6624" y="8547"/>
                    <a:pt x="6552" y="10718"/>
                  </a:cubicBezTo>
                  <a:cubicBezTo>
                    <a:pt x="6480" y="12889"/>
                    <a:pt x="6480" y="13432"/>
                    <a:pt x="6696" y="13920"/>
                  </a:cubicBezTo>
                  <a:cubicBezTo>
                    <a:pt x="6912" y="14409"/>
                    <a:pt x="7344" y="14843"/>
                    <a:pt x="8064" y="14897"/>
                  </a:cubicBezTo>
                  <a:cubicBezTo>
                    <a:pt x="8784" y="14951"/>
                    <a:pt x="9792" y="14626"/>
                    <a:pt x="11016" y="13432"/>
                  </a:cubicBezTo>
                  <a:cubicBezTo>
                    <a:pt x="12240" y="12238"/>
                    <a:pt x="13680" y="10176"/>
                    <a:pt x="14688" y="8547"/>
                  </a:cubicBezTo>
                  <a:cubicBezTo>
                    <a:pt x="15696" y="6919"/>
                    <a:pt x="16272" y="5725"/>
                    <a:pt x="16632" y="4803"/>
                  </a:cubicBezTo>
                  <a:cubicBezTo>
                    <a:pt x="16992" y="3880"/>
                    <a:pt x="17136" y="3229"/>
                    <a:pt x="16920" y="3066"/>
                  </a:cubicBezTo>
                  <a:cubicBezTo>
                    <a:pt x="16704" y="2903"/>
                    <a:pt x="16128" y="3229"/>
                    <a:pt x="15768" y="4206"/>
                  </a:cubicBezTo>
                  <a:cubicBezTo>
                    <a:pt x="15408" y="5183"/>
                    <a:pt x="15264" y="6811"/>
                    <a:pt x="15624" y="8222"/>
                  </a:cubicBezTo>
                  <a:cubicBezTo>
                    <a:pt x="15984" y="9633"/>
                    <a:pt x="16848" y="10827"/>
                    <a:pt x="17928" y="11532"/>
                  </a:cubicBezTo>
                  <a:cubicBezTo>
                    <a:pt x="19008" y="12238"/>
                    <a:pt x="20304" y="12455"/>
                    <a:pt x="21600" y="126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2965449" y="260350"/>
              <a:ext cx="266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4400"/>
                    <a:pt x="9257" y="7200"/>
                    <a:pt x="12857" y="3600"/>
                  </a:cubicBezTo>
                  <a:cubicBezTo>
                    <a:pt x="16457" y="0"/>
                    <a:pt x="1902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2965449" y="444500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3517900" y="177800"/>
              <a:ext cx="368300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90" y="19200"/>
                    <a:pt x="2979" y="16800"/>
                    <a:pt x="4345" y="13920"/>
                  </a:cubicBezTo>
                  <a:cubicBezTo>
                    <a:pt x="5710" y="11040"/>
                    <a:pt x="6952" y="7680"/>
                    <a:pt x="7759" y="5472"/>
                  </a:cubicBezTo>
                  <a:cubicBezTo>
                    <a:pt x="8566" y="3264"/>
                    <a:pt x="8938" y="2208"/>
                    <a:pt x="9124" y="1392"/>
                  </a:cubicBezTo>
                  <a:cubicBezTo>
                    <a:pt x="9310" y="576"/>
                    <a:pt x="9310" y="0"/>
                    <a:pt x="9186" y="0"/>
                  </a:cubicBezTo>
                  <a:cubicBezTo>
                    <a:pt x="9062" y="0"/>
                    <a:pt x="8814" y="576"/>
                    <a:pt x="8255" y="2304"/>
                  </a:cubicBezTo>
                  <a:cubicBezTo>
                    <a:pt x="7697" y="4032"/>
                    <a:pt x="6828" y="6912"/>
                    <a:pt x="6393" y="8880"/>
                  </a:cubicBezTo>
                  <a:cubicBezTo>
                    <a:pt x="5959" y="10848"/>
                    <a:pt x="5959" y="11904"/>
                    <a:pt x="6083" y="12672"/>
                  </a:cubicBezTo>
                  <a:cubicBezTo>
                    <a:pt x="6207" y="13440"/>
                    <a:pt x="6455" y="13920"/>
                    <a:pt x="6890" y="14256"/>
                  </a:cubicBezTo>
                  <a:cubicBezTo>
                    <a:pt x="7324" y="14592"/>
                    <a:pt x="7945" y="14784"/>
                    <a:pt x="8814" y="14544"/>
                  </a:cubicBezTo>
                  <a:cubicBezTo>
                    <a:pt x="9683" y="14304"/>
                    <a:pt x="10800" y="13632"/>
                    <a:pt x="12290" y="11952"/>
                  </a:cubicBezTo>
                  <a:cubicBezTo>
                    <a:pt x="13779" y="10272"/>
                    <a:pt x="15641" y="7584"/>
                    <a:pt x="16634" y="6000"/>
                  </a:cubicBezTo>
                  <a:cubicBezTo>
                    <a:pt x="17628" y="4416"/>
                    <a:pt x="17752" y="3936"/>
                    <a:pt x="17938" y="3408"/>
                  </a:cubicBezTo>
                  <a:cubicBezTo>
                    <a:pt x="18124" y="2880"/>
                    <a:pt x="18372" y="2304"/>
                    <a:pt x="18621" y="1728"/>
                  </a:cubicBezTo>
                  <a:cubicBezTo>
                    <a:pt x="18869" y="1152"/>
                    <a:pt x="19117" y="576"/>
                    <a:pt x="19117" y="528"/>
                  </a:cubicBezTo>
                  <a:cubicBezTo>
                    <a:pt x="19117" y="480"/>
                    <a:pt x="18869" y="960"/>
                    <a:pt x="18621" y="2256"/>
                  </a:cubicBezTo>
                  <a:cubicBezTo>
                    <a:pt x="18372" y="3552"/>
                    <a:pt x="18124" y="5664"/>
                    <a:pt x="18124" y="7104"/>
                  </a:cubicBezTo>
                  <a:cubicBezTo>
                    <a:pt x="18124" y="8544"/>
                    <a:pt x="18372" y="9312"/>
                    <a:pt x="18993" y="9936"/>
                  </a:cubicBezTo>
                  <a:cubicBezTo>
                    <a:pt x="19614" y="10560"/>
                    <a:pt x="20607" y="11040"/>
                    <a:pt x="21600" y="11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3927215" y="368300"/>
              <a:ext cx="65992" cy="100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386" fill="norm" stroke="1" extrusionOk="0">
                  <a:moveTo>
                    <a:pt x="11220" y="5400"/>
                  </a:moveTo>
                  <a:cubicBezTo>
                    <a:pt x="7845" y="5400"/>
                    <a:pt x="4470" y="5400"/>
                    <a:pt x="2445" y="6975"/>
                  </a:cubicBezTo>
                  <a:cubicBezTo>
                    <a:pt x="420" y="8550"/>
                    <a:pt x="-255" y="11700"/>
                    <a:pt x="82" y="14400"/>
                  </a:cubicBezTo>
                  <a:cubicBezTo>
                    <a:pt x="420" y="17100"/>
                    <a:pt x="1770" y="19350"/>
                    <a:pt x="4470" y="20475"/>
                  </a:cubicBezTo>
                  <a:cubicBezTo>
                    <a:pt x="7170" y="21600"/>
                    <a:pt x="11220" y="21600"/>
                    <a:pt x="14595" y="20925"/>
                  </a:cubicBezTo>
                  <a:cubicBezTo>
                    <a:pt x="17970" y="20250"/>
                    <a:pt x="20670" y="18900"/>
                    <a:pt x="21007" y="15525"/>
                  </a:cubicBezTo>
                  <a:cubicBezTo>
                    <a:pt x="21345" y="12150"/>
                    <a:pt x="19320" y="6750"/>
                    <a:pt x="16283" y="3825"/>
                  </a:cubicBezTo>
                  <a:cubicBezTo>
                    <a:pt x="13245" y="900"/>
                    <a:pt x="9195" y="450"/>
                    <a:pt x="514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4845050" y="222250"/>
              <a:ext cx="139700" cy="19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0"/>
                  </a:moveTo>
                  <a:cubicBezTo>
                    <a:pt x="1964" y="2113"/>
                    <a:pt x="3927" y="4226"/>
                    <a:pt x="5564" y="7513"/>
                  </a:cubicBezTo>
                  <a:cubicBezTo>
                    <a:pt x="7200" y="10800"/>
                    <a:pt x="8509" y="15261"/>
                    <a:pt x="9655" y="17961"/>
                  </a:cubicBezTo>
                  <a:cubicBezTo>
                    <a:pt x="10800" y="20661"/>
                    <a:pt x="11782" y="21600"/>
                    <a:pt x="12600" y="21365"/>
                  </a:cubicBezTo>
                  <a:cubicBezTo>
                    <a:pt x="13418" y="21130"/>
                    <a:pt x="14073" y="19722"/>
                    <a:pt x="15545" y="16200"/>
                  </a:cubicBezTo>
                  <a:cubicBezTo>
                    <a:pt x="17018" y="12678"/>
                    <a:pt x="19309" y="7043"/>
                    <a:pt x="21600" y="1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5022849" y="185329"/>
              <a:ext cx="69851" cy="182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21600" y="3586"/>
                  </a:moveTo>
                  <a:cubicBezTo>
                    <a:pt x="20291" y="2345"/>
                    <a:pt x="18982" y="1103"/>
                    <a:pt x="16691" y="483"/>
                  </a:cubicBezTo>
                  <a:cubicBezTo>
                    <a:pt x="14400" y="-138"/>
                    <a:pt x="11127" y="-138"/>
                    <a:pt x="8182" y="359"/>
                  </a:cubicBezTo>
                  <a:cubicBezTo>
                    <a:pt x="5236" y="855"/>
                    <a:pt x="2618" y="1848"/>
                    <a:pt x="2945" y="3710"/>
                  </a:cubicBezTo>
                  <a:cubicBezTo>
                    <a:pt x="3273" y="5572"/>
                    <a:pt x="6545" y="8303"/>
                    <a:pt x="9164" y="10165"/>
                  </a:cubicBezTo>
                  <a:cubicBezTo>
                    <a:pt x="11782" y="12028"/>
                    <a:pt x="13745" y="13021"/>
                    <a:pt x="14073" y="14759"/>
                  </a:cubicBezTo>
                  <a:cubicBezTo>
                    <a:pt x="14400" y="16496"/>
                    <a:pt x="13091" y="18979"/>
                    <a:pt x="10473" y="20221"/>
                  </a:cubicBezTo>
                  <a:cubicBezTo>
                    <a:pt x="7855" y="21462"/>
                    <a:pt x="3927" y="21462"/>
                    <a:pt x="0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5137150" y="342900"/>
              <a:ext cx="50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5769632" y="17919"/>
              <a:ext cx="224239" cy="385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91" fill="norm" stroke="1" extrusionOk="0">
                  <a:moveTo>
                    <a:pt x="6296" y="417"/>
                  </a:moveTo>
                  <a:cubicBezTo>
                    <a:pt x="6498" y="4076"/>
                    <a:pt x="6700" y="7735"/>
                    <a:pt x="6700" y="11040"/>
                  </a:cubicBezTo>
                  <a:cubicBezTo>
                    <a:pt x="6700" y="14345"/>
                    <a:pt x="6498" y="17296"/>
                    <a:pt x="5993" y="19066"/>
                  </a:cubicBezTo>
                  <a:cubicBezTo>
                    <a:pt x="5488" y="20837"/>
                    <a:pt x="4681" y="21427"/>
                    <a:pt x="3974" y="21486"/>
                  </a:cubicBezTo>
                  <a:cubicBezTo>
                    <a:pt x="3268" y="21545"/>
                    <a:pt x="2662" y="21073"/>
                    <a:pt x="1956" y="20070"/>
                  </a:cubicBezTo>
                  <a:cubicBezTo>
                    <a:pt x="1249" y="19066"/>
                    <a:pt x="442" y="17532"/>
                    <a:pt x="139" y="16470"/>
                  </a:cubicBezTo>
                  <a:cubicBezTo>
                    <a:pt x="-164" y="15407"/>
                    <a:pt x="38" y="14817"/>
                    <a:pt x="643" y="14522"/>
                  </a:cubicBezTo>
                  <a:cubicBezTo>
                    <a:pt x="1249" y="14227"/>
                    <a:pt x="2258" y="14227"/>
                    <a:pt x="4176" y="13932"/>
                  </a:cubicBezTo>
                  <a:cubicBezTo>
                    <a:pt x="6094" y="13637"/>
                    <a:pt x="8920" y="13047"/>
                    <a:pt x="11443" y="11689"/>
                  </a:cubicBezTo>
                  <a:cubicBezTo>
                    <a:pt x="13967" y="10332"/>
                    <a:pt x="16187" y="8207"/>
                    <a:pt x="17600" y="6319"/>
                  </a:cubicBezTo>
                  <a:cubicBezTo>
                    <a:pt x="19014" y="4430"/>
                    <a:pt x="19619" y="2778"/>
                    <a:pt x="20124" y="1656"/>
                  </a:cubicBezTo>
                  <a:cubicBezTo>
                    <a:pt x="20629" y="535"/>
                    <a:pt x="21032" y="-55"/>
                    <a:pt x="21234" y="4"/>
                  </a:cubicBezTo>
                  <a:cubicBezTo>
                    <a:pt x="21436" y="63"/>
                    <a:pt x="21436" y="771"/>
                    <a:pt x="21234" y="3545"/>
                  </a:cubicBezTo>
                  <a:cubicBezTo>
                    <a:pt x="21032" y="6319"/>
                    <a:pt x="20629" y="11158"/>
                    <a:pt x="20326" y="13873"/>
                  </a:cubicBezTo>
                  <a:cubicBezTo>
                    <a:pt x="20023" y="16588"/>
                    <a:pt x="19821" y="17178"/>
                    <a:pt x="19619" y="177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6089650" y="279400"/>
              <a:ext cx="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6242050" y="127000"/>
              <a:ext cx="31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6280150" y="279400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6534150" y="100470"/>
              <a:ext cx="285750" cy="401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0" y="21547"/>
                  </a:moveTo>
                  <a:cubicBezTo>
                    <a:pt x="1920" y="18136"/>
                    <a:pt x="3840" y="14726"/>
                    <a:pt x="5520" y="11770"/>
                  </a:cubicBezTo>
                  <a:cubicBezTo>
                    <a:pt x="7200" y="8814"/>
                    <a:pt x="8640" y="6313"/>
                    <a:pt x="9600" y="4665"/>
                  </a:cubicBezTo>
                  <a:cubicBezTo>
                    <a:pt x="10560" y="3016"/>
                    <a:pt x="11040" y="2221"/>
                    <a:pt x="11280" y="1482"/>
                  </a:cubicBezTo>
                  <a:cubicBezTo>
                    <a:pt x="11520" y="743"/>
                    <a:pt x="11520" y="61"/>
                    <a:pt x="11440" y="4"/>
                  </a:cubicBezTo>
                  <a:cubicBezTo>
                    <a:pt x="11360" y="-53"/>
                    <a:pt x="11200" y="515"/>
                    <a:pt x="10560" y="2448"/>
                  </a:cubicBezTo>
                  <a:cubicBezTo>
                    <a:pt x="9920" y="4381"/>
                    <a:pt x="8800" y="7678"/>
                    <a:pt x="8240" y="9667"/>
                  </a:cubicBezTo>
                  <a:cubicBezTo>
                    <a:pt x="7680" y="11656"/>
                    <a:pt x="7680" y="12339"/>
                    <a:pt x="7760" y="12964"/>
                  </a:cubicBezTo>
                  <a:cubicBezTo>
                    <a:pt x="7840" y="13589"/>
                    <a:pt x="8000" y="14158"/>
                    <a:pt x="8480" y="14499"/>
                  </a:cubicBezTo>
                  <a:cubicBezTo>
                    <a:pt x="8960" y="14840"/>
                    <a:pt x="9760" y="14953"/>
                    <a:pt x="10880" y="14499"/>
                  </a:cubicBezTo>
                  <a:cubicBezTo>
                    <a:pt x="12000" y="14044"/>
                    <a:pt x="13440" y="13021"/>
                    <a:pt x="15040" y="11259"/>
                  </a:cubicBezTo>
                  <a:cubicBezTo>
                    <a:pt x="16640" y="9496"/>
                    <a:pt x="18400" y="6995"/>
                    <a:pt x="19440" y="5461"/>
                  </a:cubicBezTo>
                  <a:cubicBezTo>
                    <a:pt x="20480" y="3926"/>
                    <a:pt x="20800" y="3358"/>
                    <a:pt x="20480" y="4210"/>
                  </a:cubicBezTo>
                  <a:cubicBezTo>
                    <a:pt x="20160" y="5063"/>
                    <a:pt x="19200" y="7336"/>
                    <a:pt x="18720" y="8758"/>
                  </a:cubicBezTo>
                  <a:cubicBezTo>
                    <a:pt x="18240" y="10179"/>
                    <a:pt x="18240" y="10747"/>
                    <a:pt x="18800" y="11486"/>
                  </a:cubicBezTo>
                  <a:cubicBezTo>
                    <a:pt x="19360" y="12225"/>
                    <a:pt x="20480" y="13134"/>
                    <a:pt x="21600" y="140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6969072" y="194733"/>
              <a:ext cx="384229" cy="2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fill="norm" stroke="1" extrusionOk="0">
                  <a:moveTo>
                    <a:pt x="1962" y="21600"/>
                  </a:moveTo>
                  <a:cubicBezTo>
                    <a:pt x="1012" y="16615"/>
                    <a:pt x="63" y="11631"/>
                    <a:pt x="3" y="9138"/>
                  </a:cubicBezTo>
                  <a:cubicBezTo>
                    <a:pt x="-56" y="6646"/>
                    <a:pt x="775" y="6646"/>
                    <a:pt x="3089" y="4985"/>
                  </a:cubicBezTo>
                  <a:cubicBezTo>
                    <a:pt x="5403" y="3323"/>
                    <a:pt x="9201" y="0"/>
                    <a:pt x="12524" y="0"/>
                  </a:cubicBezTo>
                  <a:cubicBezTo>
                    <a:pt x="15847" y="0"/>
                    <a:pt x="18696" y="3323"/>
                    <a:pt x="21544" y="66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7004050" y="292100"/>
              <a:ext cx="279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5" y="19800"/>
                    <a:pt x="9491" y="18000"/>
                    <a:pt x="13091" y="14400"/>
                  </a:cubicBezTo>
                  <a:cubicBezTo>
                    <a:pt x="16691" y="10800"/>
                    <a:pt x="19145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7069011" y="63500"/>
              <a:ext cx="176339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21170" y="0"/>
                  </a:moveTo>
                  <a:cubicBezTo>
                    <a:pt x="16342" y="3360"/>
                    <a:pt x="11514" y="6720"/>
                    <a:pt x="7829" y="9960"/>
                  </a:cubicBezTo>
                  <a:cubicBezTo>
                    <a:pt x="4144" y="13200"/>
                    <a:pt x="1603" y="16320"/>
                    <a:pt x="586" y="18240"/>
                  </a:cubicBezTo>
                  <a:cubicBezTo>
                    <a:pt x="-430" y="20160"/>
                    <a:pt x="78" y="20880"/>
                    <a:pt x="5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7365999" y="95250"/>
              <a:ext cx="3937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39" y="18000"/>
                    <a:pt x="4877" y="14400"/>
                    <a:pt x="6561" y="11077"/>
                  </a:cubicBezTo>
                  <a:cubicBezTo>
                    <a:pt x="8245" y="7754"/>
                    <a:pt x="9174" y="4708"/>
                    <a:pt x="9697" y="2769"/>
                  </a:cubicBezTo>
                  <a:cubicBezTo>
                    <a:pt x="10219" y="831"/>
                    <a:pt x="10335" y="0"/>
                    <a:pt x="10219" y="0"/>
                  </a:cubicBezTo>
                  <a:cubicBezTo>
                    <a:pt x="10103" y="0"/>
                    <a:pt x="9755" y="831"/>
                    <a:pt x="9174" y="2769"/>
                  </a:cubicBezTo>
                  <a:cubicBezTo>
                    <a:pt x="8594" y="4708"/>
                    <a:pt x="7781" y="7754"/>
                    <a:pt x="7316" y="9692"/>
                  </a:cubicBezTo>
                  <a:cubicBezTo>
                    <a:pt x="6852" y="11631"/>
                    <a:pt x="6735" y="12462"/>
                    <a:pt x="6794" y="13431"/>
                  </a:cubicBezTo>
                  <a:cubicBezTo>
                    <a:pt x="6852" y="14400"/>
                    <a:pt x="7084" y="15508"/>
                    <a:pt x="7606" y="16131"/>
                  </a:cubicBezTo>
                  <a:cubicBezTo>
                    <a:pt x="8129" y="16754"/>
                    <a:pt x="8942" y="16892"/>
                    <a:pt x="10045" y="16131"/>
                  </a:cubicBezTo>
                  <a:cubicBezTo>
                    <a:pt x="11148" y="15369"/>
                    <a:pt x="12542" y="13708"/>
                    <a:pt x="13994" y="11492"/>
                  </a:cubicBezTo>
                  <a:cubicBezTo>
                    <a:pt x="15445" y="9277"/>
                    <a:pt x="16955" y="6508"/>
                    <a:pt x="17826" y="4708"/>
                  </a:cubicBezTo>
                  <a:cubicBezTo>
                    <a:pt x="18697" y="2908"/>
                    <a:pt x="18929" y="2077"/>
                    <a:pt x="18871" y="2077"/>
                  </a:cubicBezTo>
                  <a:cubicBezTo>
                    <a:pt x="18813" y="2077"/>
                    <a:pt x="18465" y="2908"/>
                    <a:pt x="18116" y="4777"/>
                  </a:cubicBezTo>
                  <a:cubicBezTo>
                    <a:pt x="17768" y="6646"/>
                    <a:pt x="17419" y="9554"/>
                    <a:pt x="17245" y="11423"/>
                  </a:cubicBezTo>
                  <a:cubicBezTo>
                    <a:pt x="17071" y="13292"/>
                    <a:pt x="17071" y="14123"/>
                    <a:pt x="17303" y="14815"/>
                  </a:cubicBezTo>
                  <a:cubicBezTo>
                    <a:pt x="17535" y="15508"/>
                    <a:pt x="18000" y="16062"/>
                    <a:pt x="18755" y="16062"/>
                  </a:cubicBezTo>
                  <a:cubicBezTo>
                    <a:pt x="19510" y="16062"/>
                    <a:pt x="20555" y="15508"/>
                    <a:pt x="21600" y="149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7767229" y="279400"/>
              <a:ext cx="83451" cy="88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0994" fill="norm" stroke="1" extrusionOk="0">
                  <a:moveTo>
                    <a:pt x="13930" y="0"/>
                  </a:moveTo>
                  <a:cubicBezTo>
                    <a:pt x="11296" y="502"/>
                    <a:pt x="8662" y="1005"/>
                    <a:pt x="6291" y="3014"/>
                  </a:cubicBezTo>
                  <a:cubicBezTo>
                    <a:pt x="3921" y="5023"/>
                    <a:pt x="1813" y="8540"/>
                    <a:pt x="760" y="11553"/>
                  </a:cubicBezTo>
                  <a:cubicBezTo>
                    <a:pt x="-294" y="14567"/>
                    <a:pt x="-294" y="17079"/>
                    <a:pt x="1023" y="18837"/>
                  </a:cubicBezTo>
                  <a:cubicBezTo>
                    <a:pt x="2340" y="20595"/>
                    <a:pt x="4974" y="21600"/>
                    <a:pt x="8399" y="20595"/>
                  </a:cubicBezTo>
                  <a:cubicBezTo>
                    <a:pt x="11823" y="19591"/>
                    <a:pt x="16038" y="16577"/>
                    <a:pt x="18408" y="13563"/>
                  </a:cubicBezTo>
                  <a:cubicBezTo>
                    <a:pt x="20779" y="10549"/>
                    <a:pt x="21306" y="7535"/>
                    <a:pt x="20252" y="5526"/>
                  </a:cubicBezTo>
                  <a:cubicBezTo>
                    <a:pt x="19199" y="3516"/>
                    <a:pt x="16565" y="2512"/>
                    <a:pt x="13930" y="1758"/>
                  </a:cubicBezTo>
                  <a:cubicBezTo>
                    <a:pt x="11296" y="1005"/>
                    <a:pt x="8662" y="502"/>
                    <a:pt x="602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2114550" y="804005"/>
              <a:ext cx="3746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027" y="12582"/>
                    <a:pt x="8054" y="4867"/>
                    <a:pt x="11654" y="1782"/>
                  </a:cubicBezTo>
                  <a:cubicBezTo>
                    <a:pt x="15254" y="-1304"/>
                    <a:pt x="18427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2228850" y="850900"/>
              <a:ext cx="2413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807393" y="1215226"/>
              <a:ext cx="195908" cy="437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79" fill="norm" stroke="1" extrusionOk="0">
                  <a:moveTo>
                    <a:pt x="19406" y="1434"/>
                  </a:moveTo>
                  <a:cubicBezTo>
                    <a:pt x="17548" y="814"/>
                    <a:pt x="15690" y="194"/>
                    <a:pt x="13483" y="39"/>
                  </a:cubicBezTo>
                  <a:cubicBezTo>
                    <a:pt x="11277" y="-116"/>
                    <a:pt x="8722" y="194"/>
                    <a:pt x="6864" y="917"/>
                  </a:cubicBezTo>
                  <a:cubicBezTo>
                    <a:pt x="5006" y="1641"/>
                    <a:pt x="3844" y="2778"/>
                    <a:pt x="3728" y="3553"/>
                  </a:cubicBezTo>
                  <a:cubicBezTo>
                    <a:pt x="3612" y="4328"/>
                    <a:pt x="4541" y="4741"/>
                    <a:pt x="6051" y="5517"/>
                  </a:cubicBezTo>
                  <a:cubicBezTo>
                    <a:pt x="7561" y="6292"/>
                    <a:pt x="9651" y="7428"/>
                    <a:pt x="10348" y="8720"/>
                  </a:cubicBezTo>
                  <a:cubicBezTo>
                    <a:pt x="11044" y="10012"/>
                    <a:pt x="10348" y="11459"/>
                    <a:pt x="9419" y="12338"/>
                  </a:cubicBezTo>
                  <a:cubicBezTo>
                    <a:pt x="8490" y="13216"/>
                    <a:pt x="7328" y="13526"/>
                    <a:pt x="6051" y="13784"/>
                  </a:cubicBezTo>
                  <a:cubicBezTo>
                    <a:pt x="4773" y="14043"/>
                    <a:pt x="3380" y="14250"/>
                    <a:pt x="2219" y="14198"/>
                  </a:cubicBezTo>
                  <a:cubicBezTo>
                    <a:pt x="1057" y="14146"/>
                    <a:pt x="128" y="13836"/>
                    <a:pt x="12" y="13474"/>
                  </a:cubicBezTo>
                  <a:cubicBezTo>
                    <a:pt x="-104" y="13113"/>
                    <a:pt x="593" y="12699"/>
                    <a:pt x="1754" y="12493"/>
                  </a:cubicBezTo>
                  <a:cubicBezTo>
                    <a:pt x="2915" y="12286"/>
                    <a:pt x="4541" y="12286"/>
                    <a:pt x="5702" y="12493"/>
                  </a:cubicBezTo>
                  <a:cubicBezTo>
                    <a:pt x="6864" y="12699"/>
                    <a:pt x="7561" y="13113"/>
                    <a:pt x="7909" y="14198"/>
                  </a:cubicBezTo>
                  <a:cubicBezTo>
                    <a:pt x="8257" y="15283"/>
                    <a:pt x="8257" y="17040"/>
                    <a:pt x="7909" y="18332"/>
                  </a:cubicBezTo>
                  <a:cubicBezTo>
                    <a:pt x="7561" y="19624"/>
                    <a:pt x="6864" y="20451"/>
                    <a:pt x="7096" y="20916"/>
                  </a:cubicBezTo>
                  <a:cubicBezTo>
                    <a:pt x="7328" y="21381"/>
                    <a:pt x="8490" y="21484"/>
                    <a:pt x="11044" y="21277"/>
                  </a:cubicBezTo>
                  <a:cubicBezTo>
                    <a:pt x="13599" y="21071"/>
                    <a:pt x="17548" y="20554"/>
                    <a:pt x="21496" y="200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1016000" y="1398977"/>
              <a:ext cx="228600" cy="194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0" y="474"/>
                  </a:moveTo>
                  <a:cubicBezTo>
                    <a:pt x="1000" y="15"/>
                    <a:pt x="2000" y="-445"/>
                    <a:pt x="4000" y="819"/>
                  </a:cubicBezTo>
                  <a:cubicBezTo>
                    <a:pt x="6000" y="2083"/>
                    <a:pt x="9000" y="5070"/>
                    <a:pt x="12100" y="8746"/>
                  </a:cubicBezTo>
                  <a:cubicBezTo>
                    <a:pt x="15200" y="12423"/>
                    <a:pt x="18400" y="16789"/>
                    <a:pt x="21600" y="211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1111250" y="1320799"/>
              <a:ext cx="1333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864"/>
                  </a:moveTo>
                  <a:cubicBezTo>
                    <a:pt x="20229" y="432"/>
                    <a:pt x="18857" y="0"/>
                    <a:pt x="17486" y="0"/>
                  </a:cubicBezTo>
                  <a:cubicBezTo>
                    <a:pt x="16114" y="0"/>
                    <a:pt x="14743" y="432"/>
                    <a:pt x="12343" y="2232"/>
                  </a:cubicBezTo>
                  <a:cubicBezTo>
                    <a:pt x="9943" y="4032"/>
                    <a:pt x="6514" y="7200"/>
                    <a:pt x="4286" y="10656"/>
                  </a:cubicBezTo>
                  <a:cubicBezTo>
                    <a:pt x="2057" y="14112"/>
                    <a:pt x="1029" y="1785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1314450" y="1549400"/>
              <a:ext cx="63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1390650" y="1657350"/>
              <a:ext cx="571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1549399" y="165100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1790700" y="1625600"/>
              <a:ext cx="889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1911350" y="1657350"/>
              <a:ext cx="635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2152650" y="1384300"/>
              <a:ext cx="17780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2810"/>
                    <a:pt x="6171" y="5620"/>
                    <a:pt x="9771" y="9220"/>
                  </a:cubicBezTo>
                  <a:cubicBezTo>
                    <a:pt x="13371" y="12820"/>
                    <a:pt x="17486" y="1721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2159000" y="1358900"/>
              <a:ext cx="16510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600"/>
                    <a:pt x="14400" y="7200"/>
                    <a:pt x="10800" y="10800"/>
                  </a:cubicBezTo>
                  <a:cubicBezTo>
                    <a:pt x="7200" y="14400"/>
                    <a:pt x="360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2356491" y="1570439"/>
              <a:ext cx="107309" cy="118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244" fill="norm" stroke="1" extrusionOk="0">
                  <a:moveTo>
                    <a:pt x="2413" y="6465"/>
                  </a:moveTo>
                  <a:cubicBezTo>
                    <a:pt x="2413" y="8360"/>
                    <a:pt x="2413" y="10255"/>
                    <a:pt x="1990" y="12907"/>
                  </a:cubicBezTo>
                  <a:cubicBezTo>
                    <a:pt x="1566" y="15560"/>
                    <a:pt x="719" y="18970"/>
                    <a:pt x="296" y="19728"/>
                  </a:cubicBezTo>
                  <a:cubicBezTo>
                    <a:pt x="-128" y="20486"/>
                    <a:pt x="-128" y="18591"/>
                    <a:pt x="507" y="15560"/>
                  </a:cubicBezTo>
                  <a:cubicBezTo>
                    <a:pt x="1143" y="12528"/>
                    <a:pt x="2413" y="8360"/>
                    <a:pt x="3684" y="5518"/>
                  </a:cubicBezTo>
                  <a:cubicBezTo>
                    <a:pt x="4954" y="2676"/>
                    <a:pt x="6225" y="1160"/>
                    <a:pt x="7919" y="402"/>
                  </a:cubicBezTo>
                  <a:cubicBezTo>
                    <a:pt x="9613" y="-356"/>
                    <a:pt x="11731" y="-356"/>
                    <a:pt x="14060" y="3244"/>
                  </a:cubicBezTo>
                  <a:cubicBezTo>
                    <a:pt x="16390" y="6844"/>
                    <a:pt x="18931" y="14044"/>
                    <a:pt x="21472" y="212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2552700" y="1251635"/>
              <a:ext cx="107334" cy="526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572" fill="norm" stroke="1" extrusionOk="0">
                  <a:moveTo>
                    <a:pt x="0" y="1533"/>
                  </a:moveTo>
                  <a:cubicBezTo>
                    <a:pt x="815" y="1100"/>
                    <a:pt x="1630" y="666"/>
                    <a:pt x="3057" y="406"/>
                  </a:cubicBezTo>
                  <a:cubicBezTo>
                    <a:pt x="4483" y="145"/>
                    <a:pt x="6521" y="59"/>
                    <a:pt x="8558" y="15"/>
                  </a:cubicBezTo>
                  <a:cubicBezTo>
                    <a:pt x="10596" y="-28"/>
                    <a:pt x="12634" y="-28"/>
                    <a:pt x="14060" y="709"/>
                  </a:cubicBezTo>
                  <a:cubicBezTo>
                    <a:pt x="15487" y="1447"/>
                    <a:pt x="16302" y="2921"/>
                    <a:pt x="15079" y="4309"/>
                  </a:cubicBezTo>
                  <a:cubicBezTo>
                    <a:pt x="13857" y="5697"/>
                    <a:pt x="10596" y="6999"/>
                    <a:pt x="8558" y="8083"/>
                  </a:cubicBezTo>
                  <a:cubicBezTo>
                    <a:pt x="6521" y="9167"/>
                    <a:pt x="5706" y="10035"/>
                    <a:pt x="5909" y="10642"/>
                  </a:cubicBezTo>
                  <a:cubicBezTo>
                    <a:pt x="6113" y="11249"/>
                    <a:pt x="7336" y="11596"/>
                    <a:pt x="10596" y="12247"/>
                  </a:cubicBezTo>
                  <a:cubicBezTo>
                    <a:pt x="13857" y="12897"/>
                    <a:pt x="19155" y="13852"/>
                    <a:pt x="20377" y="15153"/>
                  </a:cubicBezTo>
                  <a:cubicBezTo>
                    <a:pt x="21600" y="16454"/>
                    <a:pt x="18747" y="18102"/>
                    <a:pt x="15487" y="19230"/>
                  </a:cubicBezTo>
                  <a:cubicBezTo>
                    <a:pt x="12226" y="20358"/>
                    <a:pt x="8558" y="20965"/>
                    <a:pt x="4891" y="215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0" y="1335573"/>
              <a:ext cx="187379" cy="505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12" fill="norm" stroke="1" extrusionOk="0">
                  <a:moveTo>
                    <a:pt x="0" y="6122"/>
                  </a:moveTo>
                  <a:cubicBezTo>
                    <a:pt x="971" y="8912"/>
                    <a:pt x="1942" y="11702"/>
                    <a:pt x="2791" y="13727"/>
                  </a:cubicBezTo>
                  <a:cubicBezTo>
                    <a:pt x="3640" y="15752"/>
                    <a:pt x="4369" y="17012"/>
                    <a:pt x="4854" y="17912"/>
                  </a:cubicBezTo>
                  <a:cubicBezTo>
                    <a:pt x="5339" y="18812"/>
                    <a:pt x="5582" y="19352"/>
                    <a:pt x="5946" y="20027"/>
                  </a:cubicBezTo>
                  <a:cubicBezTo>
                    <a:pt x="6310" y="20702"/>
                    <a:pt x="6796" y="21512"/>
                    <a:pt x="7038" y="21512"/>
                  </a:cubicBezTo>
                  <a:cubicBezTo>
                    <a:pt x="7281" y="21512"/>
                    <a:pt x="7281" y="20702"/>
                    <a:pt x="6553" y="18722"/>
                  </a:cubicBezTo>
                  <a:cubicBezTo>
                    <a:pt x="5825" y="16742"/>
                    <a:pt x="4369" y="13592"/>
                    <a:pt x="3519" y="10712"/>
                  </a:cubicBezTo>
                  <a:cubicBezTo>
                    <a:pt x="2670" y="7832"/>
                    <a:pt x="2427" y="5222"/>
                    <a:pt x="2427" y="3692"/>
                  </a:cubicBezTo>
                  <a:cubicBezTo>
                    <a:pt x="2427" y="2162"/>
                    <a:pt x="2670" y="1712"/>
                    <a:pt x="3034" y="1262"/>
                  </a:cubicBezTo>
                  <a:cubicBezTo>
                    <a:pt x="3398" y="812"/>
                    <a:pt x="3883" y="362"/>
                    <a:pt x="4733" y="137"/>
                  </a:cubicBezTo>
                  <a:cubicBezTo>
                    <a:pt x="5582" y="-88"/>
                    <a:pt x="6796" y="-88"/>
                    <a:pt x="9101" y="542"/>
                  </a:cubicBezTo>
                  <a:cubicBezTo>
                    <a:pt x="11407" y="1172"/>
                    <a:pt x="14804" y="2432"/>
                    <a:pt x="17353" y="4232"/>
                  </a:cubicBezTo>
                  <a:cubicBezTo>
                    <a:pt x="19901" y="6032"/>
                    <a:pt x="21600" y="8372"/>
                    <a:pt x="21479" y="10712"/>
                  </a:cubicBezTo>
                  <a:cubicBezTo>
                    <a:pt x="21357" y="13052"/>
                    <a:pt x="19416" y="15392"/>
                    <a:pt x="16746" y="17102"/>
                  </a:cubicBezTo>
                  <a:cubicBezTo>
                    <a:pt x="14076" y="18812"/>
                    <a:pt x="10679" y="19892"/>
                    <a:pt x="8130" y="20567"/>
                  </a:cubicBezTo>
                  <a:cubicBezTo>
                    <a:pt x="5582" y="21242"/>
                    <a:pt x="3883" y="21512"/>
                    <a:pt x="3519" y="21467"/>
                  </a:cubicBezTo>
                  <a:cubicBezTo>
                    <a:pt x="3155" y="21422"/>
                    <a:pt x="4126" y="21062"/>
                    <a:pt x="4854" y="20792"/>
                  </a:cubicBezTo>
                  <a:cubicBezTo>
                    <a:pt x="5582" y="20522"/>
                    <a:pt x="6067" y="20342"/>
                    <a:pt x="6553" y="201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323850" y="1517599"/>
              <a:ext cx="158750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864" y="11670"/>
                    <a:pt x="1728" y="3363"/>
                    <a:pt x="5328" y="870"/>
                  </a:cubicBezTo>
                  <a:cubicBezTo>
                    <a:pt x="8928" y="-1622"/>
                    <a:pt x="15264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374649" y="1631950"/>
              <a:ext cx="1778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14" y="16200"/>
                    <a:pt x="4629" y="10800"/>
                    <a:pt x="8229" y="7200"/>
                  </a:cubicBezTo>
                  <a:cubicBezTo>
                    <a:pt x="11829" y="3600"/>
                    <a:pt x="16714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2974043" y="1530350"/>
              <a:ext cx="308907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3811" y="21600"/>
                  </a:moveTo>
                  <a:cubicBezTo>
                    <a:pt x="2489" y="21600"/>
                    <a:pt x="1166" y="21600"/>
                    <a:pt x="505" y="19906"/>
                  </a:cubicBezTo>
                  <a:cubicBezTo>
                    <a:pt x="-156" y="18212"/>
                    <a:pt x="-156" y="14824"/>
                    <a:pt x="432" y="11859"/>
                  </a:cubicBezTo>
                  <a:cubicBezTo>
                    <a:pt x="1020" y="8894"/>
                    <a:pt x="2195" y="6353"/>
                    <a:pt x="3664" y="5294"/>
                  </a:cubicBezTo>
                  <a:cubicBezTo>
                    <a:pt x="5134" y="4235"/>
                    <a:pt x="6897" y="4659"/>
                    <a:pt x="8293" y="6776"/>
                  </a:cubicBezTo>
                  <a:cubicBezTo>
                    <a:pt x="9689" y="8894"/>
                    <a:pt x="10717" y="12706"/>
                    <a:pt x="11820" y="15671"/>
                  </a:cubicBezTo>
                  <a:cubicBezTo>
                    <a:pt x="12922" y="18635"/>
                    <a:pt x="14097" y="20753"/>
                    <a:pt x="14979" y="20965"/>
                  </a:cubicBezTo>
                  <a:cubicBezTo>
                    <a:pt x="15860" y="21176"/>
                    <a:pt x="16448" y="19482"/>
                    <a:pt x="17477" y="15671"/>
                  </a:cubicBezTo>
                  <a:cubicBezTo>
                    <a:pt x="18505" y="11859"/>
                    <a:pt x="19975" y="5929"/>
                    <a:pt x="2144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3492500" y="1352550"/>
              <a:ext cx="24130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47" y="160"/>
                    <a:pt x="1895" y="320"/>
                    <a:pt x="3979" y="2400"/>
                  </a:cubicBezTo>
                  <a:cubicBezTo>
                    <a:pt x="6063" y="4480"/>
                    <a:pt x="9284" y="8480"/>
                    <a:pt x="12411" y="12000"/>
                  </a:cubicBezTo>
                  <a:cubicBezTo>
                    <a:pt x="15537" y="15520"/>
                    <a:pt x="18568" y="185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3536949" y="1314450"/>
              <a:ext cx="20320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75" y="267"/>
                    <a:pt x="19350" y="533"/>
                    <a:pt x="17662" y="2000"/>
                  </a:cubicBezTo>
                  <a:cubicBezTo>
                    <a:pt x="15975" y="3467"/>
                    <a:pt x="13725" y="6133"/>
                    <a:pt x="10687" y="9267"/>
                  </a:cubicBezTo>
                  <a:cubicBezTo>
                    <a:pt x="7650" y="12400"/>
                    <a:pt x="3825" y="16000"/>
                    <a:pt x="1912" y="18133"/>
                  </a:cubicBezTo>
                  <a:cubicBezTo>
                    <a:pt x="0" y="20267"/>
                    <a:pt x="0" y="209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3435350" y="1790700"/>
              <a:ext cx="2159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8" y="14400"/>
                    <a:pt x="11435" y="7200"/>
                    <a:pt x="15035" y="3600"/>
                  </a:cubicBezTo>
                  <a:cubicBezTo>
                    <a:pt x="18635" y="0"/>
                    <a:pt x="2011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3549650" y="1854200"/>
              <a:ext cx="1079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5213713" y="1222115"/>
              <a:ext cx="183787" cy="398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08" fill="norm" stroke="1" extrusionOk="0">
                  <a:moveTo>
                    <a:pt x="20812" y="1900"/>
                  </a:moveTo>
                  <a:cubicBezTo>
                    <a:pt x="20812" y="1328"/>
                    <a:pt x="20812" y="757"/>
                    <a:pt x="20191" y="414"/>
                  </a:cubicBezTo>
                  <a:cubicBezTo>
                    <a:pt x="19571" y="71"/>
                    <a:pt x="18329" y="-43"/>
                    <a:pt x="16343" y="14"/>
                  </a:cubicBezTo>
                  <a:cubicBezTo>
                    <a:pt x="14357" y="71"/>
                    <a:pt x="11626" y="300"/>
                    <a:pt x="9019" y="1443"/>
                  </a:cubicBezTo>
                  <a:cubicBezTo>
                    <a:pt x="6412" y="2586"/>
                    <a:pt x="3929" y="4643"/>
                    <a:pt x="2440" y="7500"/>
                  </a:cubicBezTo>
                  <a:cubicBezTo>
                    <a:pt x="950" y="10357"/>
                    <a:pt x="454" y="14014"/>
                    <a:pt x="205" y="16128"/>
                  </a:cubicBezTo>
                  <a:cubicBezTo>
                    <a:pt x="-43" y="18243"/>
                    <a:pt x="-43" y="18814"/>
                    <a:pt x="81" y="19386"/>
                  </a:cubicBezTo>
                  <a:cubicBezTo>
                    <a:pt x="205" y="19957"/>
                    <a:pt x="454" y="20528"/>
                    <a:pt x="1819" y="20928"/>
                  </a:cubicBezTo>
                  <a:cubicBezTo>
                    <a:pt x="3185" y="21328"/>
                    <a:pt x="5667" y="21557"/>
                    <a:pt x="9143" y="21500"/>
                  </a:cubicBezTo>
                  <a:cubicBezTo>
                    <a:pt x="12619" y="21443"/>
                    <a:pt x="17088" y="21100"/>
                    <a:pt x="21557" y="207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5194300" y="1473199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4400"/>
                    <a:pt x="1728" y="7200"/>
                    <a:pt x="5328" y="3600"/>
                  </a:cubicBezTo>
                  <a:cubicBezTo>
                    <a:pt x="8928" y="0"/>
                    <a:pt x="1526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5553662" y="1251420"/>
              <a:ext cx="205788" cy="369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520" fill="norm" stroke="1" extrusionOk="0">
                  <a:moveTo>
                    <a:pt x="21429" y="1454"/>
                  </a:moveTo>
                  <a:cubicBezTo>
                    <a:pt x="20768" y="960"/>
                    <a:pt x="20107" y="467"/>
                    <a:pt x="18564" y="220"/>
                  </a:cubicBezTo>
                  <a:cubicBezTo>
                    <a:pt x="17021" y="-27"/>
                    <a:pt x="14596" y="-27"/>
                    <a:pt x="12833" y="35"/>
                  </a:cubicBezTo>
                  <a:cubicBezTo>
                    <a:pt x="11070" y="96"/>
                    <a:pt x="9968" y="220"/>
                    <a:pt x="8756" y="837"/>
                  </a:cubicBezTo>
                  <a:cubicBezTo>
                    <a:pt x="7543" y="1454"/>
                    <a:pt x="6221" y="2565"/>
                    <a:pt x="5119" y="4663"/>
                  </a:cubicBezTo>
                  <a:cubicBezTo>
                    <a:pt x="4017" y="6762"/>
                    <a:pt x="3135" y="9847"/>
                    <a:pt x="2364" y="12378"/>
                  </a:cubicBezTo>
                  <a:cubicBezTo>
                    <a:pt x="1592" y="14908"/>
                    <a:pt x="931" y="16883"/>
                    <a:pt x="490" y="18179"/>
                  </a:cubicBezTo>
                  <a:cubicBezTo>
                    <a:pt x="49" y="19475"/>
                    <a:pt x="-171" y="20092"/>
                    <a:pt x="160" y="20586"/>
                  </a:cubicBezTo>
                  <a:cubicBezTo>
                    <a:pt x="490" y="21079"/>
                    <a:pt x="1372" y="21450"/>
                    <a:pt x="3796" y="21511"/>
                  </a:cubicBezTo>
                  <a:cubicBezTo>
                    <a:pt x="6221" y="21573"/>
                    <a:pt x="10188" y="21326"/>
                    <a:pt x="14156" y="21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5810250" y="1317538"/>
              <a:ext cx="228600" cy="289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1662"/>
                  </a:moveTo>
                  <a:cubicBezTo>
                    <a:pt x="200" y="874"/>
                    <a:pt x="400" y="86"/>
                    <a:pt x="1000" y="7"/>
                  </a:cubicBezTo>
                  <a:cubicBezTo>
                    <a:pt x="1600" y="-72"/>
                    <a:pt x="2600" y="559"/>
                    <a:pt x="4400" y="2529"/>
                  </a:cubicBezTo>
                  <a:cubicBezTo>
                    <a:pt x="6200" y="4500"/>
                    <a:pt x="8800" y="7811"/>
                    <a:pt x="11800" y="11201"/>
                  </a:cubicBezTo>
                  <a:cubicBezTo>
                    <a:pt x="14800" y="14591"/>
                    <a:pt x="18200" y="18059"/>
                    <a:pt x="21600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5861050" y="1339850"/>
              <a:ext cx="19050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0"/>
                    <a:pt x="19200" y="0"/>
                    <a:pt x="17280" y="1029"/>
                  </a:cubicBezTo>
                  <a:cubicBezTo>
                    <a:pt x="15360" y="2057"/>
                    <a:pt x="12720" y="4114"/>
                    <a:pt x="9840" y="6833"/>
                  </a:cubicBezTo>
                  <a:cubicBezTo>
                    <a:pt x="6960" y="9551"/>
                    <a:pt x="3840" y="12931"/>
                    <a:pt x="2160" y="15502"/>
                  </a:cubicBezTo>
                  <a:cubicBezTo>
                    <a:pt x="480" y="18073"/>
                    <a:pt x="240" y="1983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6033205" y="1251890"/>
              <a:ext cx="249856" cy="410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84" fill="norm" stroke="1" extrusionOk="0">
                  <a:moveTo>
                    <a:pt x="480" y="2609"/>
                  </a:moveTo>
                  <a:cubicBezTo>
                    <a:pt x="120" y="1723"/>
                    <a:pt x="-240" y="837"/>
                    <a:pt x="210" y="394"/>
                  </a:cubicBezTo>
                  <a:cubicBezTo>
                    <a:pt x="660" y="-49"/>
                    <a:pt x="1920" y="-49"/>
                    <a:pt x="4620" y="62"/>
                  </a:cubicBezTo>
                  <a:cubicBezTo>
                    <a:pt x="7320" y="173"/>
                    <a:pt x="11460" y="394"/>
                    <a:pt x="13980" y="616"/>
                  </a:cubicBezTo>
                  <a:cubicBezTo>
                    <a:pt x="16500" y="837"/>
                    <a:pt x="17400" y="1059"/>
                    <a:pt x="17940" y="1446"/>
                  </a:cubicBezTo>
                  <a:cubicBezTo>
                    <a:pt x="18480" y="1834"/>
                    <a:pt x="18660" y="2388"/>
                    <a:pt x="18660" y="4049"/>
                  </a:cubicBezTo>
                  <a:cubicBezTo>
                    <a:pt x="18660" y="5711"/>
                    <a:pt x="18480" y="8480"/>
                    <a:pt x="18840" y="11083"/>
                  </a:cubicBezTo>
                  <a:cubicBezTo>
                    <a:pt x="19200" y="13686"/>
                    <a:pt x="20100" y="16123"/>
                    <a:pt x="20640" y="17619"/>
                  </a:cubicBezTo>
                  <a:cubicBezTo>
                    <a:pt x="21180" y="19114"/>
                    <a:pt x="21360" y="19668"/>
                    <a:pt x="21180" y="20166"/>
                  </a:cubicBezTo>
                  <a:cubicBezTo>
                    <a:pt x="21000" y="20665"/>
                    <a:pt x="20460" y="21108"/>
                    <a:pt x="19470" y="21329"/>
                  </a:cubicBezTo>
                  <a:cubicBezTo>
                    <a:pt x="18480" y="21551"/>
                    <a:pt x="17040" y="21551"/>
                    <a:pt x="15420" y="21219"/>
                  </a:cubicBezTo>
                  <a:cubicBezTo>
                    <a:pt x="13800" y="20886"/>
                    <a:pt x="12000" y="20222"/>
                    <a:pt x="11010" y="19557"/>
                  </a:cubicBezTo>
                  <a:cubicBezTo>
                    <a:pt x="10020" y="18893"/>
                    <a:pt x="9840" y="18228"/>
                    <a:pt x="9660" y="17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6438899" y="1466799"/>
              <a:ext cx="12065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5024"/>
                  </a:moveTo>
                  <a:cubicBezTo>
                    <a:pt x="4168" y="1701"/>
                    <a:pt x="8337" y="-1622"/>
                    <a:pt x="11937" y="870"/>
                  </a:cubicBezTo>
                  <a:cubicBezTo>
                    <a:pt x="15537" y="3363"/>
                    <a:pt x="18568" y="11670"/>
                    <a:pt x="21600" y="19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6407150" y="1581149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6756400" y="1333240"/>
              <a:ext cx="349250" cy="286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21461"/>
                  </a:moveTo>
                  <a:cubicBezTo>
                    <a:pt x="2618" y="17014"/>
                    <a:pt x="5236" y="12567"/>
                    <a:pt x="6938" y="9390"/>
                  </a:cubicBezTo>
                  <a:cubicBezTo>
                    <a:pt x="8640" y="6214"/>
                    <a:pt x="9425" y="4308"/>
                    <a:pt x="10015" y="2799"/>
                  </a:cubicBezTo>
                  <a:cubicBezTo>
                    <a:pt x="10604" y="1290"/>
                    <a:pt x="10996" y="179"/>
                    <a:pt x="10931" y="20"/>
                  </a:cubicBezTo>
                  <a:cubicBezTo>
                    <a:pt x="10865" y="-139"/>
                    <a:pt x="10342" y="655"/>
                    <a:pt x="9491" y="3117"/>
                  </a:cubicBezTo>
                  <a:cubicBezTo>
                    <a:pt x="8640" y="5579"/>
                    <a:pt x="7462" y="9708"/>
                    <a:pt x="6873" y="12170"/>
                  </a:cubicBezTo>
                  <a:cubicBezTo>
                    <a:pt x="6284" y="14632"/>
                    <a:pt x="6284" y="15426"/>
                    <a:pt x="6480" y="16379"/>
                  </a:cubicBezTo>
                  <a:cubicBezTo>
                    <a:pt x="6676" y="17332"/>
                    <a:pt x="7069" y="18443"/>
                    <a:pt x="7593" y="18999"/>
                  </a:cubicBezTo>
                  <a:cubicBezTo>
                    <a:pt x="8116" y="19555"/>
                    <a:pt x="8771" y="19555"/>
                    <a:pt x="10145" y="18126"/>
                  </a:cubicBezTo>
                  <a:cubicBezTo>
                    <a:pt x="11520" y="16696"/>
                    <a:pt x="13615" y="13837"/>
                    <a:pt x="14989" y="11614"/>
                  </a:cubicBezTo>
                  <a:cubicBezTo>
                    <a:pt x="16364" y="9390"/>
                    <a:pt x="17018" y="7802"/>
                    <a:pt x="17542" y="6373"/>
                  </a:cubicBezTo>
                  <a:cubicBezTo>
                    <a:pt x="18065" y="4943"/>
                    <a:pt x="18458" y="3673"/>
                    <a:pt x="18655" y="3435"/>
                  </a:cubicBezTo>
                  <a:cubicBezTo>
                    <a:pt x="18851" y="3196"/>
                    <a:pt x="18851" y="3990"/>
                    <a:pt x="18655" y="5420"/>
                  </a:cubicBezTo>
                  <a:cubicBezTo>
                    <a:pt x="18458" y="6849"/>
                    <a:pt x="18065" y="8914"/>
                    <a:pt x="18524" y="11058"/>
                  </a:cubicBezTo>
                  <a:cubicBezTo>
                    <a:pt x="18982" y="13202"/>
                    <a:pt x="20291" y="15426"/>
                    <a:pt x="21600" y="176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5226049" y="2067983"/>
              <a:ext cx="254001" cy="451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3129"/>
                  </a:moveTo>
                  <a:cubicBezTo>
                    <a:pt x="0" y="2523"/>
                    <a:pt x="0" y="1918"/>
                    <a:pt x="360" y="1766"/>
                  </a:cubicBezTo>
                  <a:cubicBezTo>
                    <a:pt x="720" y="1615"/>
                    <a:pt x="1440" y="1918"/>
                    <a:pt x="2520" y="3583"/>
                  </a:cubicBezTo>
                  <a:cubicBezTo>
                    <a:pt x="3600" y="5249"/>
                    <a:pt x="5040" y="8277"/>
                    <a:pt x="6120" y="11052"/>
                  </a:cubicBezTo>
                  <a:cubicBezTo>
                    <a:pt x="7200" y="13828"/>
                    <a:pt x="7920" y="16351"/>
                    <a:pt x="8550" y="17966"/>
                  </a:cubicBezTo>
                  <a:cubicBezTo>
                    <a:pt x="9180" y="19581"/>
                    <a:pt x="9720" y="20288"/>
                    <a:pt x="10350" y="20793"/>
                  </a:cubicBezTo>
                  <a:cubicBezTo>
                    <a:pt x="10980" y="21297"/>
                    <a:pt x="11700" y="21600"/>
                    <a:pt x="12330" y="21499"/>
                  </a:cubicBezTo>
                  <a:cubicBezTo>
                    <a:pt x="12960" y="21398"/>
                    <a:pt x="13500" y="20893"/>
                    <a:pt x="14400" y="19379"/>
                  </a:cubicBezTo>
                  <a:cubicBezTo>
                    <a:pt x="15300" y="17865"/>
                    <a:pt x="16560" y="15342"/>
                    <a:pt x="17550" y="12112"/>
                  </a:cubicBezTo>
                  <a:cubicBezTo>
                    <a:pt x="18540" y="8882"/>
                    <a:pt x="19260" y="4946"/>
                    <a:pt x="19620" y="2725"/>
                  </a:cubicBezTo>
                  <a:cubicBezTo>
                    <a:pt x="19980" y="505"/>
                    <a:pt x="19980" y="0"/>
                    <a:pt x="19980" y="0"/>
                  </a:cubicBezTo>
                  <a:cubicBezTo>
                    <a:pt x="19980" y="0"/>
                    <a:pt x="19980" y="505"/>
                    <a:pt x="20250" y="1262"/>
                  </a:cubicBezTo>
                  <a:cubicBezTo>
                    <a:pt x="20520" y="2019"/>
                    <a:pt x="21060" y="3028"/>
                    <a:pt x="21600" y="40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5512979" y="2209800"/>
              <a:ext cx="367121" cy="237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38" fill="norm" stroke="1" extrusionOk="0">
                  <a:moveTo>
                    <a:pt x="4772" y="9175"/>
                  </a:moveTo>
                  <a:cubicBezTo>
                    <a:pt x="4772" y="8219"/>
                    <a:pt x="4772" y="7264"/>
                    <a:pt x="4524" y="6499"/>
                  </a:cubicBezTo>
                  <a:cubicBezTo>
                    <a:pt x="4276" y="5735"/>
                    <a:pt x="3779" y="5161"/>
                    <a:pt x="3283" y="5257"/>
                  </a:cubicBezTo>
                  <a:cubicBezTo>
                    <a:pt x="2786" y="5352"/>
                    <a:pt x="2290" y="6117"/>
                    <a:pt x="1731" y="8124"/>
                  </a:cubicBezTo>
                  <a:cubicBezTo>
                    <a:pt x="1172" y="10131"/>
                    <a:pt x="552" y="13381"/>
                    <a:pt x="241" y="15483"/>
                  </a:cubicBezTo>
                  <a:cubicBezTo>
                    <a:pt x="-69" y="17586"/>
                    <a:pt x="-69" y="18542"/>
                    <a:pt x="179" y="19306"/>
                  </a:cubicBezTo>
                  <a:cubicBezTo>
                    <a:pt x="428" y="20071"/>
                    <a:pt x="924" y="20644"/>
                    <a:pt x="1483" y="20644"/>
                  </a:cubicBezTo>
                  <a:cubicBezTo>
                    <a:pt x="2041" y="20644"/>
                    <a:pt x="2662" y="20071"/>
                    <a:pt x="3097" y="19306"/>
                  </a:cubicBezTo>
                  <a:cubicBezTo>
                    <a:pt x="3531" y="18542"/>
                    <a:pt x="3779" y="17586"/>
                    <a:pt x="4090" y="16152"/>
                  </a:cubicBezTo>
                  <a:cubicBezTo>
                    <a:pt x="4400" y="14719"/>
                    <a:pt x="4772" y="12807"/>
                    <a:pt x="5021" y="12329"/>
                  </a:cubicBezTo>
                  <a:cubicBezTo>
                    <a:pt x="5269" y="11851"/>
                    <a:pt x="5393" y="12807"/>
                    <a:pt x="5641" y="13954"/>
                  </a:cubicBezTo>
                  <a:cubicBezTo>
                    <a:pt x="5890" y="15101"/>
                    <a:pt x="6262" y="16439"/>
                    <a:pt x="6634" y="17490"/>
                  </a:cubicBezTo>
                  <a:cubicBezTo>
                    <a:pt x="7007" y="18542"/>
                    <a:pt x="7379" y="19306"/>
                    <a:pt x="7814" y="19402"/>
                  </a:cubicBezTo>
                  <a:cubicBezTo>
                    <a:pt x="8248" y="19497"/>
                    <a:pt x="8745" y="18924"/>
                    <a:pt x="9055" y="17204"/>
                  </a:cubicBezTo>
                  <a:cubicBezTo>
                    <a:pt x="9365" y="15483"/>
                    <a:pt x="9490" y="12616"/>
                    <a:pt x="9614" y="10609"/>
                  </a:cubicBezTo>
                  <a:cubicBezTo>
                    <a:pt x="9738" y="8602"/>
                    <a:pt x="9862" y="7455"/>
                    <a:pt x="10234" y="6690"/>
                  </a:cubicBezTo>
                  <a:cubicBezTo>
                    <a:pt x="10607" y="5926"/>
                    <a:pt x="11228" y="5543"/>
                    <a:pt x="12221" y="6786"/>
                  </a:cubicBezTo>
                  <a:cubicBezTo>
                    <a:pt x="13214" y="8028"/>
                    <a:pt x="14579" y="10896"/>
                    <a:pt x="15262" y="13381"/>
                  </a:cubicBezTo>
                  <a:cubicBezTo>
                    <a:pt x="15945" y="15865"/>
                    <a:pt x="15945" y="17968"/>
                    <a:pt x="15759" y="19402"/>
                  </a:cubicBezTo>
                  <a:cubicBezTo>
                    <a:pt x="15572" y="20835"/>
                    <a:pt x="15200" y="21600"/>
                    <a:pt x="14890" y="21409"/>
                  </a:cubicBezTo>
                  <a:cubicBezTo>
                    <a:pt x="14579" y="21218"/>
                    <a:pt x="14331" y="20071"/>
                    <a:pt x="14083" y="17968"/>
                  </a:cubicBezTo>
                  <a:cubicBezTo>
                    <a:pt x="13834" y="15865"/>
                    <a:pt x="13586" y="12807"/>
                    <a:pt x="14828" y="9653"/>
                  </a:cubicBezTo>
                  <a:cubicBezTo>
                    <a:pt x="16069" y="6499"/>
                    <a:pt x="18800" y="3250"/>
                    <a:pt x="2153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6043686" y="2080570"/>
              <a:ext cx="103114" cy="34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328" fill="norm" stroke="1" extrusionOk="0">
                  <a:moveTo>
                    <a:pt x="21045" y="1333"/>
                  </a:moveTo>
                  <a:cubicBezTo>
                    <a:pt x="19749" y="803"/>
                    <a:pt x="18453" y="273"/>
                    <a:pt x="16725" y="74"/>
                  </a:cubicBezTo>
                  <a:cubicBezTo>
                    <a:pt x="14997" y="-125"/>
                    <a:pt x="12837" y="8"/>
                    <a:pt x="10029" y="1399"/>
                  </a:cubicBezTo>
                  <a:cubicBezTo>
                    <a:pt x="7221" y="2790"/>
                    <a:pt x="3765" y="5441"/>
                    <a:pt x="1821" y="8422"/>
                  </a:cubicBezTo>
                  <a:cubicBezTo>
                    <a:pt x="-123" y="11404"/>
                    <a:pt x="-555" y="14717"/>
                    <a:pt x="741" y="16969"/>
                  </a:cubicBezTo>
                  <a:cubicBezTo>
                    <a:pt x="2037" y="19222"/>
                    <a:pt x="5061" y="20415"/>
                    <a:pt x="8517" y="20945"/>
                  </a:cubicBezTo>
                  <a:cubicBezTo>
                    <a:pt x="11973" y="21475"/>
                    <a:pt x="15861" y="21342"/>
                    <a:pt x="19749" y="212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6210300" y="2127250"/>
              <a:ext cx="16510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4136"/>
                    <a:pt x="8308" y="8272"/>
                    <a:pt x="11908" y="11872"/>
                  </a:cubicBezTo>
                  <a:cubicBezTo>
                    <a:pt x="15508" y="15472"/>
                    <a:pt x="18554" y="185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6231370" y="2146300"/>
              <a:ext cx="150381" cy="321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445" fill="norm" stroke="1" extrusionOk="0">
                  <a:moveTo>
                    <a:pt x="21022" y="0"/>
                  </a:moveTo>
                  <a:cubicBezTo>
                    <a:pt x="17175" y="2400"/>
                    <a:pt x="13329" y="4800"/>
                    <a:pt x="9630" y="8047"/>
                  </a:cubicBezTo>
                  <a:cubicBezTo>
                    <a:pt x="5932" y="11294"/>
                    <a:pt x="2381" y="15388"/>
                    <a:pt x="901" y="17859"/>
                  </a:cubicBezTo>
                  <a:cubicBezTo>
                    <a:pt x="-578" y="20329"/>
                    <a:pt x="14" y="21176"/>
                    <a:pt x="901" y="21388"/>
                  </a:cubicBezTo>
                  <a:cubicBezTo>
                    <a:pt x="1789" y="21600"/>
                    <a:pt x="2973" y="21176"/>
                    <a:pt x="4156" y="207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6407149" y="2082800"/>
              <a:ext cx="80189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7" h="21600" fill="norm" stroke="1" extrusionOk="0">
                  <a:moveTo>
                    <a:pt x="6480" y="0"/>
                  </a:moveTo>
                  <a:cubicBezTo>
                    <a:pt x="12420" y="2794"/>
                    <a:pt x="18360" y="5588"/>
                    <a:pt x="19980" y="8704"/>
                  </a:cubicBezTo>
                  <a:cubicBezTo>
                    <a:pt x="21600" y="11821"/>
                    <a:pt x="18900" y="15260"/>
                    <a:pt x="14850" y="17463"/>
                  </a:cubicBezTo>
                  <a:cubicBezTo>
                    <a:pt x="10800" y="19666"/>
                    <a:pt x="5400" y="206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6705600" y="2310177"/>
              <a:ext cx="14605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757" y="11040"/>
                    <a:pt x="7513" y="1783"/>
                    <a:pt x="11113" y="240"/>
                  </a:cubicBezTo>
                  <a:cubicBezTo>
                    <a:pt x="14713" y="-1303"/>
                    <a:pt x="18157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6782163" y="2387599"/>
              <a:ext cx="196487" cy="3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0806" fill="norm" stroke="1" extrusionOk="0">
                  <a:moveTo>
                    <a:pt x="650" y="0"/>
                  </a:moveTo>
                  <a:cubicBezTo>
                    <a:pt x="191" y="6353"/>
                    <a:pt x="-269" y="12706"/>
                    <a:pt x="191" y="16518"/>
                  </a:cubicBezTo>
                  <a:cubicBezTo>
                    <a:pt x="650" y="20329"/>
                    <a:pt x="2029" y="21600"/>
                    <a:pt x="5705" y="20329"/>
                  </a:cubicBezTo>
                  <a:cubicBezTo>
                    <a:pt x="9382" y="19059"/>
                    <a:pt x="15357" y="15247"/>
                    <a:pt x="21331" y="1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7191288" y="2260600"/>
              <a:ext cx="346162" cy="196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160" fill="norm" stroke="1" extrusionOk="0">
                  <a:moveTo>
                    <a:pt x="5340" y="0"/>
                  </a:moveTo>
                  <a:cubicBezTo>
                    <a:pt x="5472" y="5229"/>
                    <a:pt x="5603" y="10459"/>
                    <a:pt x="5274" y="13983"/>
                  </a:cubicBezTo>
                  <a:cubicBezTo>
                    <a:pt x="4945" y="17507"/>
                    <a:pt x="4155" y="19326"/>
                    <a:pt x="3430" y="20349"/>
                  </a:cubicBezTo>
                  <a:cubicBezTo>
                    <a:pt x="2706" y="21373"/>
                    <a:pt x="2047" y="21600"/>
                    <a:pt x="1389" y="20008"/>
                  </a:cubicBezTo>
                  <a:cubicBezTo>
                    <a:pt x="730" y="18417"/>
                    <a:pt x="72" y="15006"/>
                    <a:pt x="6" y="12846"/>
                  </a:cubicBezTo>
                  <a:cubicBezTo>
                    <a:pt x="-60" y="10686"/>
                    <a:pt x="467" y="9777"/>
                    <a:pt x="2179" y="8640"/>
                  </a:cubicBezTo>
                  <a:cubicBezTo>
                    <a:pt x="3891" y="7503"/>
                    <a:pt x="6789" y="6139"/>
                    <a:pt x="10213" y="5457"/>
                  </a:cubicBezTo>
                  <a:cubicBezTo>
                    <a:pt x="13638" y="4775"/>
                    <a:pt x="17589" y="4775"/>
                    <a:pt x="21540" y="47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7562850" y="2070826"/>
              <a:ext cx="152400" cy="145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6467"/>
                  </a:moveTo>
                  <a:cubicBezTo>
                    <a:pt x="0" y="4902"/>
                    <a:pt x="0" y="3336"/>
                    <a:pt x="750" y="2241"/>
                  </a:cubicBezTo>
                  <a:cubicBezTo>
                    <a:pt x="1500" y="1145"/>
                    <a:pt x="3000" y="519"/>
                    <a:pt x="4500" y="206"/>
                  </a:cubicBezTo>
                  <a:cubicBezTo>
                    <a:pt x="6000" y="-107"/>
                    <a:pt x="7500" y="-107"/>
                    <a:pt x="8700" y="519"/>
                  </a:cubicBezTo>
                  <a:cubicBezTo>
                    <a:pt x="9900" y="1145"/>
                    <a:pt x="10800" y="2397"/>
                    <a:pt x="10200" y="5215"/>
                  </a:cubicBezTo>
                  <a:cubicBezTo>
                    <a:pt x="9600" y="8032"/>
                    <a:pt x="7500" y="12415"/>
                    <a:pt x="6000" y="15232"/>
                  </a:cubicBezTo>
                  <a:cubicBezTo>
                    <a:pt x="4500" y="18050"/>
                    <a:pt x="3600" y="19302"/>
                    <a:pt x="3900" y="20084"/>
                  </a:cubicBezTo>
                  <a:cubicBezTo>
                    <a:pt x="4200" y="20867"/>
                    <a:pt x="5700" y="21180"/>
                    <a:pt x="8850" y="21336"/>
                  </a:cubicBezTo>
                  <a:cubicBezTo>
                    <a:pt x="12000" y="21493"/>
                    <a:pt x="16800" y="21493"/>
                    <a:pt x="21600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86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732978" y="1746613"/>
              <a:ext cx="461542" cy="164473"/>
            </a:xfrm>
            <a:prstGeom prst="rect">
              <a:avLst/>
            </a:prstGeom>
            <a:effectLst/>
          </p:spPr>
        </p:pic>
        <p:pic>
          <p:nvPicPr>
            <p:cNvPr id="1867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132303" y="2635976"/>
              <a:ext cx="508864" cy="122872"/>
            </a:xfrm>
            <a:prstGeom prst="rect">
              <a:avLst/>
            </a:prstGeom>
            <a:effectLst/>
          </p:spPr>
        </p:pic>
      </p:grpSp>
      <p:grpSp>
        <p:nvGrpSpPr>
          <p:cNvPr id="2021" name="Drawing"/>
          <p:cNvGrpSpPr/>
          <p:nvPr/>
        </p:nvGrpSpPr>
        <p:grpSpPr>
          <a:xfrm>
            <a:off x="1399337" y="3208866"/>
            <a:ext cx="11563331" cy="5141385"/>
            <a:chOff x="0" y="-12699"/>
            <a:chExt cx="11563330" cy="5141383"/>
          </a:xfrm>
        </p:grpSpPr>
        <p:sp>
          <p:nvSpPr>
            <p:cNvPr id="1870" name="Line"/>
            <p:cNvSpPr/>
            <p:nvPr/>
          </p:nvSpPr>
          <p:spPr>
            <a:xfrm>
              <a:off x="0" y="1603212"/>
              <a:ext cx="416764" cy="460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41" fill="norm" stroke="1" extrusionOk="0">
                  <a:moveTo>
                    <a:pt x="862" y="3607"/>
                  </a:moveTo>
                  <a:cubicBezTo>
                    <a:pt x="4244" y="2917"/>
                    <a:pt x="7625" y="2226"/>
                    <a:pt x="10135" y="1684"/>
                  </a:cubicBezTo>
                  <a:cubicBezTo>
                    <a:pt x="12644" y="1142"/>
                    <a:pt x="14280" y="747"/>
                    <a:pt x="15589" y="451"/>
                  </a:cubicBezTo>
                  <a:cubicBezTo>
                    <a:pt x="16898" y="155"/>
                    <a:pt x="17880" y="-42"/>
                    <a:pt x="18153" y="7"/>
                  </a:cubicBezTo>
                  <a:cubicBezTo>
                    <a:pt x="18425" y="57"/>
                    <a:pt x="17989" y="353"/>
                    <a:pt x="17171" y="1240"/>
                  </a:cubicBezTo>
                  <a:cubicBezTo>
                    <a:pt x="16353" y="2128"/>
                    <a:pt x="15153" y="3607"/>
                    <a:pt x="13462" y="5531"/>
                  </a:cubicBezTo>
                  <a:cubicBezTo>
                    <a:pt x="11771" y="7454"/>
                    <a:pt x="9589" y="9821"/>
                    <a:pt x="7571" y="11991"/>
                  </a:cubicBezTo>
                  <a:cubicBezTo>
                    <a:pt x="5553" y="14161"/>
                    <a:pt x="3698" y="16133"/>
                    <a:pt x="2553" y="17416"/>
                  </a:cubicBezTo>
                  <a:cubicBezTo>
                    <a:pt x="1407" y="18698"/>
                    <a:pt x="971" y="19290"/>
                    <a:pt x="589" y="19832"/>
                  </a:cubicBezTo>
                  <a:cubicBezTo>
                    <a:pt x="207" y="20374"/>
                    <a:pt x="-120" y="20868"/>
                    <a:pt x="44" y="21163"/>
                  </a:cubicBezTo>
                  <a:cubicBezTo>
                    <a:pt x="207" y="21459"/>
                    <a:pt x="862" y="21558"/>
                    <a:pt x="2880" y="21262"/>
                  </a:cubicBezTo>
                  <a:cubicBezTo>
                    <a:pt x="4898" y="20966"/>
                    <a:pt x="8280" y="20276"/>
                    <a:pt x="11335" y="19733"/>
                  </a:cubicBezTo>
                  <a:cubicBezTo>
                    <a:pt x="14389" y="19191"/>
                    <a:pt x="17116" y="18796"/>
                    <a:pt x="18753" y="18747"/>
                  </a:cubicBezTo>
                  <a:cubicBezTo>
                    <a:pt x="20389" y="18698"/>
                    <a:pt x="20935" y="18994"/>
                    <a:pt x="21480" y="19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715213" y="1792255"/>
              <a:ext cx="1333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486" y="12302"/>
                    <a:pt x="10971" y="4448"/>
                    <a:pt x="14571" y="1502"/>
                  </a:cubicBezTo>
                  <a:cubicBezTo>
                    <a:pt x="18171" y="-1443"/>
                    <a:pt x="19886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721563" y="1909233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1483563" y="1299633"/>
              <a:ext cx="2667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086"/>
                    <a:pt x="6171" y="6171"/>
                    <a:pt x="9429" y="9551"/>
                  </a:cubicBezTo>
                  <a:cubicBezTo>
                    <a:pt x="12686" y="12931"/>
                    <a:pt x="16114" y="16604"/>
                    <a:pt x="18171" y="18661"/>
                  </a:cubicBezTo>
                  <a:cubicBezTo>
                    <a:pt x="20229" y="20718"/>
                    <a:pt x="20914" y="2115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1547063" y="1242483"/>
              <a:ext cx="1841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69" y="3212"/>
                    <a:pt x="16138" y="6425"/>
                    <a:pt x="13283" y="9526"/>
                  </a:cubicBezTo>
                  <a:cubicBezTo>
                    <a:pt x="10428" y="12628"/>
                    <a:pt x="7448" y="15618"/>
                    <a:pt x="5214" y="17612"/>
                  </a:cubicBezTo>
                  <a:cubicBezTo>
                    <a:pt x="2979" y="19606"/>
                    <a:pt x="1490" y="2060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1362913" y="1131622"/>
              <a:ext cx="332646" cy="98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13" fill="norm" stroke="1" extrusionOk="0">
                  <a:moveTo>
                    <a:pt x="0" y="21313"/>
                  </a:moveTo>
                  <a:cubicBezTo>
                    <a:pt x="3144" y="16717"/>
                    <a:pt x="6289" y="12122"/>
                    <a:pt x="9570" y="8675"/>
                  </a:cubicBezTo>
                  <a:cubicBezTo>
                    <a:pt x="12851" y="5228"/>
                    <a:pt x="16268" y="2930"/>
                    <a:pt x="18387" y="1551"/>
                  </a:cubicBezTo>
                  <a:cubicBezTo>
                    <a:pt x="20506" y="173"/>
                    <a:pt x="21327" y="-287"/>
                    <a:pt x="21463" y="173"/>
                  </a:cubicBezTo>
                  <a:cubicBezTo>
                    <a:pt x="21600" y="632"/>
                    <a:pt x="21053" y="2011"/>
                    <a:pt x="20506" y="3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2004263" y="1420283"/>
              <a:ext cx="196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2340813" y="1199254"/>
              <a:ext cx="323851" cy="354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21398"/>
                  </a:moveTo>
                  <a:cubicBezTo>
                    <a:pt x="1412" y="17052"/>
                    <a:pt x="2824" y="12707"/>
                    <a:pt x="3812" y="9576"/>
                  </a:cubicBezTo>
                  <a:cubicBezTo>
                    <a:pt x="4800" y="6444"/>
                    <a:pt x="5365" y="4527"/>
                    <a:pt x="5647" y="2993"/>
                  </a:cubicBezTo>
                  <a:cubicBezTo>
                    <a:pt x="5929" y="1460"/>
                    <a:pt x="5929" y="309"/>
                    <a:pt x="5929" y="54"/>
                  </a:cubicBezTo>
                  <a:cubicBezTo>
                    <a:pt x="5929" y="-202"/>
                    <a:pt x="5929" y="437"/>
                    <a:pt x="5718" y="2226"/>
                  </a:cubicBezTo>
                  <a:cubicBezTo>
                    <a:pt x="5506" y="4016"/>
                    <a:pt x="5082" y="6955"/>
                    <a:pt x="5082" y="9448"/>
                  </a:cubicBezTo>
                  <a:cubicBezTo>
                    <a:pt x="5082" y="11940"/>
                    <a:pt x="5506" y="13985"/>
                    <a:pt x="5929" y="15263"/>
                  </a:cubicBezTo>
                  <a:cubicBezTo>
                    <a:pt x="6353" y="16541"/>
                    <a:pt x="6776" y="17052"/>
                    <a:pt x="7341" y="17308"/>
                  </a:cubicBezTo>
                  <a:cubicBezTo>
                    <a:pt x="7906" y="17564"/>
                    <a:pt x="8612" y="17564"/>
                    <a:pt x="9459" y="17052"/>
                  </a:cubicBezTo>
                  <a:cubicBezTo>
                    <a:pt x="10306" y="16541"/>
                    <a:pt x="11294" y="15519"/>
                    <a:pt x="12424" y="13154"/>
                  </a:cubicBezTo>
                  <a:cubicBezTo>
                    <a:pt x="13553" y="10790"/>
                    <a:pt x="14824" y="7083"/>
                    <a:pt x="15529" y="4655"/>
                  </a:cubicBezTo>
                  <a:cubicBezTo>
                    <a:pt x="16235" y="2226"/>
                    <a:pt x="16376" y="1076"/>
                    <a:pt x="16447" y="884"/>
                  </a:cubicBezTo>
                  <a:cubicBezTo>
                    <a:pt x="16518" y="693"/>
                    <a:pt x="16518" y="1460"/>
                    <a:pt x="16447" y="3441"/>
                  </a:cubicBezTo>
                  <a:cubicBezTo>
                    <a:pt x="16376" y="5422"/>
                    <a:pt x="16235" y="8617"/>
                    <a:pt x="16306" y="10918"/>
                  </a:cubicBezTo>
                  <a:cubicBezTo>
                    <a:pt x="16376" y="13218"/>
                    <a:pt x="16659" y="14624"/>
                    <a:pt x="17012" y="15583"/>
                  </a:cubicBezTo>
                  <a:cubicBezTo>
                    <a:pt x="17365" y="16541"/>
                    <a:pt x="17788" y="17052"/>
                    <a:pt x="18353" y="17180"/>
                  </a:cubicBezTo>
                  <a:cubicBezTo>
                    <a:pt x="18918" y="17308"/>
                    <a:pt x="19624" y="17052"/>
                    <a:pt x="20188" y="16669"/>
                  </a:cubicBezTo>
                  <a:cubicBezTo>
                    <a:pt x="20753" y="16286"/>
                    <a:pt x="21176" y="15774"/>
                    <a:pt x="21600" y="152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2713211" y="1420283"/>
              <a:ext cx="92691" cy="113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398" fill="norm" stroke="1" extrusionOk="0">
                  <a:moveTo>
                    <a:pt x="6134" y="1200"/>
                  </a:moveTo>
                  <a:cubicBezTo>
                    <a:pt x="4256" y="4800"/>
                    <a:pt x="2377" y="8400"/>
                    <a:pt x="1203" y="11400"/>
                  </a:cubicBezTo>
                  <a:cubicBezTo>
                    <a:pt x="30" y="14400"/>
                    <a:pt x="-440" y="16800"/>
                    <a:pt x="499" y="18400"/>
                  </a:cubicBezTo>
                  <a:cubicBezTo>
                    <a:pt x="1438" y="20000"/>
                    <a:pt x="3786" y="20800"/>
                    <a:pt x="6134" y="21200"/>
                  </a:cubicBezTo>
                  <a:cubicBezTo>
                    <a:pt x="8482" y="21600"/>
                    <a:pt x="10830" y="21600"/>
                    <a:pt x="13412" y="19200"/>
                  </a:cubicBezTo>
                  <a:cubicBezTo>
                    <a:pt x="15995" y="16800"/>
                    <a:pt x="18812" y="12000"/>
                    <a:pt x="19986" y="8600"/>
                  </a:cubicBezTo>
                  <a:cubicBezTo>
                    <a:pt x="21160" y="5200"/>
                    <a:pt x="20690" y="3200"/>
                    <a:pt x="17169" y="2000"/>
                  </a:cubicBezTo>
                  <a:cubicBezTo>
                    <a:pt x="13647" y="800"/>
                    <a:pt x="7073" y="400"/>
                    <a:pt x="49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1445463" y="1745834"/>
              <a:ext cx="1445484" cy="22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35" fill="norm" stroke="1" extrusionOk="0">
                  <a:moveTo>
                    <a:pt x="0" y="21435"/>
                  </a:moveTo>
                  <a:cubicBezTo>
                    <a:pt x="914" y="20201"/>
                    <a:pt x="1829" y="18966"/>
                    <a:pt x="2917" y="17629"/>
                  </a:cubicBezTo>
                  <a:cubicBezTo>
                    <a:pt x="4005" y="16292"/>
                    <a:pt x="5266" y="14852"/>
                    <a:pt x="6543" y="13618"/>
                  </a:cubicBezTo>
                  <a:cubicBezTo>
                    <a:pt x="7820" y="12384"/>
                    <a:pt x="9113" y="11355"/>
                    <a:pt x="10422" y="10429"/>
                  </a:cubicBezTo>
                  <a:cubicBezTo>
                    <a:pt x="11730" y="9504"/>
                    <a:pt x="13055" y="8681"/>
                    <a:pt x="14269" y="7858"/>
                  </a:cubicBezTo>
                  <a:cubicBezTo>
                    <a:pt x="15483" y="7035"/>
                    <a:pt x="16586" y="6212"/>
                    <a:pt x="17643" y="5286"/>
                  </a:cubicBezTo>
                  <a:cubicBezTo>
                    <a:pt x="18699" y="4361"/>
                    <a:pt x="19708" y="3332"/>
                    <a:pt x="20386" y="2304"/>
                  </a:cubicBezTo>
                  <a:cubicBezTo>
                    <a:pt x="21064" y="1275"/>
                    <a:pt x="21411" y="246"/>
                    <a:pt x="21505" y="41"/>
                  </a:cubicBezTo>
                  <a:cubicBezTo>
                    <a:pt x="21600" y="-165"/>
                    <a:pt x="21442" y="452"/>
                    <a:pt x="21285" y="10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1759969" y="2118783"/>
              <a:ext cx="320495" cy="188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28" fill="norm" stroke="1" extrusionOk="0">
                  <a:moveTo>
                    <a:pt x="5705" y="8640"/>
                  </a:moveTo>
                  <a:cubicBezTo>
                    <a:pt x="5282" y="12240"/>
                    <a:pt x="4858" y="15840"/>
                    <a:pt x="4364" y="18000"/>
                  </a:cubicBezTo>
                  <a:cubicBezTo>
                    <a:pt x="3870" y="20160"/>
                    <a:pt x="3305" y="20880"/>
                    <a:pt x="2670" y="21240"/>
                  </a:cubicBezTo>
                  <a:cubicBezTo>
                    <a:pt x="2035" y="21600"/>
                    <a:pt x="1329" y="21600"/>
                    <a:pt x="764" y="19800"/>
                  </a:cubicBezTo>
                  <a:cubicBezTo>
                    <a:pt x="200" y="18000"/>
                    <a:pt x="-224" y="14400"/>
                    <a:pt x="129" y="11760"/>
                  </a:cubicBezTo>
                  <a:cubicBezTo>
                    <a:pt x="482" y="9120"/>
                    <a:pt x="1611" y="7440"/>
                    <a:pt x="3305" y="6480"/>
                  </a:cubicBezTo>
                  <a:cubicBezTo>
                    <a:pt x="5000" y="5520"/>
                    <a:pt x="7258" y="5280"/>
                    <a:pt x="10364" y="4320"/>
                  </a:cubicBezTo>
                  <a:cubicBezTo>
                    <a:pt x="13470" y="3360"/>
                    <a:pt x="17423" y="1680"/>
                    <a:pt x="2137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2081405" y="1960033"/>
              <a:ext cx="189559" cy="446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80" fill="norm" stroke="1" extrusionOk="0">
                  <a:moveTo>
                    <a:pt x="21493" y="0"/>
                  </a:moveTo>
                  <a:cubicBezTo>
                    <a:pt x="20053" y="1630"/>
                    <a:pt x="18613" y="3260"/>
                    <a:pt x="16213" y="5757"/>
                  </a:cubicBezTo>
                  <a:cubicBezTo>
                    <a:pt x="13813" y="8253"/>
                    <a:pt x="10453" y="11615"/>
                    <a:pt x="7933" y="14111"/>
                  </a:cubicBezTo>
                  <a:cubicBezTo>
                    <a:pt x="5413" y="16608"/>
                    <a:pt x="3733" y="18238"/>
                    <a:pt x="2413" y="19409"/>
                  </a:cubicBezTo>
                  <a:cubicBezTo>
                    <a:pt x="1093" y="20581"/>
                    <a:pt x="133" y="21294"/>
                    <a:pt x="13" y="21447"/>
                  </a:cubicBezTo>
                  <a:cubicBezTo>
                    <a:pt x="-107" y="21600"/>
                    <a:pt x="613" y="21192"/>
                    <a:pt x="1333" y="20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2288791" y="2078566"/>
              <a:ext cx="312373" cy="410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89" fill="norm" stroke="1" extrusionOk="0">
                  <a:moveTo>
                    <a:pt x="960" y="12406"/>
                  </a:moveTo>
                  <a:cubicBezTo>
                    <a:pt x="960" y="14178"/>
                    <a:pt x="960" y="15951"/>
                    <a:pt x="1033" y="17280"/>
                  </a:cubicBezTo>
                  <a:cubicBezTo>
                    <a:pt x="1106" y="18609"/>
                    <a:pt x="1252" y="19495"/>
                    <a:pt x="1616" y="20215"/>
                  </a:cubicBezTo>
                  <a:cubicBezTo>
                    <a:pt x="1981" y="20935"/>
                    <a:pt x="2565" y="21489"/>
                    <a:pt x="2930" y="21489"/>
                  </a:cubicBezTo>
                  <a:cubicBezTo>
                    <a:pt x="3295" y="21489"/>
                    <a:pt x="3441" y="20935"/>
                    <a:pt x="3222" y="19329"/>
                  </a:cubicBezTo>
                  <a:cubicBezTo>
                    <a:pt x="3003" y="17723"/>
                    <a:pt x="2419" y="15064"/>
                    <a:pt x="1908" y="13015"/>
                  </a:cubicBezTo>
                  <a:cubicBezTo>
                    <a:pt x="1397" y="10966"/>
                    <a:pt x="960" y="9526"/>
                    <a:pt x="595" y="8529"/>
                  </a:cubicBezTo>
                  <a:cubicBezTo>
                    <a:pt x="230" y="7532"/>
                    <a:pt x="-62" y="6978"/>
                    <a:pt x="11" y="6480"/>
                  </a:cubicBezTo>
                  <a:cubicBezTo>
                    <a:pt x="84" y="5981"/>
                    <a:pt x="522" y="5538"/>
                    <a:pt x="2127" y="4818"/>
                  </a:cubicBezTo>
                  <a:cubicBezTo>
                    <a:pt x="3733" y="4098"/>
                    <a:pt x="6506" y="3101"/>
                    <a:pt x="9570" y="2215"/>
                  </a:cubicBezTo>
                  <a:cubicBezTo>
                    <a:pt x="12635" y="1329"/>
                    <a:pt x="15992" y="554"/>
                    <a:pt x="18035" y="221"/>
                  </a:cubicBezTo>
                  <a:cubicBezTo>
                    <a:pt x="20079" y="-111"/>
                    <a:pt x="20808" y="0"/>
                    <a:pt x="21538" y="1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2448763" y="2213032"/>
              <a:ext cx="184151" cy="178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0" y="3886"/>
                  </a:moveTo>
                  <a:cubicBezTo>
                    <a:pt x="745" y="10165"/>
                    <a:pt x="1490" y="16444"/>
                    <a:pt x="1986" y="16569"/>
                  </a:cubicBezTo>
                  <a:cubicBezTo>
                    <a:pt x="2483" y="16695"/>
                    <a:pt x="2731" y="10667"/>
                    <a:pt x="3848" y="6774"/>
                  </a:cubicBezTo>
                  <a:cubicBezTo>
                    <a:pt x="4966" y="2881"/>
                    <a:pt x="6952" y="1123"/>
                    <a:pt x="9186" y="369"/>
                  </a:cubicBezTo>
                  <a:cubicBezTo>
                    <a:pt x="11421" y="-384"/>
                    <a:pt x="13903" y="-133"/>
                    <a:pt x="15890" y="2504"/>
                  </a:cubicBezTo>
                  <a:cubicBezTo>
                    <a:pt x="17876" y="5142"/>
                    <a:pt x="19366" y="10165"/>
                    <a:pt x="20234" y="13681"/>
                  </a:cubicBezTo>
                  <a:cubicBezTo>
                    <a:pt x="21103" y="17197"/>
                    <a:pt x="21352" y="19207"/>
                    <a:pt x="21600" y="212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3979113" y="1788583"/>
              <a:ext cx="31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4641629" y="1666710"/>
              <a:ext cx="347135" cy="158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5400" y="164"/>
                  </a:moveTo>
                  <a:cubicBezTo>
                    <a:pt x="5005" y="6133"/>
                    <a:pt x="4610" y="12101"/>
                    <a:pt x="4149" y="15796"/>
                  </a:cubicBezTo>
                  <a:cubicBezTo>
                    <a:pt x="3688" y="19491"/>
                    <a:pt x="3161" y="20912"/>
                    <a:pt x="2634" y="21196"/>
                  </a:cubicBezTo>
                  <a:cubicBezTo>
                    <a:pt x="2107" y="21480"/>
                    <a:pt x="1580" y="20627"/>
                    <a:pt x="1054" y="18780"/>
                  </a:cubicBezTo>
                  <a:cubicBezTo>
                    <a:pt x="527" y="16933"/>
                    <a:pt x="0" y="14091"/>
                    <a:pt x="0" y="11106"/>
                  </a:cubicBezTo>
                  <a:cubicBezTo>
                    <a:pt x="0" y="8122"/>
                    <a:pt x="527" y="4996"/>
                    <a:pt x="2107" y="3006"/>
                  </a:cubicBezTo>
                  <a:cubicBezTo>
                    <a:pt x="3688" y="1017"/>
                    <a:pt x="6322" y="164"/>
                    <a:pt x="9746" y="22"/>
                  </a:cubicBezTo>
                  <a:cubicBezTo>
                    <a:pt x="13171" y="-120"/>
                    <a:pt x="17385" y="448"/>
                    <a:pt x="21600" y="10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5636463" y="1693333"/>
              <a:ext cx="12436" cy="10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10800" y="0"/>
                  </a:moveTo>
                  <a:cubicBezTo>
                    <a:pt x="14400" y="5731"/>
                    <a:pt x="18000" y="11461"/>
                    <a:pt x="19800" y="15429"/>
                  </a:cubicBezTo>
                  <a:cubicBezTo>
                    <a:pt x="21600" y="19396"/>
                    <a:pt x="21600" y="21600"/>
                    <a:pt x="19800" y="21600"/>
                  </a:cubicBezTo>
                  <a:cubicBezTo>
                    <a:pt x="18000" y="21600"/>
                    <a:pt x="14400" y="19396"/>
                    <a:pt x="10800" y="17192"/>
                  </a:cubicBezTo>
                  <a:cubicBezTo>
                    <a:pt x="7200" y="14988"/>
                    <a:pt x="3600" y="12784"/>
                    <a:pt x="0" y="10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5636463" y="1629833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5687263" y="1633931"/>
              <a:ext cx="101601" cy="160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21600" y="3664"/>
                  </a:moveTo>
                  <a:cubicBezTo>
                    <a:pt x="20250" y="2542"/>
                    <a:pt x="18900" y="1420"/>
                    <a:pt x="16425" y="719"/>
                  </a:cubicBezTo>
                  <a:cubicBezTo>
                    <a:pt x="13950" y="18"/>
                    <a:pt x="10350" y="-263"/>
                    <a:pt x="8325" y="298"/>
                  </a:cubicBezTo>
                  <a:cubicBezTo>
                    <a:pt x="6300" y="859"/>
                    <a:pt x="5850" y="2262"/>
                    <a:pt x="7200" y="4786"/>
                  </a:cubicBezTo>
                  <a:cubicBezTo>
                    <a:pt x="8550" y="7311"/>
                    <a:pt x="11700" y="10958"/>
                    <a:pt x="13950" y="13763"/>
                  </a:cubicBezTo>
                  <a:cubicBezTo>
                    <a:pt x="16200" y="16568"/>
                    <a:pt x="17550" y="18532"/>
                    <a:pt x="17100" y="19654"/>
                  </a:cubicBezTo>
                  <a:cubicBezTo>
                    <a:pt x="16650" y="20776"/>
                    <a:pt x="14400" y="21056"/>
                    <a:pt x="12150" y="21197"/>
                  </a:cubicBezTo>
                  <a:cubicBezTo>
                    <a:pt x="9900" y="21337"/>
                    <a:pt x="7650" y="21337"/>
                    <a:pt x="5625" y="20776"/>
                  </a:cubicBezTo>
                  <a:cubicBezTo>
                    <a:pt x="3600" y="20215"/>
                    <a:pt x="1800" y="19093"/>
                    <a:pt x="0" y="179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6339196" y="1502833"/>
              <a:ext cx="110068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154" y="0"/>
                  </a:moveTo>
                  <a:cubicBezTo>
                    <a:pt x="5815" y="4297"/>
                    <a:pt x="7477" y="8594"/>
                    <a:pt x="7685" y="11961"/>
                  </a:cubicBezTo>
                  <a:cubicBezTo>
                    <a:pt x="7892" y="15329"/>
                    <a:pt x="6646" y="17768"/>
                    <a:pt x="5400" y="19335"/>
                  </a:cubicBezTo>
                  <a:cubicBezTo>
                    <a:pt x="4154" y="20903"/>
                    <a:pt x="2908" y="21600"/>
                    <a:pt x="1869" y="21600"/>
                  </a:cubicBezTo>
                  <a:cubicBezTo>
                    <a:pt x="831" y="21600"/>
                    <a:pt x="0" y="20903"/>
                    <a:pt x="0" y="19394"/>
                  </a:cubicBezTo>
                  <a:cubicBezTo>
                    <a:pt x="0" y="17884"/>
                    <a:pt x="831" y="15561"/>
                    <a:pt x="1662" y="14052"/>
                  </a:cubicBezTo>
                  <a:cubicBezTo>
                    <a:pt x="2492" y="12542"/>
                    <a:pt x="3323" y="11845"/>
                    <a:pt x="4569" y="11323"/>
                  </a:cubicBezTo>
                  <a:cubicBezTo>
                    <a:pt x="5815" y="10800"/>
                    <a:pt x="7477" y="10452"/>
                    <a:pt x="9554" y="10394"/>
                  </a:cubicBezTo>
                  <a:cubicBezTo>
                    <a:pt x="11631" y="10335"/>
                    <a:pt x="14123" y="10568"/>
                    <a:pt x="15577" y="10974"/>
                  </a:cubicBezTo>
                  <a:cubicBezTo>
                    <a:pt x="17031" y="11381"/>
                    <a:pt x="17446" y="11961"/>
                    <a:pt x="17654" y="12542"/>
                  </a:cubicBezTo>
                  <a:cubicBezTo>
                    <a:pt x="17862" y="13123"/>
                    <a:pt x="17862" y="13703"/>
                    <a:pt x="17031" y="14168"/>
                  </a:cubicBezTo>
                  <a:cubicBezTo>
                    <a:pt x="16200" y="14632"/>
                    <a:pt x="14538" y="14981"/>
                    <a:pt x="12669" y="15271"/>
                  </a:cubicBezTo>
                  <a:cubicBezTo>
                    <a:pt x="10800" y="15561"/>
                    <a:pt x="8723" y="15794"/>
                    <a:pt x="7685" y="16200"/>
                  </a:cubicBezTo>
                  <a:cubicBezTo>
                    <a:pt x="6646" y="16606"/>
                    <a:pt x="6646" y="17187"/>
                    <a:pt x="7892" y="17826"/>
                  </a:cubicBezTo>
                  <a:cubicBezTo>
                    <a:pt x="9138" y="18465"/>
                    <a:pt x="11631" y="19161"/>
                    <a:pt x="14123" y="19510"/>
                  </a:cubicBezTo>
                  <a:cubicBezTo>
                    <a:pt x="16615" y="19858"/>
                    <a:pt x="19108" y="19858"/>
                    <a:pt x="21600" y="198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6481438" y="1725083"/>
              <a:ext cx="85582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600" fill="norm" stroke="1" extrusionOk="0">
                  <a:moveTo>
                    <a:pt x="1474" y="0"/>
                  </a:moveTo>
                  <a:cubicBezTo>
                    <a:pt x="1474" y="5009"/>
                    <a:pt x="1474" y="10017"/>
                    <a:pt x="1211" y="13304"/>
                  </a:cubicBezTo>
                  <a:cubicBezTo>
                    <a:pt x="948" y="16591"/>
                    <a:pt x="421" y="18157"/>
                    <a:pt x="157" y="17687"/>
                  </a:cubicBezTo>
                  <a:cubicBezTo>
                    <a:pt x="-106" y="17217"/>
                    <a:pt x="-106" y="14713"/>
                    <a:pt x="684" y="11739"/>
                  </a:cubicBezTo>
                  <a:cubicBezTo>
                    <a:pt x="1474" y="8765"/>
                    <a:pt x="3055" y="5322"/>
                    <a:pt x="5426" y="3130"/>
                  </a:cubicBezTo>
                  <a:cubicBezTo>
                    <a:pt x="7796" y="939"/>
                    <a:pt x="10957" y="0"/>
                    <a:pt x="13328" y="157"/>
                  </a:cubicBezTo>
                  <a:cubicBezTo>
                    <a:pt x="15699" y="313"/>
                    <a:pt x="17279" y="1565"/>
                    <a:pt x="18596" y="4539"/>
                  </a:cubicBezTo>
                  <a:cubicBezTo>
                    <a:pt x="19914" y="7513"/>
                    <a:pt x="20967" y="12209"/>
                    <a:pt x="21231" y="15339"/>
                  </a:cubicBezTo>
                  <a:cubicBezTo>
                    <a:pt x="21494" y="18470"/>
                    <a:pt x="20967" y="20035"/>
                    <a:pt x="204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6634263" y="1744133"/>
              <a:ext cx="92687" cy="125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309" fill="norm" stroke="1" extrusionOk="0">
                  <a:moveTo>
                    <a:pt x="8447" y="0"/>
                  </a:moveTo>
                  <a:cubicBezTo>
                    <a:pt x="5567" y="3960"/>
                    <a:pt x="2687" y="7920"/>
                    <a:pt x="1247" y="10800"/>
                  </a:cubicBezTo>
                  <a:cubicBezTo>
                    <a:pt x="-193" y="13680"/>
                    <a:pt x="-193" y="15480"/>
                    <a:pt x="287" y="17280"/>
                  </a:cubicBezTo>
                  <a:cubicBezTo>
                    <a:pt x="767" y="19080"/>
                    <a:pt x="1727" y="20880"/>
                    <a:pt x="4367" y="21240"/>
                  </a:cubicBezTo>
                  <a:cubicBezTo>
                    <a:pt x="7007" y="21600"/>
                    <a:pt x="11327" y="20520"/>
                    <a:pt x="14687" y="18900"/>
                  </a:cubicBezTo>
                  <a:cubicBezTo>
                    <a:pt x="18047" y="17280"/>
                    <a:pt x="20447" y="15120"/>
                    <a:pt x="20927" y="12420"/>
                  </a:cubicBezTo>
                  <a:cubicBezTo>
                    <a:pt x="21407" y="9720"/>
                    <a:pt x="19967" y="6480"/>
                    <a:pt x="17327" y="4500"/>
                  </a:cubicBezTo>
                  <a:cubicBezTo>
                    <a:pt x="14687" y="2520"/>
                    <a:pt x="10847" y="1800"/>
                    <a:pt x="7007" y="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6760413" y="1718733"/>
              <a:ext cx="146601" cy="138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54" fill="norm" stroke="1" extrusionOk="0">
                  <a:moveTo>
                    <a:pt x="0" y="0"/>
                  </a:moveTo>
                  <a:cubicBezTo>
                    <a:pt x="0" y="4909"/>
                    <a:pt x="0" y="9818"/>
                    <a:pt x="154" y="13091"/>
                  </a:cubicBezTo>
                  <a:cubicBezTo>
                    <a:pt x="309" y="16364"/>
                    <a:pt x="617" y="18000"/>
                    <a:pt x="1389" y="19309"/>
                  </a:cubicBezTo>
                  <a:cubicBezTo>
                    <a:pt x="2160" y="20618"/>
                    <a:pt x="3394" y="21600"/>
                    <a:pt x="4474" y="21436"/>
                  </a:cubicBezTo>
                  <a:cubicBezTo>
                    <a:pt x="5554" y="21273"/>
                    <a:pt x="6480" y="19964"/>
                    <a:pt x="7560" y="18818"/>
                  </a:cubicBezTo>
                  <a:cubicBezTo>
                    <a:pt x="8640" y="17673"/>
                    <a:pt x="9874" y="16691"/>
                    <a:pt x="10646" y="17018"/>
                  </a:cubicBezTo>
                  <a:cubicBezTo>
                    <a:pt x="11417" y="17345"/>
                    <a:pt x="11726" y="18982"/>
                    <a:pt x="12651" y="19800"/>
                  </a:cubicBezTo>
                  <a:cubicBezTo>
                    <a:pt x="13577" y="20618"/>
                    <a:pt x="15120" y="20618"/>
                    <a:pt x="16509" y="19800"/>
                  </a:cubicBezTo>
                  <a:cubicBezTo>
                    <a:pt x="17897" y="18982"/>
                    <a:pt x="19131" y="17345"/>
                    <a:pt x="20057" y="14891"/>
                  </a:cubicBezTo>
                  <a:cubicBezTo>
                    <a:pt x="20983" y="12436"/>
                    <a:pt x="21600" y="9164"/>
                    <a:pt x="21291" y="6873"/>
                  </a:cubicBezTo>
                  <a:cubicBezTo>
                    <a:pt x="20983" y="4582"/>
                    <a:pt x="19749" y="3273"/>
                    <a:pt x="18514" y="19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6950913" y="1705836"/>
              <a:ext cx="152401" cy="173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0" y="6967"/>
                  </a:moveTo>
                  <a:cubicBezTo>
                    <a:pt x="0" y="10824"/>
                    <a:pt x="0" y="14681"/>
                    <a:pt x="0" y="17253"/>
                  </a:cubicBezTo>
                  <a:cubicBezTo>
                    <a:pt x="0" y="19824"/>
                    <a:pt x="0" y="21110"/>
                    <a:pt x="150" y="21110"/>
                  </a:cubicBezTo>
                  <a:cubicBezTo>
                    <a:pt x="300" y="21110"/>
                    <a:pt x="600" y="19824"/>
                    <a:pt x="2250" y="16096"/>
                  </a:cubicBezTo>
                  <a:cubicBezTo>
                    <a:pt x="3900" y="12367"/>
                    <a:pt x="6900" y="6196"/>
                    <a:pt x="9300" y="2981"/>
                  </a:cubicBezTo>
                  <a:cubicBezTo>
                    <a:pt x="11700" y="-233"/>
                    <a:pt x="13500" y="-490"/>
                    <a:pt x="15300" y="539"/>
                  </a:cubicBezTo>
                  <a:cubicBezTo>
                    <a:pt x="17100" y="1567"/>
                    <a:pt x="18900" y="3881"/>
                    <a:pt x="19950" y="6839"/>
                  </a:cubicBezTo>
                  <a:cubicBezTo>
                    <a:pt x="21000" y="9796"/>
                    <a:pt x="21300" y="13396"/>
                    <a:pt x="21600" y="169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4537913" y="2017183"/>
              <a:ext cx="374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95" y="16200"/>
                    <a:pt x="6590" y="10800"/>
                    <a:pt x="10190" y="7200"/>
                  </a:cubicBezTo>
                  <a:cubicBezTo>
                    <a:pt x="13790" y="3600"/>
                    <a:pt x="17695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4607763" y="2118783"/>
              <a:ext cx="215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4400"/>
                    <a:pt x="9318" y="7200"/>
                    <a:pt x="12918" y="3600"/>
                  </a:cubicBezTo>
                  <a:cubicBezTo>
                    <a:pt x="16518" y="0"/>
                    <a:pt x="1905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4684468" y="2169583"/>
              <a:ext cx="82046" cy="328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71" fill="norm" stroke="1" extrusionOk="0">
                  <a:moveTo>
                    <a:pt x="1530" y="0"/>
                  </a:moveTo>
                  <a:cubicBezTo>
                    <a:pt x="1530" y="4015"/>
                    <a:pt x="1530" y="8031"/>
                    <a:pt x="1253" y="11146"/>
                  </a:cubicBezTo>
                  <a:cubicBezTo>
                    <a:pt x="976" y="14262"/>
                    <a:pt x="422" y="16477"/>
                    <a:pt x="145" y="18069"/>
                  </a:cubicBezTo>
                  <a:cubicBezTo>
                    <a:pt x="-132" y="19662"/>
                    <a:pt x="-132" y="20631"/>
                    <a:pt x="1253" y="21115"/>
                  </a:cubicBezTo>
                  <a:cubicBezTo>
                    <a:pt x="2637" y="21600"/>
                    <a:pt x="5406" y="21600"/>
                    <a:pt x="9006" y="21046"/>
                  </a:cubicBezTo>
                  <a:cubicBezTo>
                    <a:pt x="12606" y="20492"/>
                    <a:pt x="17037" y="19385"/>
                    <a:pt x="21468" y="18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4626813" y="2335118"/>
              <a:ext cx="463551" cy="110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5" fill="norm" stroke="1" extrusionOk="0">
                  <a:moveTo>
                    <a:pt x="0" y="7118"/>
                  </a:moveTo>
                  <a:cubicBezTo>
                    <a:pt x="888" y="4718"/>
                    <a:pt x="1775" y="2318"/>
                    <a:pt x="2762" y="1118"/>
                  </a:cubicBezTo>
                  <a:cubicBezTo>
                    <a:pt x="3748" y="-82"/>
                    <a:pt x="4833" y="-82"/>
                    <a:pt x="5671" y="1718"/>
                  </a:cubicBezTo>
                  <a:cubicBezTo>
                    <a:pt x="6510" y="3518"/>
                    <a:pt x="7101" y="7118"/>
                    <a:pt x="7397" y="9918"/>
                  </a:cubicBezTo>
                  <a:cubicBezTo>
                    <a:pt x="7693" y="12718"/>
                    <a:pt x="7693" y="14718"/>
                    <a:pt x="7693" y="16718"/>
                  </a:cubicBezTo>
                  <a:cubicBezTo>
                    <a:pt x="7693" y="18718"/>
                    <a:pt x="7693" y="20718"/>
                    <a:pt x="7545" y="20918"/>
                  </a:cubicBezTo>
                  <a:cubicBezTo>
                    <a:pt x="7397" y="21118"/>
                    <a:pt x="7101" y="19518"/>
                    <a:pt x="7101" y="16918"/>
                  </a:cubicBezTo>
                  <a:cubicBezTo>
                    <a:pt x="7101" y="14318"/>
                    <a:pt x="7397" y="10718"/>
                    <a:pt x="7742" y="7918"/>
                  </a:cubicBezTo>
                  <a:cubicBezTo>
                    <a:pt x="8088" y="5118"/>
                    <a:pt x="8482" y="3118"/>
                    <a:pt x="8926" y="1718"/>
                  </a:cubicBezTo>
                  <a:cubicBezTo>
                    <a:pt x="9370" y="318"/>
                    <a:pt x="9863" y="-482"/>
                    <a:pt x="10208" y="318"/>
                  </a:cubicBezTo>
                  <a:cubicBezTo>
                    <a:pt x="10553" y="1118"/>
                    <a:pt x="10751" y="3518"/>
                    <a:pt x="10899" y="5718"/>
                  </a:cubicBezTo>
                  <a:cubicBezTo>
                    <a:pt x="11047" y="7918"/>
                    <a:pt x="11145" y="9918"/>
                    <a:pt x="11293" y="11918"/>
                  </a:cubicBezTo>
                  <a:cubicBezTo>
                    <a:pt x="11441" y="13918"/>
                    <a:pt x="11638" y="15918"/>
                    <a:pt x="11885" y="16118"/>
                  </a:cubicBezTo>
                  <a:cubicBezTo>
                    <a:pt x="12132" y="16318"/>
                    <a:pt x="12427" y="14718"/>
                    <a:pt x="12723" y="12118"/>
                  </a:cubicBezTo>
                  <a:cubicBezTo>
                    <a:pt x="13019" y="9518"/>
                    <a:pt x="13315" y="5918"/>
                    <a:pt x="13463" y="5318"/>
                  </a:cubicBezTo>
                  <a:cubicBezTo>
                    <a:pt x="13611" y="4718"/>
                    <a:pt x="13611" y="7118"/>
                    <a:pt x="13759" y="9118"/>
                  </a:cubicBezTo>
                  <a:cubicBezTo>
                    <a:pt x="13907" y="11118"/>
                    <a:pt x="14203" y="12718"/>
                    <a:pt x="14597" y="13718"/>
                  </a:cubicBezTo>
                  <a:cubicBezTo>
                    <a:pt x="14992" y="14718"/>
                    <a:pt x="15485" y="15118"/>
                    <a:pt x="16175" y="14518"/>
                  </a:cubicBezTo>
                  <a:cubicBezTo>
                    <a:pt x="16866" y="13918"/>
                    <a:pt x="17753" y="12318"/>
                    <a:pt x="18296" y="10518"/>
                  </a:cubicBezTo>
                  <a:cubicBezTo>
                    <a:pt x="18838" y="8718"/>
                    <a:pt x="19036" y="6718"/>
                    <a:pt x="19134" y="4718"/>
                  </a:cubicBezTo>
                  <a:cubicBezTo>
                    <a:pt x="19233" y="2718"/>
                    <a:pt x="19233" y="718"/>
                    <a:pt x="18986" y="318"/>
                  </a:cubicBezTo>
                  <a:cubicBezTo>
                    <a:pt x="18740" y="-82"/>
                    <a:pt x="18247" y="1118"/>
                    <a:pt x="17951" y="2718"/>
                  </a:cubicBezTo>
                  <a:cubicBezTo>
                    <a:pt x="17655" y="4318"/>
                    <a:pt x="17556" y="6318"/>
                    <a:pt x="17458" y="8318"/>
                  </a:cubicBezTo>
                  <a:cubicBezTo>
                    <a:pt x="17359" y="10318"/>
                    <a:pt x="17260" y="12318"/>
                    <a:pt x="17458" y="14118"/>
                  </a:cubicBezTo>
                  <a:cubicBezTo>
                    <a:pt x="17655" y="15918"/>
                    <a:pt x="18148" y="17518"/>
                    <a:pt x="18888" y="18318"/>
                  </a:cubicBezTo>
                  <a:cubicBezTo>
                    <a:pt x="19627" y="19118"/>
                    <a:pt x="20614" y="19118"/>
                    <a:pt x="21600" y="191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5343292" y="2283833"/>
              <a:ext cx="83622" cy="14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0954" fill="norm" stroke="1" extrusionOk="0">
                  <a:moveTo>
                    <a:pt x="20813" y="907"/>
                  </a:moveTo>
                  <a:cubicBezTo>
                    <a:pt x="18179" y="307"/>
                    <a:pt x="15545" y="-293"/>
                    <a:pt x="11857" y="157"/>
                  </a:cubicBezTo>
                  <a:cubicBezTo>
                    <a:pt x="8169" y="607"/>
                    <a:pt x="3428" y="2107"/>
                    <a:pt x="1320" y="3607"/>
                  </a:cubicBezTo>
                  <a:cubicBezTo>
                    <a:pt x="-787" y="5107"/>
                    <a:pt x="-260" y="6607"/>
                    <a:pt x="2111" y="8707"/>
                  </a:cubicBezTo>
                  <a:cubicBezTo>
                    <a:pt x="4481" y="10807"/>
                    <a:pt x="8696" y="13507"/>
                    <a:pt x="10803" y="15907"/>
                  </a:cubicBezTo>
                  <a:cubicBezTo>
                    <a:pt x="12911" y="18307"/>
                    <a:pt x="12911" y="20407"/>
                    <a:pt x="12120" y="20857"/>
                  </a:cubicBezTo>
                  <a:cubicBezTo>
                    <a:pt x="11330" y="21307"/>
                    <a:pt x="9750" y="20107"/>
                    <a:pt x="8169" y="189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5508879" y="2150533"/>
              <a:ext cx="45035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1" h="21600" fill="norm" stroke="1" extrusionOk="0">
                  <a:moveTo>
                    <a:pt x="19981" y="0"/>
                  </a:moveTo>
                  <a:cubicBezTo>
                    <a:pt x="11529" y="3851"/>
                    <a:pt x="3077" y="7702"/>
                    <a:pt x="729" y="11302"/>
                  </a:cubicBezTo>
                  <a:cubicBezTo>
                    <a:pt x="-1619" y="14902"/>
                    <a:pt x="2138" y="18251"/>
                    <a:pt x="58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5484063" y="2309283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5551002" y="2116666"/>
              <a:ext cx="110220" cy="321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41" fill="norm" stroke="1" extrusionOk="0">
                  <a:moveTo>
                    <a:pt x="14009" y="12847"/>
                  </a:moveTo>
                  <a:cubicBezTo>
                    <a:pt x="10341" y="13553"/>
                    <a:pt x="6673" y="14259"/>
                    <a:pt x="4228" y="15388"/>
                  </a:cubicBezTo>
                  <a:cubicBezTo>
                    <a:pt x="1783" y="16518"/>
                    <a:pt x="560" y="18071"/>
                    <a:pt x="153" y="19200"/>
                  </a:cubicBezTo>
                  <a:cubicBezTo>
                    <a:pt x="-255" y="20329"/>
                    <a:pt x="153" y="21035"/>
                    <a:pt x="1375" y="21318"/>
                  </a:cubicBezTo>
                  <a:cubicBezTo>
                    <a:pt x="2598" y="21600"/>
                    <a:pt x="4636" y="21459"/>
                    <a:pt x="7488" y="20259"/>
                  </a:cubicBezTo>
                  <a:cubicBezTo>
                    <a:pt x="10341" y="19059"/>
                    <a:pt x="14009" y="16800"/>
                    <a:pt x="16454" y="13482"/>
                  </a:cubicBezTo>
                  <a:cubicBezTo>
                    <a:pt x="18900" y="10165"/>
                    <a:pt x="20122" y="5788"/>
                    <a:pt x="20734" y="3247"/>
                  </a:cubicBezTo>
                  <a:cubicBezTo>
                    <a:pt x="21345" y="706"/>
                    <a:pt x="21345" y="0"/>
                    <a:pt x="20937" y="0"/>
                  </a:cubicBezTo>
                  <a:cubicBezTo>
                    <a:pt x="20530" y="0"/>
                    <a:pt x="19715" y="706"/>
                    <a:pt x="19103" y="3318"/>
                  </a:cubicBezTo>
                  <a:cubicBezTo>
                    <a:pt x="18492" y="5929"/>
                    <a:pt x="18085" y="10447"/>
                    <a:pt x="17677" y="14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6037307" y="2151766"/>
              <a:ext cx="131377" cy="326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241" fill="norm" stroke="1" extrusionOk="0">
                  <a:moveTo>
                    <a:pt x="16328" y="13540"/>
                  </a:moveTo>
                  <a:cubicBezTo>
                    <a:pt x="15642" y="12852"/>
                    <a:pt x="14957" y="12164"/>
                    <a:pt x="13757" y="11889"/>
                  </a:cubicBezTo>
                  <a:cubicBezTo>
                    <a:pt x="12557" y="11614"/>
                    <a:pt x="10842" y="11751"/>
                    <a:pt x="8785" y="12646"/>
                  </a:cubicBezTo>
                  <a:cubicBezTo>
                    <a:pt x="6728" y="13540"/>
                    <a:pt x="4328" y="15191"/>
                    <a:pt x="2785" y="16429"/>
                  </a:cubicBezTo>
                  <a:cubicBezTo>
                    <a:pt x="1242" y="17667"/>
                    <a:pt x="557" y="18493"/>
                    <a:pt x="214" y="19250"/>
                  </a:cubicBezTo>
                  <a:cubicBezTo>
                    <a:pt x="-129" y="20006"/>
                    <a:pt x="-129" y="20694"/>
                    <a:pt x="728" y="21038"/>
                  </a:cubicBezTo>
                  <a:cubicBezTo>
                    <a:pt x="1585" y="21382"/>
                    <a:pt x="3300" y="21382"/>
                    <a:pt x="6042" y="20281"/>
                  </a:cubicBezTo>
                  <a:cubicBezTo>
                    <a:pt x="8785" y="19181"/>
                    <a:pt x="12557" y="16979"/>
                    <a:pt x="15300" y="13884"/>
                  </a:cubicBezTo>
                  <a:cubicBezTo>
                    <a:pt x="18042" y="10788"/>
                    <a:pt x="19757" y="6799"/>
                    <a:pt x="20614" y="4185"/>
                  </a:cubicBezTo>
                  <a:cubicBezTo>
                    <a:pt x="21471" y="1571"/>
                    <a:pt x="21471" y="332"/>
                    <a:pt x="20785" y="57"/>
                  </a:cubicBezTo>
                  <a:cubicBezTo>
                    <a:pt x="20100" y="-218"/>
                    <a:pt x="18728" y="470"/>
                    <a:pt x="17528" y="2671"/>
                  </a:cubicBezTo>
                  <a:cubicBezTo>
                    <a:pt x="16328" y="4872"/>
                    <a:pt x="15300" y="8587"/>
                    <a:pt x="15471" y="11407"/>
                  </a:cubicBezTo>
                  <a:cubicBezTo>
                    <a:pt x="15642" y="14228"/>
                    <a:pt x="17014" y="16154"/>
                    <a:pt x="18385" y="18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6186396" y="2302933"/>
              <a:ext cx="218418" cy="137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226" fill="norm" stroke="1" extrusionOk="0">
                  <a:moveTo>
                    <a:pt x="2117" y="11782"/>
                  </a:moveTo>
                  <a:cubicBezTo>
                    <a:pt x="3570" y="9164"/>
                    <a:pt x="5024" y="6545"/>
                    <a:pt x="5751" y="4418"/>
                  </a:cubicBezTo>
                  <a:cubicBezTo>
                    <a:pt x="6478" y="2291"/>
                    <a:pt x="6478" y="655"/>
                    <a:pt x="5959" y="327"/>
                  </a:cubicBezTo>
                  <a:cubicBezTo>
                    <a:pt x="5440" y="0"/>
                    <a:pt x="4401" y="982"/>
                    <a:pt x="3363" y="3109"/>
                  </a:cubicBezTo>
                  <a:cubicBezTo>
                    <a:pt x="2324" y="5236"/>
                    <a:pt x="1286" y="8509"/>
                    <a:pt x="663" y="10964"/>
                  </a:cubicBezTo>
                  <a:cubicBezTo>
                    <a:pt x="40" y="13418"/>
                    <a:pt x="-168" y="15055"/>
                    <a:pt x="144" y="16364"/>
                  </a:cubicBezTo>
                  <a:cubicBezTo>
                    <a:pt x="455" y="17673"/>
                    <a:pt x="1286" y="18655"/>
                    <a:pt x="2636" y="18164"/>
                  </a:cubicBezTo>
                  <a:cubicBezTo>
                    <a:pt x="3986" y="17673"/>
                    <a:pt x="5855" y="15709"/>
                    <a:pt x="7101" y="13909"/>
                  </a:cubicBezTo>
                  <a:cubicBezTo>
                    <a:pt x="8347" y="12109"/>
                    <a:pt x="8970" y="10473"/>
                    <a:pt x="9697" y="8345"/>
                  </a:cubicBezTo>
                  <a:cubicBezTo>
                    <a:pt x="10424" y="6218"/>
                    <a:pt x="11255" y="3600"/>
                    <a:pt x="11567" y="3109"/>
                  </a:cubicBezTo>
                  <a:cubicBezTo>
                    <a:pt x="11878" y="2618"/>
                    <a:pt x="11670" y="4255"/>
                    <a:pt x="11567" y="6873"/>
                  </a:cubicBezTo>
                  <a:cubicBezTo>
                    <a:pt x="11463" y="9491"/>
                    <a:pt x="11463" y="13091"/>
                    <a:pt x="11670" y="15873"/>
                  </a:cubicBezTo>
                  <a:cubicBezTo>
                    <a:pt x="11878" y="18655"/>
                    <a:pt x="12294" y="20618"/>
                    <a:pt x="12917" y="21109"/>
                  </a:cubicBezTo>
                  <a:cubicBezTo>
                    <a:pt x="13540" y="21600"/>
                    <a:pt x="14370" y="20618"/>
                    <a:pt x="15824" y="16855"/>
                  </a:cubicBezTo>
                  <a:cubicBezTo>
                    <a:pt x="17278" y="13091"/>
                    <a:pt x="19355" y="6545"/>
                    <a:pt x="2143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6449263" y="2391833"/>
              <a:ext cx="1" cy="12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1252846" y="3699925"/>
              <a:ext cx="395818" cy="487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1155" y="3631"/>
                  </a:moveTo>
                  <a:cubicBezTo>
                    <a:pt x="578" y="3538"/>
                    <a:pt x="0" y="3445"/>
                    <a:pt x="0" y="3445"/>
                  </a:cubicBezTo>
                  <a:cubicBezTo>
                    <a:pt x="0" y="3445"/>
                    <a:pt x="578" y="3538"/>
                    <a:pt x="2426" y="3259"/>
                  </a:cubicBezTo>
                  <a:cubicBezTo>
                    <a:pt x="4274" y="2979"/>
                    <a:pt x="7393" y="2328"/>
                    <a:pt x="10222" y="1769"/>
                  </a:cubicBezTo>
                  <a:cubicBezTo>
                    <a:pt x="13052" y="1210"/>
                    <a:pt x="15594" y="745"/>
                    <a:pt x="17211" y="419"/>
                  </a:cubicBezTo>
                  <a:cubicBezTo>
                    <a:pt x="18828" y="93"/>
                    <a:pt x="19521" y="-93"/>
                    <a:pt x="19752" y="47"/>
                  </a:cubicBezTo>
                  <a:cubicBezTo>
                    <a:pt x="19983" y="186"/>
                    <a:pt x="19752" y="652"/>
                    <a:pt x="19174" y="1536"/>
                  </a:cubicBezTo>
                  <a:cubicBezTo>
                    <a:pt x="18597" y="2421"/>
                    <a:pt x="17673" y="3724"/>
                    <a:pt x="16518" y="5260"/>
                  </a:cubicBezTo>
                  <a:cubicBezTo>
                    <a:pt x="15363" y="6797"/>
                    <a:pt x="13976" y="8566"/>
                    <a:pt x="12590" y="10241"/>
                  </a:cubicBezTo>
                  <a:cubicBezTo>
                    <a:pt x="11204" y="11917"/>
                    <a:pt x="9818" y="13500"/>
                    <a:pt x="8143" y="14990"/>
                  </a:cubicBezTo>
                  <a:cubicBezTo>
                    <a:pt x="6468" y="16479"/>
                    <a:pt x="4505" y="17876"/>
                    <a:pt x="3350" y="18760"/>
                  </a:cubicBezTo>
                  <a:cubicBezTo>
                    <a:pt x="2195" y="19645"/>
                    <a:pt x="1848" y="20017"/>
                    <a:pt x="1848" y="20390"/>
                  </a:cubicBezTo>
                  <a:cubicBezTo>
                    <a:pt x="1848" y="20762"/>
                    <a:pt x="2195" y="21135"/>
                    <a:pt x="2714" y="21321"/>
                  </a:cubicBezTo>
                  <a:cubicBezTo>
                    <a:pt x="3234" y="21507"/>
                    <a:pt x="3927" y="21507"/>
                    <a:pt x="5891" y="21181"/>
                  </a:cubicBezTo>
                  <a:cubicBezTo>
                    <a:pt x="7855" y="20855"/>
                    <a:pt x="11089" y="20204"/>
                    <a:pt x="13919" y="19831"/>
                  </a:cubicBezTo>
                  <a:cubicBezTo>
                    <a:pt x="16749" y="19459"/>
                    <a:pt x="19174" y="19366"/>
                    <a:pt x="21600" y="192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2195468" y="3860401"/>
              <a:ext cx="272346" cy="10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256" fill="norm" stroke="1" extrusionOk="0">
                  <a:moveTo>
                    <a:pt x="443" y="21256"/>
                  </a:moveTo>
                  <a:cubicBezTo>
                    <a:pt x="110" y="19138"/>
                    <a:pt x="-222" y="17021"/>
                    <a:pt x="193" y="14268"/>
                  </a:cubicBezTo>
                  <a:cubicBezTo>
                    <a:pt x="609" y="11515"/>
                    <a:pt x="1772" y="8127"/>
                    <a:pt x="3350" y="5374"/>
                  </a:cubicBezTo>
                  <a:cubicBezTo>
                    <a:pt x="4929" y="2621"/>
                    <a:pt x="6923" y="503"/>
                    <a:pt x="8252" y="80"/>
                  </a:cubicBezTo>
                  <a:cubicBezTo>
                    <a:pt x="9581" y="-344"/>
                    <a:pt x="10246" y="927"/>
                    <a:pt x="10993" y="3680"/>
                  </a:cubicBezTo>
                  <a:cubicBezTo>
                    <a:pt x="11741" y="6432"/>
                    <a:pt x="12572" y="10668"/>
                    <a:pt x="13403" y="13209"/>
                  </a:cubicBezTo>
                  <a:cubicBezTo>
                    <a:pt x="14233" y="15750"/>
                    <a:pt x="15064" y="16597"/>
                    <a:pt x="16393" y="15327"/>
                  </a:cubicBezTo>
                  <a:cubicBezTo>
                    <a:pt x="17723" y="14056"/>
                    <a:pt x="19550" y="10668"/>
                    <a:pt x="21378" y="7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2241329" y="4049183"/>
              <a:ext cx="24553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724" y="18720"/>
                  </a:moveTo>
                  <a:cubicBezTo>
                    <a:pt x="2979" y="20160"/>
                    <a:pt x="2234" y="21600"/>
                    <a:pt x="1490" y="21600"/>
                  </a:cubicBezTo>
                  <a:cubicBezTo>
                    <a:pt x="745" y="21600"/>
                    <a:pt x="0" y="20160"/>
                    <a:pt x="0" y="18720"/>
                  </a:cubicBezTo>
                  <a:cubicBezTo>
                    <a:pt x="0" y="17280"/>
                    <a:pt x="745" y="15840"/>
                    <a:pt x="1583" y="14160"/>
                  </a:cubicBezTo>
                  <a:cubicBezTo>
                    <a:pt x="2421" y="12480"/>
                    <a:pt x="3352" y="10560"/>
                    <a:pt x="5866" y="10560"/>
                  </a:cubicBezTo>
                  <a:cubicBezTo>
                    <a:pt x="8379" y="10560"/>
                    <a:pt x="12476" y="12480"/>
                    <a:pt x="15362" y="11040"/>
                  </a:cubicBezTo>
                  <a:cubicBezTo>
                    <a:pt x="18248" y="9600"/>
                    <a:pt x="19924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2082579" y="3412139"/>
              <a:ext cx="99485" cy="181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2298" y="7688"/>
                  </a:moveTo>
                  <a:cubicBezTo>
                    <a:pt x="2298" y="11412"/>
                    <a:pt x="2298" y="15136"/>
                    <a:pt x="2068" y="17619"/>
                  </a:cubicBezTo>
                  <a:cubicBezTo>
                    <a:pt x="1838" y="20102"/>
                    <a:pt x="1379" y="21343"/>
                    <a:pt x="919" y="21343"/>
                  </a:cubicBezTo>
                  <a:cubicBezTo>
                    <a:pt x="460" y="21343"/>
                    <a:pt x="0" y="20102"/>
                    <a:pt x="0" y="17495"/>
                  </a:cubicBezTo>
                  <a:cubicBezTo>
                    <a:pt x="0" y="14888"/>
                    <a:pt x="460" y="10915"/>
                    <a:pt x="2068" y="7812"/>
                  </a:cubicBezTo>
                  <a:cubicBezTo>
                    <a:pt x="3677" y="4709"/>
                    <a:pt x="6434" y="2474"/>
                    <a:pt x="9191" y="1233"/>
                  </a:cubicBezTo>
                  <a:cubicBezTo>
                    <a:pt x="11949" y="-9"/>
                    <a:pt x="14706" y="-257"/>
                    <a:pt x="16545" y="240"/>
                  </a:cubicBezTo>
                  <a:cubicBezTo>
                    <a:pt x="18383" y="736"/>
                    <a:pt x="19302" y="1977"/>
                    <a:pt x="19991" y="5205"/>
                  </a:cubicBezTo>
                  <a:cubicBezTo>
                    <a:pt x="20681" y="8433"/>
                    <a:pt x="21140" y="13646"/>
                    <a:pt x="21600" y="188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2290013" y="3464983"/>
              <a:ext cx="349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42" y="18720"/>
                    <a:pt x="6284" y="15840"/>
                    <a:pt x="9229" y="13320"/>
                  </a:cubicBezTo>
                  <a:cubicBezTo>
                    <a:pt x="12175" y="10800"/>
                    <a:pt x="14924" y="8640"/>
                    <a:pt x="16953" y="6480"/>
                  </a:cubicBezTo>
                  <a:cubicBezTo>
                    <a:pt x="18982" y="4320"/>
                    <a:pt x="20291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2560946" y="3428999"/>
              <a:ext cx="79773" cy="124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5538" y="732"/>
                  </a:moveTo>
                  <a:cubicBezTo>
                    <a:pt x="2769" y="366"/>
                    <a:pt x="0" y="0"/>
                    <a:pt x="0" y="0"/>
                  </a:cubicBezTo>
                  <a:cubicBezTo>
                    <a:pt x="0" y="0"/>
                    <a:pt x="2769" y="366"/>
                    <a:pt x="6646" y="1647"/>
                  </a:cubicBezTo>
                  <a:cubicBezTo>
                    <a:pt x="10523" y="2929"/>
                    <a:pt x="15508" y="5125"/>
                    <a:pt x="18277" y="7139"/>
                  </a:cubicBezTo>
                  <a:cubicBezTo>
                    <a:pt x="21046" y="9153"/>
                    <a:pt x="21600" y="10983"/>
                    <a:pt x="19938" y="13363"/>
                  </a:cubicBezTo>
                  <a:cubicBezTo>
                    <a:pt x="18277" y="15742"/>
                    <a:pt x="14400" y="18671"/>
                    <a:pt x="1052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2679013" y="3425666"/>
              <a:ext cx="220553" cy="92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000" fill="norm" stroke="1" extrusionOk="0">
                  <a:moveTo>
                    <a:pt x="11456" y="3156"/>
                  </a:moveTo>
                  <a:cubicBezTo>
                    <a:pt x="10437" y="7476"/>
                    <a:pt x="9418" y="11796"/>
                    <a:pt x="7992" y="14916"/>
                  </a:cubicBezTo>
                  <a:cubicBezTo>
                    <a:pt x="6566" y="18036"/>
                    <a:pt x="4732" y="19956"/>
                    <a:pt x="3305" y="20676"/>
                  </a:cubicBezTo>
                  <a:cubicBezTo>
                    <a:pt x="1879" y="21396"/>
                    <a:pt x="860" y="20916"/>
                    <a:pt x="350" y="19236"/>
                  </a:cubicBezTo>
                  <a:cubicBezTo>
                    <a:pt x="-159" y="17556"/>
                    <a:pt x="-159" y="14676"/>
                    <a:pt x="656" y="11556"/>
                  </a:cubicBezTo>
                  <a:cubicBezTo>
                    <a:pt x="1471" y="8436"/>
                    <a:pt x="3101" y="5076"/>
                    <a:pt x="4426" y="2916"/>
                  </a:cubicBezTo>
                  <a:cubicBezTo>
                    <a:pt x="5750" y="756"/>
                    <a:pt x="6769" y="-204"/>
                    <a:pt x="7686" y="36"/>
                  </a:cubicBezTo>
                  <a:cubicBezTo>
                    <a:pt x="8603" y="276"/>
                    <a:pt x="9418" y="1716"/>
                    <a:pt x="9928" y="3876"/>
                  </a:cubicBezTo>
                  <a:cubicBezTo>
                    <a:pt x="10437" y="6036"/>
                    <a:pt x="10641" y="8916"/>
                    <a:pt x="11354" y="12036"/>
                  </a:cubicBezTo>
                  <a:cubicBezTo>
                    <a:pt x="12067" y="15156"/>
                    <a:pt x="13290" y="18516"/>
                    <a:pt x="14920" y="19476"/>
                  </a:cubicBezTo>
                  <a:cubicBezTo>
                    <a:pt x="16550" y="20436"/>
                    <a:pt x="18588" y="18996"/>
                    <a:pt x="19811" y="17076"/>
                  </a:cubicBezTo>
                  <a:cubicBezTo>
                    <a:pt x="21033" y="15156"/>
                    <a:pt x="21441" y="12756"/>
                    <a:pt x="21135" y="9636"/>
                  </a:cubicBezTo>
                  <a:cubicBezTo>
                    <a:pt x="20830" y="6516"/>
                    <a:pt x="19811" y="2676"/>
                    <a:pt x="17467" y="1236"/>
                  </a:cubicBezTo>
                  <a:cubicBezTo>
                    <a:pt x="15124" y="-204"/>
                    <a:pt x="11456" y="756"/>
                    <a:pt x="7788" y="17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2220163" y="4341283"/>
              <a:ext cx="217544" cy="236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510" fill="norm" stroke="1" extrusionOk="0">
                  <a:moveTo>
                    <a:pt x="0" y="0"/>
                  </a:moveTo>
                  <a:cubicBezTo>
                    <a:pt x="208" y="5400"/>
                    <a:pt x="415" y="10800"/>
                    <a:pt x="519" y="14079"/>
                  </a:cubicBezTo>
                  <a:cubicBezTo>
                    <a:pt x="623" y="17357"/>
                    <a:pt x="623" y="18514"/>
                    <a:pt x="727" y="19575"/>
                  </a:cubicBezTo>
                  <a:cubicBezTo>
                    <a:pt x="831" y="20636"/>
                    <a:pt x="1038" y="21600"/>
                    <a:pt x="1142" y="21504"/>
                  </a:cubicBezTo>
                  <a:cubicBezTo>
                    <a:pt x="1246" y="21407"/>
                    <a:pt x="1246" y="20250"/>
                    <a:pt x="1246" y="18804"/>
                  </a:cubicBezTo>
                  <a:cubicBezTo>
                    <a:pt x="1246" y="17357"/>
                    <a:pt x="1246" y="15621"/>
                    <a:pt x="1765" y="14850"/>
                  </a:cubicBezTo>
                  <a:cubicBezTo>
                    <a:pt x="2285" y="14079"/>
                    <a:pt x="3323" y="14271"/>
                    <a:pt x="4777" y="13404"/>
                  </a:cubicBezTo>
                  <a:cubicBezTo>
                    <a:pt x="6231" y="12536"/>
                    <a:pt x="8100" y="10607"/>
                    <a:pt x="9346" y="9257"/>
                  </a:cubicBezTo>
                  <a:cubicBezTo>
                    <a:pt x="10592" y="7907"/>
                    <a:pt x="11215" y="7136"/>
                    <a:pt x="11735" y="6268"/>
                  </a:cubicBezTo>
                  <a:cubicBezTo>
                    <a:pt x="12254" y="5400"/>
                    <a:pt x="12669" y="4436"/>
                    <a:pt x="12877" y="4436"/>
                  </a:cubicBezTo>
                  <a:cubicBezTo>
                    <a:pt x="13085" y="4436"/>
                    <a:pt x="13085" y="5400"/>
                    <a:pt x="12773" y="7329"/>
                  </a:cubicBezTo>
                  <a:cubicBezTo>
                    <a:pt x="12462" y="9257"/>
                    <a:pt x="11838" y="12150"/>
                    <a:pt x="11527" y="14368"/>
                  </a:cubicBezTo>
                  <a:cubicBezTo>
                    <a:pt x="11215" y="16586"/>
                    <a:pt x="11215" y="18129"/>
                    <a:pt x="11942" y="18611"/>
                  </a:cubicBezTo>
                  <a:cubicBezTo>
                    <a:pt x="12669" y="19093"/>
                    <a:pt x="14123" y="18514"/>
                    <a:pt x="15162" y="18611"/>
                  </a:cubicBezTo>
                  <a:cubicBezTo>
                    <a:pt x="16200" y="18707"/>
                    <a:pt x="16823" y="19479"/>
                    <a:pt x="17758" y="19768"/>
                  </a:cubicBezTo>
                  <a:cubicBezTo>
                    <a:pt x="18692" y="20057"/>
                    <a:pt x="19938" y="19864"/>
                    <a:pt x="20665" y="19189"/>
                  </a:cubicBezTo>
                  <a:cubicBezTo>
                    <a:pt x="21392" y="18514"/>
                    <a:pt x="21600" y="17357"/>
                    <a:pt x="20977" y="16682"/>
                  </a:cubicBezTo>
                  <a:cubicBezTo>
                    <a:pt x="20354" y="16007"/>
                    <a:pt x="18900" y="15814"/>
                    <a:pt x="17446" y="15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2735307" y="4296833"/>
              <a:ext cx="75407" cy="216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71" fill="norm" stroke="1" extrusionOk="0">
                  <a:moveTo>
                    <a:pt x="17775" y="0"/>
                  </a:moveTo>
                  <a:cubicBezTo>
                    <a:pt x="12975" y="3531"/>
                    <a:pt x="8175" y="7062"/>
                    <a:pt x="5175" y="9762"/>
                  </a:cubicBezTo>
                  <a:cubicBezTo>
                    <a:pt x="2175" y="12462"/>
                    <a:pt x="975" y="14331"/>
                    <a:pt x="375" y="16096"/>
                  </a:cubicBezTo>
                  <a:cubicBezTo>
                    <a:pt x="-225" y="17862"/>
                    <a:pt x="-225" y="19523"/>
                    <a:pt x="1275" y="20458"/>
                  </a:cubicBezTo>
                  <a:cubicBezTo>
                    <a:pt x="2775" y="21392"/>
                    <a:pt x="5775" y="21600"/>
                    <a:pt x="9375" y="20665"/>
                  </a:cubicBezTo>
                  <a:cubicBezTo>
                    <a:pt x="12975" y="19731"/>
                    <a:pt x="17175" y="17654"/>
                    <a:pt x="21375" y="15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2709113" y="4375049"/>
              <a:ext cx="482601" cy="11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0" y="6695"/>
                  </a:moveTo>
                  <a:cubicBezTo>
                    <a:pt x="1137" y="4339"/>
                    <a:pt x="2274" y="1982"/>
                    <a:pt x="3126" y="804"/>
                  </a:cubicBezTo>
                  <a:cubicBezTo>
                    <a:pt x="3979" y="-374"/>
                    <a:pt x="4547" y="-374"/>
                    <a:pt x="4974" y="1590"/>
                  </a:cubicBezTo>
                  <a:cubicBezTo>
                    <a:pt x="5400" y="3553"/>
                    <a:pt x="5684" y="7481"/>
                    <a:pt x="5826" y="10426"/>
                  </a:cubicBezTo>
                  <a:cubicBezTo>
                    <a:pt x="5968" y="13371"/>
                    <a:pt x="5968" y="15335"/>
                    <a:pt x="5874" y="17299"/>
                  </a:cubicBezTo>
                  <a:cubicBezTo>
                    <a:pt x="5779" y="19262"/>
                    <a:pt x="5589" y="21226"/>
                    <a:pt x="5447" y="21226"/>
                  </a:cubicBezTo>
                  <a:cubicBezTo>
                    <a:pt x="5305" y="21226"/>
                    <a:pt x="5211" y="19262"/>
                    <a:pt x="5353" y="16513"/>
                  </a:cubicBezTo>
                  <a:cubicBezTo>
                    <a:pt x="5495" y="13764"/>
                    <a:pt x="5874" y="10230"/>
                    <a:pt x="6395" y="7873"/>
                  </a:cubicBezTo>
                  <a:cubicBezTo>
                    <a:pt x="6916" y="5517"/>
                    <a:pt x="7579" y="4339"/>
                    <a:pt x="7911" y="4731"/>
                  </a:cubicBezTo>
                  <a:cubicBezTo>
                    <a:pt x="8242" y="5124"/>
                    <a:pt x="8242" y="7088"/>
                    <a:pt x="8242" y="9051"/>
                  </a:cubicBezTo>
                  <a:cubicBezTo>
                    <a:pt x="8242" y="11015"/>
                    <a:pt x="8242" y="12979"/>
                    <a:pt x="8479" y="13568"/>
                  </a:cubicBezTo>
                  <a:cubicBezTo>
                    <a:pt x="8716" y="14157"/>
                    <a:pt x="9189" y="13371"/>
                    <a:pt x="9568" y="12193"/>
                  </a:cubicBezTo>
                  <a:cubicBezTo>
                    <a:pt x="9947" y="11015"/>
                    <a:pt x="10232" y="9444"/>
                    <a:pt x="10563" y="7873"/>
                  </a:cubicBezTo>
                  <a:cubicBezTo>
                    <a:pt x="10895" y="6302"/>
                    <a:pt x="11274" y="4731"/>
                    <a:pt x="11368" y="4928"/>
                  </a:cubicBezTo>
                  <a:cubicBezTo>
                    <a:pt x="11463" y="5124"/>
                    <a:pt x="11274" y="7088"/>
                    <a:pt x="11179" y="9641"/>
                  </a:cubicBezTo>
                  <a:cubicBezTo>
                    <a:pt x="11084" y="12193"/>
                    <a:pt x="11084" y="15335"/>
                    <a:pt x="11416" y="17102"/>
                  </a:cubicBezTo>
                  <a:cubicBezTo>
                    <a:pt x="11747" y="18870"/>
                    <a:pt x="12411" y="19262"/>
                    <a:pt x="13121" y="18084"/>
                  </a:cubicBezTo>
                  <a:cubicBezTo>
                    <a:pt x="13832" y="16906"/>
                    <a:pt x="14589" y="14157"/>
                    <a:pt x="15111" y="11997"/>
                  </a:cubicBezTo>
                  <a:cubicBezTo>
                    <a:pt x="15632" y="9837"/>
                    <a:pt x="15916" y="8266"/>
                    <a:pt x="16153" y="6499"/>
                  </a:cubicBezTo>
                  <a:cubicBezTo>
                    <a:pt x="16389" y="4731"/>
                    <a:pt x="16579" y="2768"/>
                    <a:pt x="16437" y="1982"/>
                  </a:cubicBezTo>
                  <a:cubicBezTo>
                    <a:pt x="16295" y="1197"/>
                    <a:pt x="15821" y="1590"/>
                    <a:pt x="15442" y="2571"/>
                  </a:cubicBezTo>
                  <a:cubicBezTo>
                    <a:pt x="15063" y="3553"/>
                    <a:pt x="14779" y="5124"/>
                    <a:pt x="14637" y="6891"/>
                  </a:cubicBezTo>
                  <a:cubicBezTo>
                    <a:pt x="14495" y="8659"/>
                    <a:pt x="14495" y="10622"/>
                    <a:pt x="14542" y="12586"/>
                  </a:cubicBezTo>
                  <a:cubicBezTo>
                    <a:pt x="14589" y="14550"/>
                    <a:pt x="14684" y="16513"/>
                    <a:pt x="15347" y="17888"/>
                  </a:cubicBezTo>
                  <a:cubicBezTo>
                    <a:pt x="16011" y="19262"/>
                    <a:pt x="17242" y="20048"/>
                    <a:pt x="18379" y="20048"/>
                  </a:cubicBezTo>
                  <a:cubicBezTo>
                    <a:pt x="19516" y="20048"/>
                    <a:pt x="20558" y="19262"/>
                    <a:pt x="21600" y="18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3278636" y="3828648"/>
              <a:ext cx="107034" cy="242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364" fill="norm" stroke="1" extrusionOk="0">
                  <a:moveTo>
                    <a:pt x="19943" y="4877"/>
                  </a:moveTo>
                  <a:cubicBezTo>
                    <a:pt x="20350" y="3946"/>
                    <a:pt x="20758" y="3015"/>
                    <a:pt x="20554" y="2083"/>
                  </a:cubicBezTo>
                  <a:cubicBezTo>
                    <a:pt x="20350" y="1152"/>
                    <a:pt x="19535" y="221"/>
                    <a:pt x="16275" y="35"/>
                  </a:cubicBezTo>
                  <a:cubicBezTo>
                    <a:pt x="13015" y="-151"/>
                    <a:pt x="7309" y="408"/>
                    <a:pt x="3845" y="1525"/>
                  </a:cubicBezTo>
                  <a:cubicBezTo>
                    <a:pt x="381" y="2642"/>
                    <a:pt x="-842" y="4318"/>
                    <a:pt x="584" y="6366"/>
                  </a:cubicBezTo>
                  <a:cubicBezTo>
                    <a:pt x="2011" y="8415"/>
                    <a:pt x="6086" y="10835"/>
                    <a:pt x="9550" y="13070"/>
                  </a:cubicBezTo>
                  <a:cubicBezTo>
                    <a:pt x="13015" y="15304"/>
                    <a:pt x="15867" y="17352"/>
                    <a:pt x="16886" y="18842"/>
                  </a:cubicBezTo>
                  <a:cubicBezTo>
                    <a:pt x="17905" y="20332"/>
                    <a:pt x="17090" y="21263"/>
                    <a:pt x="14237" y="21356"/>
                  </a:cubicBezTo>
                  <a:cubicBezTo>
                    <a:pt x="11384" y="21449"/>
                    <a:pt x="6494" y="20704"/>
                    <a:pt x="1603" y="199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3528263" y="3693583"/>
              <a:ext cx="38101" cy="360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0" y="0"/>
                  </a:moveTo>
                  <a:cubicBezTo>
                    <a:pt x="1200" y="2274"/>
                    <a:pt x="2400" y="4547"/>
                    <a:pt x="2400" y="7579"/>
                  </a:cubicBezTo>
                  <a:cubicBezTo>
                    <a:pt x="2400" y="10611"/>
                    <a:pt x="1200" y="14400"/>
                    <a:pt x="1800" y="16737"/>
                  </a:cubicBezTo>
                  <a:cubicBezTo>
                    <a:pt x="2400" y="19074"/>
                    <a:pt x="4800" y="19958"/>
                    <a:pt x="8400" y="20589"/>
                  </a:cubicBezTo>
                  <a:cubicBezTo>
                    <a:pt x="12000" y="21221"/>
                    <a:pt x="16800" y="21600"/>
                    <a:pt x="19200" y="21474"/>
                  </a:cubicBezTo>
                  <a:cubicBezTo>
                    <a:pt x="21600" y="21347"/>
                    <a:pt x="21600" y="20716"/>
                    <a:pt x="21600" y="20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3446940" y="3922183"/>
              <a:ext cx="176574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fill="norm" stroke="1" extrusionOk="0">
                  <a:moveTo>
                    <a:pt x="8239" y="21600"/>
                  </a:moveTo>
                  <a:cubicBezTo>
                    <a:pt x="7223" y="18000"/>
                    <a:pt x="6206" y="14400"/>
                    <a:pt x="4554" y="11400"/>
                  </a:cubicBezTo>
                  <a:cubicBezTo>
                    <a:pt x="2903" y="8400"/>
                    <a:pt x="615" y="6000"/>
                    <a:pt x="107" y="4200"/>
                  </a:cubicBezTo>
                  <a:cubicBezTo>
                    <a:pt x="-401" y="2400"/>
                    <a:pt x="870" y="1200"/>
                    <a:pt x="4681" y="600"/>
                  </a:cubicBezTo>
                  <a:cubicBezTo>
                    <a:pt x="8493" y="0"/>
                    <a:pt x="14846" y="0"/>
                    <a:pt x="2119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3612829" y="3725349"/>
              <a:ext cx="131335" cy="289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099" fill="norm" stroke="1" extrusionOk="0">
                  <a:moveTo>
                    <a:pt x="21273" y="13422"/>
                  </a:moveTo>
                  <a:cubicBezTo>
                    <a:pt x="16130" y="13885"/>
                    <a:pt x="10987" y="14348"/>
                    <a:pt x="7387" y="15196"/>
                  </a:cubicBezTo>
                  <a:cubicBezTo>
                    <a:pt x="3787" y="16045"/>
                    <a:pt x="1730" y="17279"/>
                    <a:pt x="702" y="18282"/>
                  </a:cubicBezTo>
                  <a:cubicBezTo>
                    <a:pt x="-327" y="19285"/>
                    <a:pt x="-327" y="20056"/>
                    <a:pt x="1387" y="20596"/>
                  </a:cubicBezTo>
                  <a:cubicBezTo>
                    <a:pt x="3102" y="21136"/>
                    <a:pt x="6530" y="21445"/>
                    <a:pt x="9787" y="20442"/>
                  </a:cubicBezTo>
                  <a:cubicBezTo>
                    <a:pt x="13044" y="19439"/>
                    <a:pt x="16130" y="17125"/>
                    <a:pt x="17502" y="14116"/>
                  </a:cubicBezTo>
                  <a:cubicBezTo>
                    <a:pt x="18873" y="11108"/>
                    <a:pt x="18530" y="7405"/>
                    <a:pt x="17673" y="5014"/>
                  </a:cubicBezTo>
                  <a:cubicBezTo>
                    <a:pt x="16816" y="2622"/>
                    <a:pt x="15444" y="1542"/>
                    <a:pt x="13902" y="848"/>
                  </a:cubicBezTo>
                  <a:cubicBezTo>
                    <a:pt x="12359" y="154"/>
                    <a:pt x="10644" y="-155"/>
                    <a:pt x="9444" y="76"/>
                  </a:cubicBezTo>
                  <a:cubicBezTo>
                    <a:pt x="8244" y="308"/>
                    <a:pt x="7559" y="1079"/>
                    <a:pt x="7559" y="3008"/>
                  </a:cubicBezTo>
                  <a:cubicBezTo>
                    <a:pt x="7559" y="4936"/>
                    <a:pt x="8244" y="8022"/>
                    <a:pt x="9444" y="10799"/>
                  </a:cubicBezTo>
                  <a:cubicBezTo>
                    <a:pt x="10644" y="13576"/>
                    <a:pt x="12359" y="16045"/>
                    <a:pt x="14073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3877513" y="3972983"/>
              <a:ext cx="1" cy="12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4204744" y="3752617"/>
              <a:ext cx="161294" cy="362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88" fill="norm" stroke="1" extrusionOk="0">
                  <a:moveTo>
                    <a:pt x="7126" y="7423"/>
                  </a:moveTo>
                  <a:cubicBezTo>
                    <a:pt x="6564" y="10186"/>
                    <a:pt x="6003" y="12948"/>
                    <a:pt x="5723" y="14958"/>
                  </a:cubicBezTo>
                  <a:cubicBezTo>
                    <a:pt x="5442" y="16967"/>
                    <a:pt x="5442" y="18223"/>
                    <a:pt x="5162" y="19353"/>
                  </a:cubicBezTo>
                  <a:cubicBezTo>
                    <a:pt x="4881" y="20483"/>
                    <a:pt x="4320" y="21488"/>
                    <a:pt x="3759" y="21488"/>
                  </a:cubicBezTo>
                  <a:cubicBezTo>
                    <a:pt x="3198" y="21488"/>
                    <a:pt x="2637" y="20483"/>
                    <a:pt x="2076" y="18160"/>
                  </a:cubicBezTo>
                  <a:cubicBezTo>
                    <a:pt x="1515" y="15837"/>
                    <a:pt x="954" y="12195"/>
                    <a:pt x="533" y="9055"/>
                  </a:cubicBezTo>
                  <a:cubicBezTo>
                    <a:pt x="113" y="5916"/>
                    <a:pt x="-168" y="3279"/>
                    <a:pt x="113" y="3028"/>
                  </a:cubicBezTo>
                  <a:cubicBezTo>
                    <a:pt x="393" y="2776"/>
                    <a:pt x="1235" y="4911"/>
                    <a:pt x="2918" y="7235"/>
                  </a:cubicBezTo>
                  <a:cubicBezTo>
                    <a:pt x="4601" y="9558"/>
                    <a:pt x="7126" y="12069"/>
                    <a:pt x="9089" y="13702"/>
                  </a:cubicBezTo>
                  <a:cubicBezTo>
                    <a:pt x="11053" y="15335"/>
                    <a:pt x="12455" y="16088"/>
                    <a:pt x="13858" y="16590"/>
                  </a:cubicBezTo>
                  <a:cubicBezTo>
                    <a:pt x="15261" y="17093"/>
                    <a:pt x="16663" y="17344"/>
                    <a:pt x="17785" y="17155"/>
                  </a:cubicBezTo>
                  <a:cubicBezTo>
                    <a:pt x="18907" y="16967"/>
                    <a:pt x="19749" y="16339"/>
                    <a:pt x="20310" y="14141"/>
                  </a:cubicBezTo>
                  <a:cubicBezTo>
                    <a:pt x="20871" y="11944"/>
                    <a:pt x="21151" y="8176"/>
                    <a:pt x="21292" y="5916"/>
                  </a:cubicBezTo>
                  <a:cubicBezTo>
                    <a:pt x="21432" y="3655"/>
                    <a:pt x="21432" y="2902"/>
                    <a:pt x="21011" y="2023"/>
                  </a:cubicBezTo>
                  <a:cubicBezTo>
                    <a:pt x="20590" y="1144"/>
                    <a:pt x="19749" y="139"/>
                    <a:pt x="19328" y="14"/>
                  </a:cubicBezTo>
                  <a:cubicBezTo>
                    <a:pt x="18907" y="-112"/>
                    <a:pt x="18907" y="641"/>
                    <a:pt x="19188" y="1395"/>
                  </a:cubicBezTo>
                  <a:cubicBezTo>
                    <a:pt x="19468" y="2148"/>
                    <a:pt x="20029" y="2902"/>
                    <a:pt x="20590" y="36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4407473" y="3938239"/>
              <a:ext cx="60591" cy="9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0567" fill="norm" stroke="1" extrusionOk="0">
                  <a:moveTo>
                    <a:pt x="21321" y="664"/>
                  </a:moveTo>
                  <a:cubicBezTo>
                    <a:pt x="17597" y="195"/>
                    <a:pt x="13873" y="-275"/>
                    <a:pt x="10521" y="429"/>
                  </a:cubicBezTo>
                  <a:cubicBezTo>
                    <a:pt x="7169" y="1134"/>
                    <a:pt x="4190" y="3012"/>
                    <a:pt x="2328" y="5360"/>
                  </a:cubicBezTo>
                  <a:cubicBezTo>
                    <a:pt x="466" y="7708"/>
                    <a:pt x="-279" y="10525"/>
                    <a:pt x="93" y="13108"/>
                  </a:cubicBezTo>
                  <a:cubicBezTo>
                    <a:pt x="466" y="15690"/>
                    <a:pt x="1955" y="18038"/>
                    <a:pt x="4562" y="19447"/>
                  </a:cubicBezTo>
                  <a:cubicBezTo>
                    <a:pt x="7169" y="20855"/>
                    <a:pt x="10893" y="21325"/>
                    <a:pt x="14245" y="18508"/>
                  </a:cubicBezTo>
                  <a:cubicBezTo>
                    <a:pt x="17597" y="15690"/>
                    <a:pt x="20576" y="9586"/>
                    <a:pt x="20576" y="5829"/>
                  </a:cubicBezTo>
                  <a:cubicBezTo>
                    <a:pt x="20576" y="2073"/>
                    <a:pt x="17597" y="664"/>
                    <a:pt x="14245" y="195"/>
                  </a:cubicBezTo>
                  <a:cubicBezTo>
                    <a:pt x="10893" y="-275"/>
                    <a:pt x="7169" y="195"/>
                    <a:pt x="3445" y="6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4455363" y="3881089"/>
              <a:ext cx="146051" cy="151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0" y="4857"/>
                  </a:moveTo>
                  <a:cubicBezTo>
                    <a:pt x="1565" y="4265"/>
                    <a:pt x="3130" y="3674"/>
                    <a:pt x="5791" y="5301"/>
                  </a:cubicBezTo>
                  <a:cubicBezTo>
                    <a:pt x="8452" y="6928"/>
                    <a:pt x="12209" y="10775"/>
                    <a:pt x="14087" y="13438"/>
                  </a:cubicBezTo>
                  <a:cubicBezTo>
                    <a:pt x="15965" y="16101"/>
                    <a:pt x="15965" y="17580"/>
                    <a:pt x="15496" y="18912"/>
                  </a:cubicBezTo>
                  <a:cubicBezTo>
                    <a:pt x="15026" y="20243"/>
                    <a:pt x="14087" y="21427"/>
                    <a:pt x="12991" y="21131"/>
                  </a:cubicBezTo>
                  <a:cubicBezTo>
                    <a:pt x="11896" y="20835"/>
                    <a:pt x="10643" y="19060"/>
                    <a:pt x="10643" y="15657"/>
                  </a:cubicBezTo>
                  <a:cubicBezTo>
                    <a:pt x="10643" y="12254"/>
                    <a:pt x="11896" y="7224"/>
                    <a:pt x="13148" y="4265"/>
                  </a:cubicBezTo>
                  <a:cubicBezTo>
                    <a:pt x="14400" y="1306"/>
                    <a:pt x="15652" y="419"/>
                    <a:pt x="17061" y="123"/>
                  </a:cubicBezTo>
                  <a:cubicBezTo>
                    <a:pt x="18470" y="-173"/>
                    <a:pt x="20035" y="123"/>
                    <a:pt x="21600" y="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4607763" y="3904506"/>
              <a:ext cx="241301" cy="154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1" fill="norm" stroke="1" extrusionOk="0">
                  <a:moveTo>
                    <a:pt x="0" y="2405"/>
                  </a:moveTo>
                  <a:cubicBezTo>
                    <a:pt x="568" y="5573"/>
                    <a:pt x="1137" y="8741"/>
                    <a:pt x="1611" y="8885"/>
                  </a:cubicBezTo>
                  <a:cubicBezTo>
                    <a:pt x="2084" y="9029"/>
                    <a:pt x="2463" y="6149"/>
                    <a:pt x="2937" y="4133"/>
                  </a:cubicBezTo>
                  <a:cubicBezTo>
                    <a:pt x="3411" y="2117"/>
                    <a:pt x="3979" y="965"/>
                    <a:pt x="4642" y="821"/>
                  </a:cubicBezTo>
                  <a:cubicBezTo>
                    <a:pt x="5305" y="677"/>
                    <a:pt x="6063" y="1541"/>
                    <a:pt x="6537" y="2693"/>
                  </a:cubicBezTo>
                  <a:cubicBezTo>
                    <a:pt x="7011" y="3845"/>
                    <a:pt x="7200" y="5285"/>
                    <a:pt x="7295" y="7013"/>
                  </a:cubicBezTo>
                  <a:cubicBezTo>
                    <a:pt x="7389" y="8741"/>
                    <a:pt x="7389" y="10757"/>
                    <a:pt x="7579" y="11045"/>
                  </a:cubicBezTo>
                  <a:cubicBezTo>
                    <a:pt x="7768" y="11333"/>
                    <a:pt x="8147" y="9893"/>
                    <a:pt x="8432" y="8309"/>
                  </a:cubicBezTo>
                  <a:cubicBezTo>
                    <a:pt x="8716" y="6725"/>
                    <a:pt x="8905" y="4997"/>
                    <a:pt x="9284" y="3557"/>
                  </a:cubicBezTo>
                  <a:cubicBezTo>
                    <a:pt x="9663" y="2117"/>
                    <a:pt x="10232" y="965"/>
                    <a:pt x="10989" y="389"/>
                  </a:cubicBezTo>
                  <a:cubicBezTo>
                    <a:pt x="11747" y="-187"/>
                    <a:pt x="12695" y="-187"/>
                    <a:pt x="13168" y="821"/>
                  </a:cubicBezTo>
                  <a:cubicBezTo>
                    <a:pt x="13642" y="1829"/>
                    <a:pt x="13642" y="3845"/>
                    <a:pt x="13642" y="6437"/>
                  </a:cubicBezTo>
                  <a:cubicBezTo>
                    <a:pt x="13642" y="9029"/>
                    <a:pt x="13642" y="12197"/>
                    <a:pt x="14400" y="14933"/>
                  </a:cubicBezTo>
                  <a:cubicBezTo>
                    <a:pt x="15158" y="17669"/>
                    <a:pt x="16674" y="19973"/>
                    <a:pt x="18000" y="20693"/>
                  </a:cubicBezTo>
                  <a:cubicBezTo>
                    <a:pt x="19326" y="21413"/>
                    <a:pt x="20463" y="20549"/>
                    <a:pt x="21600" y="196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4814923" y="3567535"/>
              <a:ext cx="248517" cy="487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58" fill="norm" stroke="1" extrusionOk="0">
                  <a:moveTo>
                    <a:pt x="7829" y="16228"/>
                  </a:moveTo>
                  <a:cubicBezTo>
                    <a:pt x="7829" y="15574"/>
                    <a:pt x="7829" y="14919"/>
                    <a:pt x="7466" y="14452"/>
                  </a:cubicBezTo>
                  <a:cubicBezTo>
                    <a:pt x="7103" y="13984"/>
                    <a:pt x="6376" y="13703"/>
                    <a:pt x="5106" y="13984"/>
                  </a:cubicBezTo>
                  <a:cubicBezTo>
                    <a:pt x="3835" y="14264"/>
                    <a:pt x="2020" y="15106"/>
                    <a:pt x="1022" y="15994"/>
                  </a:cubicBezTo>
                  <a:cubicBezTo>
                    <a:pt x="24" y="16883"/>
                    <a:pt x="-158" y="17818"/>
                    <a:pt x="114" y="18426"/>
                  </a:cubicBezTo>
                  <a:cubicBezTo>
                    <a:pt x="387" y="19033"/>
                    <a:pt x="1113" y="19314"/>
                    <a:pt x="1929" y="19361"/>
                  </a:cubicBezTo>
                  <a:cubicBezTo>
                    <a:pt x="2746" y="19407"/>
                    <a:pt x="3654" y="19220"/>
                    <a:pt x="4471" y="18846"/>
                  </a:cubicBezTo>
                  <a:cubicBezTo>
                    <a:pt x="5287" y="18472"/>
                    <a:pt x="6013" y="17911"/>
                    <a:pt x="6376" y="17864"/>
                  </a:cubicBezTo>
                  <a:cubicBezTo>
                    <a:pt x="6739" y="17818"/>
                    <a:pt x="6739" y="18285"/>
                    <a:pt x="7012" y="18706"/>
                  </a:cubicBezTo>
                  <a:cubicBezTo>
                    <a:pt x="7284" y="19127"/>
                    <a:pt x="7829" y="19501"/>
                    <a:pt x="8555" y="19688"/>
                  </a:cubicBezTo>
                  <a:cubicBezTo>
                    <a:pt x="9281" y="19875"/>
                    <a:pt x="10188" y="19875"/>
                    <a:pt x="11550" y="19314"/>
                  </a:cubicBezTo>
                  <a:cubicBezTo>
                    <a:pt x="12911" y="18753"/>
                    <a:pt x="14726" y="17631"/>
                    <a:pt x="16450" y="15574"/>
                  </a:cubicBezTo>
                  <a:cubicBezTo>
                    <a:pt x="18175" y="13516"/>
                    <a:pt x="19808" y="10524"/>
                    <a:pt x="20625" y="7906"/>
                  </a:cubicBezTo>
                  <a:cubicBezTo>
                    <a:pt x="21442" y="5288"/>
                    <a:pt x="21442" y="3044"/>
                    <a:pt x="21079" y="1735"/>
                  </a:cubicBezTo>
                  <a:cubicBezTo>
                    <a:pt x="20716" y="426"/>
                    <a:pt x="19990" y="52"/>
                    <a:pt x="19264" y="5"/>
                  </a:cubicBezTo>
                  <a:cubicBezTo>
                    <a:pt x="18538" y="-42"/>
                    <a:pt x="17812" y="239"/>
                    <a:pt x="16723" y="1781"/>
                  </a:cubicBezTo>
                  <a:cubicBezTo>
                    <a:pt x="15634" y="3324"/>
                    <a:pt x="14181" y="6129"/>
                    <a:pt x="13183" y="8935"/>
                  </a:cubicBezTo>
                  <a:cubicBezTo>
                    <a:pt x="12185" y="11740"/>
                    <a:pt x="11640" y="14545"/>
                    <a:pt x="12003" y="16649"/>
                  </a:cubicBezTo>
                  <a:cubicBezTo>
                    <a:pt x="12366" y="18753"/>
                    <a:pt x="13637" y="20155"/>
                    <a:pt x="14908" y="21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925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199758" y="651668"/>
              <a:ext cx="2044487" cy="2006613"/>
            </a:xfrm>
            <a:prstGeom prst="rect">
              <a:avLst/>
            </a:prstGeom>
            <a:effectLst/>
          </p:spPr>
        </p:pic>
        <p:sp>
          <p:nvSpPr>
            <p:cNvPr id="1927" name="Line"/>
            <p:cNvSpPr/>
            <p:nvPr/>
          </p:nvSpPr>
          <p:spPr>
            <a:xfrm>
              <a:off x="5122113" y="4080933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6595313" y="3522133"/>
              <a:ext cx="2286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3323"/>
                    <a:pt x="6000" y="6646"/>
                    <a:pt x="9000" y="9692"/>
                  </a:cubicBezTo>
                  <a:cubicBezTo>
                    <a:pt x="12000" y="12738"/>
                    <a:pt x="15000" y="15508"/>
                    <a:pt x="17100" y="17446"/>
                  </a:cubicBezTo>
                  <a:cubicBezTo>
                    <a:pt x="19200" y="19385"/>
                    <a:pt x="20400" y="204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6563563" y="3541183"/>
              <a:ext cx="27305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93" y="700"/>
                    <a:pt x="18586" y="1400"/>
                    <a:pt x="16828" y="2900"/>
                  </a:cubicBezTo>
                  <a:cubicBezTo>
                    <a:pt x="15070" y="4400"/>
                    <a:pt x="13060" y="6700"/>
                    <a:pt x="10633" y="9300"/>
                  </a:cubicBezTo>
                  <a:cubicBezTo>
                    <a:pt x="8205" y="11900"/>
                    <a:pt x="5358" y="14800"/>
                    <a:pt x="3516" y="16900"/>
                  </a:cubicBezTo>
                  <a:cubicBezTo>
                    <a:pt x="1674" y="19000"/>
                    <a:pt x="837" y="203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6396200" y="3395133"/>
              <a:ext cx="503914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fill="norm" stroke="1" extrusionOk="0">
                  <a:moveTo>
                    <a:pt x="97" y="21600"/>
                  </a:moveTo>
                  <a:cubicBezTo>
                    <a:pt x="6" y="18831"/>
                    <a:pt x="-84" y="16062"/>
                    <a:pt x="142" y="14400"/>
                  </a:cubicBezTo>
                  <a:cubicBezTo>
                    <a:pt x="368" y="12738"/>
                    <a:pt x="910" y="12185"/>
                    <a:pt x="3079" y="10523"/>
                  </a:cubicBezTo>
                  <a:cubicBezTo>
                    <a:pt x="5248" y="8862"/>
                    <a:pt x="9044" y="6092"/>
                    <a:pt x="12388" y="4154"/>
                  </a:cubicBezTo>
                  <a:cubicBezTo>
                    <a:pt x="15732" y="2215"/>
                    <a:pt x="18624" y="1108"/>
                    <a:pt x="2151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7259946" y="3744383"/>
              <a:ext cx="497418" cy="123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3952" y="10983"/>
                  </a:moveTo>
                  <a:cubicBezTo>
                    <a:pt x="3401" y="13912"/>
                    <a:pt x="2849" y="16841"/>
                    <a:pt x="2344" y="18488"/>
                  </a:cubicBezTo>
                  <a:cubicBezTo>
                    <a:pt x="1838" y="20136"/>
                    <a:pt x="1379" y="20502"/>
                    <a:pt x="919" y="20685"/>
                  </a:cubicBezTo>
                  <a:cubicBezTo>
                    <a:pt x="460" y="20868"/>
                    <a:pt x="0" y="20868"/>
                    <a:pt x="0" y="21051"/>
                  </a:cubicBezTo>
                  <a:cubicBezTo>
                    <a:pt x="0" y="21234"/>
                    <a:pt x="460" y="21600"/>
                    <a:pt x="827" y="21051"/>
                  </a:cubicBezTo>
                  <a:cubicBezTo>
                    <a:pt x="1195" y="20502"/>
                    <a:pt x="1471" y="19037"/>
                    <a:pt x="2298" y="15742"/>
                  </a:cubicBezTo>
                  <a:cubicBezTo>
                    <a:pt x="3125" y="12447"/>
                    <a:pt x="4504" y="7322"/>
                    <a:pt x="5653" y="4393"/>
                  </a:cubicBezTo>
                  <a:cubicBezTo>
                    <a:pt x="6802" y="1464"/>
                    <a:pt x="7721" y="732"/>
                    <a:pt x="8410" y="366"/>
                  </a:cubicBezTo>
                  <a:cubicBezTo>
                    <a:pt x="9100" y="0"/>
                    <a:pt x="9559" y="0"/>
                    <a:pt x="9881" y="915"/>
                  </a:cubicBezTo>
                  <a:cubicBezTo>
                    <a:pt x="10203" y="1831"/>
                    <a:pt x="10386" y="3661"/>
                    <a:pt x="10754" y="6041"/>
                  </a:cubicBezTo>
                  <a:cubicBezTo>
                    <a:pt x="11122" y="8420"/>
                    <a:pt x="11673" y="11349"/>
                    <a:pt x="12409" y="13180"/>
                  </a:cubicBezTo>
                  <a:cubicBezTo>
                    <a:pt x="13144" y="15010"/>
                    <a:pt x="14063" y="15742"/>
                    <a:pt x="14982" y="15559"/>
                  </a:cubicBezTo>
                  <a:cubicBezTo>
                    <a:pt x="15901" y="15376"/>
                    <a:pt x="16820" y="14278"/>
                    <a:pt x="17923" y="11532"/>
                  </a:cubicBezTo>
                  <a:cubicBezTo>
                    <a:pt x="19026" y="8786"/>
                    <a:pt x="20313" y="439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7282934" y="3342922"/>
              <a:ext cx="195030" cy="195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008" fill="norm" stroke="1" extrusionOk="0">
                  <a:moveTo>
                    <a:pt x="14278" y="152"/>
                  </a:moveTo>
                  <a:cubicBezTo>
                    <a:pt x="13129" y="-76"/>
                    <a:pt x="11981" y="-303"/>
                    <a:pt x="9683" y="1516"/>
                  </a:cubicBezTo>
                  <a:cubicBezTo>
                    <a:pt x="7385" y="3335"/>
                    <a:pt x="3938" y="7200"/>
                    <a:pt x="1985" y="10383"/>
                  </a:cubicBezTo>
                  <a:cubicBezTo>
                    <a:pt x="32" y="13566"/>
                    <a:pt x="-428" y="16068"/>
                    <a:pt x="376" y="18000"/>
                  </a:cubicBezTo>
                  <a:cubicBezTo>
                    <a:pt x="1181" y="19933"/>
                    <a:pt x="3249" y="21297"/>
                    <a:pt x="6925" y="20956"/>
                  </a:cubicBezTo>
                  <a:cubicBezTo>
                    <a:pt x="10602" y="20615"/>
                    <a:pt x="15887" y="18569"/>
                    <a:pt x="21172" y="16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7482110" y="3350683"/>
              <a:ext cx="135554" cy="177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504" fill="norm" stroke="1" extrusionOk="0">
                  <a:moveTo>
                    <a:pt x="5330" y="0"/>
                  </a:moveTo>
                  <a:cubicBezTo>
                    <a:pt x="3669" y="5914"/>
                    <a:pt x="2007" y="11829"/>
                    <a:pt x="1010" y="15429"/>
                  </a:cubicBezTo>
                  <a:cubicBezTo>
                    <a:pt x="13" y="19029"/>
                    <a:pt x="-319" y="20314"/>
                    <a:pt x="346" y="20957"/>
                  </a:cubicBezTo>
                  <a:cubicBezTo>
                    <a:pt x="1010" y="21600"/>
                    <a:pt x="2672" y="21600"/>
                    <a:pt x="6327" y="21343"/>
                  </a:cubicBezTo>
                  <a:cubicBezTo>
                    <a:pt x="9983" y="21086"/>
                    <a:pt x="15632" y="20571"/>
                    <a:pt x="21281" y="20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7681163" y="3363383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7566863" y="3325283"/>
              <a:ext cx="254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60" y="15300"/>
                    <a:pt x="6120" y="9000"/>
                    <a:pt x="9720" y="5400"/>
                  </a:cubicBezTo>
                  <a:cubicBezTo>
                    <a:pt x="13320" y="1800"/>
                    <a:pt x="17460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8233877" y="3540638"/>
              <a:ext cx="205053" cy="371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317" fill="norm" stroke="1" extrusionOk="0">
                  <a:moveTo>
                    <a:pt x="6652" y="3672"/>
                  </a:moveTo>
                  <a:cubicBezTo>
                    <a:pt x="5316" y="7798"/>
                    <a:pt x="3980" y="11923"/>
                    <a:pt x="3090" y="14350"/>
                  </a:cubicBezTo>
                  <a:cubicBezTo>
                    <a:pt x="2199" y="16777"/>
                    <a:pt x="1753" y="17506"/>
                    <a:pt x="1419" y="18476"/>
                  </a:cubicBezTo>
                  <a:cubicBezTo>
                    <a:pt x="1085" y="19447"/>
                    <a:pt x="863" y="20661"/>
                    <a:pt x="640" y="20964"/>
                  </a:cubicBezTo>
                  <a:cubicBezTo>
                    <a:pt x="417" y="21267"/>
                    <a:pt x="195" y="20661"/>
                    <a:pt x="83" y="18173"/>
                  </a:cubicBezTo>
                  <a:cubicBezTo>
                    <a:pt x="-28" y="15685"/>
                    <a:pt x="-28" y="11317"/>
                    <a:pt x="83" y="8344"/>
                  </a:cubicBezTo>
                  <a:cubicBezTo>
                    <a:pt x="195" y="5371"/>
                    <a:pt x="417" y="3793"/>
                    <a:pt x="863" y="2701"/>
                  </a:cubicBezTo>
                  <a:cubicBezTo>
                    <a:pt x="1308" y="1609"/>
                    <a:pt x="1976" y="1002"/>
                    <a:pt x="2867" y="577"/>
                  </a:cubicBezTo>
                  <a:cubicBezTo>
                    <a:pt x="3758" y="153"/>
                    <a:pt x="4871" y="-90"/>
                    <a:pt x="5762" y="31"/>
                  </a:cubicBezTo>
                  <a:cubicBezTo>
                    <a:pt x="6652" y="153"/>
                    <a:pt x="7320" y="638"/>
                    <a:pt x="8323" y="2458"/>
                  </a:cubicBezTo>
                  <a:cubicBezTo>
                    <a:pt x="9325" y="4279"/>
                    <a:pt x="10661" y="7434"/>
                    <a:pt x="11885" y="10407"/>
                  </a:cubicBezTo>
                  <a:cubicBezTo>
                    <a:pt x="13110" y="13380"/>
                    <a:pt x="14224" y="16171"/>
                    <a:pt x="14892" y="17870"/>
                  </a:cubicBezTo>
                  <a:cubicBezTo>
                    <a:pt x="15560" y="19568"/>
                    <a:pt x="15782" y="20175"/>
                    <a:pt x="16339" y="20661"/>
                  </a:cubicBezTo>
                  <a:cubicBezTo>
                    <a:pt x="16896" y="21146"/>
                    <a:pt x="17786" y="21510"/>
                    <a:pt x="18566" y="21207"/>
                  </a:cubicBezTo>
                  <a:cubicBezTo>
                    <a:pt x="19345" y="20903"/>
                    <a:pt x="20013" y="19932"/>
                    <a:pt x="20570" y="17506"/>
                  </a:cubicBezTo>
                  <a:cubicBezTo>
                    <a:pt x="21127" y="15079"/>
                    <a:pt x="21572" y="11195"/>
                    <a:pt x="21572" y="8768"/>
                  </a:cubicBezTo>
                  <a:cubicBezTo>
                    <a:pt x="21572" y="6341"/>
                    <a:pt x="21127" y="5371"/>
                    <a:pt x="20681" y="4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8463271" y="3750733"/>
              <a:ext cx="56093" cy="115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33" fill="norm" stroke="1" extrusionOk="0">
                  <a:moveTo>
                    <a:pt x="21200" y="0"/>
                  </a:moveTo>
                  <a:cubicBezTo>
                    <a:pt x="17200" y="0"/>
                    <a:pt x="13200" y="0"/>
                    <a:pt x="9600" y="1964"/>
                  </a:cubicBezTo>
                  <a:cubicBezTo>
                    <a:pt x="6000" y="3927"/>
                    <a:pt x="2800" y="7855"/>
                    <a:pt x="1200" y="10996"/>
                  </a:cubicBezTo>
                  <a:cubicBezTo>
                    <a:pt x="-400" y="14138"/>
                    <a:pt x="-400" y="16495"/>
                    <a:pt x="1200" y="18262"/>
                  </a:cubicBezTo>
                  <a:cubicBezTo>
                    <a:pt x="2800" y="20029"/>
                    <a:pt x="6000" y="21207"/>
                    <a:pt x="9600" y="21404"/>
                  </a:cubicBezTo>
                  <a:cubicBezTo>
                    <a:pt x="13200" y="21600"/>
                    <a:pt x="17200" y="20815"/>
                    <a:pt x="19200" y="18458"/>
                  </a:cubicBezTo>
                  <a:cubicBezTo>
                    <a:pt x="21200" y="16102"/>
                    <a:pt x="21200" y="12175"/>
                    <a:pt x="18400" y="9425"/>
                  </a:cubicBezTo>
                  <a:cubicBezTo>
                    <a:pt x="15600" y="6676"/>
                    <a:pt x="10000" y="5105"/>
                    <a:pt x="4400" y="3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8506663" y="3706283"/>
              <a:ext cx="107951" cy="142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6671"/>
                  </a:moveTo>
                  <a:cubicBezTo>
                    <a:pt x="1694" y="5718"/>
                    <a:pt x="3388" y="4765"/>
                    <a:pt x="5294" y="4129"/>
                  </a:cubicBezTo>
                  <a:cubicBezTo>
                    <a:pt x="7200" y="3494"/>
                    <a:pt x="9318" y="3176"/>
                    <a:pt x="11647" y="5718"/>
                  </a:cubicBezTo>
                  <a:cubicBezTo>
                    <a:pt x="13976" y="8259"/>
                    <a:pt x="16518" y="13659"/>
                    <a:pt x="17153" y="16994"/>
                  </a:cubicBezTo>
                  <a:cubicBezTo>
                    <a:pt x="17788" y="20329"/>
                    <a:pt x="16518" y="21600"/>
                    <a:pt x="15459" y="21441"/>
                  </a:cubicBezTo>
                  <a:cubicBezTo>
                    <a:pt x="14400" y="21282"/>
                    <a:pt x="13553" y="19694"/>
                    <a:pt x="13129" y="17312"/>
                  </a:cubicBezTo>
                  <a:cubicBezTo>
                    <a:pt x="12706" y="14929"/>
                    <a:pt x="12706" y="11753"/>
                    <a:pt x="14188" y="8735"/>
                  </a:cubicBezTo>
                  <a:cubicBezTo>
                    <a:pt x="15671" y="5718"/>
                    <a:pt x="18635" y="285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8669134" y="3727051"/>
              <a:ext cx="186780" cy="112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0898" fill="norm" stroke="1" extrusionOk="0">
                  <a:moveTo>
                    <a:pt x="301" y="2037"/>
                  </a:moveTo>
                  <a:cubicBezTo>
                    <a:pt x="787" y="5965"/>
                    <a:pt x="1272" y="9892"/>
                    <a:pt x="1272" y="12837"/>
                  </a:cubicBezTo>
                  <a:cubicBezTo>
                    <a:pt x="1272" y="15783"/>
                    <a:pt x="787" y="17746"/>
                    <a:pt x="423" y="17746"/>
                  </a:cubicBezTo>
                  <a:cubicBezTo>
                    <a:pt x="59" y="17746"/>
                    <a:pt x="-184" y="15783"/>
                    <a:pt x="180" y="12837"/>
                  </a:cubicBezTo>
                  <a:cubicBezTo>
                    <a:pt x="544" y="9892"/>
                    <a:pt x="1515" y="5965"/>
                    <a:pt x="2486" y="3412"/>
                  </a:cubicBezTo>
                  <a:cubicBezTo>
                    <a:pt x="3456" y="859"/>
                    <a:pt x="4427" y="-319"/>
                    <a:pt x="5155" y="74"/>
                  </a:cubicBezTo>
                  <a:cubicBezTo>
                    <a:pt x="5883" y="466"/>
                    <a:pt x="6369" y="2430"/>
                    <a:pt x="6733" y="4394"/>
                  </a:cubicBezTo>
                  <a:cubicBezTo>
                    <a:pt x="7097" y="6357"/>
                    <a:pt x="7340" y="8321"/>
                    <a:pt x="7340" y="10874"/>
                  </a:cubicBezTo>
                  <a:cubicBezTo>
                    <a:pt x="7340" y="13426"/>
                    <a:pt x="7097" y="16568"/>
                    <a:pt x="6976" y="16765"/>
                  </a:cubicBezTo>
                  <a:cubicBezTo>
                    <a:pt x="6854" y="16961"/>
                    <a:pt x="6854" y="14212"/>
                    <a:pt x="7218" y="11856"/>
                  </a:cubicBezTo>
                  <a:cubicBezTo>
                    <a:pt x="7582" y="9499"/>
                    <a:pt x="8310" y="7536"/>
                    <a:pt x="9038" y="5768"/>
                  </a:cubicBezTo>
                  <a:cubicBezTo>
                    <a:pt x="9767" y="4001"/>
                    <a:pt x="10495" y="2430"/>
                    <a:pt x="11223" y="2430"/>
                  </a:cubicBezTo>
                  <a:cubicBezTo>
                    <a:pt x="11951" y="2430"/>
                    <a:pt x="12679" y="4001"/>
                    <a:pt x="13164" y="6554"/>
                  </a:cubicBezTo>
                  <a:cubicBezTo>
                    <a:pt x="13650" y="9106"/>
                    <a:pt x="13892" y="12641"/>
                    <a:pt x="14378" y="15390"/>
                  </a:cubicBezTo>
                  <a:cubicBezTo>
                    <a:pt x="14863" y="18139"/>
                    <a:pt x="15591" y="20103"/>
                    <a:pt x="16805" y="20692"/>
                  </a:cubicBezTo>
                  <a:cubicBezTo>
                    <a:pt x="18018" y="21281"/>
                    <a:pt x="19717" y="20496"/>
                    <a:pt x="21416" y="197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8840753" y="3491332"/>
              <a:ext cx="195841" cy="367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544" fill="norm" stroke="1" extrusionOk="0">
                  <a:moveTo>
                    <a:pt x="8539" y="14096"/>
                  </a:moveTo>
                  <a:cubicBezTo>
                    <a:pt x="7390" y="13847"/>
                    <a:pt x="6241" y="13599"/>
                    <a:pt x="4862" y="13910"/>
                  </a:cubicBezTo>
                  <a:cubicBezTo>
                    <a:pt x="3484" y="14220"/>
                    <a:pt x="1875" y="15089"/>
                    <a:pt x="956" y="15834"/>
                  </a:cubicBezTo>
                  <a:cubicBezTo>
                    <a:pt x="37" y="16578"/>
                    <a:pt x="-193" y="17199"/>
                    <a:pt x="152" y="17696"/>
                  </a:cubicBezTo>
                  <a:cubicBezTo>
                    <a:pt x="496" y="18192"/>
                    <a:pt x="1416" y="18565"/>
                    <a:pt x="2335" y="18565"/>
                  </a:cubicBezTo>
                  <a:cubicBezTo>
                    <a:pt x="3254" y="18565"/>
                    <a:pt x="4173" y="18192"/>
                    <a:pt x="5092" y="18441"/>
                  </a:cubicBezTo>
                  <a:cubicBezTo>
                    <a:pt x="6011" y="18689"/>
                    <a:pt x="6930" y="19558"/>
                    <a:pt x="8079" y="19992"/>
                  </a:cubicBezTo>
                  <a:cubicBezTo>
                    <a:pt x="9228" y="20427"/>
                    <a:pt x="10607" y="20427"/>
                    <a:pt x="11986" y="19620"/>
                  </a:cubicBezTo>
                  <a:cubicBezTo>
                    <a:pt x="13364" y="18813"/>
                    <a:pt x="14743" y="17199"/>
                    <a:pt x="16237" y="14592"/>
                  </a:cubicBezTo>
                  <a:cubicBezTo>
                    <a:pt x="17730" y="11985"/>
                    <a:pt x="19339" y="8385"/>
                    <a:pt x="20258" y="5965"/>
                  </a:cubicBezTo>
                  <a:cubicBezTo>
                    <a:pt x="21177" y="3544"/>
                    <a:pt x="21407" y="2303"/>
                    <a:pt x="21177" y="1434"/>
                  </a:cubicBezTo>
                  <a:cubicBezTo>
                    <a:pt x="20947" y="565"/>
                    <a:pt x="20258" y="68"/>
                    <a:pt x="19454" y="6"/>
                  </a:cubicBezTo>
                  <a:cubicBezTo>
                    <a:pt x="18650" y="-56"/>
                    <a:pt x="17730" y="316"/>
                    <a:pt x="16581" y="1930"/>
                  </a:cubicBezTo>
                  <a:cubicBezTo>
                    <a:pt x="15433" y="3544"/>
                    <a:pt x="14054" y="6399"/>
                    <a:pt x="13250" y="9378"/>
                  </a:cubicBezTo>
                  <a:cubicBezTo>
                    <a:pt x="12445" y="12358"/>
                    <a:pt x="12216" y="15461"/>
                    <a:pt x="12790" y="17510"/>
                  </a:cubicBezTo>
                  <a:cubicBezTo>
                    <a:pt x="13364" y="19558"/>
                    <a:pt x="14743" y="20551"/>
                    <a:pt x="16122" y="21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9164946" y="3506039"/>
              <a:ext cx="179918" cy="447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0" fill="norm" stroke="1" extrusionOk="0">
                  <a:moveTo>
                    <a:pt x="21600" y="469"/>
                  </a:moveTo>
                  <a:cubicBezTo>
                    <a:pt x="20329" y="266"/>
                    <a:pt x="19059" y="62"/>
                    <a:pt x="17788" y="11"/>
                  </a:cubicBezTo>
                  <a:cubicBezTo>
                    <a:pt x="16518" y="-40"/>
                    <a:pt x="15247" y="62"/>
                    <a:pt x="12960" y="1030"/>
                  </a:cubicBezTo>
                  <a:cubicBezTo>
                    <a:pt x="10673" y="1998"/>
                    <a:pt x="7369" y="3832"/>
                    <a:pt x="4701" y="6481"/>
                  </a:cubicBezTo>
                  <a:cubicBezTo>
                    <a:pt x="2033" y="9130"/>
                    <a:pt x="0" y="12594"/>
                    <a:pt x="0" y="15141"/>
                  </a:cubicBezTo>
                  <a:cubicBezTo>
                    <a:pt x="0" y="17688"/>
                    <a:pt x="2033" y="19318"/>
                    <a:pt x="4701" y="20235"/>
                  </a:cubicBezTo>
                  <a:cubicBezTo>
                    <a:pt x="7369" y="21152"/>
                    <a:pt x="10673" y="21356"/>
                    <a:pt x="13976" y="215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9319968" y="3596440"/>
              <a:ext cx="170946" cy="283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23" fill="norm" stroke="1" extrusionOk="0">
                  <a:moveTo>
                    <a:pt x="21536" y="143"/>
                  </a:moveTo>
                  <a:cubicBezTo>
                    <a:pt x="18869" y="-17"/>
                    <a:pt x="16203" y="-177"/>
                    <a:pt x="13936" y="463"/>
                  </a:cubicBezTo>
                  <a:cubicBezTo>
                    <a:pt x="11669" y="1103"/>
                    <a:pt x="9803" y="2543"/>
                    <a:pt x="7669" y="5023"/>
                  </a:cubicBezTo>
                  <a:cubicBezTo>
                    <a:pt x="5536" y="7503"/>
                    <a:pt x="3136" y="11023"/>
                    <a:pt x="1803" y="13183"/>
                  </a:cubicBezTo>
                  <a:cubicBezTo>
                    <a:pt x="469" y="15343"/>
                    <a:pt x="203" y="16143"/>
                    <a:pt x="69" y="17183"/>
                  </a:cubicBezTo>
                  <a:cubicBezTo>
                    <a:pt x="-64" y="18223"/>
                    <a:pt x="-64" y="19503"/>
                    <a:pt x="603" y="20303"/>
                  </a:cubicBezTo>
                  <a:cubicBezTo>
                    <a:pt x="1269" y="21103"/>
                    <a:pt x="2603" y="21423"/>
                    <a:pt x="6069" y="21423"/>
                  </a:cubicBezTo>
                  <a:cubicBezTo>
                    <a:pt x="9536" y="21423"/>
                    <a:pt x="15136" y="21103"/>
                    <a:pt x="20736" y="207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9338513" y="3757083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1" y="16800"/>
                    <a:pt x="1543" y="12000"/>
                    <a:pt x="5143" y="8400"/>
                  </a:cubicBezTo>
                  <a:cubicBezTo>
                    <a:pt x="8743" y="4800"/>
                    <a:pt x="15171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9560727" y="3572370"/>
              <a:ext cx="203237" cy="320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76" fill="norm" stroke="1" extrusionOk="0">
                  <a:moveTo>
                    <a:pt x="21381" y="461"/>
                  </a:moveTo>
                  <a:cubicBezTo>
                    <a:pt x="18486" y="178"/>
                    <a:pt x="15591" y="-104"/>
                    <a:pt x="13699" y="37"/>
                  </a:cubicBezTo>
                  <a:cubicBezTo>
                    <a:pt x="11806" y="178"/>
                    <a:pt x="10915" y="743"/>
                    <a:pt x="9245" y="3002"/>
                  </a:cubicBezTo>
                  <a:cubicBezTo>
                    <a:pt x="7575" y="5261"/>
                    <a:pt x="5125" y="9214"/>
                    <a:pt x="3567" y="11967"/>
                  </a:cubicBezTo>
                  <a:cubicBezTo>
                    <a:pt x="2008" y="14720"/>
                    <a:pt x="1340" y="16272"/>
                    <a:pt x="783" y="17614"/>
                  </a:cubicBezTo>
                  <a:cubicBezTo>
                    <a:pt x="226" y="18955"/>
                    <a:pt x="-219" y="20084"/>
                    <a:pt x="115" y="20720"/>
                  </a:cubicBezTo>
                  <a:cubicBezTo>
                    <a:pt x="449" y="21355"/>
                    <a:pt x="1562" y="21496"/>
                    <a:pt x="4012" y="21284"/>
                  </a:cubicBezTo>
                  <a:cubicBezTo>
                    <a:pt x="6461" y="21072"/>
                    <a:pt x="10247" y="20508"/>
                    <a:pt x="14033" y="199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9725863" y="3668183"/>
              <a:ext cx="1587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8" y="4447"/>
                    <a:pt x="9216" y="8894"/>
                    <a:pt x="12528" y="12388"/>
                  </a:cubicBezTo>
                  <a:cubicBezTo>
                    <a:pt x="15840" y="15882"/>
                    <a:pt x="17856" y="18424"/>
                    <a:pt x="19152" y="19800"/>
                  </a:cubicBezTo>
                  <a:cubicBezTo>
                    <a:pt x="20448" y="21176"/>
                    <a:pt x="21024" y="2138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9776663" y="3661833"/>
              <a:ext cx="1397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283"/>
                    <a:pt x="14400" y="4566"/>
                    <a:pt x="10800" y="7727"/>
                  </a:cubicBezTo>
                  <a:cubicBezTo>
                    <a:pt x="7200" y="10888"/>
                    <a:pt x="3600" y="14927"/>
                    <a:pt x="1800" y="17385"/>
                  </a:cubicBezTo>
                  <a:cubicBezTo>
                    <a:pt x="0" y="19844"/>
                    <a:pt x="0" y="2072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9941763" y="3845983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9986213" y="3608346"/>
              <a:ext cx="169563" cy="345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73" fill="norm" stroke="1" extrusionOk="0">
                  <a:moveTo>
                    <a:pt x="0" y="951"/>
                  </a:moveTo>
                  <a:cubicBezTo>
                    <a:pt x="4267" y="820"/>
                    <a:pt x="8533" y="689"/>
                    <a:pt x="12133" y="428"/>
                  </a:cubicBezTo>
                  <a:cubicBezTo>
                    <a:pt x="15733" y="166"/>
                    <a:pt x="18667" y="-227"/>
                    <a:pt x="20133" y="166"/>
                  </a:cubicBezTo>
                  <a:cubicBezTo>
                    <a:pt x="21600" y="558"/>
                    <a:pt x="21600" y="1737"/>
                    <a:pt x="20933" y="4158"/>
                  </a:cubicBezTo>
                  <a:cubicBezTo>
                    <a:pt x="20267" y="6580"/>
                    <a:pt x="18933" y="10246"/>
                    <a:pt x="18133" y="12929"/>
                  </a:cubicBezTo>
                  <a:cubicBezTo>
                    <a:pt x="17333" y="15613"/>
                    <a:pt x="17067" y="17315"/>
                    <a:pt x="17333" y="18493"/>
                  </a:cubicBezTo>
                  <a:cubicBezTo>
                    <a:pt x="17600" y="19671"/>
                    <a:pt x="18400" y="20326"/>
                    <a:pt x="17600" y="20653"/>
                  </a:cubicBezTo>
                  <a:cubicBezTo>
                    <a:pt x="16800" y="20980"/>
                    <a:pt x="14400" y="20980"/>
                    <a:pt x="11733" y="21046"/>
                  </a:cubicBezTo>
                  <a:cubicBezTo>
                    <a:pt x="9067" y="21111"/>
                    <a:pt x="6133" y="21242"/>
                    <a:pt x="3200" y="21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10189413" y="3985683"/>
              <a:ext cx="762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10437063" y="3528483"/>
              <a:ext cx="120651" cy="23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1168"/>
                  </a:moveTo>
                  <a:cubicBezTo>
                    <a:pt x="3032" y="7200"/>
                    <a:pt x="6063" y="13232"/>
                    <a:pt x="8147" y="16832"/>
                  </a:cubicBezTo>
                  <a:cubicBezTo>
                    <a:pt x="10232" y="20432"/>
                    <a:pt x="11368" y="21600"/>
                    <a:pt x="12884" y="21503"/>
                  </a:cubicBezTo>
                  <a:cubicBezTo>
                    <a:pt x="14400" y="21405"/>
                    <a:pt x="16295" y="20043"/>
                    <a:pt x="17811" y="16249"/>
                  </a:cubicBezTo>
                  <a:cubicBezTo>
                    <a:pt x="19326" y="12454"/>
                    <a:pt x="20463" y="62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10541171" y="3636433"/>
              <a:ext cx="219743" cy="120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140" fill="norm" stroke="1" extrusionOk="0">
                  <a:moveTo>
                    <a:pt x="5927" y="1117"/>
                  </a:moveTo>
                  <a:cubicBezTo>
                    <a:pt x="3870" y="4469"/>
                    <a:pt x="1813" y="7821"/>
                    <a:pt x="785" y="10800"/>
                  </a:cubicBezTo>
                  <a:cubicBezTo>
                    <a:pt x="-244" y="13779"/>
                    <a:pt x="-244" y="16386"/>
                    <a:pt x="682" y="18248"/>
                  </a:cubicBezTo>
                  <a:cubicBezTo>
                    <a:pt x="1607" y="20110"/>
                    <a:pt x="3459" y="21228"/>
                    <a:pt x="5105" y="20483"/>
                  </a:cubicBezTo>
                  <a:cubicBezTo>
                    <a:pt x="6750" y="19738"/>
                    <a:pt x="8190" y="17131"/>
                    <a:pt x="9322" y="15269"/>
                  </a:cubicBezTo>
                  <a:cubicBezTo>
                    <a:pt x="10453" y="13407"/>
                    <a:pt x="11276" y="12290"/>
                    <a:pt x="11790" y="10800"/>
                  </a:cubicBezTo>
                  <a:cubicBezTo>
                    <a:pt x="12305" y="9310"/>
                    <a:pt x="12510" y="7448"/>
                    <a:pt x="13127" y="6331"/>
                  </a:cubicBezTo>
                  <a:cubicBezTo>
                    <a:pt x="13745" y="5214"/>
                    <a:pt x="14773" y="4841"/>
                    <a:pt x="15596" y="6331"/>
                  </a:cubicBezTo>
                  <a:cubicBezTo>
                    <a:pt x="16419" y="7821"/>
                    <a:pt x="17036" y="11172"/>
                    <a:pt x="17447" y="14338"/>
                  </a:cubicBezTo>
                  <a:cubicBezTo>
                    <a:pt x="17859" y="17503"/>
                    <a:pt x="18065" y="20483"/>
                    <a:pt x="17962" y="21041"/>
                  </a:cubicBezTo>
                  <a:cubicBezTo>
                    <a:pt x="17859" y="21600"/>
                    <a:pt x="17447" y="19738"/>
                    <a:pt x="17447" y="16386"/>
                  </a:cubicBezTo>
                  <a:cubicBezTo>
                    <a:pt x="17447" y="13034"/>
                    <a:pt x="17859" y="8193"/>
                    <a:pt x="18579" y="5214"/>
                  </a:cubicBezTo>
                  <a:cubicBezTo>
                    <a:pt x="19299" y="2234"/>
                    <a:pt x="20327" y="1117"/>
                    <a:pt x="2135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10576763" y="3649133"/>
              <a:ext cx="508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950"/>
                    <a:pt x="7200" y="9900"/>
                    <a:pt x="10800" y="13500"/>
                  </a:cubicBezTo>
                  <a:cubicBezTo>
                    <a:pt x="14400" y="17100"/>
                    <a:pt x="18000" y="193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10861302" y="3514577"/>
              <a:ext cx="115512" cy="257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361" fill="norm" stroke="1" extrusionOk="0">
                  <a:moveTo>
                    <a:pt x="21049" y="1153"/>
                  </a:moveTo>
                  <a:cubicBezTo>
                    <a:pt x="19506" y="626"/>
                    <a:pt x="17963" y="100"/>
                    <a:pt x="16228" y="12"/>
                  </a:cubicBezTo>
                  <a:cubicBezTo>
                    <a:pt x="14492" y="-76"/>
                    <a:pt x="12563" y="275"/>
                    <a:pt x="9863" y="2207"/>
                  </a:cubicBezTo>
                  <a:cubicBezTo>
                    <a:pt x="7163" y="4139"/>
                    <a:pt x="3692" y="7651"/>
                    <a:pt x="1763" y="10636"/>
                  </a:cubicBezTo>
                  <a:cubicBezTo>
                    <a:pt x="-165" y="13622"/>
                    <a:pt x="-551" y="16080"/>
                    <a:pt x="799" y="17836"/>
                  </a:cubicBezTo>
                  <a:cubicBezTo>
                    <a:pt x="2149" y="19592"/>
                    <a:pt x="5235" y="20646"/>
                    <a:pt x="7935" y="21085"/>
                  </a:cubicBezTo>
                  <a:cubicBezTo>
                    <a:pt x="10635" y="21524"/>
                    <a:pt x="12949" y="21348"/>
                    <a:pt x="15263" y="211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10995863" y="3547533"/>
              <a:ext cx="825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5806"/>
                    <a:pt x="8862" y="11613"/>
                    <a:pt x="12462" y="15213"/>
                  </a:cubicBezTo>
                  <a:cubicBezTo>
                    <a:pt x="16062" y="18813"/>
                    <a:pt x="18831" y="2020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10976813" y="3553883"/>
              <a:ext cx="1206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37" y="4200"/>
                    <a:pt x="9474" y="8400"/>
                    <a:pt x="5874" y="12000"/>
                  </a:cubicBezTo>
                  <a:cubicBezTo>
                    <a:pt x="2274" y="15600"/>
                    <a:pt x="1137" y="18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11065713" y="3718983"/>
              <a:ext cx="25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11122863" y="3528483"/>
              <a:ext cx="102039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8894" y="0"/>
                  </a:moveTo>
                  <a:cubicBezTo>
                    <a:pt x="11012" y="0"/>
                    <a:pt x="13129" y="0"/>
                    <a:pt x="14824" y="450"/>
                  </a:cubicBezTo>
                  <a:cubicBezTo>
                    <a:pt x="16518" y="900"/>
                    <a:pt x="17788" y="1800"/>
                    <a:pt x="19059" y="4050"/>
                  </a:cubicBezTo>
                  <a:cubicBezTo>
                    <a:pt x="20329" y="6300"/>
                    <a:pt x="21600" y="9900"/>
                    <a:pt x="18424" y="13050"/>
                  </a:cubicBezTo>
                  <a:cubicBezTo>
                    <a:pt x="15247" y="16200"/>
                    <a:pt x="7624" y="189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10576763" y="3909483"/>
              <a:ext cx="469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95" y="3600"/>
                    <a:pt x="7589" y="7200"/>
                    <a:pt x="11189" y="10800"/>
                  </a:cubicBezTo>
                  <a:cubicBezTo>
                    <a:pt x="14789" y="14400"/>
                    <a:pt x="18195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10849813" y="3977091"/>
              <a:ext cx="171451" cy="141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0" y="7007"/>
                  </a:moveTo>
                  <a:cubicBezTo>
                    <a:pt x="0" y="10183"/>
                    <a:pt x="0" y="13360"/>
                    <a:pt x="0" y="15742"/>
                  </a:cubicBezTo>
                  <a:cubicBezTo>
                    <a:pt x="0" y="18125"/>
                    <a:pt x="0" y="19713"/>
                    <a:pt x="0" y="19713"/>
                  </a:cubicBezTo>
                  <a:cubicBezTo>
                    <a:pt x="0" y="19713"/>
                    <a:pt x="0" y="18125"/>
                    <a:pt x="933" y="15107"/>
                  </a:cubicBezTo>
                  <a:cubicBezTo>
                    <a:pt x="1867" y="12089"/>
                    <a:pt x="3733" y="7642"/>
                    <a:pt x="6000" y="4783"/>
                  </a:cubicBezTo>
                  <a:cubicBezTo>
                    <a:pt x="8267" y="1925"/>
                    <a:pt x="10933" y="654"/>
                    <a:pt x="12933" y="177"/>
                  </a:cubicBezTo>
                  <a:cubicBezTo>
                    <a:pt x="14933" y="-299"/>
                    <a:pt x="16267" y="19"/>
                    <a:pt x="17333" y="3195"/>
                  </a:cubicBezTo>
                  <a:cubicBezTo>
                    <a:pt x="18400" y="6372"/>
                    <a:pt x="19200" y="12407"/>
                    <a:pt x="19867" y="15901"/>
                  </a:cubicBezTo>
                  <a:cubicBezTo>
                    <a:pt x="20533" y="19395"/>
                    <a:pt x="21067" y="20348"/>
                    <a:pt x="21600" y="213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11160963" y="3553883"/>
              <a:ext cx="215877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15577" y="0"/>
                  </a:moveTo>
                  <a:cubicBezTo>
                    <a:pt x="18069" y="2880"/>
                    <a:pt x="20562" y="5760"/>
                    <a:pt x="21081" y="8440"/>
                  </a:cubicBezTo>
                  <a:cubicBezTo>
                    <a:pt x="21600" y="11120"/>
                    <a:pt x="20146" y="13600"/>
                    <a:pt x="16304" y="15760"/>
                  </a:cubicBezTo>
                  <a:cubicBezTo>
                    <a:pt x="12462" y="17920"/>
                    <a:pt x="6231" y="197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9218762" y="3343074"/>
              <a:ext cx="1086845" cy="72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58" fill="norm" stroke="1" extrusionOk="0">
                  <a:moveTo>
                    <a:pt x="18747" y="3438"/>
                  </a:moveTo>
                  <a:cubicBezTo>
                    <a:pt x="18705" y="3123"/>
                    <a:pt x="18663" y="2808"/>
                    <a:pt x="18142" y="2241"/>
                  </a:cubicBezTo>
                  <a:cubicBezTo>
                    <a:pt x="17621" y="1674"/>
                    <a:pt x="16620" y="856"/>
                    <a:pt x="15515" y="415"/>
                  </a:cubicBezTo>
                  <a:cubicBezTo>
                    <a:pt x="14410" y="-26"/>
                    <a:pt x="13201" y="-89"/>
                    <a:pt x="11887" y="100"/>
                  </a:cubicBezTo>
                  <a:cubicBezTo>
                    <a:pt x="10574" y="289"/>
                    <a:pt x="9156" y="730"/>
                    <a:pt x="7905" y="1265"/>
                  </a:cubicBezTo>
                  <a:cubicBezTo>
                    <a:pt x="6654" y="1800"/>
                    <a:pt x="5570" y="2430"/>
                    <a:pt x="4548" y="3186"/>
                  </a:cubicBezTo>
                  <a:cubicBezTo>
                    <a:pt x="3527" y="3941"/>
                    <a:pt x="2568" y="4823"/>
                    <a:pt x="1796" y="6177"/>
                  </a:cubicBezTo>
                  <a:cubicBezTo>
                    <a:pt x="1025" y="7531"/>
                    <a:pt x="441" y="9357"/>
                    <a:pt x="170" y="10774"/>
                  </a:cubicBezTo>
                  <a:cubicBezTo>
                    <a:pt x="-101" y="12191"/>
                    <a:pt x="-59" y="13198"/>
                    <a:pt x="379" y="14426"/>
                  </a:cubicBezTo>
                  <a:cubicBezTo>
                    <a:pt x="816" y="15654"/>
                    <a:pt x="1650" y="17103"/>
                    <a:pt x="2714" y="18236"/>
                  </a:cubicBezTo>
                  <a:cubicBezTo>
                    <a:pt x="3777" y="19370"/>
                    <a:pt x="5070" y="20189"/>
                    <a:pt x="6383" y="20724"/>
                  </a:cubicBezTo>
                  <a:cubicBezTo>
                    <a:pt x="7697" y="21259"/>
                    <a:pt x="9031" y="21511"/>
                    <a:pt x="10365" y="21448"/>
                  </a:cubicBezTo>
                  <a:cubicBezTo>
                    <a:pt x="11700" y="21385"/>
                    <a:pt x="13034" y="21007"/>
                    <a:pt x="14202" y="20472"/>
                  </a:cubicBezTo>
                  <a:cubicBezTo>
                    <a:pt x="15369" y="19937"/>
                    <a:pt x="16370" y="19244"/>
                    <a:pt x="17371" y="18236"/>
                  </a:cubicBezTo>
                  <a:cubicBezTo>
                    <a:pt x="18372" y="17229"/>
                    <a:pt x="19372" y="15906"/>
                    <a:pt x="20081" y="14301"/>
                  </a:cubicBezTo>
                  <a:cubicBezTo>
                    <a:pt x="20790" y="12695"/>
                    <a:pt x="21207" y="10805"/>
                    <a:pt x="21353" y="9389"/>
                  </a:cubicBezTo>
                  <a:cubicBezTo>
                    <a:pt x="21499" y="7972"/>
                    <a:pt x="21374" y="7027"/>
                    <a:pt x="20936" y="6177"/>
                  </a:cubicBezTo>
                  <a:cubicBezTo>
                    <a:pt x="20498" y="5327"/>
                    <a:pt x="19748" y="4571"/>
                    <a:pt x="18997" y="38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962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847692" y="-12700"/>
              <a:ext cx="1715639" cy="3064934"/>
            </a:xfrm>
            <a:prstGeom prst="rect">
              <a:avLst/>
            </a:prstGeom>
            <a:effectLst/>
          </p:spPr>
        </p:pic>
        <p:pic>
          <p:nvPicPr>
            <p:cNvPr id="1964" name="Line Line" descr="Line Lin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9757613" y="2880783"/>
              <a:ext cx="107951" cy="57151"/>
            </a:xfrm>
            <a:prstGeom prst="rect">
              <a:avLst/>
            </a:prstGeom>
            <a:effectLst/>
          </p:spPr>
        </p:pic>
        <p:pic>
          <p:nvPicPr>
            <p:cNvPr id="1966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9840163" y="2849033"/>
              <a:ext cx="177801" cy="215901"/>
            </a:xfrm>
            <a:prstGeom prst="rect">
              <a:avLst/>
            </a:prstGeom>
            <a:effectLst/>
          </p:spPr>
        </p:pic>
        <p:pic>
          <p:nvPicPr>
            <p:cNvPr id="1968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9275013" y="2942166"/>
              <a:ext cx="400051" cy="281518"/>
            </a:xfrm>
            <a:prstGeom prst="rect">
              <a:avLst/>
            </a:prstGeom>
            <a:effectLst/>
          </p:spPr>
        </p:pic>
        <p:pic>
          <p:nvPicPr>
            <p:cNvPr id="1970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0913313" y="1198033"/>
              <a:ext cx="376532" cy="1962151"/>
            </a:xfrm>
            <a:prstGeom prst="rect">
              <a:avLst/>
            </a:prstGeom>
            <a:effectLst/>
          </p:spPr>
        </p:pic>
        <p:pic>
          <p:nvPicPr>
            <p:cNvPr id="1972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0862513" y="3001433"/>
              <a:ext cx="190501" cy="65617"/>
            </a:xfrm>
            <a:prstGeom prst="rect">
              <a:avLst/>
            </a:prstGeom>
            <a:effectLst/>
          </p:spPr>
        </p:pic>
        <p:pic>
          <p:nvPicPr>
            <p:cNvPr id="1974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0976813" y="2988733"/>
              <a:ext cx="209551" cy="165101"/>
            </a:xfrm>
            <a:prstGeom prst="rect">
              <a:avLst/>
            </a:prstGeom>
            <a:effectLst/>
          </p:spPr>
        </p:pic>
        <p:pic>
          <p:nvPicPr>
            <p:cNvPr id="1976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0434946" y="3064933"/>
              <a:ext cx="268818" cy="165122"/>
            </a:xfrm>
            <a:prstGeom prst="rect">
              <a:avLst/>
            </a:prstGeom>
            <a:effectLst/>
          </p:spPr>
        </p:pic>
        <p:pic>
          <p:nvPicPr>
            <p:cNvPr id="1978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0602163" y="2881146"/>
              <a:ext cx="215901" cy="152038"/>
            </a:xfrm>
            <a:prstGeom prst="rect">
              <a:avLst/>
            </a:prstGeom>
            <a:effectLst/>
          </p:spPr>
        </p:pic>
        <p:pic>
          <p:nvPicPr>
            <p:cNvPr id="1980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0392613" y="3230033"/>
              <a:ext cx="419101" cy="114301"/>
            </a:xfrm>
            <a:prstGeom prst="rect">
              <a:avLst/>
            </a:prstGeom>
            <a:effectLst/>
          </p:spPr>
        </p:pic>
        <p:pic>
          <p:nvPicPr>
            <p:cNvPr id="1982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0557713" y="3288918"/>
              <a:ext cx="196851" cy="161478"/>
            </a:xfrm>
            <a:prstGeom prst="rect">
              <a:avLst/>
            </a:prstGeom>
            <a:effectLst/>
          </p:spPr>
        </p:pic>
        <p:sp>
          <p:nvSpPr>
            <p:cNvPr id="1984" name="Line"/>
            <p:cNvSpPr/>
            <p:nvPr/>
          </p:nvSpPr>
          <p:spPr>
            <a:xfrm>
              <a:off x="8297113" y="4194103"/>
              <a:ext cx="209551" cy="206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2" fill="norm" stroke="1" extrusionOk="0">
                  <a:moveTo>
                    <a:pt x="0" y="4003"/>
                  </a:moveTo>
                  <a:cubicBezTo>
                    <a:pt x="218" y="8323"/>
                    <a:pt x="436" y="12643"/>
                    <a:pt x="764" y="12319"/>
                  </a:cubicBezTo>
                  <a:cubicBezTo>
                    <a:pt x="1091" y="11995"/>
                    <a:pt x="1527" y="7027"/>
                    <a:pt x="1964" y="4003"/>
                  </a:cubicBezTo>
                  <a:cubicBezTo>
                    <a:pt x="2400" y="979"/>
                    <a:pt x="2836" y="-101"/>
                    <a:pt x="3491" y="7"/>
                  </a:cubicBezTo>
                  <a:cubicBezTo>
                    <a:pt x="4145" y="115"/>
                    <a:pt x="5018" y="1411"/>
                    <a:pt x="5891" y="4003"/>
                  </a:cubicBezTo>
                  <a:cubicBezTo>
                    <a:pt x="6764" y="6595"/>
                    <a:pt x="7636" y="10483"/>
                    <a:pt x="8836" y="13615"/>
                  </a:cubicBezTo>
                  <a:cubicBezTo>
                    <a:pt x="10036" y="16747"/>
                    <a:pt x="11564" y="19123"/>
                    <a:pt x="12873" y="20311"/>
                  </a:cubicBezTo>
                  <a:cubicBezTo>
                    <a:pt x="14182" y="21499"/>
                    <a:pt x="15273" y="21499"/>
                    <a:pt x="16473" y="19123"/>
                  </a:cubicBezTo>
                  <a:cubicBezTo>
                    <a:pt x="17673" y="16747"/>
                    <a:pt x="18982" y="11995"/>
                    <a:pt x="19855" y="8431"/>
                  </a:cubicBezTo>
                  <a:cubicBezTo>
                    <a:pt x="20727" y="4867"/>
                    <a:pt x="21164" y="2491"/>
                    <a:pt x="21600" y="1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8544218" y="4290483"/>
              <a:ext cx="63103" cy="8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361" fill="norm" stroke="1" extrusionOk="0">
                  <a:moveTo>
                    <a:pt x="12722" y="3323"/>
                  </a:moveTo>
                  <a:cubicBezTo>
                    <a:pt x="9238" y="2769"/>
                    <a:pt x="5754" y="2215"/>
                    <a:pt x="3315" y="4431"/>
                  </a:cubicBezTo>
                  <a:cubicBezTo>
                    <a:pt x="877" y="6646"/>
                    <a:pt x="-517" y="11631"/>
                    <a:pt x="180" y="14954"/>
                  </a:cubicBezTo>
                  <a:cubicBezTo>
                    <a:pt x="877" y="18277"/>
                    <a:pt x="3664" y="19938"/>
                    <a:pt x="6799" y="20769"/>
                  </a:cubicBezTo>
                  <a:cubicBezTo>
                    <a:pt x="9935" y="21600"/>
                    <a:pt x="13418" y="21600"/>
                    <a:pt x="16206" y="20492"/>
                  </a:cubicBezTo>
                  <a:cubicBezTo>
                    <a:pt x="18993" y="19385"/>
                    <a:pt x="21083" y="17169"/>
                    <a:pt x="20735" y="13569"/>
                  </a:cubicBezTo>
                  <a:cubicBezTo>
                    <a:pt x="20386" y="9969"/>
                    <a:pt x="17599" y="4985"/>
                    <a:pt x="1481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8275946" y="4188883"/>
              <a:ext cx="2116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40" y="0"/>
                  </a:moveTo>
                  <a:cubicBezTo>
                    <a:pt x="4320" y="4447"/>
                    <a:pt x="0" y="8894"/>
                    <a:pt x="0" y="12282"/>
                  </a:cubicBezTo>
                  <a:cubicBezTo>
                    <a:pt x="0" y="15671"/>
                    <a:pt x="4320" y="18000"/>
                    <a:pt x="8640" y="19376"/>
                  </a:cubicBezTo>
                  <a:cubicBezTo>
                    <a:pt x="12960" y="20753"/>
                    <a:pt x="17280" y="2117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8659063" y="4252383"/>
              <a:ext cx="177801" cy="135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0" y="4985"/>
                  </a:moveTo>
                  <a:cubicBezTo>
                    <a:pt x="771" y="3655"/>
                    <a:pt x="1543" y="2326"/>
                    <a:pt x="2571" y="1828"/>
                  </a:cubicBezTo>
                  <a:cubicBezTo>
                    <a:pt x="3600" y="1329"/>
                    <a:pt x="4886" y="1662"/>
                    <a:pt x="6686" y="3323"/>
                  </a:cubicBezTo>
                  <a:cubicBezTo>
                    <a:pt x="8486" y="4985"/>
                    <a:pt x="10800" y="7975"/>
                    <a:pt x="12214" y="10302"/>
                  </a:cubicBezTo>
                  <a:cubicBezTo>
                    <a:pt x="13629" y="12628"/>
                    <a:pt x="14143" y="14289"/>
                    <a:pt x="14271" y="15951"/>
                  </a:cubicBezTo>
                  <a:cubicBezTo>
                    <a:pt x="14400" y="17612"/>
                    <a:pt x="14143" y="19274"/>
                    <a:pt x="13371" y="20271"/>
                  </a:cubicBezTo>
                  <a:cubicBezTo>
                    <a:pt x="12600" y="21268"/>
                    <a:pt x="11314" y="21600"/>
                    <a:pt x="10414" y="20935"/>
                  </a:cubicBezTo>
                  <a:cubicBezTo>
                    <a:pt x="9514" y="20271"/>
                    <a:pt x="9000" y="18609"/>
                    <a:pt x="9000" y="15951"/>
                  </a:cubicBezTo>
                  <a:cubicBezTo>
                    <a:pt x="9000" y="13292"/>
                    <a:pt x="9514" y="9637"/>
                    <a:pt x="11700" y="6812"/>
                  </a:cubicBezTo>
                  <a:cubicBezTo>
                    <a:pt x="13886" y="3988"/>
                    <a:pt x="17743" y="199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8920724" y="4153872"/>
              <a:ext cx="127952" cy="295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2" h="21529" fill="norm" stroke="1" extrusionOk="0">
                  <a:moveTo>
                    <a:pt x="20041" y="1626"/>
                  </a:moveTo>
                  <a:cubicBezTo>
                    <a:pt x="20378" y="855"/>
                    <a:pt x="20716" y="83"/>
                    <a:pt x="19872" y="6"/>
                  </a:cubicBezTo>
                  <a:cubicBezTo>
                    <a:pt x="19028" y="-71"/>
                    <a:pt x="17003" y="546"/>
                    <a:pt x="13460" y="2860"/>
                  </a:cubicBezTo>
                  <a:cubicBezTo>
                    <a:pt x="9916" y="5175"/>
                    <a:pt x="4853" y="9186"/>
                    <a:pt x="2153" y="11963"/>
                  </a:cubicBezTo>
                  <a:cubicBezTo>
                    <a:pt x="-547" y="14740"/>
                    <a:pt x="-884" y="16283"/>
                    <a:pt x="2153" y="17672"/>
                  </a:cubicBezTo>
                  <a:cubicBezTo>
                    <a:pt x="5191" y="19060"/>
                    <a:pt x="11604" y="20295"/>
                    <a:pt x="18016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9071813" y="4182269"/>
              <a:ext cx="279401" cy="247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21440"/>
                  </a:moveTo>
                  <a:cubicBezTo>
                    <a:pt x="1309" y="20342"/>
                    <a:pt x="2618" y="19243"/>
                    <a:pt x="4091" y="16681"/>
                  </a:cubicBezTo>
                  <a:cubicBezTo>
                    <a:pt x="5564" y="14118"/>
                    <a:pt x="7200" y="10091"/>
                    <a:pt x="8264" y="7528"/>
                  </a:cubicBezTo>
                  <a:cubicBezTo>
                    <a:pt x="9327" y="4965"/>
                    <a:pt x="9818" y="3867"/>
                    <a:pt x="10145" y="2677"/>
                  </a:cubicBezTo>
                  <a:cubicBezTo>
                    <a:pt x="10473" y="1487"/>
                    <a:pt x="10636" y="206"/>
                    <a:pt x="10473" y="23"/>
                  </a:cubicBezTo>
                  <a:cubicBezTo>
                    <a:pt x="10309" y="-160"/>
                    <a:pt x="9818" y="755"/>
                    <a:pt x="9245" y="2952"/>
                  </a:cubicBezTo>
                  <a:cubicBezTo>
                    <a:pt x="8673" y="5148"/>
                    <a:pt x="8018" y="8626"/>
                    <a:pt x="7691" y="10915"/>
                  </a:cubicBezTo>
                  <a:cubicBezTo>
                    <a:pt x="7364" y="13203"/>
                    <a:pt x="7364" y="14301"/>
                    <a:pt x="7527" y="15308"/>
                  </a:cubicBezTo>
                  <a:cubicBezTo>
                    <a:pt x="7691" y="16315"/>
                    <a:pt x="8018" y="17230"/>
                    <a:pt x="8591" y="17687"/>
                  </a:cubicBezTo>
                  <a:cubicBezTo>
                    <a:pt x="9164" y="18145"/>
                    <a:pt x="9982" y="18145"/>
                    <a:pt x="11455" y="16681"/>
                  </a:cubicBezTo>
                  <a:cubicBezTo>
                    <a:pt x="12927" y="15216"/>
                    <a:pt x="15055" y="12287"/>
                    <a:pt x="16364" y="10274"/>
                  </a:cubicBezTo>
                  <a:cubicBezTo>
                    <a:pt x="17673" y="8260"/>
                    <a:pt x="18164" y="7162"/>
                    <a:pt x="18491" y="6064"/>
                  </a:cubicBezTo>
                  <a:cubicBezTo>
                    <a:pt x="18818" y="4965"/>
                    <a:pt x="18982" y="3867"/>
                    <a:pt x="18900" y="3867"/>
                  </a:cubicBezTo>
                  <a:cubicBezTo>
                    <a:pt x="18818" y="3867"/>
                    <a:pt x="18491" y="4965"/>
                    <a:pt x="18491" y="6521"/>
                  </a:cubicBezTo>
                  <a:cubicBezTo>
                    <a:pt x="18491" y="8077"/>
                    <a:pt x="18818" y="10091"/>
                    <a:pt x="19391" y="11372"/>
                  </a:cubicBezTo>
                  <a:cubicBezTo>
                    <a:pt x="19964" y="12654"/>
                    <a:pt x="20782" y="13203"/>
                    <a:pt x="21600" y="137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9395663" y="4385733"/>
              <a:ext cx="38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9667881" y="4295105"/>
              <a:ext cx="191333" cy="95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0769" fill="norm" stroke="1" extrusionOk="0">
                  <a:moveTo>
                    <a:pt x="7059" y="375"/>
                  </a:moveTo>
                  <a:cubicBezTo>
                    <a:pt x="6826" y="4971"/>
                    <a:pt x="6594" y="9567"/>
                    <a:pt x="6129" y="13013"/>
                  </a:cubicBezTo>
                  <a:cubicBezTo>
                    <a:pt x="5665" y="16460"/>
                    <a:pt x="4968" y="18758"/>
                    <a:pt x="4039" y="19907"/>
                  </a:cubicBezTo>
                  <a:cubicBezTo>
                    <a:pt x="3110" y="21056"/>
                    <a:pt x="1949" y="21056"/>
                    <a:pt x="1020" y="19907"/>
                  </a:cubicBezTo>
                  <a:cubicBezTo>
                    <a:pt x="91" y="18758"/>
                    <a:pt x="-606" y="16460"/>
                    <a:pt x="788" y="12784"/>
                  </a:cubicBezTo>
                  <a:cubicBezTo>
                    <a:pt x="2181" y="9107"/>
                    <a:pt x="5665" y="4052"/>
                    <a:pt x="9381" y="1754"/>
                  </a:cubicBezTo>
                  <a:cubicBezTo>
                    <a:pt x="13097" y="-544"/>
                    <a:pt x="17046" y="-84"/>
                    <a:pt x="20994" y="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9865563" y="4192789"/>
              <a:ext cx="101601" cy="79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7" fill="norm" stroke="1" extrusionOk="0">
                  <a:moveTo>
                    <a:pt x="0" y="640"/>
                  </a:moveTo>
                  <a:cubicBezTo>
                    <a:pt x="2250" y="86"/>
                    <a:pt x="4500" y="-468"/>
                    <a:pt x="6075" y="640"/>
                  </a:cubicBezTo>
                  <a:cubicBezTo>
                    <a:pt x="7650" y="1747"/>
                    <a:pt x="8550" y="4517"/>
                    <a:pt x="9000" y="7286"/>
                  </a:cubicBezTo>
                  <a:cubicBezTo>
                    <a:pt x="9450" y="10055"/>
                    <a:pt x="9450" y="12824"/>
                    <a:pt x="8325" y="15317"/>
                  </a:cubicBezTo>
                  <a:cubicBezTo>
                    <a:pt x="7200" y="17809"/>
                    <a:pt x="4950" y="20024"/>
                    <a:pt x="4950" y="20578"/>
                  </a:cubicBezTo>
                  <a:cubicBezTo>
                    <a:pt x="4950" y="21132"/>
                    <a:pt x="7200" y="20024"/>
                    <a:pt x="10350" y="19194"/>
                  </a:cubicBezTo>
                  <a:cubicBezTo>
                    <a:pt x="13500" y="18363"/>
                    <a:pt x="17550" y="17809"/>
                    <a:pt x="21600" y="172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9916363" y="4226983"/>
              <a:ext cx="1270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780"/>
                    <a:pt x="12960" y="7560"/>
                    <a:pt x="9360" y="11160"/>
                  </a:cubicBezTo>
                  <a:cubicBezTo>
                    <a:pt x="5760" y="14760"/>
                    <a:pt x="2880" y="181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9998913" y="4373033"/>
              <a:ext cx="952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" y="2571"/>
                    <a:pt x="960" y="5143"/>
                    <a:pt x="960" y="7714"/>
                  </a:cubicBezTo>
                  <a:cubicBezTo>
                    <a:pt x="960" y="10286"/>
                    <a:pt x="480" y="12857"/>
                    <a:pt x="480" y="12600"/>
                  </a:cubicBezTo>
                  <a:cubicBezTo>
                    <a:pt x="480" y="12343"/>
                    <a:pt x="960" y="9257"/>
                    <a:pt x="2640" y="6686"/>
                  </a:cubicBezTo>
                  <a:cubicBezTo>
                    <a:pt x="4320" y="4114"/>
                    <a:pt x="7200" y="2057"/>
                    <a:pt x="9600" y="1800"/>
                  </a:cubicBezTo>
                  <a:cubicBezTo>
                    <a:pt x="12000" y="1543"/>
                    <a:pt x="13920" y="3086"/>
                    <a:pt x="15840" y="6686"/>
                  </a:cubicBezTo>
                  <a:cubicBezTo>
                    <a:pt x="17760" y="10286"/>
                    <a:pt x="19680" y="159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10132263" y="4246033"/>
              <a:ext cx="99857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1" h="21600" fill="norm" stroke="1" extrusionOk="0">
                  <a:moveTo>
                    <a:pt x="1271" y="0"/>
                  </a:moveTo>
                  <a:cubicBezTo>
                    <a:pt x="5506" y="450"/>
                    <a:pt x="9741" y="900"/>
                    <a:pt x="13765" y="3000"/>
                  </a:cubicBezTo>
                  <a:cubicBezTo>
                    <a:pt x="17788" y="5100"/>
                    <a:pt x="21600" y="8850"/>
                    <a:pt x="19271" y="12225"/>
                  </a:cubicBezTo>
                  <a:cubicBezTo>
                    <a:pt x="16941" y="15600"/>
                    <a:pt x="8471" y="18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996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2346058" y="1670050"/>
              <a:ext cx="497534" cy="141023"/>
            </a:xfrm>
            <a:prstGeom prst="rect">
              <a:avLst/>
            </a:prstGeom>
            <a:effectLst/>
          </p:spPr>
        </p:pic>
        <p:pic>
          <p:nvPicPr>
            <p:cNvPr id="1998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2209360" y="4602484"/>
              <a:ext cx="944254" cy="94400"/>
            </a:xfrm>
            <a:prstGeom prst="rect">
              <a:avLst/>
            </a:prstGeom>
            <a:effectLst/>
          </p:spPr>
        </p:pic>
        <p:pic>
          <p:nvPicPr>
            <p:cNvPr id="2000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2518613" y="4801179"/>
              <a:ext cx="304801" cy="238605"/>
            </a:xfrm>
            <a:prstGeom prst="rect">
              <a:avLst/>
            </a:prstGeom>
            <a:effectLst/>
          </p:spPr>
        </p:pic>
        <p:pic>
          <p:nvPicPr>
            <p:cNvPr id="2002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2810150" y="4925483"/>
              <a:ext cx="75755" cy="89446"/>
            </a:xfrm>
            <a:prstGeom prst="rect">
              <a:avLst/>
            </a:prstGeom>
            <a:effectLst/>
          </p:spPr>
        </p:pic>
        <p:pic>
          <p:nvPicPr>
            <p:cNvPr id="2004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2963113" y="4861983"/>
              <a:ext cx="146051" cy="57151"/>
            </a:xfrm>
            <a:prstGeom prst="rect">
              <a:avLst/>
            </a:prstGeom>
            <a:effectLst/>
          </p:spPr>
        </p:pic>
        <p:pic>
          <p:nvPicPr>
            <p:cNvPr id="2006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3001213" y="4944533"/>
              <a:ext cx="139701" cy="31751"/>
            </a:xfrm>
            <a:prstGeom prst="rect">
              <a:avLst/>
            </a:prstGeom>
            <a:effectLst/>
          </p:spPr>
        </p:pic>
        <p:pic>
          <p:nvPicPr>
            <p:cNvPr id="2008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3140913" y="4830233"/>
              <a:ext cx="304801" cy="228601"/>
            </a:xfrm>
            <a:prstGeom prst="rect">
              <a:avLst/>
            </a:prstGeom>
            <a:effectLst/>
          </p:spPr>
        </p:pic>
        <p:pic>
          <p:nvPicPr>
            <p:cNvPr id="2010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8956384" y="4576233"/>
              <a:ext cx="1220330" cy="139701"/>
            </a:xfrm>
            <a:prstGeom prst="rect">
              <a:avLst/>
            </a:prstGeom>
            <a:effectLst/>
          </p:spPr>
        </p:pic>
        <p:sp>
          <p:nvSpPr>
            <p:cNvPr id="2012" name="Line"/>
            <p:cNvSpPr/>
            <p:nvPr/>
          </p:nvSpPr>
          <p:spPr>
            <a:xfrm>
              <a:off x="7392896" y="4931833"/>
              <a:ext cx="32636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2256" y="21600"/>
                  </a:moveTo>
                  <a:cubicBezTo>
                    <a:pt x="1559" y="21300"/>
                    <a:pt x="862" y="21000"/>
                    <a:pt x="444" y="20100"/>
                  </a:cubicBezTo>
                  <a:cubicBezTo>
                    <a:pt x="26" y="19200"/>
                    <a:pt x="-113" y="17700"/>
                    <a:pt x="96" y="15450"/>
                  </a:cubicBezTo>
                  <a:cubicBezTo>
                    <a:pt x="305" y="13200"/>
                    <a:pt x="862" y="10200"/>
                    <a:pt x="1908" y="7950"/>
                  </a:cubicBezTo>
                  <a:cubicBezTo>
                    <a:pt x="2953" y="5700"/>
                    <a:pt x="4486" y="4200"/>
                    <a:pt x="5601" y="3450"/>
                  </a:cubicBezTo>
                  <a:cubicBezTo>
                    <a:pt x="6715" y="2700"/>
                    <a:pt x="7412" y="2700"/>
                    <a:pt x="8109" y="4050"/>
                  </a:cubicBezTo>
                  <a:cubicBezTo>
                    <a:pt x="8806" y="5400"/>
                    <a:pt x="9502" y="8100"/>
                    <a:pt x="10130" y="10650"/>
                  </a:cubicBezTo>
                  <a:cubicBezTo>
                    <a:pt x="10757" y="13200"/>
                    <a:pt x="11314" y="15600"/>
                    <a:pt x="11941" y="16800"/>
                  </a:cubicBezTo>
                  <a:cubicBezTo>
                    <a:pt x="12568" y="18000"/>
                    <a:pt x="13265" y="18000"/>
                    <a:pt x="14310" y="16650"/>
                  </a:cubicBezTo>
                  <a:cubicBezTo>
                    <a:pt x="15355" y="15300"/>
                    <a:pt x="16749" y="12600"/>
                    <a:pt x="18003" y="9600"/>
                  </a:cubicBezTo>
                  <a:cubicBezTo>
                    <a:pt x="19257" y="6600"/>
                    <a:pt x="20372" y="3300"/>
                    <a:pt x="2148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7961413" y="4814304"/>
              <a:ext cx="275631" cy="273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42" fill="norm" stroke="1" extrusionOk="0">
                  <a:moveTo>
                    <a:pt x="1418" y="5736"/>
                  </a:moveTo>
                  <a:cubicBezTo>
                    <a:pt x="1253" y="10223"/>
                    <a:pt x="1088" y="14709"/>
                    <a:pt x="841" y="17533"/>
                  </a:cubicBezTo>
                  <a:cubicBezTo>
                    <a:pt x="594" y="20358"/>
                    <a:pt x="264" y="21521"/>
                    <a:pt x="99" y="21438"/>
                  </a:cubicBezTo>
                  <a:cubicBezTo>
                    <a:pt x="-66" y="21355"/>
                    <a:pt x="-66" y="20026"/>
                    <a:pt x="429" y="17118"/>
                  </a:cubicBezTo>
                  <a:cubicBezTo>
                    <a:pt x="923" y="14210"/>
                    <a:pt x="1913" y="9724"/>
                    <a:pt x="2655" y="6983"/>
                  </a:cubicBezTo>
                  <a:cubicBezTo>
                    <a:pt x="3397" y="4241"/>
                    <a:pt x="3891" y="3244"/>
                    <a:pt x="4468" y="2330"/>
                  </a:cubicBezTo>
                  <a:cubicBezTo>
                    <a:pt x="5045" y="1416"/>
                    <a:pt x="5705" y="586"/>
                    <a:pt x="6200" y="586"/>
                  </a:cubicBezTo>
                  <a:cubicBezTo>
                    <a:pt x="6694" y="586"/>
                    <a:pt x="7024" y="1416"/>
                    <a:pt x="7436" y="3992"/>
                  </a:cubicBezTo>
                  <a:cubicBezTo>
                    <a:pt x="7849" y="6567"/>
                    <a:pt x="8343" y="10887"/>
                    <a:pt x="8755" y="13629"/>
                  </a:cubicBezTo>
                  <a:cubicBezTo>
                    <a:pt x="9168" y="16370"/>
                    <a:pt x="9497" y="17533"/>
                    <a:pt x="9992" y="18530"/>
                  </a:cubicBezTo>
                  <a:cubicBezTo>
                    <a:pt x="10487" y="19527"/>
                    <a:pt x="11146" y="20358"/>
                    <a:pt x="11888" y="20773"/>
                  </a:cubicBezTo>
                  <a:cubicBezTo>
                    <a:pt x="12630" y="21189"/>
                    <a:pt x="13455" y="21189"/>
                    <a:pt x="14526" y="20358"/>
                  </a:cubicBezTo>
                  <a:cubicBezTo>
                    <a:pt x="15598" y="19527"/>
                    <a:pt x="16917" y="17866"/>
                    <a:pt x="18071" y="14792"/>
                  </a:cubicBezTo>
                  <a:cubicBezTo>
                    <a:pt x="19226" y="11718"/>
                    <a:pt x="20215" y="7232"/>
                    <a:pt x="20792" y="4324"/>
                  </a:cubicBezTo>
                  <a:cubicBezTo>
                    <a:pt x="21369" y="1416"/>
                    <a:pt x="21534" y="87"/>
                    <a:pt x="21452" y="4"/>
                  </a:cubicBezTo>
                  <a:cubicBezTo>
                    <a:pt x="21369" y="-79"/>
                    <a:pt x="21039" y="1084"/>
                    <a:pt x="20710" y="2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8253457" y="4938183"/>
              <a:ext cx="43657" cy="95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127" fill="norm" stroke="1" extrusionOk="0">
                  <a:moveTo>
                    <a:pt x="21214" y="2817"/>
                  </a:moveTo>
                  <a:cubicBezTo>
                    <a:pt x="16071" y="2817"/>
                    <a:pt x="10928" y="2817"/>
                    <a:pt x="7328" y="3991"/>
                  </a:cubicBezTo>
                  <a:cubicBezTo>
                    <a:pt x="3728" y="5165"/>
                    <a:pt x="1671" y="7513"/>
                    <a:pt x="643" y="10330"/>
                  </a:cubicBezTo>
                  <a:cubicBezTo>
                    <a:pt x="-386" y="13148"/>
                    <a:pt x="-386" y="16435"/>
                    <a:pt x="2185" y="18548"/>
                  </a:cubicBezTo>
                  <a:cubicBezTo>
                    <a:pt x="4757" y="20661"/>
                    <a:pt x="9900" y="21600"/>
                    <a:pt x="12985" y="20896"/>
                  </a:cubicBezTo>
                  <a:cubicBezTo>
                    <a:pt x="16071" y="20191"/>
                    <a:pt x="17100" y="17843"/>
                    <a:pt x="17614" y="14087"/>
                  </a:cubicBezTo>
                  <a:cubicBezTo>
                    <a:pt x="18128" y="10330"/>
                    <a:pt x="18128" y="5165"/>
                    <a:pt x="1812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8309813" y="4906433"/>
              <a:ext cx="203201" cy="138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3927"/>
                  </a:moveTo>
                  <a:cubicBezTo>
                    <a:pt x="1125" y="3927"/>
                    <a:pt x="2250" y="3927"/>
                    <a:pt x="3712" y="5727"/>
                  </a:cubicBezTo>
                  <a:cubicBezTo>
                    <a:pt x="5175" y="7527"/>
                    <a:pt x="6975" y="11127"/>
                    <a:pt x="7875" y="14073"/>
                  </a:cubicBezTo>
                  <a:cubicBezTo>
                    <a:pt x="8775" y="17018"/>
                    <a:pt x="8775" y="19309"/>
                    <a:pt x="8213" y="20455"/>
                  </a:cubicBezTo>
                  <a:cubicBezTo>
                    <a:pt x="7650" y="21600"/>
                    <a:pt x="6525" y="21600"/>
                    <a:pt x="5850" y="20782"/>
                  </a:cubicBezTo>
                  <a:cubicBezTo>
                    <a:pt x="5175" y="19964"/>
                    <a:pt x="4950" y="18327"/>
                    <a:pt x="5175" y="15873"/>
                  </a:cubicBezTo>
                  <a:cubicBezTo>
                    <a:pt x="5400" y="13418"/>
                    <a:pt x="6075" y="10145"/>
                    <a:pt x="8888" y="7364"/>
                  </a:cubicBezTo>
                  <a:cubicBezTo>
                    <a:pt x="11700" y="4582"/>
                    <a:pt x="16650" y="229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8534678" y="4779433"/>
              <a:ext cx="124386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21155" y="0"/>
                  </a:moveTo>
                  <a:cubicBezTo>
                    <a:pt x="19355" y="180"/>
                    <a:pt x="17555" y="360"/>
                    <a:pt x="15215" y="1710"/>
                  </a:cubicBezTo>
                  <a:cubicBezTo>
                    <a:pt x="12875" y="3060"/>
                    <a:pt x="9995" y="5580"/>
                    <a:pt x="7295" y="8370"/>
                  </a:cubicBezTo>
                  <a:cubicBezTo>
                    <a:pt x="4595" y="11160"/>
                    <a:pt x="2075" y="14220"/>
                    <a:pt x="815" y="16470"/>
                  </a:cubicBezTo>
                  <a:cubicBezTo>
                    <a:pt x="-445" y="18720"/>
                    <a:pt x="-445" y="20160"/>
                    <a:pt x="2255" y="20880"/>
                  </a:cubicBezTo>
                  <a:cubicBezTo>
                    <a:pt x="4955" y="21600"/>
                    <a:pt x="10355" y="21600"/>
                    <a:pt x="157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8673317" y="4867083"/>
              <a:ext cx="137138" cy="173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0861" fill="norm" stroke="1" extrusionOk="0">
                  <a:moveTo>
                    <a:pt x="11542" y="1675"/>
                  </a:moveTo>
                  <a:cubicBezTo>
                    <a:pt x="9905" y="1929"/>
                    <a:pt x="8269" y="2183"/>
                    <a:pt x="6305" y="4724"/>
                  </a:cubicBezTo>
                  <a:cubicBezTo>
                    <a:pt x="4342" y="7266"/>
                    <a:pt x="2051" y="12094"/>
                    <a:pt x="905" y="15143"/>
                  </a:cubicBezTo>
                  <a:cubicBezTo>
                    <a:pt x="-240" y="18193"/>
                    <a:pt x="-240" y="19463"/>
                    <a:pt x="578" y="20226"/>
                  </a:cubicBezTo>
                  <a:cubicBezTo>
                    <a:pt x="1396" y="20988"/>
                    <a:pt x="3033" y="21242"/>
                    <a:pt x="6142" y="19971"/>
                  </a:cubicBezTo>
                  <a:cubicBezTo>
                    <a:pt x="9251" y="18701"/>
                    <a:pt x="13833" y="15906"/>
                    <a:pt x="16615" y="13110"/>
                  </a:cubicBezTo>
                  <a:cubicBezTo>
                    <a:pt x="19396" y="10315"/>
                    <a:pt x="20378" y="7520"/>
                    <a:pt x="20869" y="5360"/>
                  </a:cubicBezTo>
                  <a:cubicBezTo>
                    <a:pt x="21360" y="3200"/>
                    <a:pt x="21360" y="1675"/>
                    <a:pt x="20542" y="786"/>
                  </a:cubicBezTo>
                  <a:cubicBezTo>
                    <a:pt x="19724" y="-104"/>
                    <a:pt x="18087" y="-358"/>
                    <a:pt x="15960" y="658"/>
                  </a:cubicBezTo>
                  <a:cubicBezTo>
                    <a:pt x="13833" y="1675"/>
                    <a:pt x="11215" y="3962"/>
                    <a:pt x="8596" y="62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8779713" y="5058833"/>
              <a:ext cx="952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9052763" y="4868333"/>
              <a:ext cx="381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9128963" y="4798483"/>
              <a:ext cx="113629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600" fill="norm" stroke="1" extrusionOk="0">
                  <a:moveTo>
                    <a:pt x="15316" y="0"/>
                  </a:moveTo>
                  <a:cubicBezTo>
                    <a:pt x="18458" y="1271"/>
                    <a:pt x="21600" y="2541"/>
                    <a:pt x="21011" y="5506"/>
                  </a:cubicBezTo>
                  <a:cubicBezTo>
                    <a:pt x="20422" y="8471"/>
                    <a:pt x="16102" y="13129"/>
                    <a:pt x="11978" y="16094"/>
                  </a:cubicBezTo>
                  <a:cubicBezTo>
                    <a:pt x="7855" y="19059"/>
                    <a:pt x="3927" y="203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32" name="Drawing"/>
          <p:cNvGrpSpPr/>
          <p:nvPr/>
        </p:nvGrpSpPr>
        <p:grpSpPr>
          <a:xfrm>
            <a:off x="260349" y="1689100"/>
            <a:ext cx="12744451" cy="7582168"/>
            <a:chOff x="0" y="0"/>
            <a:chExt cx="12744450" cy="7582167"/>
          </a:xfrm>
        </p:grpSpPr>
        <p:sp>
          <p:nvSpPr>
            <p:cNvPr id="2023" name="Line"/>
            <p:cNvSpPr/>
            <p:nvPr/>
          </p:nvSpPr>
          <p:spPr>
            <a:xfrm>
              <a:off x="842723" y="288126"/>
              <a:ext cx="300277" cy="608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84" fill="norm" stroke="1" extrusionOk="0">
                  <a:moveTo>
                    <a:pt x="5568" y="3728"/>
                  </a:moveTo>
                  <a:cubicBezTo>
                    <a:pt x="4813" y="3728"/>
                    <a:pt x="4057" y="3728"/>
                    <a:pt x="3151" y="3765"/>
                  </a:cubicBezTo>
                  <a:cubicBezTo>
                    <a:pt x="2245" y="3803"/>
                    <a:pt x="1187" y="3877"/>
                    <a:pt x="583" y="3728"/>
                  </a:cubicBezTo>
                  <a:cubicBezTo>
                    <a:pt x="-21" y="3578"/>
                    <a:pt x="-172" y="3205"/>
                    <a:pt x="206" y="2607"/>
                  </a:cubicBezTo>
                  <a:cubicBezTo>
                    <a:pt x="583" y="2009"/>
                    <a:pt x="1490" y="1187"/>
                    <a:pt x="2245" y="663"/>
                  </a:cubicBezTo>
                  <a:cubicBezTo>
                    <a:pt x="3000" y="140"/>
                    <a:pt x="3604" y="-84"/>
                    <a:pt x="4208" y="28"/>
                  </a:cubicBezTo>
                  <a:cubicBezTo>
                    <a:pt x="4813" y="140"/>
                    <a:pt x="5417" y="589"/>
                    <a:pt x="5945" y="2009"/>
                  </a:cubicBezTo>
                  <a:cubicBezTo>
                    <a:pt x="6474" y="3429"/>
                    <a:pt x="6927" y="5820"/>
                    <a:pt x="7078" y="7577"/>
                  </a:cubicBezTo>
                  <a:cubicBezTo>
                    <a:pt x="7229" y="9333"/>
                    <a:pt x="7078" y="10454"/>
                    <a:pt x="6550" y="11164"/>
                  </a:cubicBezTo>
                  <a:cubicBezTo>
                    <a:pt x="6021" y="11874"/>
                    <a:pt x="5115" y="12173"/>
                    <a:pt x="4435" y="12173"/>
                  </a:cubicBezTo>
                  <a:cubicBezTo>
                    <a:pt x="3755" y="12173"/>
                    <a:pt x="3302" y="11874"/>
                    <a:pt x="3453" y="11239"/>
                  </a:cubicBezTo>
                  <a:cubicBezTo>
                    <a:pt x="3604" y="10604"/>
                    <a:pt x="4359" y="9632"/>
                    <a:pt x="6172" y="8287"/>
                  </a:cubicBezTo>
                  <a:cubicBezTo>
                    <a:pt x="7985" y="6942"/>
                    <a:pt x="10855" y="5223"/>
                    <a:pt x="12894" y="3952"/>
                  </a:cubicBezTo>
                  <a:cubicBezTo>
                    <a:pt x="14933" y="2681"/>
                    <a:pt x="16141" y="1859"/>
                    <a:pt x="16821" y="1261"/>
                  </a:cubicBezTo>
                  <a:cubicBezTo>
                    <a:pt x="17501" y="663"/>
                    <a:pt x="17652" y="290"/>
                    <a:pt x="17350" y="252"/>
                  </a:cubicBezTo>
                  <a:cubicBezTo>
                    <a:pt x="17048" y="215"/>
                    <a:pt x="16292" y="514"/>
                    <a:pt x="15462" y="1785"/>
                  </a:cubicBezTo>
                  <a:cubicBezTo>
                    <a:pt x="14631" y="3055"/>
                    <a:pt x="13725" y="5297"/>
                    <a:pt x="13045" y="7689"/>
                  </a:cubicBezTo>
                  <a:cubicBezTo>
                    <a:pt x="12365" y="10081"/>
                    <a:pt x="11912" y="12622"/>
                    <a:pt x="11685" y="14677"/>
                  </a:cubicBezTo>
                  <a:cubicBezTo>
                    <a:pt x="11459" y="16733"/>
                    <a:pt x="11459" y="18302"/>
                    <a:pt x="11534" y="19311"/>
                  </a:cubicBezTo>
                  <a:cubicBezTo>
                    <a:pt x="11610" y="20320"/>
                    <a:pt x="11761" y="20769"/>
                    <a:pt x="12214" y="21068"/>
                  </a:cubicBezTo>
                  <a:cubicBezTo>
                    <a:pt x="12667" y="21367"/>
                    <a:pt x="13422" y="21516"/>
                    <a:pt x="14102" y="21479"/>
                  </a:cubicBezTo>
                  <a:cubicBezTo>
                    <a:pt x="14782" y="21441"/>
                    <a:pt x="15386" y="21217"/>
                    <a:pt x="16141" y="20208"/>
                  </a:cubicBezTo>
                  <a:cubicBezTo>
                    <a:pt x="16897" y="19199"/>
                    <a:pt x="17803" y="17405"/>
                    <a:pt x="17878" y="16097"/>
                  </a:cubicBezTo>
                  <a:cubicBezTo>
                    <a:pt x="17954" y="14789"/>
                    <a:pt x="17199" y="13967"/>
                    <a:pt x="16368" y="13407"/>
                  </a:cubicBezTo>
                  <a:cubicBezTo>
                    <a:pt x="15537" y="12846"/>
                    <a:pt x="14631" y="12547"/>
                    <a:pt x="14404" y="12211"/>
                  </a:cubicBezTo>
                  <a:cubicBezTo>
                    <a:pt x="14178" y="11874"/>
                    <a:pt x="14631" y="11501"/>
                    <a:pt x="15915" y="11127"/>
                  </a:cubicBezTo>
                  <a:cubicBezTo>
                    <a:pt x="17199" y="10753"/>
                    <a:pt x="19313" y="10380"/>
                    <a:pt x="21428" y="100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1746249" y="254000"/>
              <a:ext cx="23700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10800" y="0"/>
                  </a:moveTo>
                  <a:cubicBezTo>
                    <a:pt x="16200" y="3654"/>
                    <a:pt x="21600" y="7307"/>
                    <a:pt x="19800" y="10907"/>
                  </a:cubicBezTo>
                  <a:cubicBezTo>
                    <a:pt x="18000" y="14507"/>
                    <a:pt x="9000" y="1805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1879600" y="270892"/>
              <a:ext cx="520700" cy="359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4272"/>
                  </a:moveTo>
                  <a:cubicBezTo>
                    <a:pt x="2020" y="3644"/>
                    <a:pt x="4039" y="3017"/>
                    <a:pt x="6585" y="2326"/>
                  </a:cubicBezTo>
                  <a:cubicBezTo>
                    <a:pt x="9132" y="1635"/>
                    <a:pt x="12205" y="882"/>
                    <a:pt x="14180" y="442"/>
                  </a:cubicBezTo>
                  <a:cubicBezTo>
                    <a:pt x="16156" y="3"/>
                    <a:pt x="17034" y="-123"/>
                    <a:pt x="17473" y="128"/>
                  </a:cubicBezTo>
                  <a:cubicBezTo>
                    <a:pt x="17912" y="379"/>
                    <a:pt x="17912" y="1007"/>
                    <a:pt x="17473" y="1761"/>
                  </a:cubicBezTo>
                  <a:cubicBezTo>
                    <a:pt x="17034" y="2514"/>
                    <a:pt x="16156" y="3393"/>
                    <a:pt x="14883" y="4963"/>
                  </a:cubicBezTo>
                  <a:cubicBezTo>
                    <a:pt x="13610" y="6533"/>
                    <a:pt x="11941" y="8793"/>
                    <a:pt x="10185" y="10991"/>
                  </a:cubicBezTo>
                  <a:cubicBezTo>
                    <a:pt x="8429" y="13189"/>
                    <a:pt x="6585" y="15324"/>
                    <a:pt x="5444" y="16642"/>
                  </a:cubicBezTo>
                  <a:cubicBezTo>
                    <a:pt x="4302" y="17961"/>
                    <a:pt x="3863" y="18463"/>
                    <a:pt x="3468" y="19091"/>
                  </a:cubicBezTo>
                  <a:cubicBezTo>
                    <a:pt x="3073" y="19719"/>
                    <a:pt x="2722" y="20472"/>
                    <a:pt x="2766" y="20912"/>
                  </a:cubicBezTo>
                  <a:cubicBezTo>
                    <a:pt x="2810" y="21351"/>
                    <a:pt x="3249" y="21477"/>
                    <a:pt x="4654" y="21163"/>
                  </a:cubicBezTo>
                  <a:cubicBezTo>
                    <a:pt x="6059" y="20849"/>
                    <a:pt x="8429" y="20096"/>
                    <a:pt x="11151" y="19405"/>
                  </a:cubicBezTo>
                  <a:cubicBezTo>
                    <a:pt x="13873" y="18714"/>
                    <a:pt x="16946" y="18086"/>
                    <a:pt x="18746" y="17710"/>
                  </a:cubicBezTo>
                  <a:cubicBezTo>
                    <a:pt x="20546" y="17333"/>
                    <a:pt x="21073" y="17207"/>
                    <a:pt x="21600" y="170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2613206" y="107950"/>
              <a:ext cx="28395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600" fill="norm" stroke="1" extrusionOk="0">
                  <a:moveTo>
                    <a:pt x="2182" y="0"/>
                  </a:moveTo>
                  <a:cubicBezTo>
                    <a:pt x="639" y="2429"/>
                    <a:pt x="-904" y="4858"/>
                    <a:pt x="639" y="7677"/>
                  </a:cubicBezTo>
                  <a:cubicBezTo>
                    <a:pt x="2182" y="10496"/>
                    <a:pt x="6810" y="13706"/>
                    <a:pt x="10667" y="16092"/>
                  </a:cubicBezTo>
                  <a:cubicBezTo>
                    <a:pt x="14525" y="18477"/>
                    <a:pt x="17610" y="20039"/>
                    <a:pt x="206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3105149" y="222250"/>
              <a:ext cx="37000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0" y="0"/>
                  </a:moveTo>
                  <a:cubicBezTo>
                    <a:pt x="3927" y="1342"/>
                    <a:pt x="7855" y="2685"/>
                    <a:pt x="11107" y="3844"/>
                  </a:cubicBezTo>
                  <a:cubicBezTo>
                    <a:pt x="14359" y="5003"/>
                    <a:pt x="16936" y="5980"/>
                    <a:pt x="18655" y="6651"/>
                  </a:cubicBezTo>
                  <a:cubicBezTo>
                    <a:pt x="20373" y="7322"/>
                    <a:pt x="21232" y="7688"/>
                    <a:pt x="21416" y="8237"/>
                  </a:cubicBezTo>
                  <a:cubicBezTo>
                    <a:pt x="21600" y="8786"/>
                    <a:pt x="21109" y="9519"/>
                    <a:pt x="19759" y="10861"/>
                  </a:cubicBezTo>
                  <a:cubicBezTo>
                    <a:pt x="18409" y="12203"/>
                    <a:pt x="16200" y="14156"/>
                    <a:pt x="14114" y="16047"/>
                  </a:cubicBezTo>
                  <a:cubicBezTo>
                    <a:pt x="12027" y="17939"/>
                    <a:pt x="10064" y="19769"/>
                    <a:pt x="81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3917950" y="234950"/>
              <a:ext cx="245048" cy="246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85" fill="norm" stroke="1" extrusionOk="0">
                  <a:moveTo>
                    <a:pt x="0" y="2215"/>
                  </a:moveTo>
                  <a:cubicBezTo>
                    <a:pt x="5169" y="1477"/>
                    <a:pt x="10338" y="738"/>
                    <a:pt x="13385" y="369"/>
                  </a:cubicBezTo>
                  <a:cubicBezTo>
                    <a:pt x="16431" y="0"/>
                    <a:pt x="17354" y="0"/>
                    <a:pt x="18369" y="0"/>
                  </a:cubicBezTo>
                  <a:cubicBezTo>
                    <a:pt x="19385" y="0"/>
                    <a:pt x="20492" y="0"/>
                    <a:pt x="21046" y="554"/>
                  </a:cubicBezTo>
                  <a:cubicBezTo>
                    <a:pt x="21600" y="1108"/>
                    <a:pt x="21600" y="2215"/>
                    <a:pt x="19846" y="3969"/>
                  </a:cubicBezTo>
                  <a:cubicBezTo>
                    <a:pt x="18092" y="5723"/>
                    <a:pt x="14585" y="8123"/>
                    <a:pt x="11446" y="10246"/>
                  </a:cubicBezTo>
                  <a:cubicBezTo>
                    <a:pt x="8308" y="12369"/>
                    <a:pt x="5538" y="14215"/>
                    <a:pt x="3877" y="15600"/>
                  </a:cubicBezTo>
                  <a:cubicBezTo>
                    <a:pt x="2215" y="16985"/>
                    <a:pt x="1662" y="17908"/>
                    <a:pt x="1200" y="18831"/>
                  </a:cubicBezTo>
                  <a:cubicBezTo>
                    <a:pt x="738" y="19754"/>
                    <a:pt x="369" y="20677"/>
                    <a:pt x="646" y="21138"/>
                  </a:cubicBezTo>
                  <a:cubicBezTo>
                    <a:pt x="923" y="21600"/>
                    <a:pt x="1846" y="21600"/>
                    <a:pt x="5077" y="21138"/>
                  </a:cubicBezTo>
                  <a:cubicBezTo>
                    <a:pt x="8308" y="20677"/>
                    <a:pt x="13846" y="19754"/>
                    <a:pt x="19385" y="188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4199202" y="393700"/>
              <a:ext cx="131499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21300" y="0"/>
                  </a:moveTo>
                  <a:cubicBezTo>
                    <a:pt x="17871" y="4696"/>
                    <a:pt x="14443" y="9391"/>
                    <a:pt x="12043" y="12209"/>
                  </a:cubicBezTo>
                  <a:cubicBezTo>
                    <a:pt x="9643" y="15026"/>
                    <a:pt x="8271" y="15965"/>
                    <a:pt x="6386" y="16435"/>
                  </a:cubicBezTo>
                  <a:cubicBezTo>
                    <a:pt x="4500" y="16904"/>
                    <a:pt x="2100" y="16904"/>
                    <a:pt x="900" y="16122"/>
                  </a:cubicBezTo>
                  <a:cubicBezTo>
                    <a:pt x="-300" y="15339"/>
                    <a:pt x="-300" y="13774"/>
                    <a:pt x="900" y="12678"/>
                  </a:cubicBezTo>
                  <a:cubicBezTo>
                    <a:pt x="2100" y="11583"/>
                    <a:pt x="4500" y="10957"/>
                    <a:pt x="6557" y="11113"/>
                  </a:cubicBezTo>
                  <a:cubicBezTo>
                    <a:pt x="8614" y="11270"/>
                    <a:pt x="10329" y="12209"/>
                    <a:pt x="12729" y="14087"/>
                  </a:cubicBezTo>
                  <a:cubicBezTo>
                    <a:pt x="15129" y="15965"/>
                    <a:pt x="18214" y="18783"/>
                    <a:pt x="213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4375149" y="374650"/>
              <a:ext cx="571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140"/>
                    <a:pt x="12000" y="8280"/>
                    <a:pt x="8400" y="11880"/>
                  </a:cubicBezTo>
                  <a:cubicBezTo>
                    <a:pt x="4800" y="15480"/>
                    <a:pt x="2400" y="185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4451350" y="498243"/>
              <a:ext cx="127000" cy="139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0" y="1486"/>
                  </a:moveTo>
                  <a:cubicBezTo>
                    <a:pt x="1800" y="841"/>
                    <a:pt x="3600" y="196"/>
                    <a:pt x="5400" y="35"/>
                  </a:cubicBezTo>
                  <a:cubicBezTo>
                    <a:pt x="7200" y="-126"/>
                    <a:pt x="9000" y="196"/>
                    <a:pt x="9720" y="2453"/>
                  </a:cubicBezTo>
                  <a:cubicBezTo>
                    <a:pt x="10440" y="4710"/>
                    <a:pt x="10080" y="8901"/>
                    <a:pt x="9180" y="11641"/>
                  </a:cubicBezTo>
                  <a:cubicBezTo>
                    <a:pt x="8280" y="14381"/>
                    <a:pt x="6840" y="15671"/>
                    <a:pt x="5400" y="16961"/>
                  </a:cubicBezTo>
                  <a:cubicBezTo>
                    <a:pt x="3960" y="18250"/>
                    <a:pt x="2520" y="19540"/>
                    <a:pt x="2700" y="20346"/>
                  </a:cubicBezTo>
                  <a:cubicBezTo>
                    <a:pt x="2880" y="21152"/>
                    <a:pt x="4680" y="21474"/>
                    <a:pt x="8100" y="20990"/>
                  </a:cubicBezTo>
                  <a:cubicBezTo>
                    <a:pt x="11520" y="20507"/>
                    <a:pt x="16560" y="19217"/>
                    <a:pt x="21600" y="179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4673600" y="584200"/>
              <a:ext cx="381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5270500" y="288532"/>
              <a:ext cx="222250" cy="249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0" y="3003"/>
                  </a:moveTo>
                  <a:cubicBezTo>
                    <a:pt x="411" y="1923"/>
                    <a:pt x="823" y="843"/>
                    <a:pt x="1749" y="303"/>
                  </a:cubicBezTo>
                  <a:cubicBezTo>
                    <a:pt x="2674" y="-237"/>
                    <a:pt x="4114" y="-237"/>
                    <a:pt x="5863" y="1833"/>
                  </a:cubicBezTo>
                  <a:cubicBezTo>
                    <a:pt x="7611" y="3903"/>
                    <a:pt x="9669" y="8043"/>
                    <a:pt x="10183" y="11463"/>
                  </a:cubicBezTo>
                  <a:cubicBezTo>
                    <a:pt x="10697" y="14883"/>
                    <a:pt x="9669" y="17583"/>
                    <a:pt x="8743" y="19203"/>
                  </a:cubicBezTo>
                  <a:cubicBezTo>
                    <a:pt x="7817" y="20823"/>
                    <a:pt x="6994" y="21363"/>
                    <a:pt x="6274" y="21183"/>
                  </a:cubicBezTo>
                  <a:cubicBezTo>
                    <a:pt x="5554" y="21003"/>
                    <a:pt x="4937" y="20103"/>
                    <a:pt x="5040" y="17673"/>
                  </a:cubicBezTo>
                  <a:cubicBezTo>
                    <a:pt x="5143" y="15243"/>
                    <a:pt x="5966" y="11283"/>
                    <a:pt x="8846" y="8133"/>
                  </a:cubicBezTo>
                  <a:cubicBezTo>
                    <a:pt x="11726" y="4983"/>
                    <a:pt x="16663" y="2643"/>
                    <a:pt x="21600" y="3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5488241" y="287462"/>
              <a:ext cx="131509" cy="173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270" fill="norm" stroke="1" extrusionOk="0">
                  <a:moveTo>
                    <a:pt x="708" y="13842"/>
                  </a:moveTo>
                  <a:cubicBezTo>
                    <a:pt x="4695" y="10719"/>
                    <a:pt x="8683" y="7596"/>
                    <a:pt x="10843" y="5254"/>
                  </a:cubicBezTo>
                  <a:cubicBezTo>
                    <a:pt x="13003" y="2912"/>
                    <a:pt x="13335" y="1350"/>
                    <a:pt x="12671" y="570"/>
                  </a:cubicBezTo>
                  <a:cubicBezTo>
                    <a:pt x="12006" y="-211"/>
                    <a:pt x="10344" y="-211"/>
                    <a:pt x="8351" y="700"/>
                  </a:cubicBezTo>
                  <a:cubicBezTo>
                    <a:pt x="6357" y="1611"/>
                    <a:pt x="4031" y="3432"/>
                    <a:pt x="2203" y="6555"/>
                  </a:cubicBezTo>
                  <a:cubicBezTo>
                    <a:pt x="375" y="9678"/>
                    <a:pt x="-954" y="14102"/>
                    <a:pt x="874" y="16965"/>
                  </a:cubicBezTo>
                  <a:cubicBezTo>
                    <a:pt x="2701" y="19828"/>
                    <a:pt x="7686" y="21129"/>
                    <a:pt x="11508" y="21259"/>
                  </a:cubicBezTo>
                  <a:cubicBezTo>
                    <a:pt x="15329" y="21389"/>
                    <a:pt x="17988" y="20348"/>
                    <a:pt x="20646" y="193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5651499" y="311150"/>
              <a:ext cx="68672" cy="37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67" fill="norm" stroke="1" extrusionOk="0">
                  <a:moveTo>
                    <a:pt x="15709" y="0"/>
                  </a:moveTo>
                  <a:cubicBezTo>
                    <a:pt x="15055" y="3539"/>
                    <a:pt x="14400" y="7078"/>
                    <a:pt x="15382" y="10373"/>
                  </a:cubicBezTo>
                  <a:cubicBezTo>
                    <a:pt x="16364" y="13668"/>
                    <a:pt x="18982" y="16719"/>
                    <a:pt x="20291" y="18549"/>
                  </a:cubicBezTo>
                  <a:cubicBezTo>
                    <a:pt x="21600" y="20380"/>
                    <a:pt x="21600" y="20990"/>
                    <a:pt x="19964" y="21295"/>
                  </a:cubicBezTo>
                  <a:cubicBezTo>
                    <a:pt x="18327" y="21600"/>
                    <a:pt x="15055" y="21600"/>
                    <a:pt x="11455" y="20441"/>
                  </a:cubicBezTo>
                  <a:cubicBezTo>
                    <a:pt x="7855" y="19281"/>
                    <a:pt x="3927" y="16963"/>
                    <a:pt x="0" y="146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5645150" y="206639"/>
              <a:ext cx="101600" cy="3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20806"/>
                  </a:moveTo>
                  <a:cubicBezTo>
                    <a:pt x="900" y="14453"/>
                    <a:pt x="1800" y="8100"/>
                    <a:pt x="3375" y="4288"/>
                  </a:cubicBezTo>
                  <a:cubicBezTo>
                    <a:pt x="4950" y="477"/>
                    <a:pt x="7200" y="-794"/>
                    <a:pt x="10350" y="477"/>
                  </a:cubicBezTo>
                  <a:cubicBezTo>
                    <a:pt x="13500" y="1747"/>
                    <a:pt x="17550" y="5559"/>
                    <a:pt x="21600" y="9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5809118" y="245936"/>
              <a:ext cx="83683" cy="174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0981" fill="norm" stroke="1" extrusionOk="0">
                  <a:moveTo>
                    <a:pt x="1909" y="10116"/>
                  </a:moveTo>
                  <a:cubicBezTo>
                    <a:pt x="5689" y="8083"/>
                    <a:pt x="9469" y="6050"/>
                    <a:pt x="12169" y="4144"/>
                  </a:cubicBezTo>
                  <a:cubicBezTo>
                    <a:pt x="14869" y="2238"/>
                    <a:pt x="16489" y="459"/>
                    <a:pt x="15409" y="78"/>
                  </a:cubicBezTo>
                  <a:cubicBezTo>
                    <a:pt x="14329" y="-303"/>
                    <a:pt x="10549" y="713"/>
                    <a:pt x="7039" y="2873"/>
                  </a:cubicBezTo>
                  <a:cubicBezTo>
                    <a:pt x="3529" y="5033"/>
                    <a:pt x="289" y="8337"/>
                    <a:pt x="19" y="11641"/>
                  </a:cubicBezTo>
                  <a:cubicBezTo>
                    <a:pt x="-251" y="14944"/>
                    <a:pt x="2449" y="18248"/>
                    <a:pt x="6499" y="19772"/>
                  </a:cubicBezTo>
                  <a:cubicBezTo>
                    <a:pt x="10549" y="21297"/>
                    <a:pt x="15949" y="21043"/>
                    <a:pt x="21349" y="207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5950643" y="241300"/>
              <a:ext cx="107257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9" h="21600" fill="norm" stroke="1" extrusionOk="0">
                  <a:moveTo>
                    <a:pt x="17869" y="0"/>
                  </a:moveTo>
                  <a:cubicBezTo>
                    <a:pt x="12269" y="2492"/>
                    <a:pt x="6669" y="4985"/>
                    <a:pt x="3269" y="8308"/>
                  </a:cubicBezTo>
                  <a:cubicBezTo>
                    <a:pt x="-131" y="11631"/>
                    <a:pt x="-1331" y="15785"/>
                    <a:pt x="1869" y="18138"/>
                  </a:cubicBezTo>
                  <a:cubicBezTo>
                    <a:pt x="5069" y="20492"/>
                    <a:pt x="12669" y="21046"/>
                    <a:pt x="2026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6147594" y="19050"/>
              <a:ext cx="88107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21407" y="0"/>
                  </a:moveTo>
                  <a:cubicBezTo>
                    <a:pt x="16778" y="1920"/>
                    <a:pt x="12150" y="3840"/>
                    <a:pt x="8550" y="6720"/>
                  </a:cubicBezTo>
                  <a:cubicBezTo>
                    <a:pt x="4950" y="9600"/>
                    <a:pt x="2378" y="13440"/>
                    <a:pt x="1093" y="15780"/>
                  </a:cubicBezTo>
                  <a:cubicBezTo>
                    <a:pt x="-193" y="18120"/>
                    <a:pt x="-193" y="18960"/>
                    <a:pt x="321" y="19680"/>
                  </a:cubicBezTo>
                  <a:cubicBezTo>
                    <a:pt x="836" y="20400"/>
                    <a:pt x="1864" y="21000"/>
                    <a:pt x="3921" y="21300"/>
                  </a:cubicBezTo>
                  <a:cubicBezTo>
                    <a:pt x="5978" y="21600"/>
                    <a:pt x="9064" y="21600"/>
                    <a:pt x="121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6089650" y="215900"/>
              <a:ext cx="2095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6000"/>
                    <a:pt x="6545" y="10400"/>
                    <a:pt x="10145" y="6800"/>
                  </a:cubicBezTo>
                  <a:cubicBezTo>
                    <a:pt x="13745" y="3200"/>
                    <a:pt x="17673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6896100" y="69850"/>
              <a:ext cx="41094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600" fill="norm" stroke="1" extrusionOk="0">
                  <a:moveTo>
                    <a:pt x="19440" y="0"/>
                  </a:moveTo>
                  <a:cubicBezTo>
                    <a:pt x="20520" y="3487"/>
                    <a:pt x="21600" y="6975"/>
                    <a:pt x="20520" y="10350"/>
                  </a:cubicBezTo>
                  <a:cubicBezTo>
                    <a:pt x="19440" y="13725"/>
                    <a:pt x="16200" y="16987"/>
                    <a:pt x="12420" y="18844"/>
                  </a:cubicBezTo>
                  <a:cubicBezTo>
                    <a:pt x="8640" y="20700"/>
                    <a:pt x="4320" y="211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6883400" y="69592"/>
              <a:ext cx="301331" cy="362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90" fill="norm" stroke="1" extrusionOk="0">
                  <a:moveTo>
                    <a:pt x="0" y="14709"/>
                  </a:moveTo>
                  <a:cubicBezTo>
                    <a:pt x="453" y="14206"/>
                    <a:pt x="906" y="13704"/>
                    <a:pt x="1510" y="13453"/>
                  </a:cubicBezTo>
                  <a:cubicBezTo>
                    <a:pt x="2115" y="13202"/>
                    <a:pt x="2870" y="13202"/>
                    <a:pt x="4456" y="13013"/>
                  </a:cubicBezTo>
                  <a:cubicBezTo>
                    <a:pt x="6042" y="12825"/>
                    <a:pt x="8459" y="12448"/>
                    <a:pt x="11027" y="10816"/>
                  </a:cubicBezTo>
                  <a:cubicBezTo>
                    <a:pt x="13594" y="9183"/>
                    <a:pt x="16313" y="6295"/>
                    <a:pt x="17899" y="4599"/>
                  </a:cubicBezTo>
                  <a:cubicBezTo>
                    <a:pt x="19485" y="2904"/>
                    <a:pt x="19938" y="2402"/>
                    <a:pt x="20392" y="1711"/>
                  </a:cubicBezTo>
                  <a:cubicBezTo>
                    <a:pt x="20845" y="1020"/>
                    <a:pt x="21298" y="141"/>
                    <a:pt x="21449" y="16"/>
                  </a:cubicBezTo>
                  <a:cubicBezTo>
                    <a:pt x="21600" y="-110"/>
                    <a:pt x="21449" y="518"/>
                    <a:pt x="20845" y="2653"/>
                  </a:cubicBezTo>
                  <a:cubicBezTo>
                    <a:pt x="20241" y="4788"/>
                    <a:pt x="19183" y="8430"/>
                    <a:pt x="18503" y="11820"/>
                  </a:cubicBezTo>
                  <a:cubicBezTo>
                    <a:pt x="17824" y="15211"/>
                    <a:pt x="17522" y="18350"/>
                    <a:pt x="17220" y="2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7169944" y="381000"/>
              <a:ext cx="78671" cy="87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178" fill="norm" stroke="1" extrusionOk="0">
                  <a:moveTo>
                    <a:pt x="8313" y="1543"/>
                  </a:moveTo>
                  <a:cubicBezTo>
                    <a:pt x="5471" y="2571"/>
                    <a:pt x="2629" y="3600"/>
                    <a:pt x="1208" y="5657"/>
                  </a:cubicBezTo>
                  <a:cubicBezTo>
                    <a:pt x="-213" y="7714"/>
                    <a:pt x="-213" y="10800"/>
                    <a:pt x="355" y="13629"/>
                  </a:cubicBezTo>
                  <a:cubicBezTo>
                    <a:pt x="924" y="16457"/>
                    <a:pt x="2061" y="19029"/>
                    <a:pt x="4619" y="20314"/>
                  </a:cubicBezTo>
                  <a:cubicBezTo>
                    <a:pt x="7176" y="21600"/>
                    <a:pt x="11155" y="21600"/>
                    <a:pt x="14566" y="19286"/>
                  </a:cubicBezTo>
                  <a:cubicBezTo>
                    <a:pt x="17976" y="16971"/>
                    <a:pt x="20819" y="12343"/>
                    <a:pt x="21103" y="8743"/>
                  </a:cubicBezTo>
                  <a:cubicBezTo>
                    <a:pt x="21387" y="5143"/>
                    <a:pt x="19113" y="2571"/>
                    <a:pt x="16555" y="1286"/>
                  </a:cubicBezTo>
                  <a:cubicBezTo>
                    <a:pt x="13998" y="0"/>
                    <a:pt x="11155" y="0"/>
                    <a:pt x="831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7334250" y="387350"/>
              <a:ext cx="127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0" y="1422400"/>
              <a:ext cx="5383710" cy="254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fill="norm" stroke="1" extrusionOk="0">
                  <a:moveTo>
                    <a:pt x="891" y="1993"/>
                  </a:moveTo>
                  <a:cubicBezTo>
                    <a:pt x="628" y="1957"/>
                    <a:pt x="365" y="1921"/>
                    <a:pt x="378" y="1885"/>
                  </a:cubicBezTo>
                  <a:cubicBezTo>
                    <a:pt x="390" y="1849"/>
                    <a:pt x="679" y="1813"/>
                    <a:pt x="968" y="1760"/>
                  </a:cubicBezTo>
                  <a:cubicBezTo>
                    <a:pt x="1256" y="1706"/>
                    <a:pt x="1545" y="1634"/>
                    <a:pt x="1871" y="1535"/>
                  </a:cubicBezTo>
                  <a:cubicBezTo>
                    <a:pt x="2198" y="1436"/>
                    <a:pt x="2563" y="1311"/>
                    <a:pt x="2920" y="1185"/>
                  </a:cubicBezTo>
                  <a:cubicBezTo>
                    <a:pt x="3276" y="1059"/>
                    <a:pt x="3624" y="934"/>
                    <a:pt x="3921" y="835"/>
                  </a:cubicBezTo>
                  <a:cubicBezTo>
                    <a:pt x="4218" y="736"/>
                    <a:pt x="4464" y="664"/>
                    <a:pt x="4732" y="593"/>
                  </a:cubicBezTo>
                  <a:cubicBezTo>
                    <a:pt x="4999" y="521"/>
                    <a:pt x="5288" y="449"/>
                    <a:pt x="5563" y="386"/>
                  </a:cubicBezTo>
                  <a:cubicBezTo>
                    <a:pt x="5839" y="323"/>
                    <a:pt x="6102" y="269"/>
                    <a:pt x="6391" y="224"/>
                  </a:cubicBezTo>
                  <a:cubicBezTo>
                    <a:pt x="6679" y="180"/>
                    <a:pt x="6993" y="144"/>
                    <a:pt x="7303" y="108"/>
                  </a:cubicBezTo>
                  <a:cubicBezTo>
                    <a:pt x="7613" y="72"/>
                    <a:pt x="7919" y="36"/>
                    <a:pt x="8220" y="18"/>
                  </a:cubicBezTo>
                  <a:cubicBezTo>
                    <a:pt x="8521" y="0"/>
                    <a:pt x="8818" y="0"/>
                    <a:pt x="9128" y="0"/>
                  </a:cubicBezTo>
                  <a:cubicBezTo>
                    <a:pt x="9438" y="0"/>
                    <a:pt x="9760" y="0"/>
                    <a:pt x="10074" y="18"/>
                  </a:cubicBezTo>
                  <a:cubicBezTo>
                    <a:pt x="10388" y="36"/>
                    <a:pt x="10694" y="72"/>
                    <a:pt x="10987" y="108"/>
                  </a:cubicBezTo>
                  <a:cubicBezTo>
                    <a:pt x="11280" y="144"/>
                    <a:pt x="11560" y="180"/>
                    <a:pt x="11852" y="215"/>
                  </a:cubicBezTo>
                  <a:cubicBezTo>
                    <a:pt x="12145" y="251"/>
                    <a:pt x="12451" y="287"/>
                    <a:pt x="12744" y="323"/>
                  </a:cubicBezTo>
                  <a:cubicBezTo>
                    <a:pt x="13036" y="359"/>
                    <a:pt x="13316" y="395"/>
                    <a:pt x="13588" y="440"/>
                  </a:cubicBezTo>
                  <a:cubicBezTo>
                    <a:pt x="13860" y="485"/>
                    <a:pt x="14123" y="539"/>
                    <a:pt x="14390" y="584"/>
                  </a:cubicBezTo>
                  <a:cubicBezTo>
                    <a:pt x="14657" y="628"/>
                    <a:pt x="14929" y="664"/>
                    <a:pt x="15247" y="700"/>
                  </a:cubicBezTo>
                  <a:cubicBezTo>
                    <a:pt x="15566" y="736"/>
                    <a:pt x="15931" y="772"/>
                    <a:pt x="16300" y="808"/>
                  </a:cubicBezTo>
                  <a:cubicBezTo>
                    <a:pt x="16669" y="844"/>
                    <a:pt x="17042" y="880"/>
                    <a:pt x="17399" y="907"/>
                  </a:cubicBezTo>
                  <a:cubicBezTo>
                    <a:pt x="17755" y="934"/>
                    <a:pt x="18095" y="952"/>
                    <a:pt x="18422" y="961"/>
                  </a:cubicBezTo>
                  <a:cubicBezTo>
                    <a:pt x="18748" y="970"/>
                    <a:pt x="19062" y="970"/>
                    <a:pt x="19376" y="961"/>
                  </a:cubicBezTo>
                  <a:cubicBezTo>
                    <a:pt x="19690" y="952"/>
                    <a:pt x="20004" y="934"/>
                    <a:pt x="20306" y="916"/>
                  </a:cubicBezTo>
                  <a:cubicBezTo>
                    <a:pt x="20607" y="898"/>
                    <a:pt x="20896" y="880"/>
                    <a:pt x="21070" y="871"/>
                  </a:cubicBezTo>
                  <a:cubicBezTo>
                    <a:pt x="21244" y="862"/>
                    <a:pt x="21303" y="862"/>
                    <a:pt x="21341" y="907"/>
                  </a:cubicBezTo>
                  <a:cubicBezTo>
                    <a:pt x="21379" y="952"/>
                    <a:pt x="21396" y="1041"/>
                    <a:pt x="21379" y="1302"/>
                  </a:cubicBezTo>
                  <a:cubicBezTo>
                    <a:pt x="21362" y="1562"/>
                    <a:pt x="21311" y="1993"/>
                    <a:pt x="21252" y="2532"/>
                  </a:cubicBezTo>
                  <a:cubicBezTo>
                    <a:pt x="21193" y="3070"/>
                    <a:pt x="21125" y="3717"/>
                    <a:pt x="21082" y="4354"/>
                  </a:cubicBezTo>
                  <a:cubicBezTo>
                    <a:pt x="21040" y="4992"/>
                    <a:pt x="21023" y="5620"/>
                    <a:pt x="21014" y="6320"/>
                  </a:cubicBezTo>
                  <a:cubicBezTo>
                    <a:pt x="21006" y="7020"/>
                    <a:pt x="21006" y="7793"/>
                    <a:pt x="21019" y="8547"/>
                  </a:cubicBezTo>
                  <a:cubicBezTo>
                    <a:pt x="21031" y="9301"/>
                    <a:pt x="21057" y="10037"/>
                    <a:pt x="21095" y="10773"/>
                  </a:cubicBezTo>
                  <a:cubicBezTo>
                    <a:pt x="21133" y="11509"/>
                    <a:pt x="21184" y="12245"/>
                    <a:pt x="21244" y="12973"/>
                  </a:cubicBezTo>
                  <a:cubicBezTo>
                    <a:pt x="21303" y="13700"/>
                    <a:pt x="21371" y="14418"/>
                    <a:pt x="21434" y="15136"/>
                  </a:cubicBezTo>
                  <a:cubicBezTo>
                    <a:pt x="21498" y="15854"/>
                    <a:pt x="21558" y="16573"/>
                    <a:pt x="21579" y="17219"/>
                  </a:cubicBezTo>
                  <a:cubicBezTo>
                    <a:pt x="21600" y="17865"/>
                    <a:pt x="21583" y="18440"/>
                    <a:pt x="21502" y="18934"/>
                  </a:cubicBezTo>
                  <a:cubicBezTo>
                    <a:pt x="21422" y="19427"/>
                    <a:pt x="21277" y="19840"/>
                    <a:pt x="21044" y="20173"/>
                  </a:cubicBezTo>
                  <a:cubicBezTo>
                    <a:pt x="20811" y="20505"/>
                    <a:pt x="20488" y="20756"/>
                    <a:pt x="20170" y="20927"/>
                  </a:cubicBezTo>
                  <a:cubicBezTo>
                    <a:pt x="19852" y="21097"/>
                    <a:pt x="19538" y="21187"/>
                    <a:pt x="19232" y="21250"/>
                  </a:cubicBezTo>
                  <a:cubicBezTo>
                    <a:pt x="18927" y="21313"/>
                    <a:pt x="18629" y="21349"/>
                    <a:pt x="18294" y="21376"/>
                  </a:cubicBezTo>
                  <a:cubicBezTo>
                    <a:pt x="17959" y="21402"/>
                    <a:pt x="17586" y="21420"/>
                    <a:pt x="17259" y="21438"/>
                  </a:cubicBezTo>
                  <a:cubicBezTo>
                    <a:pt x="16932" y="21456"/>
                    <a:pt x="16652" y="21474"/>
                    <a:pt x="16363" y="21483"/>
                  </a:cubicBezTo>
                  <a:cubicBezTo>
                    <a:pt x="16075" y="21492"/>
                    <a:pt x="15778" y="21492"/>
                    <a:pt x="15481" y="21492"/>
                  </a:cubicBezTo>
                  <a:cubicBezTo>
                    <a:pt x="15184" y="21492"/>
                    <a:pt x="14887" y="21492"/>
                    <a:pt x="14564" y="21501"/>
                  </a:cubicBezTo>
                  <a:cubicBezTo>
                    <a:pt x="14242" y="21510"/>
                    <a:pt x="13894" y="21528"/>
                    <a:pt x="13546" y="21537"/>
                  </a:cubicBezTo>
                  <a:cubicBezTo>
                    <a:pt x="13198" y="21546"/>
                    <a:pt x="12850" y="21546"/>
                    <a:pt x="12497" y="21546"/>
                  </a:cubicBezTo>
                  <a:cubicBezTo>
                    <a:pt x="12145" y="21546"/>
                    <a:pt x="11789" y="21546"/>
                    <a:pt x="11432" y="21555"/>
                  </a:cubicBezTo>
                  <a:cubicBezTo>
                    <a:pt x="11076" y="21564"/>
                    <a:pt x="10719" y="21582"/>
                    <a:pt x="10359" y="21591"/>
                  </a:cubicBezTo>
                  <a:cubicBezTo>
                    <a:pt x="9998" y="21600"/>
                    <a:pt x="9633" y="21600"/>
                    <a:pt x="9272" y="21600"/>
                  </a:cubicBezTo>
                  <a:cubicBezTo>
                    <a:pt x="8912" y="21600"/>
                    <a:pt x="8555" y="21600"/>
                    <a:pt x="8199" y="21600"/>
                  </a:cubicBezTo>
                  <a:cubicBezTo>
                    <a:pt x="7842" y="21600"/>
                    <a:pt x="7486" y="21600"/>
                    <a:pt x="7138" y="21600"/>
                  </a:cubicBezTo>
                  <a:cubicBezTo>
                    <a:pt x="6790" y="21600"/>
                    <a:pt x="6450" y="21600"/>
                    <a:pt x="6124" y="21600"/>
                  </a:cubicBezTo>
                  <a:cubicBezTo>
                    <a:pt x="5797" y="21600"/>
                    <a:pt x="5483" y="21600"/>
                    <a:pt x="5169" y="21600"/>
                  </a:cubicBezTo>
                  <a:cubicBezTo>
                    <a:pt x="4855" y="21600"/>
                    <a:pt x="4541" y="21600"/>
                    <a:pt x="4248" y="21600"/>
                  </a:cubicBezTo>
                  <a:cubicBezTo>
                    <a:pt x="3955" y="21600"/>
                    <a:pt x="3683" y="21600"/>
                    <a:pt x="3416" y="21600"/>
                  </a:cubicBezTo>
                  <a:cubicBezTo>
                    <a:pt x="3149" y="21600"/>
                    <a:pt x="2886" y="21600"/>
                    <a:pt x="2521" y="21600"/>
                  </a:cubicBezTo>
                  <a:cubicBezTo>
                    <a:pt x="2156" y="21600"/>
                    <a:pt x="1689" y="21600"/>
                    <a:pt x="1252" y="21582"/>
                  </a:cubicBezTo>
                  <a:cubicBezTo>
                    <a:pt x="815" y="21564"/>
                    <a:pt x="407" y="21528"/>
                    <a:pt x="0" y="21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1217977" y="1745119"/>
              <a:ext cx="223474" cy="152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30" fill="norm" stroke="1" extrusionOk="0">
                  <a:moveTo>
                    <a:pt x="729" y="3709"/>
                  </a:moveTo>
                  <a:cubicBezTo>
                    <a:pt x="322" y="2229"/>
                    <a:pt x="-86" y="750"/>
                    <a:pt x="16" y="750"/>
                  </a:cubicBezTo>
                  <a:cubicBezTo>
                    <a:pt x="118" y="750"/>
                    <a:pt x="729" y="2229"/>
                    <a:pt x="1442" y="5040"/>
                  </a:cubicBezTo>
                  <a:cubicBezTo>
                    <a:pt x="2156" y="7851"/>
                    <a:pt x="2971" y="11994"/>
                    <a:pt x="3786" y="14509"/>
                  </a:cubicBezTo>
                  <a:cubicBezTo>
                    <a:pt x="4601" y="17024"/>
                    <a:pt x="5416" y="17911"/>
                    <a:pt x="6027" y="17615"/>
                  </a:cubicBezTo>
                  <a:cubicBezTo>
                    <a:pt x="6639" y="17320"/>
                    <a:pt x="7046" y="15840"/>
                    <a:pt x="7352" y="14361"/>
                  </a:cubicBezTo>
                  <a:cubicBezTo>
                    <a:pt x="7657" y="12881"/>
                    <a:pt x="7861" y="11402"/>
                    <a:pt x="8269" y="11402"/>
                  </a:cubicBezTo>
                  <a:cubicBezTo>
                    <a:pt x="8676" y="11402"/>
                    <a:pt x="9288" y="12881"/>
                    <a:pt x="9797" y="14361"/>
                  </a:cubicBezTo>
                  <a:cubicBezTo>
                    <a:pt x="10306" y="15840"/>
                    <a:pt x="10714" y="17320"/>
                    <a:pt x="11325" y="18651"/>
                  </a:cubicBezTo>
                  <a:cubicBezTo>
                    <a:pt x="11937" y="19983"/>
                    <a:pt x="12752" y="21166"/>
                    <a:pt x="13567" y="21314"/>
                  </a:cubicBezTo>
                  <a:cubicBezTo>
                    <a:pt x="14382" y="21462"/>
                    <a:pt x="15197" y="20574"/>
                    <a:pt x="16114" y="17320"/>
                  </a:cubicBezTo>
                  <a:cubicBezTo>
                    <a:pt x="17031" y="14065"/>
                    <a:pt x="18050" y="8443"/>
                    <a:pt x="18865" y="4892"/>
                  </a:cubicBezTo>
                  <a:cubicBezTo>
                    <a:pt x="19680" y="1341"/>
                    <a:pt x="20291" y="-138"/>
                    <a:pt x="20699" y="10"/>
                  </a:cubicBezTo>
                  <a:cubicBezTo>
                    <a:pt x="21106" y="158"/>
                    <a:pt x="21310" y="1933"/>
                    <a:pt x="21514" y="3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1282700" y="1962150"/>
              <a:ext cx="1333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5600"/>
                    <a:pt x="2057" y="9600"/>
                    <a:pt x="5657" y="6000"/>
                  </a:cubicBezTo>
                  <a:cubicBezTo>
                    <a:pt x="9257" y="2400"/>
                    <a:pt x="15429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1365250" y="1943100"/>
              <a:ext cx="2095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3035300" y="1524000"/>
              <a:ext cx="69850" cy="248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33"/>
                    <a:pt x="0" y="1065"/>
                    <a:pt x="1309" y="1644"/>
                  </a:cubicBezTo>
                  <a:cubicBezTo>
                    <a:pt x="2618" y="2222"/>
                    <a:pt x="5236" y="2847"/>
                    <a:pt x="7527" y="3481"/>
                  </a:cubicBezTo>
                  <a:cubicBezTo>
                    <a:pt x="9818" y="4114"/>
                    <a:pt x="11782" y="4757"/>
                    <a:pt x="13418" y="5428"/>
                  </a:cubicBezTo>
                  <a:cubicBezTo>
                    <a:pt x="15055" y="6098"/>
                    <a:pt x="16364" y="6796"/>
                    <a:pt x="17345" y="7503"/>
                  </a:cubicBezTo>
                  <a:cubicBezTo>
                    <a:pt x="18327" y="8210"/>
                    <a:pt x="18982" y="8927"/>
                    <a:pt x="19309" y="9689"/>
                  </a:cubicBezTo>
                  <a:cubicBezTo>
                    <a:pt x="19636" y="10451"/>
                    <a:pt x="19636" y="11259"/>
                    <a:pt x="19636" y="11994"/>
                  </a:cubicBezTo>
                  <a:cubicBezTo>
                    <a:pt x="19636" y="12729"/>
                    <a:pt x="19636" y="13390"/>
                    <a:pt x="19964" y="14051"/>
                  </a:cubicBezTo>
                  <a:cubicBezTo>
                    <a:pt x="20291" y="14712"/>
                    <a:pt x="20945" y="15373"/>
                    <a:pt x="20945" y="16035"/>
                  </a:cubicBezTo>
                  <a:cubicBezTo>
                    <a:pt x="20945" y="16696"/>
                    <a:pt x="20291" y="17357"/>
                    <a:pt x="19964" y="18046"/>
                  </a:cubicBezTo>
                  <a:cubicBezTo>
                    <a:pt x="19636" y="18735"/>
                    <a:pt x="19636" y="19451"/>
                    <a:pt x="19964" y="20048"/>
                  </a:cubicBezTo>
                  <a:cubicBezTo>
                    <a:pt x="20291" y="20645"/>
                    <a:pt x="20945" y="2112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3879850" y="1594858"/>
              <a:ext cx="285750" cy="204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4524"/>
                  </a:moveTo>
                  <a:cubicBezTo>
                    <a:pt x="3200" y="3642"/>
                    <a:pt x="6400" y="2760"/>
                    <a:pt x="9040" y="1989"/>
                  </a:cubicBezTo>
                  <a:cubicBezTo>
                    <a:pt x="11680" y="1217"/>
                    <a:pt x="13760" y="556"/>
                    <a:pt x="15200" y="226"/>
                  </a:cubicBezTo>
                  <a:cubicBezTo>
                    <a:pt x="16640" y="-105"/>
                    <a:pt x="17440" y="-105"/>
                    <a:pt x="17760" y="446"/>
                  </a:cubicBezTo>
                  <a:cubicBezTo>
                    <a:pt x="18080" y="997"/>
                    <a:pt x="17920" y="2099"/>
                    <a:pt x="16400" y="4193"/>
                  </a:cubicBezTo>
                  <a:cubicBezTo>
                    <a:pt x="14880" y="6287"/>
                    <a:pt x="12000" y="9373"/>
                    <a:pt x="9680" y="11797"/>
                  </a:cubicBezTo>
                  <a:cubicBezTo>
                    <a:pt x="7360" y="14222"/>
                    <a:pt x="5600" y="15985"/>
                    <a:pt x="4480" y="17417"/>
                  </a:cubicBezTo>
                  <a:cubicBezTo>
                    <a:pt x="3360" y="18850"/>
                    <a:pt x="2880" y="19952"/>
                    <a:pt x="3040" y="20613"/>
                  </a:cubicBezTo>
                  <a:cubicBezTo>
                    <a:pt x="3200" y="21275"/>
                    <a:pt x="4000" y="21495"/>
                    <a:pt x="6720" y="20944"/>
                  </a:cubicBezTo>
                  <a:cubicBezTo>
                    <a:pt x="9440" y="20393"/>
                    <a:pt x="14080" y="19071"/>
                    <a:pt x="16880" y="18519"/>
                  </a:cubicBezTo>
                  <a:cubicBezTo>
                    <a:pt x="19680" y="17968"/>
                    <a:pt x="20640" y="18189"/>
                    <a:pt x="21600" y="18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3956050" y="1885950"/>
              <a:ext cx="1397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4006850" y="1917700"/>
              <a:ext cx="1524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501650" y="2504581"/>
              <a:ext cx="317500" cy="302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0" y="18581"/>
                  </a:moveTo>
                  <a:cubicBezTo>
                    <a:pt x="1440" y="13814"/>
                    <a:pt x="2880" y="9047"/>
                    <a:pt x="3672" y="6217"/>
                  </a:cubicBezTo>
                  <a:cubicBezTo>
                    <a:pt x="4464" y="3386"/>
                    <a:pt x="4608" y="2492"/>
                    <a:pt x="4608" y="1599"/>
                  </a:cubicBezTo>
                  <a:cubicBezTo>
                    <a:pt x="4608" y="705"/>
                    <a:pt x="4464" y="-189"/>
                    <a:pt x="4320" y="34"/>
                  </a:cubicBezTo>
                  <a:cubicBezTo>
                    <a:pt x="4176" y="258"/>
                    <a:pt x="4032" y="1599"/>
                    <a:pt x="3960" y="4280"/>
                  </a:cubicBezTo>
                  <a:cubicBezTo>
                    <a:pt x="3888" y="6961"/>
                    <a:pt x="3888" y="10983"/>
                    <a:pt x="4248" y="13963"/>
                  </a:cubicBezTo>
                  <a:cubicBezTo>
                    <a:pt x="4608" y="16942"/>
                    <a:pt x="5328" y="18879"/>
                    <a:pt x="6048" y="19996"/>
                  </a:cubicBezTo>
                  <a:cubicBezTo>
                    <a:pt x="6768" y="21113"/>
                    <a:pt x="7488" y="21411"/>
                    <a:pt x="8064" y="21262"/>
                  </a:cubicBezTo>
                  <a:cubicBezTo>
                    <a:pt x="8640" y="21113"/>
                    <a:pt x="9072" y="20517"/>
                    <a:pt x="9864" y="18432"/>
                  </a:cubicBezTo>
                  <a:cubicBezTo>
                    <a:pt x="10656" y="16346"/>
                    <a:pt x="11808" y="12771"/>
                    <a:pt x="12672" y="10090"/>
                  </a:cubicBezTo>
                  <a:cubicBezTo>
                    <a:pt x="13536" y="7408"/>
                    <a:pt x="14112" y="5621"/>
                    <a:pt x="14472" y="4280"/>
                  </a:cubicBezTo>
                  <a:cubicBezTo>
                    <a:pt x="14832" y="2939"/>
                    <a:pt x="14976" y="2045"/>
                    <a:pt x="14904" y="1971"/>
                  </a:cubicBezTo>
                  <a:cubicBezTo>
                    <a:pt x="14832" y="1897"/>
                    <a:pt x="14544" y="2641"/>
                    <a:pt x="14472" y="3833"/>
                  </a:cubicBezTo>
                  <a:cubicBezTo>
                    <a:pt x="14400" y="5025"/>
                    <a:pt x="14544" y="6663"/>
                    <a:pt x="15408" y="7930"/>
                  </a:cubicBezTo>
                  <a:cubicBezTo>
                    <a:pt x="16272" y="9196"/>
                    <a:pt x="17856" y="10090"/>
                    <a:pt x="19008" y="10462"/>
                  </a:cubicBezTo>
                  <a:cubicBezTo>
                    <a:pt x="20160" y="10834"/>
                    <a:pt x="20880" y="10685"/>
                    <a:pt x="21600" y="10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610070" y="2239118"/>
              <a:ext cx="107481" cy="130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148" fill="norm" stroke="1" extrusionOk="0">
                  <a:moveTo>
                    <a:pt x="1177" y="6565"/>
                  </a:moveTo>
                  <a:cubicBezTo>
                    <a:pt x="1177" y="9994"/>
                    <a:pt x="1177" y="13422"/>
                    <a:pt x="965" y="16165"/>
                  </a:cubicBezTo>
                  <a:cubicBezTo>
                    <a:pt x="753" y="18908"/>
                    <a:pt x="330" y="20965"/>
                    <a:pt x="118" y="21137"/>
                  </a:cubicBezTo>
                  <a:cubicBezTo>
                    <a:pt x="-94" y="21308"/>
                    <a:pt x="-94" y="19594"/>
                    <a:pt x="753" y="16508"/>
                  </a:cubicBezTo>
                  <a:cubicBezTo>
                    <a:pt x="1600" y="13422"/>
                    <a:pt x="3294" y="8965"/>
                    <a:pt x="4988" y="5708"/>
                  </a:cubicBezTo>
                  <a:cubicBezTo>
                    <a:pt x="6682" y="2451"/>
                    <a:pt x="8377" y="394"/>
                    <a:pt x="9859" y="51"/>
                  </a:cubicBezTo>
                  <a:cubicBezTo>
                    <a:pt x="11341" y="-292"/>
                    <a:pt x="12612" y="1079"/>
                    <a:pt x="14518" y="4679"/>
                  </a:cubicBezTo>
                  <a:cubicBezTo>
                    <a:pt x="16424" y="8279"/>
                    <a:pt x="18965" y="14108"/>
                    <a:pt x="21506" y="199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1098549" y="2597150"/>
              <a:ext cx="1905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1485900" y="2424570"/>
              <a:ext cx="336550" cy="338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19271"/>
                  </a:moveTo>
                  <a:cubicBezTo>
                    <a:pt x="1087" y="16338"/>
                    <a:pt x="2174" y="13405"/>
                    <a:pt x="2989" y="11071"/>
                  </a:cubicBezTo>
                  <a:cubicBezTo>
                    <a:pt x="3804" y="8738"/>
                    <a:pt x="4347" y="7005"/>
                    <a:pt x="4755" y="5738"/>
                  </a:cubicBezTo>
                  <a:cubicBezTo>
                    <a:pt x="5162" y="4471"/>
                    <a:pt x="5434" y="3671"/>
                    <a:pt x="5366" y="3605"/>
                  </a:cubicBezTo>
                  <a:cubicBezTo>
                    <a:pt x="5298" y="3538"/>
                    <a:pt x="4891" y="4205"/>
                    <a:pt x="4619" y="6071"/>
                  </a:cubicBezTo>
                  <a:cubicBezTo>
                    <a:pt x="4347" y="7938"/>
                    <a:pt x="4211" y="11005"/>
                    <a:pt x="4143" y="13338"/>
                  </a:cubicBezTo>
                  <a:cubicBezTo>
                    <a:pt x="4075" y="15671"/>
                    <a:pt x="4075" y="17271"/>
                    <a:pt x="4211" y="18471"/>
                  </a:cubicBezTo>
                  <a:cubicBezTo>
                    <a:pt x="4347" y="19671"/>
                    <a:pt x="4619" y="20471"/>
                    <a:pt x="5230" y="20938"/>
                  </a:cubicBezTo>
                  <a:cubicBezTo>
                    <a:pt x="5842" y="21405"/>
                    <a:pt x="6792" y="21538"/>
                    <a:pt x="7879" y="20871"/>
                  </a:cubicBezTo>
                  <a:cubicBezTo>
                    <a:pt x="8966" y="20205"/>
                    <a:pt x="10189" y="18738"/>
                    <a:pt x="11751" y="15938"/>
                  </a:cubicBezTo>
                  <a:cubicBezTo>
                    <a:pt x="13313" y="13138"/>
                    <a:pt x="15215" y="9005"/>
                    <a:pt x="16302" y="6405"/>
                  </a:cubicBezTo>
                  <a:cubicBezTo>
                    <a:pt x="17389" y="3805"/>
                    <a:pt x="17660" y="2738"/>
                    <a:pt x="17796" y="1805"/>
                  </a:cubicBezTo>
                  <a:cubicBezTo>
                    <a:pt x="17932" y="871"/>
                    <a:pt x="17932" y="71"/>
                    <a:pt x="17796" y="5"/>
                  </a:cubicBezTo>
                  <a:cubicBezTo>
                    <a:pt x="17660" y="-62"/>
                    <a:pt x="17389" y="605"/>
                    <a:pt x="17185" y="2805"/>
                  </a:cubicBezTo>
                  <a:cubicBezTo>
                    <a:pt x="16981" y="5005"/>
                    <a:pt x="16845" y="8738"/>
                    <a:pt x="17253" y="11471"/>
                  </a:cubicBezTo>
                  <a:cubicBezTo>
                    <a:pt x="17660" y="14205"/>
                    <a:pt x="18611" y="15938"/>
                    <a:pt x="19426" y="16805"/>
                  </a:cubicBezTo>
                  <a:cubicBezTo>
                    <a:pt x="20242" y="17671"/>
                    <a:pt x="20921" y="17671"/>
                    <a:pt x="21600" y="17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1876689" y="2603500"/>
              <a:ext cx="68293" cy="102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7" h="20972" fill="norm" stroke="1" extrusionOk="0">
                  <a:moveTo>
                    <a:pt x="4685" y="6480"/>
                  </a:moveTo>
                  <a:cubicBezTo>
                    <a:pt x="2779" y="8208"/>
                    <a:pt x="874" y="9936"/>
                    <a:pt x="238" y="12312"/>
                  </a:cubicBezTo>
                  <a:cubicBezTo>
                    <a:pt x="-397" y="14688"/>
                    <a:pt x="238" y="17712"/>
                    <a:pt x="2144" y="19440"/>
                  </a:cubicBezTo>
                  <a:cubicBezTo>
                    <a:pt x="4050" y="21168"/>
                    <a:pt x="7227" y="21600"/>
                    <a:pt x="10721" y="19872"/>
                  </a:cubicBezTo>
                  <a:cubicBezTo>
                    <a:pt x="14215" y="18144"/>
                    <a:pt x="18027" y="14256"/>
                    <a:pt x="19615" y="11232"/>
                  </a:cubicBezTo>
                  <a:cubicBezTo>
                    <a:pt x="21203" y="8208"/>
                    <a:pt x="20568" y="6048"/>
                    <a:pt x="18344" y="4320"/>
                  </a:cubicBezTo>
                  <a:cubicBezTo>
                    <a:pt x="16121" y="2592"/>
                    <a:pt x="12309" y="1296"/>
                    <a:pt x="849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736600" y="3010626"/>
              <a:ext cx="1219200" cy="145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21493"/>
                  </a:moveTo>
                  <a:cubicBezTo>
                    <a:pt x="825" y="19615"/>
                    <a:pt x="1650" y="17736"/>
                    <a:pt x="2775" y="16015"/>
                  </a:cubicBezTo>
                  <a:cubicBezTo>
                    <a:pt x="3900" y="14293"/>
                    <a:pt x="5325" y="12728"/>
                    <a:pt x="6675" y="11163"/>
                  </a:cubicBezTo>
                  <a:cubicBezTo>
                    <a:pt x="8025" y="9597"/>
                    <a:pt x="9300" y="8032"/>
                    <a:pt x="10669" y="6467"/>
                  </a:cubicBezTo>
                  <a:cubicBezTo>
                    <a:pt x="12038" y="4902"/>
                    <a:pt x="13500" y="3336"/>
                    <a:pt x="15000" y="2241"/>
                  </a:cubicBezTo>
                  <a:cubicBezTo>
                    <a:pt x="16500" y="1145"/>
                    <a:pt x="18037" y="519"/>
                    <a:pt x="19088" y="206"/>
                  </a:cubicBezTo>
                  <a:cubicBezTo>
                    <a:pt x="20138" y="-107"/>
                    <a:pt x="20700" y="-107"/>
                    <a:pt x="21038" y="519"/>
                  </a:cubicBezTo>
                  <a:cubicBezTo>
                    <a:pt x="21375" y="1145"/>
                    <a:pt x="21488" y="2397"/>
                    <a:pt x="21600" y="36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883157" y="3369390"/>
              <a:ext cx="132214" cy="268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372" fill="norm" stroke="1" extrusionOk="0">
                  <a:moveTo>
                    <a:pt x="19859" y="3740"/>
                  </a:moveTo>
                  <a:cubicBezTo>
                    <a:pt x="19859" y="2559"/>
                    <a:pt x="19859" y="1378"/>
                    <a:pt x="19028" y="703"/>
                  </a:cubicBezTo>
                  <a:cubicBezTo>
                    <a:pt x="18197" y="28"/>
                    <a:pt x="16536" y="-141"/>
                    <a:pt x="14210" y="112"/>
                  </a:cubicBezTo>
                  <a:cubicBezTo>
                    <a:pt x="11883" y="365"/>
                    <a:pt x="8893" y="1040"/>
                    <a:pt x="6068" y="2390"/>
                  </a:cubicBezTo>
                  <a:cubicBezTo>
                    <a:pt x="3243" y="3740"/>
                    <a:pt x="585" y="5765"/>
                    <a:pt x="86" y="7537"/>
                  </a:cubicBezTo>
                  <a:cubicBezTo>
                    <a:pt x="-412" y="9309"/>
                    <a:pt x="1250" y="10828"/>
                    <a:pt x="4905" y="12431"/>
                  </a:cubicBezTo>
                  <a:cubicBezTo>
                    <a:pt x="8560" y="14034"/>
                    <a:pt x="14210" y="15721"/>
                    <a:pt x="17366" y="16987"/>
                  </a:cubicBezTo>
                  <a:cubicBezTo>
                    <a:pt x="20523" y="18253"/>
                    <a:pt x="21188" y="19096"/>
                    <a:pt x="20523" y="19771"/>
                  </a:cubicBezTo>
                  <a:cubicBezTo>
                    <a:pt x="19859" y="20447"/>
                    <a:pt x="17865" y="20953"/>
                    <a:pt x="15871" y="21206"/>
                  </a:cubicBezTo>
                  <a:cubicBezTo>
                    <a:pt x="13877" y="21459"/>
                    <a:pt x="11883" y="21459"/>
                    <a:pt x="10554" y="20953"/>
                  </a:cubicBezTo>
                  <a:cubicBezTo>
                    <a:pt x="9225" y="20447"/>
                    <a:pt x="8560" y="19434"/>
                    <a:pt x="8228" y="18506"/>
                  </a:cubicBezTo>
                  <a:cubicBezTo>
                    <a:pt x="7896" y="17578"/>
                    <a:pt x="7896" y="16734"/>
                    <a:pt x="7896" y="158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1047749" y="3433741"/>
              <a:ext cx="177801" cy="125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1" fill="norm" stroke="1" extrusionOk="0">
                  <a:moveTo>
                    <a:pt x="0" y="6536"/>
                  </a:moveTo>
                  <a:cubicBezTo>
                    <a:pt x="1029" y="7929"/>
                    <a:pt x="2057" y="9323"/>
                    <a:pt x="4114" y="9149"/>
                  </a:cubicBezTo>
                  <a:cubicBezTo>
                    <a:pt x="6171" y="8974"/>
                    <a:pt x="9257" y="7233"/>
                    <a:pt x="10929" y="5316"/>
                  </a:cubicBezTo>
                  <a:cubicBezTo>
                    <a:pt x="12600" y="3400"/>
                    <a:pt x="12857" y="1310"/>
                    <a:pt x="12086" y="439"/>
                  </a:cubicBezTo>
                  <a:cubicBezTo>
                    <a:pt x="11314" y="-432"/>
                    <a:pt x="9514" y="-84"/>
                    <a:pt x="7329" y="2181"/>
                  </a:cubicBezTo>
                  <a:cubicBezTo>
                    <a:pt x="5143" y="4445"/>
                    <a:pt x="2571" y="8626"/>
                    <a:pt x="1286" y="11762"/>
                  </a:cubicBezTo>
                  <a:cubicBezTo>
                    <a:pt x="0" y="14897"/>
                    <a:pt x="0" y="16987"/>
                    <a:pt x="1929" y="18555"/>
                  </a:cubicBezTo>
                  <a:cubicBezTo>
                    <a:pt x="3857" y="20123"/>
                    <a:pt x="7714" y="21168"/>
                    <a:pt x="11314" y="20471"/>
                  </a:cubicBezTo>
                  <a:cubicBezTo>
                    <a:pt x="14914" y="19774"/>
                    <a:pt x="18257" y="17336"/>
                    <a:pt x="21600" y="148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996950" y="3213099"/>
              <a:ext cx="133350" cy="119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0"/>
                  </a:moveTo>
                  <a:cubicBezTo>
                    <a:pt x="0" y="5684"/>
                    <a:pt x="0" y="11368"/>
                    <a:pt x="0" y="15347"/>
                  </a:cubicBezTo>
                  <a:cubicBezTo>
                    <a:pt x="0" y="19326"/>
                    <a:pt x="0" y="21600"/>
                    <a:pt x="171" y="21411"/>
                  </a:cubicBezTo>
                  <a:cubicBezTo>
                    <a:pt x="343" y="21221"/>
                    <a:pt x="686" y="18568"/>
                    <a:pt x="1886" y="14968"/>
                  </a:cubicBezTo>
                  <a:cubicBezTo>
                    <a:pt x="3086" y="11368"/>
                    <a:pt x="5143" y="6821"/>
                    <a:pt x="7029" y="3979"/>
                  </a:cubicBezTo>
                  <a:cubicBezTo>
                    <a:pt x="8914" y="1137"/>
                    <a:pt x="10629" y="0"/>
                    <a:pt x="12000" y="189"/>
                  </a:cubicBezTo>
                  <a:cubicBezTo>
                    <a:pt x="13371" y="379"/>
                    <a:pt x="14400" y="1895"/>
                    <a:pt x="15943" y="4547"/>
                  </a:cubicBezTo>
                  <a:cubicBezTo>
                    <a:pt x="17486" y="7200"/>
                    <a:pt x="19543" y="10989"/>
                    <a:pt x="21600" y="14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1355301" y="3230549"/>
              <a:ext cx="124250" cy="3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423" fill="norm" stroke="1" extrusionOk="0">
                  <a:moveTo>
                    <a:pt x="20786" y="107"/>
                  </a:moveTo>
                  <a:cubicBezTo>
                    <a:pt x="16891" y="-35"/>
                    <a:pt x="12996" y="-177"/>
                    <a:pt x="9632" y="676"/>
                  </a:cubicBezTo>
                  <a:cubicBezTo>
                    <a:pt x="6268" y="1528"/>
                    <a:pt x="3435" y="3376"/>
                    <a:pt x="1665" y="5720"/>
                  </a:cubicBezTo>
                  <a:cubicBezTo>
                    <a:pt x="-106" y="8065"/>
                    <a:pt x="-814" y="10907"/>
                    <a:pt x="1311" y="13607"/>
                  </a:cubicBezTo>
                  <a:cubicBezTo>
                    <a:pt x="3435" y="16307"/>
                    <a:pt x="8393" y="18865"/>
                    <a:pt x="13350" y="214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1492250" y="3334956"/>
              <a:ext cx="273050" cy="221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0" y="21280"/>
                  </a:moveTo>
                  <a:cubicBezTo>
                    <a:pt x="1674" y="18631"/>
                    <a:pt x="3349" y="15982"/>
                    <a:pt x="4605" y="13129"/>
                  </a:cubicBezTo>
                  <a:cubicBezTo>
                    <a:pt x="5860" y="10276"/>
                    <a:pt x="6698" y="7220"/>
                    <a:pt x="7200" y="4774"/>
                  </a:cubicBezTo>
                  <a:cubicBezTo>
                    <a:pt x="7702" y="2329"/>
                    <a:pt x="7870" y="495"/>
                    <a:pt x="7702" y="88"/>
                  </a:cubicBezTo>
                  <a:cubicBezTo>
                    <a:pt x="7535" y="-320"/>
                    <a:pt x="7033" y="699"/>
                    <a:pt x="6781" y="3042"/>
                  </a:cubicBezTo>
                  <a:cubicBezTo>
                    <a:pt x="6530" y="5386"/>
                    <a:pt x="6530" y="9054"/>
                    <a:pt x="6698" y="11397"/>
                  </a:cubicBezTo>
                  <a:cubicBezTo>
                    <a:pt x="6865" y="13740"/>
                    <a:pt x="7200" y="14759"/>
                    <a:pt x="7786" y="15472"/>
                  </a:cubicBezTo>
                  <a:cubicBezTo>
                    <a:pt x="8372" y="16186"/>
                    <a:pt x="9209" y="16593"/>
                    <a:pt x="9879" y="16389"/>
                  </a:cubicBezTo>
                  <a:cubicBezTo>
                    <a:pt x="10549" y="16186"/>
                    <a:pt x="11051" y="15371"/>
                    <a:pt x="11888" y="13435"/>
                  </a:cubicBezTo>
                  <a:cubicBezTo>
                    <a:pt x="12726" y="11499"/>
                    <a:pt x="13898" y="8442"/>
                    <a:pt x="14484" y="6405"/>
                  </a:cubicBezTo>
                  <a:cubicBezTo>
                    <a:pt x="15070" y="4367"/>
                    <a:pt x="15070" y="3348"/>
                    <a:pt x="15237" y="4061"/>
                  </a:cubicBezTo>
                  <a:cubicBezTo>
                    <a:pt x="15405" y="4774"/>
                    <a:pt x="15740" y="7220"/>
                    <a:pt x="16242" y="8748"/>
                  </a:cubicBezTo>
                  <a:cubicBezTo>
                    <a:pt x="16744" y="10276"/>
                    <a:pt x="17414" y="10888"/>
                    <a:pt x="18335" y="10786"/>
                  </a:cubicBezTo>
                  <a:cubicBezTo>
                    <a:pt x="19256" y="10684"/>
                    <a:pt x="20428" y="9869"/>
                    <a:pt x="21600" y="90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1622971" y="3195756"/>
              <a:ext cx="135979" cy="71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0820" fill="norm" stroke="1" extrusionOk="0">
                  <a:moveTo>
                    <a:pt x="2406" y="5056"/>
                  </a:moveTo>
                  <a:cubicBezTo>
                    <a:pt x="1742" y="8142"/>
                    <a:pt x="1077" y="11228"/>
                    <a:pt x="579" y="14313"/>
                  </a:cubicBezTo>
                  <a:cubicBezTo>
                    <a:pt x="80" y="17399"/>
                    <a:pt x="-252" y="20485"/>
                    <a:pt x="246" y="20793"/>
                  </a:cubicBezTo>
                  <a:cubicBezTo>
                    <a:pt x="745" y="21102"/>
                    <a:pt x="2074" y="18633"/>
                    <a:pt x="3071" y="15856"/>
                  </a:cubicBezTo>
                  <a:cubicBezTo>
                    <a:pt x="4068" y="13079"/>
                    <a:pt x="4733" y="9993"/>
                    <a:pt x="5730" y="6908"/>
                  </a:cubicBezTo>
                  <a:cubicBezTo>
                    <a:pt x="6726" y="3822"/>
                    <a:pt x="8056" y="736"/>
                    <a:pt x="9385" y="119"/>
                  </a:cubicBezTo>
                  <a:cubicBezTo>
                    <a:pt x="10714" y="-498"/>
                    <a:pt x="12043" y="1353"/>
                    <a:pt x="14037" y="3822"/>
                  </a:cubicBezTo>
                  <a:cubicBezTo>
                    <a:pt x="16031" y="6291"/>
                    <a:pt x="18690" y="9376"/>
                    <a:pt x="21348" y="12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1828800" y="3187700"/>
              <a:ext cx="100340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7" h="21600" fill="norm" stroke="1" extrusionOk="0">
                  <a:moveTo>
                    <a:pt x="0" y="0"/>
                  </a:moveTo>
                  <a:cubicBezTo>
                    <a:pt x="5506" y="2640"/>
                    <a:pt x="11012" y="5280"/>
                    <a:pt x="15035" y="8160"/>
                  </a:cubicBezTo>
                  <a:cubicBezTo>
                    <a:pt x="19059" y="11040"/>
                    <a:pt x="21600" y="14160"/>
                    <a:pt x="19059" y="16440"/>
                  </a:cubicBezTo>
                  <a:cubicBezTo>
                    <a:pt x="16518" y="18720"/>
                    <a:pt x="8894" y="20160"/>
                    <a:pt x="12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3486150" y="2393950"/>
              <a:ext cx="27305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47" y="2200"/>
                    <a:pt x="5693" y="4400"/>
                    <a:pt x="8623" y="7100"/>
                  </a:cubicBezTo>
                  <a:cubicBezTo>
                    <a:pt x="11553" y="9800"/>
                    <a:pt x="14567" y="13000"/>
                    <a:pt x="16744" y="15500"/>
                  </a:cubicBezTo>
                  <a:cubicBezTo>
                    <a:pt x="18921" y="18000"/>
                    <a:pt x="20260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3568700" y="2381250"/>
              <a:ext cx="13335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29" y="3680"/>
                    <a:pt x="14057" y="7360"/>
                    <a:pt x="10457" y="10960"/>
                  </a:cubicBezTo>
                  <a:cubicBezTo>
                    <a:pt x="6857" y="14560"/>
                    <a:pt x="3429" y="180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3359150" y="2279650"/>
              <a:ext cx="4000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1" y="18831"/>
                    <a:pt x="2743" y="16062"/>
                    <a:pt x="5429" y="13015"/>
                  </a:cubicBezTo>
                  <a:cubicBezTo>
                    <a:pt x="8114" y="9969"/>
                    <a:pt x="12114" y="6646"/>
                    <a:pt x="15029" y="4431"/>
                  </a:cubicBezTo>
                  <a:cubicBezTo>
                    <a:pt x="17943" y="2215"/>
                    <a:pt x="19771" y="110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4000500" y="2501900"/>
              <a:ext cx="2159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5055"/>
                    <a:pt x="11859" y="8509"/>
                    <a:pt x="15459" y="4909"/>
                  </a:cubicBezTo>
                  <a:cubicBezTo>
                    <a:pt x="19059" y="1309"/>
                    <a:pt x="20329" y="6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4305300" y="2306916"/>
              <a:ext cx="279400" cy="334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21346"/>
                  </a:moveTo>
                  <a:cubicBezTo>
                    <a:pt x="1964" y="18241"/>
                    <a:pt x="3927" y="15136"/>
                    <a:pt x="5482" y="12031"/>
                  </a:cubicBezTo>
                  <a:cubicBezTo>
                    <a:pt x="7036" y="8926"/>
                    <a:pt x="8182" y="5821"/>
                    <a:pt x="8918" y="3661"/>
                  </a:cubicBezTo>
                  <a:cubicBezTo>
                    <a:pt x="9655" y="1501"/>
                    <a:pt x="9982" y="286"/>
                    <a:pt x="9900" y="151"/>
                  </a:cubicBezTo>
                  <a:cubicBezTo>
                    <a:pt x="9818" y="16"/>
                    <a:pt x="9327" y="961"/>
                    <a:pt x="8836" y="3391"/>
                  </a:cubicBezTo>
                  <a:cubicBezTo>
                    <a:pt x="8345" y="5821"/>
                    <a:pt x="7855" y="9736"/>
                    <a:pt x="7691" y="12436"/>
                  </a:cubicBezTo>
                  <a:cubicBezTo>
                    <a:pt x="7527" y="15136"/>
                    <a:pt x="7691" y="16621"/>
                    <a:pt x="8018" y="17634"/>
                  </a:cubicBezTo>
                  <a:cubicBezTo>
                    <a:pt x="8345" y="18646"/>
                    <a:pt x="8836" y="19186"/>
                    <a:pt x="9491" y="19389"/>
                  </a:cubicBezTo>
                  <a:cubicBezTo>
                    <a:pt x="10145" y="19591"/>
                    <a:pt x="10964" y="19456"/>
                    <a:pt x="12109" y="18039"/>
                  </a:cubicBezTo>
                  <a:cubicBezTo>
                    <a:pt x="13255" y="16621"/>
                    <a:pt x="14727" y="13921"/>
                    <a:pt x="15791" y="11221"/>
                  </a:cubicBezTo>
                  <a:cubicBezTo>
                    <a:pt x="16855" y="8521"/>
                    <a:pt x="17509" y="5821"/>
                    <a:pt x="18000" y="3796"/>
                  </a:cubicBezTo>
                  <a:cubicBezTo>
                    <a:pt x="18491" y="1771"/>
                    <a:pt x="18818" y="421"/>
                    <a:pt x="18982" y="84"/>
                  </a:cubicBezTo>
                  <a:cubicBezTo>
                    <a:pt x="19145" y="-254"/>
                    <a:pt x="19145" y="421"/>
                    <a:pt x="18982" y="2311"/>
                  </a:cubicBezTo>
                  <a:cubicBezTo>
                    <a:pt x="18818" y="4201"/>
                    <a:pt x="18491" y="7306"/>
                    <a:pt x="18900" y="9803"/>
                  </a:cubicBezTo>
                  <a:cubicBezTo>
                    <a:pt x="19309" y="12301"/>
                    <a:pt x="20455" y="14191"/>
                    <a:pt x="21600" y="160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4624408" y="2520950"/>
              <a:ext cx="93208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7" h="21600" fill="norm" stroke="1" extrusionOk="0">
                  <a:moveTo>
                    <a:pt x="6544" y="0"/>
                  </a:moveTo>
                  <a:cubicBezTo>
                    <a:pt x="4706" y="1800"/>
                    <a:pt x="2868" y="3600"/>
                    <a:pt x="1489" y="6600"/>
                  </a:cubicBezTo>
                  <a:cubicBezTo>
                    <a:pt x="110" y="9600"/>
                    <a:pt x="-809" y="13800"/>
                    <a:pt x="1029" y="16800"/>
                  </a:cubicBezTo>
                  <a:cubicBezTo>
                    <a:pt x="2868" y="19800"/>
                    <a:pt x="7463" y="21600"/>
                    <a:pt x="10910" y="21600"/>
                  </a:cubicBezTo>
                  <a:cubicBezTo>
                    <a:pt x="14357" y="21600"/>
                    <a:pt x="16655" y="19800"/>
                    <a:pt x="18263" y="17400"/>
                  </a:cubicBezTo>
                  <a:cubicBezTo>
                    <a:pt x="19872" y="15000"/>
                    <a:pt x="20791" y="12000"/>
                    <a:pt x="19872" y="10500"/>
                  </a:cubicBezTo>
                  <a:cubicBezTo>
                    <a:pt x="18953" y="9000"/>
                    <a:pt x="16195" y="9000"/>
                    <a:pt x="13438" y="9000"/>
                  </a:cubicBezTo>
                  <a:cubicBezTo>
                    <a:pt x="10680" y="9000"/>
                    <a:pt x="7923" y="9000"/>
                    <a:pt x="5165" y="9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3835400" y="2779183"/>
              <a:ext cx="768350" cy="78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7" y="19265"/>
                    <a:pt x="3213" y="16930"/>
                    <a:pt x="5177" y="13719"/>
                  </a:cubicBezTo>
                  <a:cubicBezTo>
                    <a:pt x="7140" y="10508"/>
                    <a:pt x="9461" y="6422"/>
                    <a:pt x="11752" y="3795"/>
                  </a:cubicBezTo>
                  <a:cubicBezTo>
                    <a:pt x="14043" y="1168"/>
                    <a:pt x="16304" y="0"/>
                    <a:pt x="17940" y="0"/>
                  </a:cubicBezTo>
                  <a:cubicBezTo>
                    <a:pt x="19577" y="0"/>
                    <a:pt x="20588" y="1168"/>
                    <a:pt x="21600" y="23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4054778" y="3054350"/>
              <a:ext cx="301322" cy="148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050" fill="norm" stroke="1" extrusionOk="0">
                  <a:moveTo>
                    <a:pt x="5603" y="4500"/>
                  </a:moveTo>
                  <a:cubicBezTo>
                    <a:pt x="5903" y="7800"/>
                    <a:pt x="6203" y="11100"/>
                    <a:pt x="5903" y="14100"/>
                  </a:cubicBezTo>
                  <a:cubicBezTo>
                    <a:pt x="5603" y="17100"/>
                    <a:pt x="4703" y="19800"/>
                    <a:pt x="3578" y="20700"/>
                  </a:cubicBezTo>
                  <a:cubicBezTo>
                    <a:pt x="2453" y="21600"/>
                    <a:pt x="1103" y="20700"/>
                    <a:pt x="428" y="18750"/>
                  </a:cubicBezTo>
                  <a:cubicBezTo>
                    <a:pt x="-247" y="16800"/>
                    <a:pt x="-247" y="13800"/>
                    <a:pt x="1328" y="10650"/>
                  </a:cubicBezTo>
                  <a:cubicBezTo>
                    <a:pt x="2903" y="7500"/>
                    <a:pt x="6053" y="4200"/>
                    <a:pt x="9653" y="2400"/>
                  </a:cubicBezTo>
                  <a:cubicBezTo>
                    <a:pt x="13253" y="600"/>
                    <a:pt x="17303" y="300"/>
                    <a:pt x="2135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4356100" y="2914650"/>
              <a:ext cx="101600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749"/>
                    <a:pt x="14400" y="5498"/>
                    <a:pt x="10800" y="9098"/>
                  </a:cubicBezTo>
                  <a:cubicBezTo>
                    <a:pt x="7200" y="12698"/>
                    <a:pt x="3600" y="1714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4438650" y="3045006"/>
              <a:ext cx="234950" cy="30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13524"/>
                  </a:moveTo>
                  <a:cubicBezTo>
                    <a:pt x="0" y="15595"/>
                    <a:pt x="0" y="17666"/>
                    <a:pt x="97" y="19072"/>
                  </a:cubicBezTo>
                  <a:cubicBezTo>
                    <a:pt x="195" y="20477"/>
                    <a:pt x="389" y="21217"/>
                    <a:pt x="876" y="21365"/>
                  </a:cubicBezTo>
                  <a:cubicBezTo>
                    <a:pt x="1362" y="21513"/>
                    <a:pt x="2141" y="21069"/>
                    <a:pt x="2627" y="19072"/>
                  </a:cubicBezTo>
                  <a:cubicBezTo>
                    <a:pt x="3114" y="17075"/>
                    <a:pt x="3308" y="13524"/>
                    <a:pt x="3405" y="10491"/>
                  </a:cubicBezTo>
                  <a:cubicBezTo>
                    <a:pt x="3503" y="7458"/>
                    <a:pt x="3503" y="4943"/>
                    <a:pt x="3892" y="3464"/>
                  </a:cubicBezTo>
                  <a:cubicBezTo>
                    <a:pt x="4281" y="1984"/>
                    <a:pt x="5059" y="1540"/>
                    <a:pt x="7005" y="1097"/>
                  </a:cubicBezTo>
                  <a:cubicBezTo>
                    <a:pt x="8951" y="653"/>
                    <a:pt x="12065" y="209"/>
                    <a:pt x="14692" y="61"/>
                  </a:cubicBezTo>
                  <a:cubicBezTo>
                    <a:pt x="17319" y="-87"/>
                    <a:pt x="19459" y="61"/>
                    <a:pt x="21600" y="2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4551736" y="3167398"/>
              <a:ext cx="156292" cy="165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092" fill="norm" stroke="1" extrusionOk="0">
                  <a:moveTo>
                    <a:pt x="6213" y="1780"/>
                  </a:moveTo>
                  <a:cubicBezTo>
                    <a:pt x="4773" y="6910"/>
                    <a:pt x="3333" y="12040"/>
                    <a:pt x="2181" y="15550"/>
                  </a:cubicBezTo>
                  <a:cubicBezTo>
                    <a:pt x="1029" y="19060"/>
                    <a:pt x="165" y="20950"/>
                    <a:pt x="21" y="21085"/>
                  </a:cubicBezTo>
                  <a:cubicBezTo>
                    <a:pt x="-123" y="21220"/>
                    <a:pt x="453" y="19600"/>
                    <a:pt x="2325" y="16225"/>
                  </a:cubicBezTo>
                  <a:cubicBezTo>
                    <a:pt x="4197" y="12850"/>
                    <a:pt x="7365" y="7720"/>
                    <a:pt x="9525" y="4750"/>
                  </a:cubicBezTo>
                  <a:cubicBezTo>
                    <a:pt x="11685" y="1780"/>
                    <a:pt x="12837" y="970"/>
                    <a:pt x="14133" y="430"/>
                  </a:cubicBezTo>
                  <a:cubicBezTo>
                    <a:pt x="15429" y="-110"/>
                    <a:pt x="16869" y="-380"/>
                    <a:pt x="18165" y="1105"/>
                  </a:cubicBezTo>
                  <a:cubicBezTo>
                    <a:pt x="19461" y="2590"/>
                    <a:pt x="20613" y="5830"/>
                    <a:pt x="21045" y="9070"/>
                  </a:cubicBezTo>
                  <a:cubicBezTo>
                    <a:pt x="21477" y="12310"/>
                    <a:pt x="21189" y="15550"/>
                    <a:pt x="20901" y="187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077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44550" y="3669080"/>
              <a:ext cx="692150" cy="102821"/>
            </a:xfrm>
            <a:prstGeom prst="rect">
              <a:avLst/>
            </a:prstGeom>
            <a:effectLst/>
          </p:spPr>
        </p:pic>
        <p:pic>
          <p:nvPicPr>
            <p:cNvPr id="2079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72548" y="3710101"/>
              <a:ext cx="722902" cy="103356"/>
            </a:xfrm>
            <a:prstGeom prst="rect">
              <a:avLst/>
            </a:prstGeom>
            <a:effectLst/>
          </p:spPr>
        </p:pic>
        <p:pic>
          <p:nvPicPr>
            <p:cNvPr id="2081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193799" y="3793280"/>
              <a:ext cx="107951" cy="454871"/>
            </a:xfrm>
            <a:prstGeom prst="rect">
              <a:avLst/>
            </a:prstGeom>
            <a:effectLst/>
          </p:spPr>
        </p:pic>
        <p:pic>
          <p:nvPicPr>
            <p:cNvPr id="2083" name="Line Line" descr="Line Lin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117600" y="4146550"/>
              <a:ext cx="190500" cy="120650"/>
            </a:xfrm>
            <a:prstGeom prst="rect">
              <a:avLst/>
            </a:prstGeom>
            <a:effectLst/>
          </p:spPr>
        </p:pic>
        <p:pic>
          <p:nvPicPr>
            <p:cNvPr id="2085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200150" y="4171950"/>
              <a:ext cx="222250" cy="152400"/>
            </a:xfrm>
            <a:prstGeom prst="rect">
              <a:avLst/>
            </a:prstGeom>
            <a:effectLst/>
          </p:spPr>
        </p:pic>
        <p:pic>
          <p:nvPicPr>
            <p:cNvPr id="2087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48027" y="4649661"/>
              <a:ext cx="165240" cy="290648"/>
            </a:xfrm>
            <a:prstGeom prst="rect">
              <a:avLst/>
            </a:prstGeom>
            <a:effectLst/>
          </p:spPr>
        </p:pic>
        <p:pic>
          <p:nvPicPr>
            <p:cNvPr id="2089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73049" y="4713350"/>
              <a:ext cx="241301" cy="228946"/>
            </a:xfrm>
            <a:prstGeom prst="rect">
              <a:avLst/>
            </a:prstGeom>
            <a:effectLst/>
          </p:spPr>
        </p:pic>
        <p:pic>
          <p:nvPicPr>
            <p:cNvPr id="2091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564247" y="4578350"/>
              <a:ext cx="121554" cy="412750"/>
            </a:xfrm>
            <a:prstGeom prst="rect">
              <a:avLst/>
            </a:prstGeom>
            <a:effectLst/>
          </p:spPr>
        </p:pic>
        <p:pic>
          <p:nvPicPr>
            <p:cNvPr id="2093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736600" y="4730749"/>
              <a:ext cx="222250" cy="304801"/>
            </a:xfrm>
            <a:prstGeom prst="rect">
              <a:avLst/>
            </a:prstGeom>
            <a:effectLst/>
          </p:spPr>
        </p:pic>
        <p:pic>
          <p:nvPicPr>
            <p:cNvPr id="2095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844550" y="4762500"/>
              <a:ext cx="95250" cy="247650"/>
            </a:xfrm>
            <a:prstGeom prst="rect">
              <a:avLst/>
            </a:prstGeom>
            <a:effectLst/>
          </p:spPr>
        </p:pic>
        <p:pic>
          <p:nvPicPr>
            <p:cNvPr id="2097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711200" y="4654549"/>
              <a:ext cx="292100" cy="82551"/>
            </a:xfrm>
            <a:prstGeom prst="rect">
              <a:avLst/>
            </a:prstGeom>
            <a:effectLst/>
          </p:spPr>
        </p:pic>
        <p:pic>
          <p:nvPicPr>
            <p:cNvPr id="2099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035049" y="4571999"/>
              <a:ext cx="181288" cy="546101"/>
            </a:xfrm>
            <a:prstGeom prst="rect">
              <a:avLst/>
            </a:prstGeom>
            <a:effectLst/>
          </p:spPr>
        </p:pic>
        <p:pic>
          <p:nvPicPr>
            <p:cNvPr id="2101" name="Line Line" descr="Line Lin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358900" y="4806950"/>
              <a:ext cx="171450" cy="50800"/>
            </a:xfrm>
            <a:prstGeom prst="rect">
              <a:avLst/>
            </a:prstGeom>
            <a:effectLst/>
          </p:spPr>
        </p:pic>
        <p:pic>
          <p:nvPicPr>
            <p:cNvPr id="2103" name="Line Line" descr="Line Lin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371600" y="4997450"/>
              <a:ext cx="139700" cy="38100"/>
            </a:xfrm>
            <a:prstGeom prst="rect">
              <a:avLst/>
            </a:prstGeom>
            <a:effectLst/>
          </p:spPr>
        </p:pic>
        <p:pic>
          <p:nvPicPr>
            <p:cNvPr id="2105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689100" y="4467722"/>
              <a:ext cx="844550" cy="684245"/>
            </a:xfrm>
            <a:prstGeom prst="rect">
              <a:avLst/>
            </a:prstGeom>
            <a:effectLst/>
          </p:spPr>
        </p:pic>
        <p:pic>
          <p:nvPicPr>
            <p:cNvPr id="2107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866900" y="4638585"/>
              <a:ext cx="158750" cy="233982"/>
            </a:xfrm>
            <a:prstGeom prst="rect">
              <a:avLst/>
            </a:prstGeom>
            <a:effectLst/>
          </p:spPr>
        </p:pic>
        <p:pic>
          <p:nvPicPr>
            <p:cNvPr id="2109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2009505" y="4734422"/>
              <a:ext cx="111395" cy="102572"/>
            </a:xfrm>
            <a:prstGeom prst="rect">
              <a:avLst/>
            </a:prstGeom>
            <a:effectLst/>
          </p:spPr>
        </p:pic>
        <p:pic>
          <p:nvPicPr>
            <p:cNvPr id="2111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2076450" y="4692650"/>
              <a:ext cx="171450" cy="136815"/>
            </a:xfrm>
            <a:prstGeom prst="rect">
              <a:avLst/>
            </a:prstGeom>
            <a:effectLst/>
          </p:spPr>
        </p:pic>
        <p:pic>
          <p:nvPicPr>
            <p:cNvPr id="2113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2233677" y="4633383"/>
              <a:ext cx="134873" cy="192618"/>
            </a:xfrm>
            <a:prstGeom prst="rect">
              <a:avLst/>
            </a:prstGeom>
            <a:effectLst/>
          </p:spPr>
        </p:pic>
        <p:pic>
          <p:nvPicPr>
            <p:cNvPr id="2115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2349500" y="4622799"/>
              <a:ext cx="171450" cy="184151"/>
            </a:xfrm>
            <a:prstGeom prst="rect">
              <a:avLst/>
            </a:prstGeom>
            <a:effectLst/>
          </p:spPr>
        </p:pic>
        <p:pic>
          <p:nvPicPr>
            <p:cNvPr id="2117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2402124" y="4597399"/>
              <a:ext cx="93427" cy="228601"/>
            </a:xfrm>
            <a:prstGeom prst="rect">
              <a:avLst/>
            </a:prstGeom>
            <a:effectLst/>
          </p:spPr>
        </p:pic>
        <p:pic>
          <p:nvPicPr>
            <p:cNvPr id="2119" name="Line Line" descr="Line Lin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2508250" y="4724400"/>
              <a:ext cx="38100" cy="107950"/>
            </a:xfrm>
            <a:prstGeom prst="rect">
              <a:avLst/>
            </a:prstGeom>
            <a:effectLst/>
          </p:spPr>
        </p:pic>
        <p:pic>
          <p:nvPicPr>
            <p:cNvPr id="2121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2546350" y="4565650"/>
              <a:ext cx="119978" cy="285750"/>
            </a:xfrm>
            <a:prstGeom prst="rect">
              <a:avLst/>
            </a:prstGeom>
            <a:effectLst/>
          </p:spPr>
        </p:pic>
        <p:pic>
          <p:nvPicPr>
            <p:cNvPr id="2123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2057400" y="4959350"/>
              <a:ext cx="476250" cy="120650"/>
            </a:xfrm>
            <a:prstGeom prst="rect">
              <a:avLst/>
            </a:prstGeom>
            <a:effectLst/>
          </p:spPr>
        </p:pic>
        <p:pic>
          <p:nvPicPr>
            <p:cNvPr id="2125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2317750" y="5029200"/>
              <a:ext cx="176339" cy="148167"/>
            </a:xfrm>
            <a:prstGeom prst="rect">
              <a:avLst/>
            </a:prstGeom>
            <a:effectLst/>
          </p:spPr>
        </p:pic>
        <p:pic>
          <p:nvPicPr>
            <p:cNvPr id="2127" name="Line Line" descr="Line Lin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403350" y="5746750"/>
              <a:ext cx="196850" cy="63500"/>
            </a:xfrm>
            <a:prstGeom prst="rect">
              <a:avLst/>
            </a:prstGeom>
            <a:effectLst/>
          </p:spPr>
        </p:pic>
        <p:pic>
          <p:nvPicPr>
            <p:cNvPr id="2129" name="Line Line" descr="Line Lin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403350" y="5918200"/>
              <a:ext cx="196850" cy="31750"/>
            </a:xfrm>
            <a:prstGeom prst="rect">
              <a:avLst/>
            </a:prstGeom>
            <a:effectLst/>
          </p:spPr>
        </p:pic>
        <p:pic>
          <p:nvPicPr>
            <p:cNvPr id="2131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733550" y="5537200"/>
              <a:ext cx="673100" cy="638263"/>
            </a:xfrm>
            <a:prstGeom prst="rect">
              <a:avLst/>
            </a:prstGeom>
            <a:effectLst/>
          </p:spPr>
        </p:pic>
        <p:pic>
          <p:nvPicPr>
            <p:cNvPr id="2133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938646" y="5727700"/>
              <a:ext cx="353705" cy="151966"/>
            </a:xfrm>
            <a:prstGeom prst="rect">
              <a:avLst/>
            </a:prstGeom>
            <a:effectLst/>
          </p:spPr>
        </p:pic>
        <p:pic>
          <p:nvPicPr>
            <p:cNvPr id="2135" name="Line Line" descr="Line Lin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905000" y="5988050"/>
              <a:ext cx="50800" cy="25400"/>
            </a:xfrm>
            <a:prstGeom prst="rect">
              <a:avLst/>
            </a:prstGeom>
            <a:effectLst/>
          </p:spPr>
        </p:pic>
        <p:pic>
          <p:nvPicPr>
            <p:cNvPr id="2137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924050" y="5905500"/>
              <a:ext cx="438150" cy="107950"/>
            </a:xfrm>
            <a:prstGeom prst="rect">
              <a:avLst/>
            </a:prstGeom>
            <a:effectLst/>
          </p:spPr>
        </p:pic>
        <p:pic>
          <p:nvPicPr>
            <p:cNvPr id="2139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2355850" y="5621196"/>
              <a:ext cx="171450" cy="153882"/>
            </a:xfrm>
            <a:prstGeom prst="rect">
              <a:avLst/>
            </a:prstGeom>
            <a:effectLst/>
          </p:spPr>
        </p:pic>
        <p:pic>
          <p:nvPicPr>
            <p:cNvPr id="2141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2012950" y="6074560"/>
              <a:ext cx="177800" cy="148441"/>
            </a:xfrm>
            <a:prstGeom prst="rect">
              <a:avLst/>
            </a:prstGeom>
            <a:effectLst/>
          </p:spPr>
        </p:pic>
        <p:pic>
          <p:nvPicPr>
            <p:cNvPr id="2143" name="Line Line" descr="Line Lin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2781299" y="5886450"/>
              <a:ext cx="114301" cy="38100"/>
            </a:xfrm>
            <a:prstGeom prst="rect">
              <a:avLst/>
            </a:prstGeom>
            <a:effectLst/>
          </p:spPr>
        </p:pic>
        <p:pic>
          <p:nvPicPr>
            <p:cNvPr id="2145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2781300" y="5975350"/>
              <a:ext cx="114300" cy="39323"/>
            </a:xfrm>
            <a:prstGeom prst="rect">
              <a:avLst/>
            </a:prstGeom>
            <a:effectLst/>
          </p:spPr>
        </p:pic>
        <p:pic>
          <p:nvPicPr>
            <p:cNvPr id="2147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3031066" y="5803900"/>
              <a:ext cx="232835" cy="127545"/>
            </a:xfrm>
            <a:prstGeom prst="rect">
              <a:avLst/>
            </a:prstGeom>
            <a:effectLst/>
          </p:spPr>
        </p:pic>
        <p:pic>
          <p:nvPicPr>
            <p:cNvPr id="2149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3181350" y="5746750"/>
              <a:ext cx="190500" cy="368300"/>
            </a:xfrm>
            <a:prstGeom prst="rect">
              <a:avLst/>
            </a:prstGeom>
            <a:effectLst/>
          </p:spPr>
        </p:pic>
        <p:pic>
          <p:nvPicPr>
            <p:cNvPr id="2151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3263900" y="5880100"/>
              <a:ext cx="330200" cy="329203"/>
            </a:xfrm>
            <a:prstGeom prst="rect">
              <a:avLst/>
            </a:prstGeom>
            <a:effectLst/>
          </p:spPr>
        </p:pic>
        <p:pic>
          <p:nvPicPr>
            <p:cNvPr id="2153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3371850" y="5996274"/>
              <a:ext cx="171450" cy="233077"/>
            </a:xfrm>
            <a:prstGeom prst="rect">
              <a:avLst/>
            </a:prstGeom>
            <a:effectLst/>
          </p:spPr>
        </p:pic>
        <p:pic>
          <p:nvPicPr>
            <p:cNvPr id="2155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2955837" y="5489296"/>
              <a:ext cx="927667" cy="953259"/>
            </a:xfrm>
            <a:prstGeom prst="rect">
              <a:avLst/>
            </a:prstGeom>
            <a:effectLst/>
          </p:spPr>
        </p:pic>
        <p:pic>
          <p:nvPicPr>
            <p:cNvPr id="2157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512233" y="6508750"/>
              <a:ext cx="345017" cy="187590"/>
            </a:xfrm>
            <a:prstGeom prst="rect">
              <a:avLst/>
            </a:prstGeom>
            <a:effectLst/>
          </p:spPr>
        </p:pic>
        <p:pic>
          <p:nvPicPr>
            <p:cNvPr id="2159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787399" y="6665383"/>
              <a:ext cx="171451" cy="146281"/>
            </a:xfrm>
            <a:prstGeom prst="rect">
              <a:avLst/>
            </a:prstGeom>
            <a:effectLst/>
          </p:spPr>
        </p:pic>
        <p:pic>
          <p:nvPicPr>
            <p:cNvPr id="2161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978457" y="6616700"/>
              <a:ext cx="101044" cy="181066"/>
            </a:xfrm>
            <a:prstGeom prst="rect">
              <a:avLst/>
            </a:prstGeom>
            <a:effectLst/>
          </p:spPr>
        </p:pic>
        <p:pic>
          <p:nvPicPr>
            <p:cNvPr id="2163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1107848" y="6608621"/>
              <a:ext cx="124053" cy="179580"/>
            </a:xfrm>
            <a:prstGeom prst="rect">
              <a:avLst/>
            </a:prstGeom>
            <a:effectLst/>
          </p:spPr>
        </p:pic>
        <p:pic>
          <p:nvPicPr>
            <p:cNvPr id="2165" name="Line Line" descr="Line Lin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1098550" y="6699250"/>
              <a:ext cx="127000" cy="44450"/>
            </a:xfrm>
            <a:prstGeom prst="rect">
              <a:avLst/>
            </a:prstGeom>
            <a:effectLst/>
          </p:spPr>
        </p:pic>
        <p:pic>
          <p:nvPicPr>
            <p:cNvPr id="2167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638327" y="6314985"/>
              <a:ext cx="142724" cy="137747"/>
            </a:xfrm>
            <a:prstGeom prst="rect">
              <a:avLst/>
            </a:prstGeom>
            <a:effectLst/>
          </p:spPr>
        </p:pic>
        <p:pic>
          <p:nvPicPr>
            <p:cNvPr id="2169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609600" y="6921499"/>
              <a:ext cx="679450" cy="152401"/>
            </a:xfrm>
            <a:prstGeom prst="rect">
              <a:avLst/>
            </a:prstGeom>
            <a:effectLst/>
          </p:spPr>
        </p:pic>
        <p:pic>
          <p:nvPicPr>
            <p:cNvPr id="2171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762000" y="7103756"/>
              <a:ext cx="514350" cy="478412"/>
            </a:xfrm>
            <a:prstGeom prst="rect">
              <a:avLst/>
            </a:prstGeom>
            <a:effectLst/>
          </p:spPr>
        </p:pic>
        <p:pic>
          <p:nvPicPr>
            <p:cNvPr id="2173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1022350" y="7271269"/>
              <a:ext cx="323850" cy="259303"/>
            </a:xfrm>
            <a:prstGeom prst="rect">
              <a:avLst/>
            </a:prstGeom>
            <a:effectLst/>
          </p:spPr>
        </p:pic>
        <p:pic>
          <p:nvPicPr>
            <p:cNvPr id="2175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3787068" y="2834116"/>
              <a:ext cx="1235707" cy="765389"/>
            </a:xfrm>
            <a:prstGeom prst="rect">
              <a:avLst/>
            </a:prstGeom>
            <a:effectLst/>
          </p:spPr>
        </p:pic>
        <p:sp>
          <p:nvSpPr>
            <p:cNvPr id="2177" name="Line"/>
            <p:cNvSpPr/>
            <p:nvPr/>
          </p:nvSpPr>
          <p:spPr>
            <a:xfrm>
              <a:off x="7458322" y="12700"/>
              <a:ext cx="301378" cy="7543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600" fill="norm" stroke="1" extrusionOk="0">
                  <a:moveTo>
                    <a:pt x="16522" y="0"/>
                  </a:moveTo>
                  <a:cubicBezTo>
                    <a:pt x="16069" y="236"/>
                    <a:pt x="15616" y="473"/>
                    <a:pt x="15314" y="694"/>
                  </a:cubicBezTo>
                  <a:cubicBezTo>
                    <a:pt x="15012" y="915"/>
                    <a:pt x="14861" y="1121"/>
                    <a:pt x="14785" y="1358"/>
                  </a:cubicBezTo>
                  <a:cubicBezTo>
                    <a:pt x="14710" y="1594"/>
                    <a:pt x="14710" y="1861"/>
                    <a:pt x="14785" y="2109"/>
                  </a:cubicBezTo>
                  <a:cubicBezTo>
                    <a:pt x="14861" y="2358"/>
                    <a:pt x="15012" y="2588"/>
                    <a:pt x="15238" y="2806"/>
                  </a:cubicBezTo>
                  <a:cubicBezTo>
                    <a:pt x="15465" y="3024"/>
                    <a:pt x="15767" y="3230"/>
                    <a:pt x="16069" y="3445"/>
                  </a:cubicBezTo>
                  <a:cubicBezTo>
                    <a:pt x="16371" y="3661"/>
                    <a:pt x="16673" y="3885"/>
                    <a:pt x="16824" y="4115"/>
                  </a:cubicBezTo>
                  <a:cubicBezTo>
                    <a:pt x="16976" y="4345"/>
                    <a:pt x="16976" y="4582"/>
                    <a:pt x="16976" y="4824"/>
                  </a:cubicBezTo>
                  <a:cubicBezTo>
                    <a:pt x="16976" y="5067"/>
                    <a:pt x="16976" y="5315"/>
                    <a:pt x="16976" y="5570"/>
                  </a:cubicBezTo>
                  <a:cubicBezTo>
                    <a:pt x="16976" y="5824"/>
                    <a:pt x="16976" y="6085"/>
                    <a:pt x="17127" y="6342"/>
                  </a:cubicBezTo>
                  <a:cubicBezTo>
                    <a:pt x="17278" y="6600"/>
                    <a:pt x="17580" y="6855"/>
                    <a:pt x="17882" y="7085"/>
                  </a:cubicBezTo>
                  <a:cubicBezTo>
                    <a:pt x="18184" y="7315"/>
                    <a:pt x="18486" y="7521"/>
                    <a:pt x="18864" y="7730"/>
                  </a:cubicBezTo>
                  <a:cubicBezTo>
                    <a:pt x="19241" y="7939"/>
                    <a:pt x="19694" y="8152"/>
                    <a:pt x="20072" y="8364"/>
                  </a:cubicBezTo>
                  <a:cubicBezTo>
                    <a:pt x="20450" y="8576"/>
                    <a:pt x="20752" y="8788"/>
                    <a:pt x="20978" y="9000"/>
                  </a:cubicBezTo>
                  <a:cubicBezTo>
                    <a:pt x="21205" y="9212"/>
                    <a:pt x="21356" y="9424"/>
                    <a:pt x="21431" y="9642"/>
                  </a:cubicBezTo>
                  <a:cubicBezTo>
                    <a:pt x="21507" y="9861"/>
                    <a:pt x="21507" y="10085"/>
                    <a:pt x="21507" y="10306"/>
                  </a:cubicBezTo>
                  <a:cubicBezTo>
                    <a:pt x="21507" y="10527"/>
                    <a:pt x="21507" y="10745"/>
                    <a:pt x="21431" y="10964"/>
                  </a:cubicBezTo>
                  <a:cubicBezTo>
                    <a:pt x="21356" y="11182"/>
                    <a:pt x="21205" y="11400"/>
                    <a:pt x="21054" y="11615"/>
                  </a:cubicBezTo>
                  <a:cubicBezTo>
                    <a:pt x="20903" y="11830"/>
                    <a:pt x="20752" y="12042"/>
                    <a:pt x="20525" y="12258"/>
                  </a:cubicBezTo>
                  <a:cubicBezTo>
                    <a:pt x="20299" y="12473"/>
                    <a:pt x="19997" y="12691"/>
                    <a:pt x="19694" y="12909"/>
                  </a:cubicBezTo>
                  <a:cubicBezTo>
                    <a:pt x="19392" y="13127"/>
                    <a:pt x="19090" y="13345"/>
                    <a:pt x="18864" y="13555"/>
                  </a:cubicBezTo>
                  <a:cubicBezTo>
                    <a:pt x="18637" y="13764"/>
                    <a:pt x="18486" y="13964"/>
                    <a:pt x="18335" y="14167"/>
                  </a:cubicBezTo>
                  <a:cubicBezTo>
                    <a:pt x="18184" y="14370"/>
                    <a:pt x="18033" y="14576"/>
                    <a:pt x="17806" y="14782"/>
                  </a:cubicBezTo>
                  <a:cubicBezTo>
                    <a:pt x="17580" y="14988"/>
                    <a:pt x="17278" y="15194"/>
                    <a:pt x="16824" y="15430"/>
                  </a:cubicBezTo>
                  <a:cubicBezTo>
                    <a:pt x="16371" y="15667"/>
                    <a:pt x="15767" y="15933"/>
                    <a:pt x="15163" y="16200"/>
                  </a:cubicBezTo>
                  <a:cubicBezTo>
                    <a:pt x="14559" y="16467"/>
                    <a:pt x="13955" y="16733"/>
                    <a:pt x="13350" y="16994"/>
                  </a:cubicBezTo>
                  <a:cubicBezTo>
                    <a:pt x="12746" y="17255"/>
                    <a:pt x="12142" y="17509"/>
                    <a:pt x="11613" y="17748"/>
                  </a:cubicBezTo>
                  <a:cubicBezTo>
                    <a:pt x="11085" y="17988"/>
                    <a:pt x="10631" y="18212"/>
                    <a:pt x="10329" y="18452"/>
                  </a:cubicBezTo>
                  <a:cubicBezTo>
                    <a:pt x="10027" y="18691"/>
                    <a:pt x="9876" y="18945"/>
                    <a:pt x="9650" y="19182"/>
                  </a:cubicBezTo>
                  <a:cubicBezTo>
                    <a:pt x="9423" y="19418"/>
                    <a:pt x="9121" y="19636"/>
                    <a:pt x="8668" y="19855"/>
                  </a:cubicBezTo>
                  <a:cubicBezTo>
                    <a:pt x="8215" y="20073"/>
                    <a:pt x="7610" y="20291"/>
                    <a:pt x="6478" y="20515"/>
                  </a:cubicBezTo>
                  <a:cubicBezTo>
                    <a:pt x="5345" y="20739"/>
                    <a:pt x="3683" y="20970"/>
                    <a:pt x="2550" y="21121"/>
                  </a:cubicBezTo>
                  <a:cubicBezTo>
                    <a:pt x="1417" y="21273"/>
                    <a:pt x="813" y="21345"/>
                    <a:pt x="436" y="21400"/>
                  </a:cubicBezTo>
                  <a:cubicBezTo>
                    <a:pt x="58" y="21455"/>
                    <a:pt x="-93" y="21491"/>
                    <a:pt x="58" y="21521"/>
                  </a:cubicBezTo>
                  <a:cubicBezTo>
                    <a:pt x="209" y="21552"/>
                    <a:pt x="662" y="21576"/>
                    <a:pt x="11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8068909" y="203625"/>
              <a:ext cx="293093" cy="360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88" fill="norm" stroke="1" extrusionOk="0">
                  <a:moveTo>
                    <a:pt x="1993" y="3007"/>
                  </a:moveTo>
                  <a:cubicBezTo>
                    <a:pt x="5387" y="2122"/>
                    <a:pt x="8782" y="1238"/>
                    <a:pt x="11404" y="733"/>
                  </a:cubicBezTo>
                  <a:cubicBezTo>
                    <a:pt x="14027" y="228"/>
                    <a:pt x="15879" y="101"/>
                    <a:pt x="17190" y="38"/>
                  </a:cubicBezTo>
                  <a:cubicBezTo>
                    <a:pt x="18502" y="-25"/>
                    <a:pt x="19273" y="-25"/>
                    <a:pt x="19967" y="164"/>
                  </a:cubicBezTo>
                  <a:cubicBezTo>
                    <a:pt x="20662" y="354"/>
                    <a:pt x="21279" y="733"/>
                    <a:pt x="21356" y="1238"/>
                  </a:cubicBezTo>
                  <a:cubicBezTo>
                    <a:pt x="21433" y="1743"/>
                    <a:pt x="20970" y="2375"/>
                    <a:pt x="19273" y="3828"/>
                  </a:cubicBezTo>
                  <a:cubicBezTo>
                    <a:pt x="17576" y="5280"/>
                    <a:pt x="14644" y="7554"/>
                    <a:pt x="11636" y="9891"/>
                  </a:cubicBezTo>
                  <a:cubicBezTo>
                    <a:pt x="8627" y="12228"/>
                    <a:pt x="5542" y="14628"/>
                    <a:pt x="3613" y="16207"/>
                  </a:cubicBezTo>
                  <a:cubicBezTo>
                    <a:pt x="1684" y="17786"/>
                    <a:pt x="913" y="18543"/>
                    <a:pt x="450" y="19301"/>
                  </a:cubicBezTo>
                  <a:cubicBezTo>
                    <a:pt x="-13" y="20059"/>
                    <a:pt x="-167" y="20817"/>
                    <a:pt x="219" y="21196"/>
                  </a:cubicBezTo>
                  <a:cubicBezTo>
                    <a:pt x="604" y="21575"/>
                    <a:pt x="1530" y="21575"/>
                    <a:pt x="3844" y="21259"/>
                  </a:cubicBezTo>
                  <a:cubicBezTo>
                    <a:pt x="6159" y="20943"/>
                    <a:pt x="9862" y="20312"/>
                    <a:pt x="12562" y="19807"/>
                  </a:cubicBezTo>
                  <a:cubicBezTo>
                    <a:pt x="15262" y="19301"/>
                    <a:pt x="16959" y="18922"/>
                    <a:pt x="18656" y="18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8413750" y="406400"/>
              <a:ext cx="1079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8709289" y="177800"/>
              <a:ext cx="66411" cy="319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419" fill="norm" stroke="1" extrusionOk="0">
                  <a:moveTo>
                    <a:pt x="4978" y="0"/>
                  </a:moveTo>
                  <a:cubicBezTo>
                    <a:pt x="2953" y="5116"/>
                    <a:pt x="928" y="10232"/>
                    <a:pt x="253" y="13784"/>
                  </a:cubicBezTo>
                  <a:cubicBezTo>
                    <a:pt x="-422" y="17337"/>
                    <a:pt x="253" y="19326"/>
                    <a:pt x="2278" y="20392"/>
                  </a:cubicBezTo>
                  <a:cubicBezTo>
                    <a:pt x="4303" y="21458"/>
                    <a:pt x="7678" y="21600"/>
                    <a:pt x="11053" y="21245"/>
                  </a:cubicBezTo>
                  <a:cubicBezTo>
                    <a:pt x="14428" y="20889"/>
                    <a:pt x="17803" y="20037"/>
                    <a:pt x="21178" y="19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8661400" y="361950"/>
              <a:ext cx="1016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8813800" y="312426"/>
              <a:ext cx="256370" cy="179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01" fill="norm" stroke="1" extrusionOk="0">
                  <a:moveTo>
                    <a:pt x="0" y="8891"/>
                  </a:moveTo>
                  <a:cubicBezTo>
                    <a:pt x="885" y="9142"/>
                    <a:pt x="1770" y="9393"/>
                    <a:pt x="3010" y="8765"/>
                  </a:cubicBezTo>
                  <a:cubicBezTo>
                    <a:pt x="4249" y="8137"/>
                    <a:pt x="5843" y="6630"/>
                    <a:pt x="6816" y="5249"/>
                  </a:cubicBezTo>
                  <a:cubicBezTo>
                    <a:pt x="7790" y="3868"/>
                    <a:pt x="8144" y="2612"/>
                    <a:pt x="7879" y="1984"/>
                  </a:cubicBezTo>
                  <a:cubicBezTo>
                    <a:pt x="7613" y="1356"/>
                    <a:pt x="6728" y="1356"/>
                    <a:pt x="5666" y="2361"/>
                  </a:cubicBezTo>
                  <a:cubicBezTo>
                    <a:pt x="4603" y="3365"/>
                    <a:pt x="3364" y="5375"/>
                    <a:pt x="2656" y="7133"/>
                  </a:cubicBezTo>
                  <a:cubicBezTo>
                    <a:pt x="1948" y="8891"/>
                    <a:pt x="1770" y="10398"/>
                    <a:pt x="1682" y="11905"/>
                  </a:cubicBezTo>
                  <a:cubicBezTo>
                    <a:pt x="1593" y="13412"/>
                    <a:pt x="1593" y="14919"/>
                    <a:pt x="3275" y="15547"/>
                  </a:cubicBezTo>
                  <a:cubicBezTo>
                    <a:pt x="4957" y="16175"/>
                    <a:pt x="8321" y="15923"/>
                    <a:pt x="11066" y="14291"/>
                  </a:cubicBezTo>
                  <a:cubicBezTo>
                    <a:pt x="13810" y="12658"/>
                    <a:pt x="15934" y="9644"/>
                    <a:pt x="17085" y="7007"/>
                  </a:cubicBezTo>
                  <a:cubicBezTo>
                    <a:pt x="18236" y="4370"/>
                    <a:pt x="18413" y="2109"/>
                    <a:pt x="18059" y="979"/>
                  </a:cubicBezTo>
                  <a:cubicBezTo>
                    <a:pt x="17705" y="-151"/>
                    <a:pt x="16820" y="-151"/>
                    <a:pt x="16023" y="226"/>
                  </a:cubicBezTo>
                  <a:cubicBezTo>
                    <a:pt x="15226" y="602"/>
                    <a:pt x="14518" y="1356"/>
                    <a:pt x="14075" y="2361"/>
                  </a:cubicBezTo>
                  <a:cubicBezTo>
                    <a:pt x="13633" y="3365"/>
                    <a:pt x="13456" y="4621"/>
                    <a:pt x="13721" y="5626"/>
                  </a:cubicBezTo>
                  <a:cubicBezTo>
                    <a:pt x="13987" y="6630"/>
                    <a:pt x="14695" y="7384"/>
                    <a:pt x="16023" y="9016"/>
                  </a:cubicBezTo>
                  <a:cubicBezTo>
                    <a:pt x="17351" y="10649"/>
                    <a:pt x="19298" y="13161"/>
                    <a:pt x="20361" y="15044"/>
                  </a:cubicBezTo>
                  <a:cubicBezTo>
                    <a:pt x="21423" y="16928"/>
                    <a:pt x="21600" y="18184"/>
                    <a:pt x="21334" y="19189"/>
                  </a:cubicBezTo>
                  <a:cubicBezTo>
                    <a:pt x="21069" y="20193"/>
                    <a:pt x="20361" y="20947"/>
                    <a:pt x="19564" y="21198"/>
                  </a:cubicBezTo>
                  <a:cubicBezTo>
                    <a:pt x="18767" y="21449"/>
                    <a:pt x="17882" y="21198"/>
                    <a:pt x="16997" y="20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9227996" y="139700"/>
              <a:ext cx="68405" cy="341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376" fill="norm" stroke="1" extrusionOk="0">
                  <a:moveTo>
                    <a:pt x="11335" y="0"/>
                  </a:moveTo>
                  <a:cubicBezTo>
                    <a:pt x="7408" y="3445"/>
                    <a:pt x="3480" y="6891"/>
                    <a:pt x="1517" y="9872"/>
                  </a:cubicBezTo>
                  <a:cubicBezTo>
                    <a:pt x="-447" y="12854"/>
                    <a:pt x="-447" y="15372"/>
                    <a:pt x="1189" y="17293"/>
                  </a:cubicBezTo>
                  <a:cubicBezTo>
                    <a:pt x="2826" y="19215"/>
                    <a:pt x="6098" y="20540"/>
                    <a:pt x="9698" y="21070"/>
                  </a:cubicBezTo>
                  <a:cubicBezTo>
                    <a:pt x="13298" y="21600"/>
                    <a:pt x="17226" y="21335"/>
                    <a:pt x="21153" y="210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9192683" y="266700"/>
              <a:ext cx="192618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374" y="21600"/>
                  </a:moveTo>
                  <a:cubicBezTo>
                    <a:pt x="1187" y="21000"/>
                    <a:pt x="0" y="20400"/>
                    <a:pt x="0" y="18900"/>
                  </a:cubicBezTo>
                  <a:cubicBezTo>
                    <a:pt x="0" y="17400"/>
                    <a:pt x="1187" y="15000"/>
                    <a:pt x="4985" y="11700"/>
                  </a:cubicBezTo>
                  <a:cubicBezTo>
                    <a:pt x="8782" y="8400"/>
                    <a:pt x="15191" y="4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9954516" y="288864"/>
              <a:ext cx="205485" cy="161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069" fill="norm" stroke="1" extrusionOk="0">
                  <a:moveTo>
                    <a:pt x="18752" y="6239"/>
                  </a:moveTo>
                  <a:cubicBezTo>
                    <a:pt x="17209" y="4024"/>
                    <a:pt x="15666" y="1808"/>
                    <a:pt x="14344" y="701"/>
                  </a:cubicBezTo>
                  <a:cubicBezTo>
                    <a:pt x="13021" y="-407"/>
                    <a:pt x="11919" y="-407"/>
                    <a:pt x="9605" y="2224"/>
                  </a:cubicBezTo>
                  <a:cubicBezTo>
                    <a:pt x="7291" y="4855"/>
                    <a:pt x="3764" y="10116"/>
                    <a:pt x="1891" y="13439"/>
                  </a:cubicBezTo>
                  <a:cubicBezTo>
                    <a:pt x="17" y="16762"/>
                    <a:pt x="-203" y="18147"/>
                    <a:pt x="128" y="19255"/>
                  </a:cubicBezTo>
                  <a:cubicBezTo>
                    <a:pt x="458" y="20362"/>
                    <a:pt x="1340" y="21193"/>
                    <a:pt x="2883" y="21055"/>
                  </a:cubicBezTo>
                  <a:cubicBezTo>
                    <a:pt x="4426" y="20916"/>
                    <a:pt x="6630" y="19808"/>
                    <a:pt x="8062" y="18562"/>
                  </a:cubicBezTo>
                  <a:cubicBezTo>
                    <a:pt x="9495" y="17316"/>
                    <a:pt x="10156" y="15931"/>
                    <a:pt x="10817" y="14547"/>
                  </a:cubicBezTo>
                  <a:cubicBezTo>
                    <a:pt x="11479" y="13162"/>
                    <a:pt x="12140" y="11778"/>
                    <a:pt x="12360" y="12055"/>
                  </a:cubicBezTo>
                  <a:cubicBezTo>
                    <a:pt x="12581" y="12331"/>
                    <a:pt x="12360" y="14270"/>
                    <a:pt x="12911" y="15378"/>
                  </a:cubicBezTo>
                  <a:cubicBezTo>
                    <a:pt x="13462" y="16485"/>
                    <a:pt x="14785" y="16762"/>
                    <a:pt x="16328" y="15931"/>
                  </a:cubicBezTo>
                  <a:cubicBezTo>
                    <a:pt x="17870" y="15101"/>
                    <a:pt x="19634" y="13162"/>
                    <a:pt x="21397" y="112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10153914" y="311177"/>
              <a:ext cx="59089" cy="414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489" fill="norm" stroke="1" extrusionOk="0">
                  <a:moveTo>
                    <a:pt x="8845" y="1972"/>
                  </a:moveTo>
                  <a:cubicBezTo>
                    <a:pt x="8100" y="6358"/>
                    <a:pt x="7355" y="10744"/>
                    <a:pt x="6238" y="13814"/>
                  </a:cubicBezTo>
                  <a:cubicBezTo>
                    <a:pt x="5121" y="16884"/>
                    <a:pt x="3631" y="18638"/>
                    <a:pt x="2886" y="19790"/>
                  </a:cubicBezTo>
                  <a:cubicBezTo>
                    <a:pt x="2141" y="20941"/>
                    <a:pt x="2141" y="21489"/>
                    <a:pt x="1769" y="21489"/>
                  </a:cubicBezTo>
                  <a:cubicBezTo>
                    <a:pt x="1397" y="21489"/>
                    <a:pt x="652" y="20941"/>
                    <a:pt x="279" y="18419"/>
                  </a:cubicBezTo>
                  <a:cubicBezTo>
                    <a:pt x="-93" y="15897"/>
                    <a:pt x="-93" y="11402"/>
                    <a:pt x="279" y="8222"/>
                  </a:cubicBezTo>
                  <a:cubicBezTo>
                    <a:pt x="652" y="5042"/>
                    <a:pt x="1397" y="3178"/>
                    <a:pt x="2886" y="1972"/>
                  </a:cubicBezTo>
                  <a:cubicBezTo>
                    <a:pt x="4376" y="766"/>
                    <a:pt x="6610" y="218"/>
                    <a:pt x="9590" y="53"/>
                  </a:cubicBezTo>
                  <a:cubicBezTo>
                    <a:pt x="12569" y="-111"/>
                    <a:pt x="16293" y="108"/>
                    <a:pt x="18528" y="657"/>
                  </a:cubicBezTo>
                  <a:cubicBezTo>
                    <a:pt x="20762" y="1205"/>
                    <a:pt x="21507" y="2082"/>
                    <a:pt x="20017" y="3178"/>
                  </a:cubicBezTo>
                  <a:cubicBezTo>
                    <a:pt x="18528" y="4275"/>
                    <a:pt x="14804" y="5591"/>
                    <a:pt x="11079" y="69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10268313" y="292100"/>
              <a:ext cx="80865" cy="393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55" fill="norm" stroke="1" extrusionOk="0">
                  <a:moveTo>
                    <a:pt x="4890" y="0"/>
                  </a:moveTo>
                  <a:cubicBezTo>
                    <a:pt x="4336" y="4043"/>
                    <a:pt x="3782" y="8086"/>
                    <a:pt x="3228" y="11320"/>
                  </a:cubicBezTo>
                  <a:cubicBezTo>
                    <a:pt x="2674" y="14554"/>
                    <a:pt x="2120" y="16980"/>
                    <a:pt x="1567" y="18655"/>
                  </a:cubicBezTo>
                  <a:cubicBezTo>
                    <a:pt x="1013" y="20329"/>
                    <a:pt x="459" y="21253"/>
                    <a:pt x="182" y="21427"/>
                  </a:cubicBezTo>
                  <a:cubicBezTo>
                    <a:pt x="-95" y="21600"/>
                    <a:pt x="-95" y="21022"/>
                    <a:pt x="459" y="18539"/>
                  </a:cubicBezTo>
                  <a:cubicBezTo>
                    <a:pt x="1013" y="16056"/>
                    <a:pt x="2120" y="11666"/>
                    <a:pt x="3505" y="8779"/>
                  </a:cubicBezTo>
                  <a:cubicBezTo>
                    <a:pt x="4890" y="5891"/>
                    <a:pt x="6551" y="4505"/>
                    <a:pt x="8213" y="3523"/>
                  </a:cubicBezTo>
                  <a:cubicBezTo>
                    <a:pt x="9874" y="2541"/>
                    <a:pt x="11536" y="1964"/>
                    <a:pt x="13751" y="1559"/>
                  </a:cubicBezTo>
                  <a:cubicBezTo>
                    <a:pt x="15967" y="1155"/>
                    <a:pt x="18736" y="924"/>
                    <a:pt x="20120" y="1155"/>
                  </a:cubicBezTo>
                  <a:cubicBezTo>
                    <a:pt x="21505" y="1386"/>
                    <a:pt x="21505" y="2079"/>
                    <a:pt x="20120" y="3292"/>
                  </a:cubicBezTo>
                  <a:cubicBezTo>
                    <a:pt x="18736" y="4505"/>
                    <a:pt x="15967" y="6237"/>
                    <a:pt x="13197" y="7219"/>
                  </a:cubicBezTo>
                  <a:cubicBezTo>
                    <a:pt x="10428" y="8201"/>
                    <a:pt x="7659" y="8432"/>
                    <a:pt x="4890" y="86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10426700" y="88900"/>
              <a:ext cx="9807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909"/>
                    <a:pt x="21600" y="9818"/>
                    <a:pt x="19440" y="13418"/>
                  </a:cubicBezTo>
                  <a:cubicBezTo>
                    <a:pt x="17280" y="17018"/>
                    <a:pt x="8640" y="193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10483850" y="190499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10545999" y="217573"/>
              <a:ext cx="217252" cy="125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0305" fill="norm" stroke="1" extrusionOk="0">
                  <a:moveTo>
                    <a:pt x="9479" y="5900"/>
                  </a:moveTo>
                  <a:cubicBezTo>
                    <a:pt x="8855" y="4186"/>
                    <a:pt x="8232" y="2472"/>
                    <a:pt x="7194" y="1272"/>
                  </a:cubicBezTo>
                  <a:cubicBezTo>
                    <a:pt x="6155" y="72"/>
                    <a:pt x="4702" y="-614"/>
                    <a:pt x="3455" y="757"/>
                  </a:cubicBezTo>
                  <a:cubicBezTo>
                    <a:pt x="2209" y="2129"/>
                    <a:pt x="1171" y="5557"/>
                    <a:pt x="548" y="8815"/>
                  </a:cubicBezTo>
                  <a:cubicBezTo>
                    <a:pt x="-75" y="12072"/>
                    <a:pt x="-283" y="15157"/>
                    <a:pt x="548" y="17386"/>
                  </a:cubicBezTo>
                  <a:cubicBezTo>
                    <a:pt x="1379" y="19615"/>
                    <a:pt x="3248" y="20986"/>
                    <a:pt x="5740" y="19957"/>
                  </a:cubicBezTo>
                  <a:cubicBezTo>
                    <a:pt x="8232" y="18929"/>
                    <a:pt x="11348" y="15500"/>
                    <a:pt x="13217" y="12757"/>
                  </a:cubicBezTo>
                  <a:cubicBezTo>
                    <a:pt x="15086" y="10015"/>
                    <a:pt x="15709" y="7957"/>
                    <a:pt x="15502" y="7443"/>
                  </a:cubicBezTo>
                  <a:cubicBezTo>
                    <a:pt x="15294" y="6929"/>
                    <a:pt x="14255" y="7957"/>
                    <a:pt x="13425" y="9157"/>
                  </a:cubicBezTo>
                  <a:cubicBezTo>
                    <a:pt x="12594" y="10357"/>
                    <a:pt x="11971" y="11729"/>
                    <a:pt x="12075" y="12929"/>
                  </a:cubicBezTo>
                  <a:cubicBezTo>
                    <a:pt x="12179" y="14129"/>
                    <a:pt x="13009" y="15157"/>
                    <a:pt x="14671" y="15672"/>
                  </a:cubicBezTo>
                  <a:cubicBezTo>
                    <a:pt x="16332" y="16186"/>
                    <a:pt x="18825" y="16186"/>
                    <a:pt x="21317" y="161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10807964" y="88899"/>
              <a:ext cx="66184" cy="275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427" fill="norm" stroke="1" extrusionOk="0">
                  <a:moveTo>
                    <a:pt x="8016" y="0"/>
                  </a:moveTo>
                  <a:cubicBezTo>
                    <a:pt x="5991" y="5276"/>
                    <a:pt x="3966" y="10553"/>
                    <a:pt x="2616" y="13685"/>
                  </a:cubicBezTo>
                  <a:cubicBezTo>
                    <a:pt x="1266" y="16818"/>
                    <a:pt x="591" y="17808"/>
                    <a:pt x="254" y="18715"/>
                  </a:cubicBezTo>
                  <a:cubicBezTo>
                    <a:pt x="-84" y="19621"/>
                    <a:pt x="-84" y="20446"/>
                    <a:pt x="254" y="20446"/>
                  </a:cubicBezTo>
                  <a:cubicBezTo>
                    <a:pt x="591" y="20446"/>
                    <a:pt x="1266" y="19621"/>
                    <a:pt x="2616" y="18137"/>
                  </a:cubicBezTo>
                  <a:cubicBezTo>
                    <a:pt x="3966" y="16653"/>
                    <a:pt x="5991" y="14510"/>
                    <a:pt x="8016" y="13108"/>
                  </a:cubicBezTo>
                  <a:cubicBezTo>
                    <a:pt x="10041" y="11707"/>
                    <a:pt x="12066" y="11047"/>
                    <a:pt x="14091" y="11047"/>
                  </a:cubicBezTo>
                  <a:cubicBezTo>
                    <a:pt x="16116" y="11047"/>
                    <a:pt x="18141" y="11707"/>
                    <a:pt x="19491" y="13191"/>
                  </a:cubicBezTo>
                  <a:cubicBezTo>
                    <a:pt x="20841" y="14675"/>
                    <a:pt x="21516" y="16983"/>
                    <a:pt x="20841" y="18467"/>
                  </a:cubicBezTo>
                  <a:cubicBezTo>
                    <a:pt x="20166" y="19951"/>
                    <a:pt x="18141" y="20611"/>
                    <a:pt x="15441" y="21023"/>
                  </a:cubicBezTo>
                  <a:cubicBezTo>
                    <a:pt x="12741" y="21435"/>
                    <a:pt x="9366" y="21600"/>
                    <a:pt x="7003" y="21188"/>
                  </a:cubicBezTo>
                  <a:cubicBezTo>
                    <a:pt x="4641" y="20776"/>
                    <a:pt x="3291" y="19786"/>
                    <a:pt x="2616" y="18879"/>
                  </a:cubicBezTo>
                  <a:cubicBezTo>
                    <a:pt x="1941" y="17973"/>
                    <a:pt x="1941" y="17148"/>
                    <a:pt x="1941" y="16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10909299" y="234950"/>
              <a:ext cx="127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10928349" y="190499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11017250" y="0"/>
              <a:ext cx="6985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3295"/>
                    <a:pt x="13745" y="6590"/>
                    <a:pt x="10145" y="10190"/>
                  </a:cubicBezTo>
                  <a:cubicBezTo>
                    <a:pt x="6545" y="13790"/>
                    <a:pt x="3273" y="1769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11101916" y="241300"/>
              <a:ext cx="10584" cy="56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1" fill="norm" stroke="1" extrusionOk="0">
                  <a:moveTo>
                    <a:pt x="8640" y="6943"/>
                  </a:moveTo>
                  <a:cubicBezTo>
                    <a:pt x="4320" y="13114"/>
                    <a:pt x="0" y="19286"/>
                    <a:pt x="0" y="20443"/>
                  </a:cubicBezTo>
                  <a:cubicBezTo>
                    <a:pt x="0" y="21600"/>
                    <a:pt x="4320" y="17743"/>
                    <a:pt x="8640" y="13500"/>
                  </a:cubicBezTo>
                  <a:cubicBezTo>
                    <a:pt x="12960" y="9257"/>
                    <a:pt x="17280" y="46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11149469" y="4233"/>
              <a:ext cx="239317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600" fill="norm" stroke="1" extrusionOk="0">
                  <a:moveTo>
                    <a:pt x="2918" y="911"/>
                  </a:moveTo>
                  <a:cubicBezTo>
                    <a:pt x="3857" y="456"/>
                    <a:pt x="4796" y="0"/>
                    <a:pt x="5360" y="0"/>
                  </a:cubicBezTo>
                  <a:cubicBezTo>
                    <a:pt x="5923" y="0"/>
                    <a:pt x="6111" y="456"/>
                    <a:pt x="5736" y="2051"/>
                  </a:cubicBezTo>
                  <a:cubicBezTo>
                    <a:pt x="5360" y="3646"/>
                    <a:pt x="4421" y="6380"/>
                    <a:pt x="3763" y="8203"/>
                  </a:cubicBezTo>
                  <a:cubicBezTo>
                    <a:pt x="3106" y="10025"/>
                    <a:pt x="2730" y="10937"/>
                    <a:pt x="2355" y="11894"/>
                  </a:cubicBezTo>
                  <a:cubicBezTo>
                    <a:pt x="1979" y="12851"/>
                    <a:pt x="1603" y="13853"/>
                    <a:pt x="1885" y="14354"/>
                  </a:cubicBezTo>
                  <a:cubicBezTo>
                    <a:pt x="2167" y="14856"/>
                    <a:pt x="3106" y="14856"/>
                    <a:pt x="3857" y="14582"/>
                  </a:cubicBezTo>
                  <a:cubicBezTo>
                    <a:pt x="4609" y="14309"/>
                    <a:pt x="5172" y="13762"/>
                    <a:pt x="5642" y="12896"/>
                  </a:cubicBezTo>
                  <a:cubicBezTo>
                    <a:pt x="6111" y="12030"/>
                    <a:pt x="6487" y="10846"/>
                    <a:pt x="6393" y="10071"/>
                  </a:cubicBezTo>
                  <a:cubicBezTo>
                    <a:pt x="6299" y="9296"/>
                    <a:pt x="5736" y="8932"/>
                    <a:pt x="4984" y="8704"/>
                  </a:cubicBezTo>
                  <a:cubicBezTo>
                    <a:pt x="4233" y="8476"/>
                    <a:pt x="3294" y="8385"/>
                    <a:pt x="2261" y="8339"/>
                  </a:cubicBezTo>
                  <a:cubicBezTo>
                    <a:pt x="1228" y="8294"/>
                    <a:pt x="101" y="8294"/>
                    <a:pt x="7" y="8339"/>
                  </a:cubicBezTo>
                  <a:cubicBezTo>
                    <a:pt x="-87" y="8385"/>
                    <a:pt x="852" y="8476"/>
                    <a:pt x="2543" y="8613"/>
                  </a:cubicBezTo>
                  <a:cubicBezTo>
                    <a:pt x="4233" y="8749"/>
                    <a:pt x="6675" y="8932"/>
                    <a:pt x="8271" y="9159"/>
                  </a:cubicBezTo>
                  <a:cubicBezTo>
                    <a:pt x="9868" y="9387"/>
                    <a:pt x="10619" y="9661"/>
                    <a:pt x="11464" y="9752"/>
                  </a:cubicBezTo>
                  <a:cubicBezTo>
                    <a:pt x="12310" y="9843"/>
                    <a:pt x="13249" y="9752"/>
                    <a:pt x="14188" y="9889"/>
                  </a:cubicBezTo>
                  <a:cubicBezTo>
                    <a:pt x="15127" y="10025"/>
                    <a:pt x="16066" y="10390"/>
                    <a:pt x="17287" y="11620"/>
                  </a:cubicBezTo>
                  <a:cubicBezTo>
                    <a:pt x="18508" y="12851"/>
                    <a:pt x="20010" y="14947"/>
                    <a:pt x="20762" y="16542"/>
                  </a:cubicBezTo>
                  <a:cubicBezTo>
                    <a:pt x="21513" y="18137"/>
                    <a:pt x="21513" y="19230"/>
                    <a:pt x="19729" y="20096"/>
                  </a:cubicBezTo>
                  <a:cubicBezTo>
                    <a:pt x="17944" y="20962"/>
                    <a:pt x="14376" y="21600"/>
                    <a:pt x="11464" y="21600"/>
                  </a:cubicBezTo>
                  <a:cubicBezTo>
                    <a:pt x="8553" y="21600"/>
                    <a:pt x="6299" y="20962"/>
                    <a:pt x="4045" y="20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8216900" y="581206"/>
              <a:ext cx="3043767" cy="244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0" y="21491"/>
                  </a:moveTo>
                  <a:cubicBezTo>
                    <a:pt x="571" y="21119"/>
                    <a:pt x="1142" y="20746"/>
                    <a:pt x="1705" y="20188"/>
                  </a:cubicBezTo>
                  <a:cubicBezTo>
                    <a:pt x="2268" y="19629"/>
                    <a:pt x="2824" y="18884"/>
                    <a:pt x="3387" y="18232"/>
                  </a:cubicBezTo>
                  <a:cubicBezTo>
                    <a:pt x="3950" y="17581"/>
                    <a:pt x="4521" y="17022"/>
                    <a:pt x="5115" y="16370"/>
                  </a:cubicBezTo>
                  <a:cubicBezTo>
                    <a:pt x="5708" y="15719"/>
                    <a:pt x="6324" y="14974"/>
                    <a:pt x="6872" y="14415"/>
                  </a:cubicBezTo>
                  <a:cubicBezTo>
                    <a:pt x="7420" y="13857"/>
                    <a:pt x="7901" y="13484"/>
                    <a:pt x="8374" y="13019"/>
                  </a:cubicBezTo>
                  <a:cubicBezTo>
                    <a:pt x="8847" y="12553"/>
                    <a:pt x="9313" y="11994"/>
                    <a:pt x="9786" y="11529"/>
                  </a:cubicBezTo>
                  <a:cubicBezTo>
                    <a:pt x="10259" y="11063"/>
                    <a:pt x="10740" y="10691"/>
                    <a:pt x="11228" y="10319"/>
                  </a:cubicBezTo>
                  <a:cubicBezTo>
                    <a:pt x="11716" y="9946"/>
                    <a:pt x="12212" y="9574"/>
                    <a:pt x="12693" y="9201"/>
                  </a:cubicBezTo>
                  <a:cubicBezTo>
                    <a:pt x="13173" y="8829"/>
                    <a:pt x="13639" y="8457"/>
                    <a:pt x="14195" y="7898"/>
                  </a:cubicBezTo>
                  <a:cubicBezTo>
                    <a:pt x="14750" y="7339"/>
                    <a:pt x="15396" y="6594"/>
                    <a:pt x="16027" y="5943"/>
                  </a:cubicBezTo>
                  <a:cubicBezTo>
                    <a:pt x="16658" y="5291"/>
                    <a:pt x="17274" y="4732"/>
                    <a:pt x="17897" y="4174"/>
                  </a:cubicBezTo>
                  <a:cubicBezTo>
                    <a:pt x="18521" y="3615"/>
                    <a:pt x="19152" y="3057"/>
                    <a:pt x="19745" y="2498"/>
                  </a:cubicBezTo>
                  <a:cubicBezTo>
                    <a:pt x="20338" y="1939"/>
                    <a:pt x="20894" y="1381"/>
                    <a:pt x="21209" y="1008"/>
                  </a:cubicBezTo>
                  <a:cubicBezTo>
                    <a:pt x="21525" y="636"/>
                    <a:pt x="21600" y="450"/>
                    <a:pt x="21600" y="263"/>
                  </a:cubicBezTo>
                  <a:cubicBezTo>
                    <a:pt x="21600" y="77"/>
                    <a:pt x="21525" y="-109"/>
                    <a:pt x="21164" y="77"/>
                  </a:cubicBezTo>
                  <a:cubicBezTo>
                    <a:pt x="20804" y="263"/>
                    <a:pt x="20158" y="822"/>
                    <a:pt x="19512" y="1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8732246" y="717549"/>
              <a:ext cx="229770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fill="norm" stroke="1" extrusionOk="0">
                  <a:moveTo>
                    <a:pt x="230" y="21600"/>
                  </a:moveTo>
                  <a:cubicBezTo>
                    <a:pt x="110" y="21600"/>
                    <a:pt x="-9" y="21600"/>
                    <a:pt x="1" y="21400"/>
                  </a:cubicBezTo>
                  <a:cubicBezTo>
                    <a:pt x="11" y="21200"/>
                    <a:pt x="150" y="20800"/>
                    <a:pt x="588" y="20100"/>
                  </a:cubicBezTo>
                  <a:cubicBezTo>
                    <a:pt x="1025" y="19400"/>
                    <a:pt x="1761" y="18400"/>
                    <a:pt x="2537" y="17400"/>
                  </a:cubicBezTo>
                  <a:cubicBezTo>
                    <a:pt x="3313" y="16400"/>
                    <a:pt x="4128" y="15400"/>
                    <a:pt x="4884" y="14600"/>
                  </a:cubicBezTo>
                  <a:cubicBezTo>
                    <a:pt x="5640" y="13800"/>
                    <a:pt x="6336" y="13200"/>
                    <a:pt x="7082" y="12600"/>
                  </a:cubicBezTo>
                  <a:cubicBezTo>
                    <a:pt x="7827" y="12000"/>
                    <a:pt x="8623" y="11400"/>
                    <a:pt x="9439" y="10800"/>
                  </a:cubicBezTo>
                  <a:cubicBezTo>
                    <a:pt x="10254" y="10200"/>
                    <a:pt x="11089" y="9600"/>
                    <a:pt x="11945" y="9000"/>
                  </a:cubicBezTo>
                  <a:cubicBezTo>
                    <a:pt x="12800" y="8400"/>
                    <a:pt x="13675" y="7800"/>
                    <a:pt x="14550" y="7100"/>
                  </a:cubicBezTo>
                  <a:cubicBezTo>
                    <a:pt x="15425" y="6400"/>
                    <a:pt x="16300" y="5600"/>
                    <a:pt x="17126" y="4900"/>
                  </a:cubicBezTo>
                  <a:cubicBezTo>
                    <a:pt x="17951" y="4200"/>
                    <a:pt x="18727" y="3600"/>
                    <a:pt x="19463" y="2800"/>
                  </a:cubicBezTo>
                  <a:cubicBezTo>
                    <a:pt x="20199" y="2000"/>
                    <a:pt x="20895" y="1000"/>
                    <a:pt x="2159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11582399" y="222250"/>
              <a:ext cx="381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11563350" y="368300"/>
              <a:ext cx="63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8178800" y="1333500"/>
              <a:ext cx="444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8293100" y="1225550"/>
              <a:ext cx="9462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4" h="21600" fill="norm" stroke="1" extrusionOk="0">
                  <a:moveTo>
                    <a:pt x="2757" y="0"/>
                  </a:moveTo>
                  <a:cubicBezTo>
                    <a:pt x="8732" y="1902"/>
                    <a:pt x="14706" y="3804"/>
                    <a:pt x="17923" y="6249"/>
                  </a:cubicBezTo>
                  <a:cubicBezTo>
                    <a:pt x="21140" y="8694"/>
                    <a:pt x="21600" y="11683"/>
                    <a:pt x="18153" y="14332"/>
                  </a:cubicBezTo>
                  <a:cubicBezTo>
                    <a:pt x="14706" y="16981"/>
                    <a:pt x="7353" y="192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7953321" y="1291166"/>
              <a:ext cx="136579" cy="340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600" fill="norm" stroke="1" extrusionOk="0">
                  <a:moveTo>
                    <a:pt x="13467" y="1073"/>
                  </a:moveTo>
                  <a:cubicBezTo>
                    <a:pt x="12137" y="537"/>
                    <a:pt x="10808" y="0"/>
                    <a:pt x="9479" y="0"/>
                  </a:cubicBezTo>
                  <a:cubicBezTo>
                    <a:pt x="8150" y="0"/>
                    <a:pt x="6820" y="537"/>
                    <a:pt x="4827" y="2482"/>
                  </a:cubicBezTo>
                  <a:cubicBezTo>
                    <a:pt x="2833" y="4427"/>
                    <a:pt x="174" y="7781"/>
                    <a:pt x="8" y="10800"/>
                  </a:cubicBezTo>
                  <a:cubicBezTo>
                    <a:pt x="-158" y="13819"/>
                    <a:pt x="2168" y="16502"/>
                    <a:pt x="6156" y="18246"/>
                  </a:cubicBezTo>
                  <a:cubicBezTo>
                    <a:pt x="10144" y="19990"/>
                    <a:pt x="15793" y="20795"/>
                    <a:pt x="214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8659354" y="1323609"/>
              <a:ext cx="351297" cy="122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114" fill="norm" stroke="1" extrusionOk="0">
                  <a:moveTo>
                    <a:pt x="4753" y="7202"/>
                  </a:moveTo>
                  <a:cubicBezTo>
                    <a:pt x="4625" y="10863"/>
                    <a:pt x="4496" y="14524"/>
                    <a:pt x="4239" y="17087"/>
                  </a:cubicBezTo>
                  <a:cubicBezTo>
                    <a:pt x="3982" y="19650"/>
                    <a:pt x="3596" y="21114"/>
                    <a:pt x="2760" y="21114"/>
                  </a:cubicBezTo>
                  <a:cubicBezTo>
                    <a:pt x="1925" y="21114"/>
                    <a:pt x="639" y="19650"/>
                    <a:pt x="189" y="16904"/>
                  </a:cubicBezTo>
                  <a:cubicBezTo>
                    <a:pt x="-261" y="14158"/>
                    <a:pt x="125" y="10131"/>
                    <a:pt x="1025" y="6836"/>
                  </a:cubicBezTo>
                  <a:cubicBezTo>
                    <a:pt x="1925" y="3541"/>
                    <a:pt x="3339" y="978"/>
                    <a:pt x="5139" y="246"/>
                  </a:cubicBezTo>
                  <a:cubicBezTo>
                    <a:pt x="6939" y="-486"/>
                    <a:pt x="9125" y="612"/>
                    <a:pt x="11889" y="978"/>
                  </a:cubicBezTo>
                  <a:cubicBezTo>
                    <a:pt x="14653" y="1345"/>
                    <a:pt x="17996" y="978"/>
                    <a:pt x="21339" y="6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9480550" y="1327149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9467849" y="1250949"/>
              <a:ext cx="57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9549341" y="1264548"/>
              <a:ext cx="70364" cy="142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45" h="21345" fill="norm" stroke="1" extrusionOk="0">
                  <a:moveTo>
                    <a:pt x="18300" y="1771"/>
                  </a:moveTo>
                  <a:cubicBezTo>
                    <a:pt x="15300" y="1136"/>
                    <a:pt x="12300" y="500"/>
                    <a:pt x="9300" y="183"/>
                  </a:cubicBezTo>
                  <a:cubicBezTo>
                    <a:pt x="6300" y="-135"/>
                    <a:pt x="3300" y="-135"/>
                    <a:pt x="1500" y="977"/>
                  </a:cubicBezTo>
                  <a:cubicBezTo>
                    <a:pt x="-300" y="2089"/>
                    <a:pt x="-900" y="4312"/>
                    <a:pt x="2100" y="7012"/>
                  </a:cubicBezTo>
                  <a:cubicBezTo>
                    <a:pt x="5100" y="9712"/>
                    <a:pt x="11700" y="12889"/>
                    <a:pt x="15600" y="15271"/>
                  </a:cubicBezTo>
                  <a:cubicBezTo>
                    <a:pt x="19500" y="17653"/>
                    <a:pt x="20700" y="19241"/>
                    <a:pt x="19500" y="20194"/>
                  </a:cubicBezTo>
                  <a:cubicBezTo>
                    <a:pt x="18300" y="21147"/>
                    <a:pt x="14700" y="21465"/>
                    <a:pt x="11400" y="21306"/>
                  </a:cubicBezTo>
                  <a:cubicBezTo>
                    <a:pt x="8100" y="21147"/>
                    <a:pt x="5100" y="20512"/>
                    <a:pt x="2100" y="198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10208249" y="1111250"/>
              <a:ext cx="148602" cy="358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542" fill="norm" stroke="1" extrusionOk="0">
                  <a:moveTo>
                    <a:pt x="8581" y="0"/>
                  </a:moveTo>
                  <a:cubicBezTo>
                    <a:pt x="7668" y="2287"/>
                    <a:pt x="6755" y="4574"/>
                    <a:pt x="6299" y="7306"/>
                  </a:cubicBezTo>
                  <a:cubicBezTo>
                    <a:pt x="5843" y="10038"/>
                    <a:pt x="5843" y="13214"/>
                    <a:pt x="5538" y="15501"/>
                  </a:cubicBezTo>
                  <a:cubicBezTo>
                    <a:pt x="5234" y="17788"/>
                    <a:pt x="4626" y="19186"/>
                    <a:pt x="3713" y="20139"/>
                  </a:cubicBezTo>
                  <a:cubicBezTo>
                    <a:pt x="2800" y="21092"/>
                    <a:pt x="1583" y="21600"/>
                    <a:pt x="823" y="21536"/>
                  </a:cubicBezTo>
                  <a:cubicBezTo>
                    <a:pt x="62" y="21473"/>
                    <a:pt x="-242" y="20838"/>
                    <a:pt x="214" y="18932"/>
                  </a:cubicBezTo>
                  <a:cubicBezTo>
                    <a:pt x="671" y="17026"/>
                    <a:pt x="1888" y="13849"/>
                    <a:pt x="3561" y="11626"/>
                  </a:cubicBezTo>
                  <a:cubicBezTo>
                    <a:pt x="5234" y="9402"/>
                    <a:pt x="7364" y="8132"/>
                    <a:pt x="9189" y="7560"/>
                  </a:cubicBezTo>
                  <a:cubicBezTo>
                    <a:pt x="11014" y="6988"/>
                    <a:pt x="12535" y="7115"/>
                    <a:pt x="13448" y="7496"/>
                  </a:cubicBezTo>
                  <a:cubicBezTo>
                    <a:pt x="14361" y="7878"/>
                    <a:pt x="14665" y="8513"/>
                    <a:pt x="14665" y="9529"/>
                  </a:cubicBezTo>
                  <a:cubicBezTo>
                    <a:pt x="14665" y="10546"/>
                    <a:pt x="14361" y="11944"/>
                    <a:pt x="13752" y="12896"/>
                  </a:cubicBezTo>
                  <a:cubicBezTo>
                    <a:pt x="13144" y="13849"/>
                    <a:pt x="12231" y="14358"/>
                    <a:pt x="11014" y="14739"/>
                  </a:cubicBezTo>
                  <a:cubicBezTo>
                    <a:pt x="9797" y="15120"/>
                    <a:pt x="8276" y="15374"/>
                    <a:pt x="6755" y="15311"/>
                  </a:cubicBezTo>
                  <a:cubicBezTo>
                    <a:pt x="5234" y="15247"/>
                    <a:pt x="3713" y="14866"/>
                    <a:pt x="4473" y="14993"/>
                  </a:cubicBezTo>
                  <a:cubicBezTo>
                    <a:pt x="5234" y="15120"/>
                    <a:pt x="8276" y="15755"/>
                    <a:pt x="11471" y="16136"/>
                  </a:cubicBezTo>
                  <a:cubicBezTo>
                    <a:pt x="14665" y="16518"/>
                    <a:pt x="18012" y="16645"/>
                    <a:pt x="21358" y="167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10366093" y="1278073"/>
              <a:ext cx="66957" cy="118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291" fill="norm" stroke="1" extrusionOk="0">
                  <a:moveTo>
                    <a:pt x="3127" y="3102"/>
                  </a:moveTo>
                  <a:cubicBezTo>
                    <a:pt x="3127" y="6891"/>
                    <a:pt x="3127" y="10680"/>
                    <a:pt x="2790" y="13902"/>
                  </a:cubicBezTo>
                  <a:cubicBezTo>
                    <a:pt x="2452" y="17123"/>
                    <a:pt x="1777" y="19775"/>
                    <a:pt x="1102" y="20154"/>
                  </a:cubicBezTo>
                  <a:cubicBezTo>
                    <a:pt x="427" y="20533"/>
                    <a:pt x="-248" y="18638"/>
                    <a:pt x="89" y="15228"/>
                  </a:cubicBezTo>
                  <a:cubicBezTo>
                    <a:pt x="427" y="11817"/>
                    <a:pt x="1777" y="6891"/>
                    <a:pt x="4477" y="3859"/>
                  </a:cubicBezTo>
                  <a:cubicBezTo>
                    <a:pt x="7177" y="828"/>
                    <a:pt x="11227" y="-309"/>
                    <a:pt x="13927" y="70"/>
                  </a:cubicBezTo>
                  <a:cubicBezTo>
                    <a:pt x="16627" y="449"/>
                    <a:pt x="17977" y="2344"/>
                    <a:pt x="18990" y="6133"/>
                  </a:cubicBezTo>
                  <a:cubicBezTo>
                    <a:pt x="20002" y="9923"/>
                    <a:pt x="20677" y="15607"/>
                    <a:pt x="21352" y="21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10515599" y="1257400"/>
              <a:ext cx="87251" cy="147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0919" fill="norm" stroke="1" extrusionOk="0">
                  <a:moveTo>
                    <a:pt x="7714" y="5386"/>
                  </a:moveTo>
                  <a:cubicBezTo>
                    <a:pt x="5143" y="5986"/>
                    <a:pt x="2571" y="6586"/>
                    <a:pt x="1286" y="8236"/>
                  </a:cubicBezTo>
                  <a:cubicBezTo>
                    <a:pt x="0" y="9886"/>
                    <a:pt x="0" y="12586"/>
                    <a:pt x="0" y="14836"/>
                  </a:cubicBezTo>
                  <a:cubicBezTo>
                    <a:pt x="0" y="17086"/>
                    <a:pt x="0" y="18886"/>
                    <a:pt x="1543" y="19936"/>
                  </a:cubicBezTo>
                  <a:cubicBezTo>
                    <a:pt x="3086" y="20986"/>
                    <a:pt x="6171" y="21286"/>
                    <a:pt x="9771" y="20386"/>
                  </a:cubicBezTo>
                  <a:cubicBezTo>
                    <a:pt x="13371" y="19486"/>
                    <a:pt x="17486" y="17386"/>
                    <a:pt x="19543" y="13936"/>
                  </a:cubicBezTo>
                  <a:cubicBezTo>
                    <a:pt x="21600" y="10486"/>
                    <a:pt x="21600" y="5686"/>
                    <a:pt x="20314" y="2986"/>
                  </a:cubicBezTo>
                  <a:cubicBezTo>
                    <a:pt x="19029" y="286"/>
                    <a:pt x="16457" y="-314"/>
                    <a:pt x="14657" y="136"/>
                  </a:cubicBezTo>
                  <a:cubicBezTo>
                    <a:pt x="12857" y="586"/>
                    <a:pt x="11829" y="2086"/>
                    <a:pt x="11571" y="3586"/>
                  </a:cubicBezTo>
                  <a:cubicBezTo>
                    <a:pt x="11314" y="5086"/>
                    <a:pt x="11829" y="6586"/>
                    <a:pt x="12343" y="8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10636249" y="1263599"/>
              <a:ext cx="186354" cy="102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0995" fill="norm" stroke="1" extrusionOk="0">
                  <a:moveTo>
                    <a:pt x="0" y="6490"/>
                  </a:moveTo>
                  <a:cubicBezTo>
                    <a:pt x="485" y="8650"/>
                    <a:pt x="971" y="10810"/>
                    <a:pt x="1213" y="12970"/>
                  </a:cubicBezTo>
                  <a:cubicBezTo>
                    <a:pt x="1456" y="15130"/>
                    <a:pt x="1456" y="17290"/>
                    <a:pt x="2063" y="18586"/>
                  </a:cubicBezTo>
                  <a:cubicBezTo>
                    <a:pt x="2670" y="19882"/>
                    <a:pt x="3883" y="20314"/>
                    <a:pt x="4975" y="19882"/>
                  </a:cubicBezTo>
                  <a:cubicBezTo>
                    <a:pt x="6067" y="19450"/>
                    <a:pt x="7038" y="18154"/>
                    <a:pt x="8130" y="16858"/>
                  </a:cubicBezTo>
                  <a:cubicBezTo>
                    <a:pt x="9222" y="15562"/>
                    <a:pt x="10436" y="14266"/>
                    <a:pt x="11043" y="14698"/>
                  </a:cubicBezTo>
                  <a:cubicBezTo>
                    <a:pt x="11649" y="15130"/>
                    <a:pt x="11649" y="17290"/>
                    <a:pt x="12256" y="18802"/>
                  </a:cubicBezTo>
                  <a:cubicBezTo>
                    <a:pt x="12863" y="20314"/>
                    <a:pt x="14076" y="21178"/>
                    <a:pt x="15169" y="20962"/>
                  </a:cubicBezTo>
                  <a:cubicBezTo>
                    <a:pt x="16261" y="20746"/>
                    <a:pt x="17231" y="19450"/>
                    <a:pt x="18324" y="16642"/>
                  </a:cubicBezTo>
                  <a:cubicBezTo>
                    <a:pt x="19416" y="13834"/>
                    <a:pt x="20629" y="9514"/>
                    <a:pt x="21115" y="6274"/>
                  </a:cubicBezTo>
                  <a:cubicBezTo>
                    <a:pt x="21600" y="3034"/>
                    <a:pt x="21357" y="874"/>
                    <a:pt x="20629" y="226"/>
                  </a:cubicBezTo>
                  <a:cubicBezTo>
                    <a:pt x="19901" y="-422"/>
                    <a:pt x="18688" y="442"/>
                    <a:pt x="17474" y="1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10864850" y="1242555"/>
              <a:ext cx="127000" cy="116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0" y="2687"/>
                  </a:moveTo>
                  <a:cubicBezTo>
                    <a:pt x="360" y="4615"/>
                    <a:pt x="720" y="6544"/>
                    <a:pt x="900" y="9244"/>
                  </a:cubicBezTo>
                  <a:cubicBezTo>
                    <a:pt x="1080" y="11944"/>
                    <a:pt x="1080" y="15415"/>
                    <a:pt x="1260" y="15801"/>
                  </a:cubicBezTo>
                  <a:cubicBezTo>
                    <a:pt x="1440" y="16187"/>
                    <a:pt x="1800" y="13487"/>
                    <a:pt x="3420" y="10401"/>
                  </a:cubicBezTo>
                  <a:cubicBezTo>
                    <a:pt x="5040" y="7315"/>
                    <a:pt x="7920" y="3844"/>
                    <a:pt x="10260" y="1915"/>
                  </a:cubicBezTo>
                  <a:cubicBezTo>
                    <a:pt x="12600" y="-13"/>
                    <a:pt x="14400" y="-399"/>
                    <a:pt x="15660" y="372"/>
                  </a:cubicBezTo>
                  <a:cubicBezTo>
                    <a:pt x="16920" y="1144"/>
                    <a:pt x="17640" y="3072"/>
                    <a:pt x="18540" y="6737"/>
                  </a:cubicBezTo>
                  <a:cubicBezTo>
                    <a:pt x="19440" y="10401"/>
                    <a:pt x="20520" y="15801"/>
                    <a:pt x="21600" y="212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7975600" y="2245382"/>
              <a:ext cx="247650" cy="197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5" fill="norm" stroke="1" extrusionOk="0">
                  <a:moveTo>
                    <a:pt x="0" y="3681"/>
                  </a:moveTo>
                  <a:cubicBezTo>
                    <a:pt x="554" y="2544"/>
                    <a:pt x="1108" y="1408"/>
                    <a:pt x="2769" y="725"/>
                  </a:cubicBezTo>
                  <a:cubicBezTo>
                    <a:pt x="4431" y="43"/>
                    <a:pt x="7200" y="-184"/>
                    <a:pt x="8954" y="157"/>
                  </a:cubicBezTo>
                  <a:cubicBezTo>
                    <a:pt x="10708" y="498"/>
                    <a:pt x="11446" y="1408"/>
                    <a:pt x="11538" y="3454"/>
                  </a:cubicBezTo>
                  <a:cubicBezTo>
                    <a:pt x="11631" y="5500"/>
                    <a:pt x="11077" y="8683"/>
                    <a:pt x="10523" y="10843"/>
                  </a:cubicBezTo>
                  <a:cubicBezTo>
                    <a:pt x="9969" y="13003"/>
                    <a:pt x="9415" y="14140"/>
                    <a:pt x="8769" y="15732"/>
                  </a:cubicBezTo>
                  <a:cubicBezTo>
                    <a:pt x="8123" y="17323"/>
                    <a:pt x="7385" y="19370"/>
                    <a:pt x="7477" y="20393"/>
                  </a:cubicBezTo>
                  <a:cubicBezTo>
                    <a:pt x="7569" y="21416"/>
                    <a:pt x="8492" y="21416"/>
                    <a:pt x="10985" y="20507"/>
                  </a:cubicBezTo>
                  <a:cubicBezTo>
                    <a:pt x="13477" y="19597"/>
                    <a:pt x="17538" y="17778"/>
                    <a:pt x="21600" y="159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8153400" y="2179209"/>
              <a:ext cx="152656" cy="297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516" fill="norm" stroke="1" extrusionOk="0">
                  <a:moveTo>
                    <a:pt x="6048" y="1295"/>
                  </a:moveTo>
                  <a:cubicBezTo>
                    <a:pt x="7200" y="835"/>
                    <a:pt x="8352" y="376"/>
                    <a:pt x="9648" y="146"/>
                  </a:cubicBezTo>
                  <a:cubicBezTo>
                    <a:pt x="10944" y="-84"/>
                    <a:pt x="12384" y="-84"/>
                    <a:pt x="14112" y="452"/>
                  </a:cubicBezTo>
                  <a:cubicBezTo>
                    <a:pt x="15840" y="988"/>
                    <a:pt x="17856" y="2061"/>
                    <a:pt x="19296" y="3899"/>
                  </a:cubicBezTo>
                  <a:cubicBezTo>
                    <a:pt x="20736" y="5737"/>
                    <a:pt x="21600" y="8342"/>
                    <a:pt x="19584" y="11252"/>
                  </a:cubicBezTo>
                  <a:cubicBezTo>
                    <a:pt x="17568" y="14163"/>
                    <a:pt x="12672" y="17380"/>
                    <a:pt x="8928" y="19142"/>
                  </a:cubicBezTo>
                  <a:cubicBezTo>
                    <a:pt x="5184" y="20903"/>
                    <a:pt x="2592" y="21210"/>
                    <a:pt x="0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7815745" y="2219264"/>
              <a:ext cx="197955" cy="308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384" fill="norm" stroke="1" extrusionOk="0">
                  <a:moveTo>
                    <a:pt x="9081" y="3311"/>
                  </a:moveTo>
                  <a:cubicBezTo>
                    <a:pt x="8852" y="2135"/>
                    <a:pt x="8622" y="960"/>
                    <a:pt x="7818" y="372"/>
                  </a:cubicBezTo>
                  <a:cubicBezTo>
                    <a:pt x="7013" y="-216"/>
                    <a:pt x="5635" y="-216"/>
                    <a:pt x="3911" y="1180"/>
                  </a:cubicBezTo>
                  <a:cubicBezTo>
                    <a:pt x="2188" y="2576"/>
                    <a:pt x="120" y="5368"/>
                    <a:pt x="5" y="8233"/>
                  </a:cubicBezTo>
                  <a:cubicBezTo>
                    <a:pt x="-110" y="11098"/>
                    <a:pt x="1728" y="14037"/>
                    <a:pt x="5635" y="16241"/>
                  </a:cubicBezTo>
                  <a:cubicBezTo>
                    <a:pt x="9541" y="18445"/>
                    <a:pt x="15516" y="19915"/>
                    <a:pt x="21490" y="21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8676216" y="2209508"/>
              <a:ext cx="124884" cy="191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9" fill="norm" stroke="1" extrusionOk="0">
                  <a:moveTo>
                    <a:pt x="1831" y="5606"/>
                  </a:moveTo>
                  <a:cubicBezTo>
                    <a:pt x="1831" y="9786"/>
                    <a:pt x="1831" y="13967"/>
                    <a:pt x="1647" y="16754"/>
                  </a:cubicBezTo>
                  <a:cubicBezTo>
                    <a:pt x="1464" y="19541"/>
                    <a:pt x="1098" y="20935"/>
                    <a:pt x="732" y="21051"/>
                  </a:cubicBezTo>
                  <a:cubicBezTo>
                    <a:pt x="366" y="21167"/>
                    <a:pt x="0" y="20006"/>
                    <a:pt x="0" y="17335"/>
                  </a:cubicBezTo>
                  <a:cubicBezTo>
                    <a:pt x="0" y="14664"/>
                    <a:pt x="366" y="10483"/>
                    <a:pt x="1831" y="7232"/>
                  </a:cubicBezTo>
                  <a:cubicBezTo>
                    <a:pt x="3295" y="3980"/>
                    <a:pt x="5858" y="1657"/>
                    <a:pt x="8054" y="612"/>
                  </a:cubicBezTo>
                  <a:cubicBezTo>
                    <a:pt x="10251" y="-433"/>
                    <a:pt x="12081" y="-201"/>
                    <a:pt x="13729" y="1773"/>
                  </a:cubicBezTo>
                  <a:cubicBezTo>
                    <a:pt x="15376" y="3748"/>
                    <a:pt x="16841" y="7464"/>
                    <a:pt x="18122" y="10715"/>
                  </a:cubicBezTo>
                  <a:cubicBezTo>
                    <a:pt x="19403" y="13967"/>
                    <a:pt x="20502" y="16754"/>
                    <a:pt x="21600" y="19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8972550" y="2298700"/>
              <a:ext cx="3048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0" y="18514"/>
                    <a:pt x="8700" y="15429"/>
                    <a:pt x="12300" y="11829"/>
                  </a:cubicBezTo>
                  <a:cubicBezTo>
                    <a:pt x="15900" y="8229"/>
                    <a:pt x="18750" y="41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9210585" y="2236111"/>
              <a:ext cx="91674" cy="138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459" fill="norm" stroke="1" extrusionOk="0">
                  <a:moveTo>
                    <a:pt x="9380" y="6732"/>
                  </a:moveTo>
                  <a:cubicBezTo>
                    <a:pt x="7460" y="5750"/>
                    <a:pt x="5540" y="4768"/>
                    <a:pt x="3620" y="3623"/>
                  </a:cubicBezTo>
                  <a:cubicBezTo>
                    <a:pt x="1700" y="2477"/>
                    <a:pt x="-220" y="1168"/>
                    <a:pt x="20" y="514"/>
                  </a:cubicBezTo>
                  <a:cubicBezTo>
                    <a:pt x="260" y="-141"/>
                    <a:pt x="2660" y="-141"/>
                    <a:pt x="5780" y="350"/>
                  </a:cubicBezTo>
                  <a:cubicBezTo>
                    <a:pt x="8900" y="841"/>
                    <a:pt x="12740" y="1823"/>
                    <a:pt x="15860" y="3623"/>
                  </a:cubicBezTo>
                  <a:cubicBezTo>
                    <a:pt x="18980" y="5423"/>
                    <a:pt x="21380" y="8041"/>
                    <a:pt x="20660" y="11150"/>
                  </a:cubicBezTo>
                  <a:cubicBezTo>
                    <a:pt x="19940" y="14259"/>
                    <a:pt x="16100" y="17859"/>
                    <a:pt x="12260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9449225" y="2209800"/>
              <a:ext cx="181928" cy="13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09" fill="norm" stroke="1" extrusionOk="0">
                  <a:moveTo>
                    <a:pt x="11122" y="0"/>
                  </a:moveTo>
                  <a:cubicBezTo>
                    <a:pt x="9881" y="5829"/>
                    <a:pt x="8640" y="11657"/>
                    <a:pt x="7522" y="15257"/>
                  </a:cubicBezTo>
                  <a:cubicBezTo>
                    <a:pt x="6405" y="18857"/>
                    <a:pt x="5412" y="20229"/>
                    <a:pt x="4295" y="20914"/>
                  </a:cubicBezTo>
                  <a:cubicBezTo>
                    <a:pt x="3178" y="21600"/>
                    <a:pt x="1936" y="21600"/>
                    <a:pt x="1191" y="20743"/>
                  </a:cubicBezTo>
                  <a:cubicBezTo>
                    <a:pt x="447" y="19886"/>
                    <a:pt x="198" y="18171"/>
                    <a:pt x="74" y="16457"/>
                  </a:cubicBezTo>
                  <a:cubicBezTo>
                    <a:pt x="-50" y="14743"/>
                    <a:pt x="-50" y="13029"/>
                    <a:pt x="322" y="11486"/>
                  </a:cubicBezTo>
                  <a:cubicBezTo>
                    <a:pt x="695" y="9943"/>
                    <a:pt x="1440" y="8571"/>
                    <a:pt x="2929" y="8571"/>
                  </a:cubicBezTo>
                  <a:cubicBezTo>
                    <a:pt x="4419" y="8571"/>
                    <a:pt x="6653" y="9943"/>
                    <a:pt x="8764" y="11829"/>
                  </a:cubicBezTo>
                  <a:cubicBezTo>
                    <a:pt x="10874" y="13714"/>
                    <a:pt x="12860" y="16114"/>
                    <a:pt x="14474" y="17314"/>
                  </a:cubicBezTo>
                  <a:cubicBezTo>
                    <a:pt x="16088" y="18514"/>
                    <a:pt x="17329" y="18514"/>
                    <a:pt x="18447" y="16971"/>
                  </a:cubicBezTo>
                  <a:cubicBezTo>
                    <a:pt x="19564" y="15429"/>
                    <a:pt x="20557" y="12343"/>
                    <a:pt x="21053" y="9943"/>
                  </a:cubicBezTo>
                  <a:cubicBezTo>
                    <a:pt x="21550" y="7543"/>
                    <a:pt x="21550" y="5829"/>
                    <a:pt x="19812" y="4629"/>
                  </a:cubicBezTo>
                  <a:cubicBezTo>
                    <a:pt x="18074" y="3429"/>
                    <a:pt x="14598" y="2743"/>
                    <a:pt x="11122" y="2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8967142" y="2738665"/>
              <a:ext cx="82740" cy="121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047" fill="norm" stroke="1" extrusionOk="0">
                  <a:moveTo>
                    <a:pt x="11099" y="784"/>
                  </a:moveTo>
                  <a:cubicBezTo>
                    <a:pt x="8399" y="1517"/>
                    <a:pt x="5699" y="2249"/>
                    <a:pt x="3539" y="5178"/>
                  </a:cubicBezTo>
                  <a:cubicBezTo>
                    <a:pt x="1379" y="8106"/>
                    <a:pt x="-241" y="13232"/>
                    <a:pt x="29" y="16344"/>
                  </a:cubicBezTo>
                  <a:cubicBezTo>
                    <a:pt x="299" y="19455"/>
                    <a:pt x="2459" y="20554"/>
                    <a:pt x="5159" y="20920"/>
                  </a:cubicBezTo>
                  <a:cubicBezTo>
                    <a:pt x="7859" y="21286"/>
                    <a:pt x="11099" y="20920"/>
                    <a:pt x="14339" y="19089"/>
                  </a:cubicBezTo>
                  <a:cubicBezTo>
                    <a:pt x="17579" y="17259"/>
                    <a:pt x="20819" y="13964"/>
                    <a:pt x="21089" y="10486"/>
                  </a:cubicBezTo>
                  <a:cubicBezTo>
                    <a:pt x="21359" y="7008"/>
                    <a:pt x="18659" y="3347"/>
                    <a:pt x="15419" y="1517"/>
                  </a:cubicBezTo>
                  <a:cubicBezTo>
                    <a:pt x="12179" y="-314"/>
                    <a:pt x="8399" y="-314"/>
                    <a:pt x="6779" y="601"/>
                  </a:cubicBezTo>
                  <a:cubicBezTo>
                    <a:pt x="5159" y="1517"/>
                    <a:pt x="5699" y="3347"/>
                    <a:pt x="6239" y="51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9067800" y="2692400"/>
              <a:ext cx="152400" cy="137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4909"/>
                  </a:moveTo>
                  <a:cubicBezTo>
                    <a:pt x="1200" y="3927"/>
                    <a:pt x="2400" y="2945"/>
                    <a:pt x="3750" y="2945"/>
                  </a:cubicBezTo>
                  <a:cubicBezTo>
                    <a:pt x="5100" y="2945"/>
                    <a:pt x="6600" y="3927"/>
                    <a:pt x="7950" y="6545"/>
                  </a:cubicBezTo>
                  <a:cubicBezTo>
                    <a:pt x="9300" y="9164"/>
                    <a:pt x="10500" y="13418"/>
                    <a:pt x="10950" y="16364"/>
                  </a:cubicBezTo>
                  <a:cubicBezTo>
                    <a:pt x="11400" y="19309"/>
                    <a:pt x="11100" y="20945"/>
                    <a:pt x="10350" y="21273"/>
                  </a:cubicBezTo>
                  <a:cubicBezTo>
                    <a:pt x="9600" y="21600"/>
                    <a:pt x="8400" y="20618"/>
                    <a:pt x="7500" y="19309"/>
                  </a:cubicBezTo>
                  <a:cubicBezTo>
                    <a:pt x="6600" y="18000"/>
                    <a:pt x="6000" y="16364"/>
                    <a:pt x="6450" y="13745"/>
                  </a:cubicBezTo>
                  <a:cubicBezTo>
                    <a:pt x="6900" y="11127"/>
                    <a:pt x="8400" y="7527"/>
                    <a:pt x="11100" y="5073"/>
                  </a:cubicBezTo>
                  <a:cubicBezTo>
                    <a:pt x="13800" y="2618"/>
                    <a:pt x="17700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8551247" y="3086100"/>
              <a:ext cx="103804" cy="322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86" fill="norm" stroke="1" extrusionOk="0">
                  <a:moveTo>
                    <a:pt x="19890" y="0"/>
                  </a:moveTo>
                  <a:cubicBezTo>
                    <a:pt x="15570" y="0"/>
                    <a:pt x="11250" y="0"/>
                    <a:pt x="8226" y="282"/>
                  </a:cubicBezTo>
                  <a:cubicBezTo>
                    <a:pt x="5202" y="565"/>
                    <a:pt x="3474" y="1129"/>
                    <a:pt x="3042" y="1765"/>
                  </a:cubicBezTo>
                  <a:cubicBezTo>
                    <a:pt x="2610" y="2400"/>
                    <a:pt x="3474" y="3106"/>
                    <a:pt x="5850" y="3953"/>
                  </a:cubicBezTo>
                  <a:cubicBezTo>
                    <a:pt x="8226" y="4800"/>
                    <a:pt x="12114" y="5788"/>
                    <a:pt x="14274" y="6988"/>
                  </a:cubicBezTo>
                  <a:cubicBezTo>
                    <a:pt x="16434" y="8188"/>
                    <a:pt x="16866" y="9600"/>
                    <a:pt x="16218" y="10588"/>
                  </a:cubicBezTo>
                  <a:cubicBezTo>
                    <a:pt x="15570" y="11576"/>
                    <a:pt x="13842" y="12141"/>
                    <a:pt x="11898" y="12565"/>
                  </a:cubicBezTo>
                  <a:cubicBezTo>
                    <a:pt x="9954" y="12988"/>
                    <a:pt x="7794" y="13271"/>
                    <a:pt x="5634" y="13412"/>
                  </a:cubicBezTo>
                  <a:cubicBezTo>
                    <a:pt x="3474" y="13553"/>
                    <a:pt x="1314" y="13553"/>
                    <a:pt x="450" y="13200"/>
                  </a:cubicBezTo>
                  <a:cubicBezTo>
                    <a:pt x="-414" y="12847"/>
                    <a:pt x="18" y="12141"/>
                    <a:pt x="1314" y="11647"/>
                  </a:cubicBezTo>
                  <a:cubicBezTo>
                    <a:pt x="2610" y="11153"/>
                    <a:pt x="4770" y="10871"/>
                    <a:pt x="6930" y="10729"/>
                  </a:cubicBezTo>
                  <a:cubicBezTo>
                    <a:pt x="9090" y="10588"/>
                    <a:pt x="11250" y="10588"/>
                    <a:pt x="12762" y="10941"/>
                  </a:cubicBezTo>
                  <a:cubicBezTo>
                    <a:pt x="14274" y="11294"/>
                    <a:pt x="15138" y="12000"/>
                    <a:pt x="13626" y="13341"/>
                  </a:cubicBezTo>
                  <a:cubicBezTo>
                    <a:pt x="12114" y="14682"/>
                    <a:pt x="8226" y="16659"/>
                    <a:pt x="5850" y="18141"/>
                  </a:cubicBezTo>
                  <a:cubicBezTo>
                    <a:pt x="3474" y="19624"/>
                    <a:pt x="2610" y="20612"/>
                    <a:pt x="3258" y="21106"/>
                  </a:cubicBezTo>
                  <a:cubicBezTo>
                    <a:pt x="3906" y="21600"/>
                    <a:pt x="6066" y="21600"/>
                    <a:pt x="9306" y="21176"/>
                  </a:cubicBezTo>
                  <a:cubicBezTo>
                    <a:pt x="12546" y="20753"/>
                    <a:pt x="16866" y="19906"/>
                    <a:pt x="21186" y="19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8712200" y="3162300"/>
              <a:ext cx="165100" cy="18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0"/>
                  </a:moveTo>
                  <a:cubicBezTo>
                    <a:pt x="4985" y="3640"/>
                    <a:pt x="9969" y="7281"/>
                    <a:pt x="13154" y="10072"/>
                  </a:cubicBezTo>
                  <a:cubicBezTo>
                    <a:pt x="16338" y="12863"/>
                    <a:pt x="17723" y="14804"/>
                    <a:pt x="18692" y="16625"/>
                  </a:cubicBezTo>
                  <a:cubicBezTo>
                    <a:pt x="19662" y="18445"/>
                    <a:pt x="20215" y="20144"/>
                    <a:pt x="20631" y="20872"/>
                  </a:cubicBezTo>
                  <a:cubicBezTo>
                    <a:pt x="21046" y="21600"/>
                    <a:pt x="21323" y="21357"/>
                    <a:pt x="21600" y="211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8763000" y="3136900"/>
              <a:ext cx="11430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1895"/>
                    <a:pt x="15200" y="3789"/>
                    <a:pt x="11600" y="7389"/>
                  </a:cubicBezTo>
                  <a:cubicBezTo>
                    <a:pt x="8000" y="10989"/>
                    <a:pt x="4000" y="1629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8928100" y="3282950"/>
              <a:ext cx="63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8985250" y="3321050"/>
              <a:ext cx="444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9124950" y="3174999"/>
              <a:ext cx="1270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9169400" y="3124099"/>
              <a:ext cx="114300" cy="241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21600" y="1126"/>
                  </a:moveTo>
                  <a:cubicBezTo>
                    <a:pt x="20400" y="381"/>
                    <a:pt x="19200" y="-364"/>
                    <a:pt x="17600" y="195"/>
                  </a:cubicBezTo>
                  <a:cubicBezTo>
                    <a:pt x="16000" y="753"/>
                    <a:pt x="14000" y="2615"/>
                    <a:pt x="11400" y="5874"/>
                  </a:cubicBezTo>
                  <a:cubicBezTo>
                    <a:pt x="8800" y="9133"/>
                    <a:pt x="5600" y="13788"/>
                    <a:pt x="3600" y="16581"/>
                  </a:cubicBezTo>
                  <a:cubicBezTo>
                    <a:pt x="1600" y="19374"/>
                    <a:pt x="800" y="20305"/>
                    <a:pt x="0" y="212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9245600" y="3265079"/>
              <a:ext cx="88900" cy="91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4" fill="norm" stroke="1" extrusionOk="0">
                  <a:moveTo>
                    <a:pt x="0" y="5493"/>
                  </a:moveTo>
                  <a:cubicBezTo>
                    <a:pt x="2057" y="3573"/>
                    <a:pt x="4114" y="1653"/>
                    <a:pt x="6429" y="693"/>
                  </a:cubicBezTo>
                  <a:cubicBezTo>
                    <a:pt x="8743" y="-267"/>
                    <a:pt x="11314" y="-267"/>
                    <a:pt x="13114" y="933"/>
                  </a:cubicBezTo>
                  <a:cubicBezTo>
                    <a:pt x="14914" y="2133"/>
                    <a:pt x="15943" y="4533"/>
                    <a:pt x="15943" y="6933"/>
                  </a:cubicBezTo>
                  <a:cubicBezTo>
                    <a:pt x="15943" y="9333"/>
                    <a:pt x="14914" y="11733"/>
                    <a:pt x="13629" y="14373"/>
                  </a:cubicBezTo>
                  <a:cubicBezTo>
                    <a:pt x="12343" y="17013"/>
                    <a:pt x="10800" y="19893"/>
                    <a:pt x="12086" y="20613"/>
                  </a:cubicBezTo>
                  <a:cubicBezTo>
                    <a:pt x="13371" y="21333"/>
                    <a:pt x="17486" y="19893"/>
                    <a:pt x="21600" y="18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9378950" y="3333749"/>
              <a:ext cx="571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9512300" y="3371849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9728200" y="3378200"/>
              <a:ext cx="444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9912350" y="3124200"/>
              <a:ext cx="15875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2842"/>
                    <a:pt x="8640" y="5684"/>
                    <a:pt x="12240" y="9284"/>
                  </a:cubicBezTo>
                  <a:cubicBezTo>
                    <a:pt x="15840" y="12884"/>
                    <a:pt x="18720" y="1724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9982200" y="3111500"/>
              <a:ext cx="12065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4289"/>
                    <a:pt x="10232" y="8579"/>
                    <a:pt x="6632" y="12179"/>
                  </a:cubicBezTo>
                  <a:cubicBezTo>
                    <a:pt x="3032" y="15779"/>
                    <a:pt x="1516" y="1868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10092266" y="3327400"/>
              <a:ext cx="74085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34" y="0"/>
                  </a:moveTo>
                  <a:cubicBezTo>
                    <a:pt x="1234" y="5143"/>
                    <a:pt x="1234" y="10286"/>
                    <a:pt x="926" y="14143"/>
                  </a:cubicBezTo>
                  <a:cubicBezTo>
                    <a:pt x="617" y="18000"/>
                    <a:pt x="0" y="20571"/>
                    <a:pt x="0" y="20314"/>
                  </a:cubicBezTo>
                  <a:cubicBezTo>
                    <a:pt x="0" y="20057"/>
                    <a:pt x="617" y="16971"/>
                    <a:pt x="1543" y="14143"/>
                  </a:cubicBezTo>
                  <a:cubicBezTo>
                    <a:pt x="2469" y="11314"/>
                    <a:pt x="3703" y="8743"/>
                    <a:pt x="5554" y="6686"/>
                  </a:cubicBezTo>
                  <a:cubicBezTo>
                    <a:pt x="7406" y="4629"/>
                    <a:pt x="9874" y="3086"/>
                    <a:pt x="12651" y="3343"/>
                  </a:cubicBezTo>
                  <a:cubicBezTo>
                    <a:pt x="15429" y="3600"/>
                    <a:pt x="18514" y="5657"/>
                    <a:pt x="20057" y="9000"/>
                  </a:cubicBezTo>
                  <a:cubicBezTo>
                    <a:pt x="21600" y="12343"/>
                    <a:pt x="21600" y="169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10236200" y="3079741"/>
              <a:ext cx="45024" cy="349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6" h="21470" fill="norm" stroke="1" extrusionOk="0">
                  <a:moveTo>
                    <a:pt x="0" y="1562"/>
                  </a:moveTo>
                  <a:cubicBezTo>
                    <a:pt x="939" y="911"/>
                    <a:pt x="1878" y="260"/>
                    <a:pt x="4696" y="65"/>
                  </a:cubicBezTo>
                  <a:cubicBezTo>
                    <a:pt x="7513" y="-130"/>
                    <a:pt x="12209" y="130"/>
                    <a:pt x="15026" y="586"/>
                  </a:cubicBezTo>
                  <a:cubicBezTo>
                    <a:pt x="17843" y="1041"/>
                    <a:pt x="18783" y="1692"/>
                    <a:pt x="16435" y="2733"/>
                  </a:cubicBezTo>
                  <a:cubicBezTo>
                    <a:pt x="14087" y="3774"/>
                    <a:pt x="8452" y="5205"/>
                    <a:pt x="5165" y="6246"/>
                  </a:cubicBezTo>
                  <a:cubicBezTo>
                    <a:pt x="1878" y="7287"/>
                    <a:pt x="939" y="7937"/>
                    <a:pt x="2817" y="8848"/>
                  </a:cubicBezTo>
                  <a:cubicBezTo>
                    <a:pt x="4696" y="9759"/>
                    <a:pt x="9391" y="10930"/>
                    <a:pt x="13617" y="12622"/>
                  </a:cubicBezTo>
                  <a:cubicBezTo>
                    <a:pt x="17843" y="14313"/>
                    <a:pt x="21600" y="16525"/>
                    <a:pt x="19252" y="18087"/>
                  </a:cubicBezTo>
                  <a:cubicBezTo>
                    <a:pt x="16904" y="19648"/>
                    <a:pt x="8452" y="20559"/>
                    <a:pt x="0" y="21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10491724" y="3231018"/>
              <a:ext cx="227076" cy="66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0420" fill="norm" stroke="1" extrusionOk="0">
                  <a:moveTo>
                    <a:pt x="5256" y="18022"/>
                  </a:moveTo>
                  <a:cubicBezTo>
                    <a:pt x="4256" y="19331"/>
                    <a:pt x="3256" y="20640"/>
                    <a:pt x="2356" y="20313"/>
                  </a:cubicBezTo>
                  <a:cubicBezTo>
                    <a:pt x="1456" y="19986"/>
                    <a:pt x="656" y="18022"/>
                    <a:pt x="256" y="15404"/>
                  </a:cubicBezTo>
                  <a:cubicBezTo>
                    <a:pt x="-144" y="12786"/>
                    <a:pt x="-144" y="9513"/>
                    <a:pt x="756" y="6240"/>
                  </a:cubicBezTo>
                  <a:cubicBezTo>
                    <a:pt x="1656" y="2968"/>
                    <a:pt x="3456" y="-305"/>
                    <a:pt x="5156" y="22"/>
                  </a:cubicBezTo>
                  <a:cubicBezTo>
                    <a:pt x="6856" y="350"/>
                    <a:pt x="8456" y="4277"/>
                    <a:pt x="10056" y="8531"/>
                  </a:cubicBezTo>
                  <a:cubicBezTo>
                    <a:pt x="11656" y="12786"/>
                    <a:pt x="13256" y="17368"/>
                    <a:pt x="14556" y="19331"/>
                  </a:cubicBezTo>
                  <a:cubicBezTo>
                    <a:pt x="15856" y="21295"/>
                    <a:pt x="16856" y="20640"/>
                    <a:pt x="17956" y="17040"/>
                  </a:cubicBezTo>
                  <a:cubicBezTo>
                    <a:pt x="19056" y="13440"/>
                    <a:pt x="20256" y="6895"/>
                    <a:pt x="21456" y="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10560050" y="3054350"/>
              <a:ext cx="1" cy="1016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10553700" y="2997200"/>
              <a:ext cx="6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10623550" y="3048000"/>
              <a:ext cx="63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10617200" y="3009900"/>
              <a:ext cx="190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10666785" y="2895723"/>
              <a:ext cx="79797" cy="275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280" fill="norm" stroke="1" extrusionOk="0">
                  <a:moveTo>
                    <a:pt x="18595" y="11282"/>
                  </a:moveTo>
                  <a:cubicBezTo>
                    <a:pt x="13056" y="11936"/>
                    <a:pt x="7518" y="12591"/>
                    <a:pt x="4195" y="13982"/>
                  </a:cubicBezTo>
                  <a:cubicBezTo>
                    <a:pt x="872" y="15372"/>
                    <a:pt x="-236" y="17500"/>
                    <a:pt x="41" y="18891"/>
                  </a:cubicBezTo>
                  <a:cubicBezTo>
                    <a:pt x="318" y="20282"/>
                    <a:pt x="1979" y="20936"/>
                    <a:pt x="4195" y="21182"/>
                  </a:cubicBezTo>
                  <a:cubicBezTo>
                    <a:pt x="6410" y="21427"/>
                    <a:pt x="9179" y="21263"/>
                    <a:pt x="12226" y="20118"/>
                  </a:cubicBezTo>
                  <a:cubicBezTo>
                    <a:pt x="15272" y="18972"/>
                    <a:pt x="18595" y="16845"/>
                    <a:pt x="19979" y="13654"/>
                  </a:cubicBezTo>
                  <a:cubicBezTo>
                    <a:pt x="21364" y="10463"/>
                    <a:pt x="20810" y="6209"/>
                    <a:pt x="20533" y="3672"/>
                  </a:cubicBezTo>
                  <a:cubicBezTo>
                    <a:pt x="20256" y="1136"/>
                    <a:pt x="20256" y="318"/>
                    <a:pt x="18872" y="72"/>
                  </a:cubicBezTo>
                  <a:cubicBezTo>
                    <a:pt x="17487" y="-173"/>
                    <a:pt x="14718" y="154"/>
                    <a:pt x="13056" y="1872"/>
                  </a:cubicBezTo>
                  <a:cubicBezTo>
                    <a:pt x="11395" y="3591"/>
                    <a:pt x="10841" y="6700"/>
                    <a:pt x="12226" y="9400"/>
                  </a:cubicBezTo>
                  <a:cubicBezTo>
                    <a:pt x="13610" y="12100"/>
                    <a:pt x="16933" y="14391"/>
                    <a:pt x="20256" y="166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11052762" y="3082432"/>
              <a:ext cx="167689" cy="301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39" fill="norm" stroke="1" extrusionOk="0">
                  <a:moveTo>
                    <a:pt x="5190" y="5660"/>
                  </a:moveTo>
                  <a:cubicBezTo>
                    <a:pt x="4650" y="8960"/>
                    <a:pt x="4110" y="12260"/>
                    <a:pt x="3705" y="14510"/>
                  </a:cubicBezTo>
                  <a:cubicBezTo>
                    <a:pt x="3300" y="16760"/>
                    <a:pt x="3030" y="17960"/>
                    <a:pt x="2490" y="19085"/>
                  </a:cubicBezTo>
                  <a:cubicBezTo>
                    <a:pt x="1950" y="20210"/>
                    <a:pt x="1140" y="21260"/>
                    <a:pt x="600" y="21335"/>
                  </a:cubicBezTo>
                  <a:cubicBezTo>
                    <a:pt x="60" y="21410"/>
                    <a:pt x="-210" y="20510"/>
                    <a:pt x="195" y="17585"/>
                  </a:cubicBezTo>
                  <a:cubicBezTo>
                    <a:pt x="600" y="14660"/>
                    <a:pt x="1680" y="9710"/>
                    <a:pt x="2625" y="6710"/>
                  </a:cubicBezTo>
                  <a:cubicBezTo>
                    <a:pt x="3570" y="3710"/>
                    <a:pt x="4380" y="2660"/>
                    <a:pt x="5190" y="1685"/>
                  </a:cubicBezTo>
                  <a:cubicBezTo>
                    <a:pt x="6000" y="710"/>
                    <a:pt x="6810" y="-190"/>
                    <a:pt x="7485" y="35"/>
                  </a:cubicBezTo>
                  <a:cubicBezTo>
                    <a:pt x="8160" y="260"/>
                    <a:pt x="8700" y="1610"/>
                    <a:pt x="9240" y="4385"/>
                  </a:cubicBezTo>
                  <a:cubicBezTo>
                    <a:pt x="9780" y="7160"/>
                    <a:pt x="10320" y="11360"/>
                    <a:pt x="10860" y="14210"/>
                  </a:cubicBezTo>
                  <a:cubicBezTo>
                    <a:pt x="11400" y="17060"/>
                    <a:pt x="11940" y="18560"/>
                    <a:pt x="12750" y="19535"/>
                  </a:cubicBezTo>
                  <a:cubicBezTo>
                    <a:pt x="13560" y="20510"/>
                    <a:pt x="14640" y="20960"/>
                    <a:pt x="15585" y="20885"/>
                  </a:cubicBezTo>
                  <a:cubicBezTo>
                    <a:pt x="16530" y="20810"/>
                    <a:pt x="17340" y="20210"/>
                    <a:pt x="18285" y="17585"/>
                  </a:cubicBezTo>
                  <a:cubicBezTo>
                    <a:pt x="19230" y="14960"/>
                    <a:pt x="20310" y="10310"/>
                    <a:pt x="21390" y="56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11230239" y="3181350"/>
              <a:ext cx="199762" cy="161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62" fill="norm" stroke="1" extrusionOk="0">
                  <a:moveTo>
                    <a:pt x="5087" y="9257"/>
                  </a:moveTo>
                  <a:cubicBezTo>
                    <a:pt x="3951" y="9257"/>
                    <a:pt x="2814" y="9257"/>
                    <a:pt x="1904" y="9818"/>
                  </a:cubicBezTo>
                  <a:cubicBezTo>
                    <a:pt x="995" y="10379"/>
                    <a:pt x="313" y="11501"/>
                    <a:pt x="85" y="13184"/>
                  </a:cubicBezTo>
                  <a:cubicBezTo>
                    <a:pt x="-142" y="14868"/>
                    <a:pt x="85" y="17112"/>
                    <a:pt x="767" y="18234"/>
                  </a:cubicBezTo>
                  <a:cubicBezTo>
                    <a:pt x="1450" y="19356"/>
                    <a:pt x="2586" y="19356"/>
                    <a:pt x="3496" y="18655"/>
                  </a:cubicBezTo>
                  <a:cubicBezTo>
                    <a:pt x="4405" y="17953"/>
                    <a:pt x="5087" y="16551"/>
                    <a:pt x="5429" y="15148"/>
                  </a:cubicBezTo>
                  <a:cubicBezTo>
                    <a:pt x="5770" y="13745"/>
                    <a:pt x="5770" y="12343"/>
                    <a:pt x="5883" y="10940"/>
                  </a:cubicBezTo>
                  <a:cubicBezTo>
                    <a:pt x="5997" y="9538"/>
                    <a:pt x="6224" y="8135"/>
                    <a:pt x="6906" y="7714"/>
                  </a:cubicBezTo>
                  <a:cubicBezTo>
                    <a:pt x="7589" y="7294"/>
                    <a:pt x="8725" y="7855"/>
                    <a:pt x="9976" y="9678"/>
                  </a:cubicBezTo>
                  <a:cubicBezTo>
                    <a:pt x="11226" y="11501"/>
                    <a:pt x="12591" y="14587"/>
                    <a:pt x="13159" y="16971"/>
                  </a:cubicBezTo>
                  <a:cubicBezTo>
                    <a:pt x="13727" y="19356"/>
                    <a:pt x="13500" y="21039"/>
                    <a:pt x="13045" y="21319"/>
                  </a:cubicBezTo>
                  <a:cubicBezTo>
                    <a:pt x="12591" y="21600"/>
                    <a:pt x="11909" y="20478"/>
                    <a:pt x="11681" y="18234"/>
                  </a:cubicBezTo>
                  <a:cubicBezTo>
                    <a:pt x="11454" y="15990"/>
                    <a:pt x="11681" y="12623"/>
                    <a:pt x="13386" y="9397"/>
                  </a:cubicBezTo>
                  <a:cubicBezTo>
                    <a:pt x="15092" y="6171"/>
                    <a:pt x="18275" y="3086"/>
                    <a:pt x="2145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11501534" y="3091886"/>
              <a:ext cx="125316" cy="279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481" fill="norm" stroke="1" extrusionOk="0">
                  <a:moveTo>
                    <a:pt x="20964" y="531"/>
                  </a:moveTo>
                  <a:cubicBezTo>
                    <a:pt x="19194" y="206"/>
                    <a:pt x="17423" y="-119"/>
                    <a:pt x="16007" y="43"/>
                  </a:cubicBezTo>
                  <a:cubicBezTo>
                    <a:pt x="14590" y="206"/>
                    <a:pt x="13528" y="855"/>
                    <a:pt x="11049" y="2967"/>
                  </a:cubicBezTo>
                  <a:cubicBezTo>
                    <a:pt x="8571" y="5078"/>
                    <a:pt x="4675" y="8651"/>
                    <a:pt x="2374" y="11493"/>
                  </a:cubicBezTo>
                  <a:cubicBezTo>
                    <a:pt x="72" y="14335"/>
                    <a:pt x="-636" y="16446"/>
                    <a:pt x="603" y="17989"/>
                  </a:cubicBezTo>
                  <a:cubicBezTo>
                    <a:pt x="1843" y="19532"/>
                    <a:pt x="5030" y="20507"/>
                    <a:pt x="7508" y="20994"/>
                  </a:cubicBezTo>
                  <a:cubicBezTo>
                    <a:pt x="9987" y="21481"/>
                    <a:pt x="11757" y="21481"/>
                    <a:pt x="13528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11614149" y="3172571"/>
              <a:ext cx="190501" cy="192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21400"/>
                  </a:moveTo>
                  <a:cubicBezTo>
                    <a:pt x="2400" y="16704"/>
                    <a:pt x="4800" y="12009"/>
                    <a:pt x="6120" y="8957"/>
                  </a:cubicBezTo>
                  <a:cubicBezTo>
                    <a:pt x="7440" y="5904"/>
                    <a:pt x="7680" y="4496"/>
                    <a:pt x="8040" y="3087"/>
                  </a:cubicBezTo>
                  <a:cubicBezTo>
                    <a:pt x="8400" y="1678"/>
                    <a:pt x="8880" y="270"/>
                    <a:pt x="8760" y="35"/>
                  </a:cubicBezTo>
                  <a:cubicBezTo>
                    <a:pt x="8640" y="-200"/>
                    <a:pt x="7920" y="739"/>
                    <a:pt x="7200" y="3557"/>
                  </a:cubicBezTo>
                  <a:cubicBezTo>
                    <a:pt x="6480" y="6374"/>
                    <a:pt x="5760" y="11070"/>
                    <a:pt x="5520" y="14004"/>
                  </a:cubicBezTo>
                  <a:cubicBezTo>
                    <a:pt x="5280" y="16939"/>
                    <a:pt x="5520" y="18113"/>
                    <a:pt x="6240" y="18817"/>
                  </a:cubicBezTo>
                  <a:cubicBezTo>
                    <a:pt x="6960" y="19522"/>
                    <a:pt x="8160" y="19757"/>
                    <a:pt x="9600" y="18935"/>
                  </a:cubicBezTo>
                  <a:cubicBezTo>
                    <a:pt x="11040" y="18113"/>
                    <a:pt x="12720" y="16235"/>
                    <a:pt x="13920" y="14591"/>
                  </a:cubicBezTo>
                  <a:cubicBezTo>
                    <a:pt x="15120" y="12948"/>
                    <a:pt x="15840" y="11539"/>
                    <a:pt x="16320" y="9896"/>
                  </a:cubicBezTo>
                  <a:cubicBezTo>
                    <a:pt x="16800" y="8252"/>
                    <a:pt x="17040" y="6374"/>
                    <a:pt x="17160" y="6374"/>
                  </a:cubicBezTo>
                  <a:cubicBezTo>
                    <a:pt x="17280" y="6374"/>
                    <a:pt x="17280" y="8252"/>
                    <a:pt x="18000" y="10248"/>
                  </a:cubicBezTo>
                  <a:cubicBezTo>
                    <a:pt x="18720" y="12243"/>
                    <a:pt x="20160" y="14357"/>
                    <a:pt x="21600" y="16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11823700" y="3333749"/>
              <a:ext cx="508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506"/>
                    <a:pt x="21600" y="11012"/>
                    <a:pt x="20250" y="14612"/>
                  </a:cubicBezTo>
                  <a:cubicBezTo>
                    <a:pt x="18900" y="18212"/>
                    <a:pt x="16200" y="19906"/>
                    <a:pt x="12600" y="20753"/>
                  </a:cubicBezTo>
                  <a:cubicBezTo>
                    <a:pt x="9000" y="21600"/>
                    <a:pt x="450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11976950" y="3248319"/>
              <a:ext cx="253150" cy="122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0781" fill="norm" stroke="1" extrusionOk="0">
                  <a:moveTo>
                    <a:pt x="3168" y="3730"/>
                  </a:moveTo>
                  <a:cubicBezTo>
                    <a:pt x="3708" y="5170"/>
                    <a:pt x="4248" y="6610"/>
                    <a:pt x="4428" y="9310"/>
                  </a:cubicBezTo>
                  <a:cubicBezTo>
                    <a:pt x="4608" y="12010"/>
                    <a:pt x="4428" y="15970"/>
                    <a:pt x="3798" y="18310"/>
                  </a:cubicBezTo>
                  <a:cubicBezTo>
                    <a:pt x="3168" y="20650"/>
                    <a:pt x="2088" y="21370"/>
                    <a:pt x="1368" y="20290"/>
                  </a:cubicBezTo>
                  <a:cubicBezTo>
                    <a:pt x="648" y="19210"/>
                    <a:pt x="288" y="16330"/>
                    <a:pt x="108" y="13990"/>
                  </a:cubicBezTo>
                  <a:cubicBezTo>
                    <a:pt x="-72" y="11650"/>
                    <a:pt x="-72" y="9850"/>
                    <a:pt x="468" y="7690"/>
                  </a:cubicBezTo>
                  <a:cubicBezTo>
                    <a:pt x="1008" y="5530"/>
                    <a:pt x="2088" y="3010"/>
                    <a:pt x="4878" y="1570"/>
                  </a:cubicBezTo>
                  <a:cubicBezTo>
                    <a:pt x="7668" y="130"/>
                    <a:pt x="12168" y="-230"/>
                    <a:pt x="15228" y="130"/>
                  </a:cubicBezTo>
                  <a:cubicBezTo>
                    <a:pt x="18288" y="490"/>
                    <a:pt x="19908" y="1570"/>
                    <a:pt x="21528" y="26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12189555" y="3064847"/>
              <a:ext cx="123096" cy="134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096" fill="norm" stroke="1" extrusionOk="0">
                  <a:moveTo>
                    <a:pt x="423" y="5330"/>
                  </a:moveTo>
                  <a:cubicBezTo>
                    <a:pt x="57" y="3669"/>
                    <a:pt x="-309" y="2007"/>
                    <a:pt x="423" y="1010"/>
                  </a:cubicBezTo>
                  <a:cubicBezTo>
                    <a:pt x="1155" y="13"/>
                    <a:pt x="2986" y="-319"/>
                    <a:pt x="4816" y="346"/>
                  </a:cubicBezTo>
                  <a:cubicBezTo>
                    <a:pt x="6647" y="1010"/>
                    <a:pt x="8477" y="2672"/>
                    <a:pt x="9027" y="4998"/>
                  </a:cubicBezTo>
                  <a:cubicBezTo>
                    <a:pt x="9576" y="7324"/>
                    <a:pt x="8844" y="10315"/>
                    <a:pt x="7745" y="12475"/>
                  </a:cubicBezTo>
                  <a:cubicBezTo>
                    <a:pt x="6647" y="14635"/>
                    <a:pt x="5183" y="15964"/>
                    <a:pt x="3718" y="17293"/>
                  </a:cubicBezTo>
                  <a:cubicBezTo>
                    <a:pt x="2254" y="18623"/>
                    <a:pt x="789" y="19952"/>
                    <a:pt x="972" y="20616"/>
                  </a:cubicBezTo>
                  <a:cubicBezTo>
                    <a:pt x="1155" y="21281"/>
                    <a:pt x="2986" y="21281"/>
                    <a:pt x="6647" y="20450"/>
                  </a:cubicBezTo>
                  <a:cubicBezTo>
                    <a:pt x="10308" y="19619"/>
                    <a:pt x="15799" y="17958"/>
                    <a:pt x="21291" y="16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12261849" y="3067050"/>
              <a:ext cx="156070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18144" y="0"/>
                  </a:moveTo>
                  <a:cubicBezTo>
                    <a:pt x="19872" y="3665"/>
                    <a:pt x="21600" y="7331"/>
                    <a:pt x="21168" y="10342"/>
                  </a:cubicBezTo>
                  <a:cubicBezTo>
                    <a:pt x="20736" y="13353"/>
                    <a:pt x="18144" y="15709"/>
                    <a:pt x="14256" y="17476"/>
                  </a:cubicBezTo>
                  <a:cubicBezTo>
                    <a:pt x="10368" y="19244"/>
                    <a:pt x="5184" y="2042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251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8205149" y="2925458"/>
              <a:ext cx="4520251" cy="888776"/>
            </a:xfrm>
            <a:prstGeom prst="rect">
              <a:avLst/>
            </a:prstGeom>
            <a:effectLst/>
          </p:spPr>
        </p:pic>
        <p:pic>
          <p:nvPicPr>
            <p:cNvPr id="2253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9029700" y="2826113"/>
              <a:ext cx="3714750" cy="202837"/>
            </a:xfrm>
            <a:prstGeom prst="rect">
              <a:avLst/>
            </a:prstGeom>
            <a:effectLst/>
          </p:spPr>
        </p:pic>
        <p:pic>
          <p:nvPicPr>
            <p:cNvPr id="2255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8420100" y="4229100"/>
              <a:ext cx="254000" cy="330200"/>
            </a:xfrm>
            <a:prstGeom prst="rect">
              <a:avLst/>
            </a:prstGeom>
            <a:effectLst/>
          </p:spPr>
        </p:pic>
        <p:pic>
          <p:nvPicPr>
            <p:cNvPr id="2257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8486493" y="4203700"/>
              <a:ext cx="219357" cy="425450"/>
            </a:xfrm>
            <a:prstGeom prst="rect">
              <a:avLst/>
            </a:prstGeom>
            <a:effectLst/>
          </p:spPr>
        </p:pic>
        <p:pic>
          <p:nvPicPr>
            <p:cNvPr id="2259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8363313" y="4089400"/>
              <a:ext cx="412388" cy="127000"/>
            </a:xfrm>
            <a:prstGeom prst="rect">
              <a:avLst/>
            </a:prstGeom>
            <a:effectLst/>
          </p:spPr>
        </p:pic>
        <p:pic>
          <p:nvPicPr>
            <p:cNvPr id="2261" name="Line Line" descr="Line Lin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9042400" y="4330700"/>
              <a:ext cx="146050" cy="38100"/>
            </a:xfrm>
            <a:prstGeom prst="rect">
              <a:avLst/>
            </a:prstGeom>
            <a:effectLst/>
          </p:spPr>
        </p:pic>
        <p:pic>
          <p:nvPicPr>
            <p:cNvPr id="2263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9055100" y="4445000"/>
              <a:ext cx="158750" cy="53245"/>
            </a:xfrm>
            <a:prstGeom prst="rect">
              <a:avLst/>
            </a:prstGeom>
            <a:effectLst/>
          </p:spPr>
        </p:pic>
        <p:pic>
          <p:nvPicPr>
            <p:cNvPr id="2265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9620249" y="4159250"/>
              <a:ext cx="50801" cy="222250"/>
            </a:xfrm>
            <a:prstGeom prst="rect">
              <a:avLst/>
            </a:prstGeom>
            <a:effectLst/>
          </p:spPr>
        </p:pic>
        <p:pic>
          <p:nvPicPr>
            <p:cNvPr id="2267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9524999" y="4413250"/>
              <a:ext cx="234951" cy="57150"/>
            </a:xfrm>
            <a:prstGeom prst="rect">
              <a:avLst/>
            </a:prstGeom>
            <a:effectLst/>
          </p:spPr>
        </p:pic>
        <p:pic>
          <p:nvPicPr>
            <p:cNvPr id="2269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9567333" y="4515352"/>
              <a:ext cx="160868" cy="190013"/>
            </a:xfrm>
            <a:prstGeom prst="rect">
              <a:avLst/>
            </a:prstGeom>
            <a:effectLst/>
          </p:spPr>
        </p:pic>
        <p:pic>
          <p:nvPicPr>
            <p:cNvPr id="2271" name="Line Line" descr="Line Lin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9836150" y="4368800"/>
              <a:ext cx="50800" cy="25400"/>
            </a:xfrm>
            <a:prstGeom prst="rect">
              <a:avLst/>
            </a:prstGeom>
            <a:effectLst/>
          </p:spPr>
        </p:pic>
        <p:pic>
          <p:nvPicPr>
            <p:cNvPr id="2273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9874250" y="4248150"/>
              <a:ext cx="184150" cy="171450"/>
            </a:xfrm>
            <a:prstGeom prst="rect">
              <a:avLst/>
            </a:prstGeom>
            <a:effectLst/>
          </p:spPr>
        </p:pic>
        <p:pic>
          <p:nvPicPr>
            <p:cNvPr id="2275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9931399" y="4178300"/>
              <a:ext cx="133351" cy="266700"/>
            </a:xfrm>
            <a:prstGeom prst="rect">
              <a:avLst/>
            </a:prstGeom>
            <a:effectLst/>
          </p:spPr>
        </p:pic>
        <p:pic>
          <p:nvPicPr>
            <p:cNvPr id="2277" name="Line Line" descr="Line Lin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10083800" y="4330700"/>
              <a:ext cx="38100" cy="133350"/>
            </a:xfrm>
            <a:prstGeom prst="rect">
              <a:avLst/>
            </a:prstGeom>
            <a:effectLst/>
          </p:spPr>
        </p:pic>
        <p:pic>
          <p:nvPicPr>
            <p:cNvPr id="2279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10331450" y="4343400"/>
              <a:ext cx="165100" cy="44450"/>
            </a:xfrm>
            <a:prstGeom prst="rect">
              <a:avLst/>
            </a:prstGeom>
            <a:effectLst/>
          </p:spPr>
        </p:pic>
        <p:pic>
          <p:nvPicPr>
            <p:cNvPr id="2281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10394950" y="4279900"/>
              <a:ext cx="50800" cy="215900"/>
            </a:xfrm>
            <a:prstGeom prst="rect">
              <a:avLst/>
            </a:prstGeom>
            <a:effectLst/>
          </p:spPr>
        </p:pic>
        <p:pic>
          <p:nvPicPr>
            <p:cNvPr id="2283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10610849" y="4114800"/>
              <a:ext cx="31751" cy="285750"/>
            </a:xfrm>
            <a:prstGeom prst="rect">
              <a:avLst/>
            </a:prstGeom>
            <a:effectLst/>
          </p:spPr>
        </p:pic>
        <p:pic>
          <p:nvPicPr>
            <p:cNvPr id="2285" name="Line Line" descr="Line Lin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10521949" y="4419599"/>
              <a:ext cx="196851" cy="44451"/>
            </a:xfrm>
            <a:prstGeom prst="rect">
              <a:avLst/>
            </a:prstGeom>
            <a:effectLst/>
          </p:spPr>
        </p:pic>
        <p:pic>
          <p:nvPicPr>
            <p:cNvPr id="2287" name="Line Shape" descr="Line Shap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10594719" y="4502150"/>
              <a:ext cx="181231" cy="163212"/>
            </a:xfrm>
            <a:prstGeom prst="rect">
              <a:avLst/>
            </a:prstGeom>
            <a:effectLst/>
          </p:spPr>
        </p:pic>
        <p:pic>
          <p:nvPicPr>
            <p:cNvPr id="2289" name="Line Shape" descr="Line Shap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10877549" y="4140199"/>
              <a:ext cx="120651" cy="273051"/>
            </a:xfrm>
            <a:prstGeom prst="rect">
              <a:avLst/>
            </a:prstGeom>
            <a:effectLst/>
          </p:spPr>
        </p:pic>
        <p:pic>
          <p:nvPicPr>
            <p:cNvPr id="2291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10864849" y="4146550"/>
              <a:ext cx="171451" cy="336550"/>
            </a:xfrm>
            <a:prstGeom prst="rect">
              <a:avLst/>
            </a:prstGeom>
            <a:effectLst/>
          </p:spPr>
        </p:pic>
        <p:pic>
          <p:nvPicPr>
            <p:cNvPr id="2293" name="Line Shape" descr="Line Shap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10941050" y="4353549"/>
              <a:ext cx="165100" cy="138389"/>
            </a:xfrm>
            <a:prstGeom prst="rect">
              <a:avLst/>
            </a:prstGeom>
            <a:effectLst/>
          </p:spPr>
        </p:pic>
        <p:pic>
          <p:nvPicPr>
            <p:cNvPr id="2295" name="Line Line" descr="Line Lin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11156950" y="4337050"/>
              <a:ext cx="171450" cy="63500"/>
            </a:xfrm>
            <a:prstGeom prst="rect">
              <a:avLst/>
            </a:prstGeom>
            <a:effectLst/>
          </p:spPr>
        </p:pic>
        <p:pic>
          <p:nvPicPr>
            <p:cNvPr id="2297" name="Line Shape" descr="Line Shap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11206818" y="4318000"/>
              <a:ext cx="89832" cy="146050"/>
            </a:xfrm>
            <a:prstGeom prst="rect">
              <a:avLst/>
            </a:prstGeom>
            <a:effectLst/>
          </p:spPr>
        </p:pic>
        <p:pic>
          <p:nvPicPr>
            <p:cNvPr id="2299" name="Line Line" descr="Line Lin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11468099" y="4394199"/>
              <a:ext cx="63501" cy="38101"/>
            </a:xfrm>
            <a:prstGeom prst="rect">
              <a:avLst/>
            </a:prstGeom>
            <a:effectLst/>
          </p:spPr>
        </p:pic>
        <p:pic>
          <p:nvPicPr>
            <p:cNvPr id="2301" name="Line Shape" descr="Line Shap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11690350" y="4298950"/>
              <a:ext cx="203200" cy="57150"/>
            </a:xfrm>
            <a:prstGeom prst="rect">
              <a:avLst/>
            </a:prstGeom>
            <a:effectLst/>
          </p:spPr>
        </p:pic>
        <p:pic>
          <p:nvPicPr>
            <p:cNvPr id="2303" name="Line Shape" descr="Line Shap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11791949" y="4254499"/>
              <a:ext cx="31751" cy="171451"/>
            </a:xfrm>
            <a:prstGeom prst="rect">
              <a:avLst/>
            </a:prstGeom>
            <a:effectLst/>
          </p:spPr>
        </p:pic>
        <p:pic>
          <p:nvPicPr>
            <p:cNvPr id="2305" name="Line Line" descr="Line Line"/>
            <p:cNvPicPr>
              <a:picLocks noChangeAspect="0"/>
            </p:cNvPicPr>
            <p:nvPr/>
          </p:nvPicPr>
          <p:blipFill>
            <a:blip r:embed="rId78">
              <a:extLst/>
            </a:blip>
            <a:stretch>
              <a:fillRect/>
            </a:stretch>
          </p:blipFill>
          <p:spPr>
            <a:xfrm>
              <a:off x="12001500" y="4152899"/>
              <a:ext cx="31750" cy="254001"/>
            </a:xfrm>
            <a:prstGeom prst="rect">
              <a:avLst/>
            </a:prstGeom>
            <a:effectLst/>
          </p:spPr>
        </p:pic>
        <p:pic>
          <p:nvPicPr>
            <p:cNvPr id="2307" name="Line Shape" descr="Line Shape"/>
            <p:cNvPicPr>
              <a:picLocks noChangeAspect="0"/>
            </p:cNvPicPr>
            <p:nvPr/>
          </p:nvPicPr>
          <p:blipFill>
            <a:blip r:embed="rId79">
              <a:extLst/>
            </a:blip>
            <a:stretch>
              <a:fillRect/>
            </a:stretch>
          </p:blipFill>
          <p:spPr>
            <a:xfrm>
              <a:off x="11944350" y="4463486"/>
              <a:ext cx="184150" cy="45015"/>
            </a:xfrm>
            <a:prstGeom prst="rect">
              <a:avLst/>
            </a:prstGeom>
            <a:effectLst/>
          </p:spPr>
        </p:pic>
        <p:pic>
          <p:nvPicPr>
            <p:cNvPr id="2309" name="Line Shape" descr="Line Shape"/>
            <p:cNvPicPr>
              <a:picLocks noChangeAspect="0"/>
            </p:cNvPicPr>
            <p:nvPr/>
          </p:nvPicPr>
          <p:blipFill>
            <a:blip r:embed="rId80">
              <a:extLst/>
            </a:blip>
            <a:stretch>
              <a:fillRect/>
            </a:stretch>
          </p:blipFill>
          <p:spPr>
            <a:xfrm>
              <a:off x="11932739" y="4593984"/>
              <a:ext cx="164011" cy="169622"/>
            </a:xfrm>
            <a:prstGeom prst="rect">
              <a:avLst/>
            </a:prstGeom>
            <a:effectLst/>
          </p:spPr>
        </p:pic>
        <p:pic>
          <p:nvPicPr>
            <p:cNvPr id="2311" name="Line Shape" descr="Line Shape"/>
            <p:cNvPicPr>
              <a:picLocks noChangeAspect="0"/>
            </p:cNvPicPr>
            <p:nvPr/>
          </p:nvPicPr>
          <p:blipFill>
            <a:blip r:embed="rId81">
              <a:extLst/>
            </a:blip>
            <a:stretch>
              <a:fillRect/>
            </a:stretch>
          </p:blipFill>
          <p:spPr>
            <a:xfrm>
              <a:off x="12255500" y="4267200"/>
              <a:ext cx="190500" cy="222250"/>
            </a:xfrm>
            <a:prstGeom prst="rect">
              <a:avLst/>
            </a:prstGeom>
            <a:effectLst/>
          </p:spPr>
        </p:pic>
        <p:pic>
          <p:nvPicPr>
            <p:cNvPr id="2313" name="Line Shape" descr="Line Shape"/>
            <p:cNvPicPr>
              <a:picLocks noChangeAspect="0"/>
            </p:cNvPicPr>
            <p:nvPr/>
          </p:nvPicPr>
          <p:blipFill>
            <a:blip r:embed="rId82">
              <a:extLst/>
            </a:blip>
            <a:stretch>
              <a:fillRect/>
            </a:stretch>
          </p:blipFill>
          <p:spPr>
            <a:xfrm>
              <a:off x="12280900" y="4235450"/>
              <a:ext cx="158750" cy="317500"/>
            </a:xfrm>
            <a:prstGeom prst="rect">
              <a:avLst/>
            </a:prstGeom>
            <a:effectLst/>
          </p:spPr>
        </p:pic>
        <p:pic>
          <p:nvPicPr>
            <p:cNvPr id="2315" name="Line Shape" descr="Line Shape"/>
            <p:cNvPicPr>
              <a:picLocks noChangeAspect="0"/>
            </p:cNvPicPr>
            <p:nvPr/>
          </p:nvPicPr>
          <p:blipFill>
            <a:blip r:embed="rId83">
              <a:extLst/>
            </a:blip>
            <a:stretch>
              <a:fillRect/>
            </a:stretch>
          </p:blipFill>
          <p:spPr>
            <a:xfrm>
              <a:off x="12411369" y="4441009"/>
              <a:ext cx="129932" cy="137341"/>
            </a:xfrm>
            <a:prstGeom prst="rect">
              <a:avLst/>
            </a:prstGeom>
            <a:effectLst/>
          </p:spPr>
        </p:pic>
        <p:pic>
          <p:nvPicPr>
            <p:cNvPr id="2317" name="Line Shape" descr="Line Shape"/>
            <p:cNvPicPr>
              <a:picLocks noChangeAspect="0"/>
            </p:cNvPicPr>
            <p:nvPr/>
          </p:nvPicPr>
          <p:blipFill>
            <a:blip r:embed="rId84">
              <a:extLst/>
            </a:blip>
            <a:stretch>
              <a:fillRect/>
            </a:stretch>
          </p:blipFill>
          <p:spPr>
            <a:xfrm>
              <a:off x="8916954" y="5283200"/>
              <a:ext cx="258797" cy="133401"/>
            </a:xfrm>
            <a:prstGeom prst="rect">
              <a:avLst/>
            </a:prstGeom>
            <a:effectLst/>
          </p:spPr>
        </p:pic>
        <p:pic>
          <p:nvPicPr>
            <p:cNvPr id="2319" name="Line Shape" descr="Line Shape"/>
            <p:cNvPicPr>
              <a:picLocks noChangeAspect="0"/>
            </p:cNvPicPr>
            <p:nvPr/>
          </p:nvPicPr>
          <p:blipFill>
            <a:blip r:embed="rId85">
              <a:extLst/>
            </a:blip>
            <a:stretch>
              <a:fillRect/>
            </a:stretch>
          </p:blipFill>
          <p:spPr>
            <a:xfrm>
              <a:off x="9366250" y="5118593"/>
              <a:ext cx="260350" cy="344925"/>
            </a:xfrm>
            <a:prstGeom prst="rect">
              <a:avLst/>
            </a:prstGeom>
            <a:effectLst/>
          </p:spPr>
        </p:pic>
        <p:pic>
          <p:nvPicPr>
            <p:cNvPr id="2321" name="Line Shape" descr="Line Shape"/>
            <p:cNvPicPr>
              <a:picLocks noChangeAspect="0"/>
            </p:cNvPicPr>
            <p:nvPr/>
          </p:nvPicPr>
          <p:blipFill>
            <a:blip r:embed="rId86">
              <a:extLst/>
            </a:blip>
            <a:stretch>
              <a:fillRect/>
            </a:stretch>
          </p:blipFill>
          <p:spPr>
            <a:xfrm>
              <a:off x="9648549" y="5286285"/>
              <a:ext cx="94554" cy="154245"/>
            </a:xfrm>
            <a:prstGeom prst="rect">
              <a:avLst/>
            </a:prstGeom>
            <a:effectLst/>
          </p:spPr>
        </p:pic>
        <p:pic>
          <p:nvPicPr>
            <p:cNvPr id="2323" name="Line Shape" descr="Line Shape"/>
            <p:cNvPicPr>
              <a:picLocks noChangeAspect="0"/>
            </p:cNvPicPr>
            <p:nvPr/>
          </p:nvPicPr>
          <p:blipFill>
            <a:blip r:embed="rId87">
              <a:extLst/>
            </a:blip>
            <a:stretch>
              <a:fillRect/>
            </a:stretch>
          </p:blipFill>
          <p:spPr>
            <a:xfrm>
              <a:off x="9753599" y="5181600"/>
              <a:ext cx="171451" cy="262467"/>
            </a:xfrm>
            <a:prstGeom prst="rect">
              <a:avLst/>
            </a:prstGeom>
            <a:effectLst/>
          </p:spPr>
        </p:pic>
        <p:pic>
          <p:nvPicPr>
            <p:cNvPr id="2325" name="Line Shape" descr="Line Shape"/>
            <p:cNvPicPr>
              <a:picLocks noChangeAspect="0"/>
            </p:cNvPicPr>
            <p:nvPr/>
          </p:nvPicPr>
          <p:blipFill>
            <a:blip r:embed="rId88">
              <a:extLst/>
            </a:blip>
            <a:stretch>
              <a:fillRect/>
            </a:stretch>
          </p:blipFill>
          <p:spPr>
            <a:xfrm>
              <a:off x="9985675" y="5069416"/>
              <a:ext cx="117176" cy="378885"/>
            </a:xfrm>
            <a:prstGeom prst="rect">
              <a:avLst/>
            </a:prstGeom>
            <a:effectLst/>
          </p:spPr>
        </p:pic>
        <p:pic>
          <p:nvPicPr>
            <p:cNvPr id="2327" name="Line Shape" descr="Line Shape"/>
            <p:cNvPicPr>
              <a:picLocks noChangeAspect="0"/>
            </p:cNvPicPr>
            <p:nvPr/>
          </p:nvPicPr>
          <p:blipFill>
            <a:blip r:embed="rId89">
              <a:extLst/>
            </a:blip>
            <a:stretch>
              <a:fillRect/>
            </a:stretch>
          </p:blipFill>
          <p:spPr>
            <a:xfrm>
              <a:off x="10166350" y="5100047"/>
              <a:ext cx="317500" cy="322853"/>
            </a:xfrm>
            <a:prstGeom prst="rect">
              <a:avLst/>
            </a:prstGeom>
            <a:effectLst/>
          </p:spPr>
        </p:pic>
        <p:pic>
          <p:nvPicPr>
            <p:cNvPr id="2329" name="Line Shape" descr="Line Shape"/>
            <p:cNvPicPr>
              <a:picLocks noChangeAspect="0"/>
            </p:cNvPicPr>
            <p:nvPr/>
          </p:nvPicPr>
          <p:blipFill>
            <a:blip r:embed="rId90">
              <a:extLst/>
            </a:blip>
            <a:stretch>
              <a:fillRect/>
            </a:stretch>
          </p:blipFill>
          <p:spPr>
            <a:xfrm>
              <a:off x="10458449" y="5359400"/>
              <a:ext cx="101601" cy="190500"/>
            </a:xfrm>
            <a:prstGeom prst="rect">
              <a:avLst/>
            </a:prstGeom>
            <a:effectLst/>
          </p:spPr>
        </p:pic>
        <p:pic>
          <p:nvPicPr>
            <p:cNvPr id="2331" name="Line Shape" descr="Line Shape"/>
            <p:cNvPicPr>
              <a:picLocks noChangeAspect="0"/>
            </p:cNvPicPr>
            <p:nvPr/>
          </p:nvPicPr>
          <p:blipFill>
            <a:blip r:embed="rId91">
              <a:extLst/>
            </a:blip>
            <a:stretch>
              <a:fillRect/>
            </a:stretch>
          </p:blipFill>
          <p:spPr>
            <a:xfrm>
              <a:off x="10737300" y="5162550"/>
              <a:ext cx="305350" cy="202713"/>
            </a:xfrm>
            <a:prstGeom prst="rect">
              <a:avLst/>
            </a:prstGeom>
            <a:effectLst/>
          </p:spPr>
        </p:pic>
        <p:pic>
          <p:nvPicPr>
            <p:cNvPr id="2333" name="Line Shape" descr="Line Shape"/>
            <p:cNvPicPr>
              <a:picLocks noChangeAspect="0"/>
            </p:cNvPicPr>
            <p:nvPr/>
          </p:nvPicPr>
          <p:blipFill>
            <a:blip r:embed="rId92">
              <a:extLst/>
            </a:blip>
            <a:stretch>
              <a:fillRect/>
            </a:stretch>
          </p:blipFill>
          <p:spPr>
            <a:xfrm>
              <a:off x="11036299" y="4992688"/>
              <a:ext cx="171451" cy="176213"/>
            </a:xfrm>
            <a:prstGeom prst="rect">
              <a:avLst/>
            </a:prstGeom>
            <a:effectLst/>
          </p:spPr>
        </p:pic>
        <p:pic>
          <p:nvPicPr>
            <p:cNvPr id="2335" name="Line Shape" descr="Line Shape"/>
            <p:cNvPicPr>
              <a:picLocks noChangeAspect="0"/>
            </p:cNvPicPr>
            <p:nvPr/>
          </p:nvPicPr>
          <p:blipFill>
            <a:blip r:embed="rId93">
              <a:extLst/>
            </a:blip>
            <a:stretch>
              <a:fillRect/>
            </a:stretch>
          </p:blipFill>
          <p:spPr>
            <a:xfrm>
              <a:off x="10737850" y="5353050"/>
              <a:ext cx="406400" cy="101600"/>
            </a:xfrm>
            <a:prstGeom prst="rect">
              <a:avLst/>
            </a:prstGeom>
            <a:effectLst/>
          </p:spPr>
        </p:pic>
        <p:pic>
          <p:nvPicPr>
            <p:cNvPr id="2337" name="Line Shape" descr="Line Shape"/>
            <p:cNvPicPr>
              <a:picLocks noChangeAspect="0"/>
            </p:cNvPicPr>
            <p:nvPr/>
          </p:nvPicPr>
          <p:blipFill>
            <a:blip r:embed="rId94">
              <a:extLst/>
            </a:blip>
            <a:stretch>
              <a:fillRect/>
            </a:stretch>
          </p:blipFill>
          <p:spPr>
            <a:xfrm>
              <a:off x="10911141" y="5404858"/>
              <a:ext cx="207710" cy="193954"/>
            </a:xfrm>
            <a:prstGeom prst="rect">
              <a:avLst/>
            </a:prstGeom>
            <a:effectLst/>
          </p:spPr>
        </p:pic>
        <p:pic>
          <p:nvPicPr>
            <p:cNvPr id="2339" name="Line Shape" descr="Line Shape"/>
            <p:cNvPicPr>
              <a:picLocks noChangeAspect="0"/>
            </p:cNvPicPr>
            <p:nvPr/>
          </p:nvPicPr>
          <p:blipFill>
            <a:blip r:embed="rId95">
              <a:extLst/>
            </a:blip>
            <a:stretch>
              <a:fillRect/>
            </a:stretch>
          </p:blipFill>
          <p:spPr>
            <a:xfrm>
              <a:off x="11233149" y="5035550"/>
              <a:ext cx="180318" cy="520700"/>
            </a:xfrm>
            <a:prstGeom prst="rect">
              <a:avLst/>
            </a:prstGeom>
            <a:effectLst/>
          </p:spPr>
        </p:pic>
        <p:pic>
          <p:nvPicPr>
            <p:cNvPr id="2341" name="Line Shape" descr="Line Shape"/>
            <p:cNvPicPr>
              <a:picLocks noChangeAspect="0"/>
            </p:cNvPicPr>
            <p:nvPr/>
          </p:nvPicPr>
          <p:blipFill>
            <a:blip r:embed="rId96">
              <a:extLst/>
            </a:blip>
            <a:stretch>
              <a:fillRect/>
            </a:stretch>
          </p:blipFill>
          <p:spPr>
            <a:xfrm>
              <a:off x="8053529" y="6143365"/>
              <a:ext cx="447378" cy="446381"/>
            </a:xfrm>
            <a:prstGeom prst="rect">
              <a:avLst/>
            </a:prstGeom>
            <a:effectLst/>
          </p:spPr>
        </p:pic>
        <p:pic>
          <p:nvPicPr>
            <p:cNvPr id="2343" name="Line Line" descr="Line Line"/>
            <p:cNvPicPr>
              <a:picLocks noChangeAspect="0"/>
            </p:cNvPicPr>
            <p:nvPr/>
          </p:nvPicPr>
          <p:blipFill>
            <a:blip r:embed="rId97">
              <a:extLst/>
            </a:blip>
            <a:stretch>
              <a:fillRect/>
            </a:stretch>
          </p:blipFill>
          <p:spPr>
            <a:xfrm>
              <a:off x="8674099" y="6292850"/>
              <a:ext cx="158751" cy="31750"/>
            </a:xfrm>
            <a:prstGeom prst="rect">
              <a:avLst/>
            </a:prstGeom>
            <a:effectLst/>
          </p:spPr>
        </p:pic>
        <p:pic>
          <p:nvPicPr>
            <p:cNvPr id="2345" name="Line Line" descr="Line Line"/>
            <p:cNvPicPr>
              <a:picLocks noChangeAspect="0"/>
            </p:cNvPicPr>
            <p:nvPr/>
          </p:nvPicPr>
          <p:blipFill>
            <a:blip r:embed="rId98">
              <a:extLst/>
            </a:blip>
            <a:stretch>
              <a:fillRect/>
            </a:stretch>
          </p:blipFill>
          <p:spPr>
            <a:xfrm>
              <a:off x="8667750" y="6432550"/>
              <a:ext cx="190500" cy="50800"/>
            </a:xfrm>
            <a:prstGeom prst="rect">
              <a:avLst/>
            </a:prstGeom>
            <a:effectLst/>
          </p:spPr>
        </p:pic>
        <p:pic>
          <p:nvPicPr>
            <p:cNvPr id="2347" name="Line Shape" descr="Line Shape"/>
            <p:cNvPicPr>
              <a:picLocks noChangeAspect="0"/>
            </p:cNvPicPr>
            <p:nvPr/>
          </p:nvPicPr>
          <p:blipFill>
            <a:blip r:embed="rId99">
              <a:extLst/>
            </a:blip>
            <a:stretch>
              <a:fillRect/>
            </a:stretch>
          </p:blipFill>
          <p:spPr>
            <a:xfrm>
              <a:off x="9251950" y="6033450"/>
              <a:ext cx="260350" cy="329251"/>
            </a:xfrm>
            <a:prstGeom prst="rect">
              <a:avLst/>
            </a:prstGeom>
            <a:effectLst/>
          </p:spPr>
        </p:pic>
        <p:pic>
          <p:nvPicPr>
            <p:cNvPr id="2349" name="Line Shape" descr="Line Shape"/>
            <p:cNvPicPr>
              <a:picLocks noChangeAspect="0"/>
            </p:cNvPicPr>
            <p:nvPr/>
          </p:nvPicPr>
          <p:blipFill>
            <a:blip r:embed="rId100">
              <a:extLst/>
            </a:blip>
            <a:stretch>
              <a:fillRect/>
            </a:stretch>
          </p:blipFill>
          <p:spPr>
            <a:xfrm>
              <a:off x="9315450" y="6051550"/>
              <a:ext cx="234950" cy="323850"/>
            </a:xfrm>
            <a:prstGeom prst="rect">
              <a:avLst/>
            </a:prstGeom>
            <a:effectLst/>
          </p:spPr>
        </p:pic>
        <p:pic>
          <p:nvPicPr>
            <p:cNvPr id="2351" name="Line Shape" descr="Line Shape"/>
            <p:cNvPicPr>
              <a:picLocks noChangeAspect="0"/>
            </p:cNvPicPr>
            <p:nvPr/>
          </p:nvPicPr>
          <p:blipFill>
            <a:blip r:embed="rId101">
              <a:extLst/>
            </a:blip>
            <a:stretch>
              <a:fillRect/>
            </a:stretch>
          </p:blipFill>
          <p:spPr>
            <a:xfrm>
              <a:off x="9124950" y="5943600"/>
              <a:ext cx="431800" cy="69850"/>
            </a:xfrm>
            <a:prstGeom prst="rect">
              <a:avLst/>
            </a:prstGeom>
            <a:effectLst/>
          </p:spPr>
        </p:pic>
        <p:pic>
          <p:nvPicPr>
            <p:cNvPr id="2353" name="Line Line" descr="Line Line"/>
            <p:cNvPicPr>
              <a:picLocks noChangeAspect="0"/>
            </p:cNvPicPr>
            <p:nvPr/>
          </p:nvPicPr>
          <p:blipFill>
            <a:blip r:embed="rId102">
              <a:extLst/>
            </a:blip>
            <a:stretch>
              <a:fillRect/>
            </a:stretch>
          </p:blipFill>
          <p:spPr>
            <a:xfrm>
              <a:off x="9696449" y="6197600"/>
              <a:ext cx="234951" cy="69850"/>
            </a:xfrm>
            <a:prstGeom prst="rect">
              <a:avLst/>
            </a:prstGeom>
            <a:effectLst/>
          </p:spPr>
        </p:pic>
        <p:pic>
          <p:nvPicPr>
            <p:cNvPr id="2355" name="Line Shape" descr="Line Shape"/>
            <p:cNvPicPr>
              <a:picLocks noChangeAspect="0"/>
            </p:cNvPicPr>
            <p:nvPr/>
          </p:nvPicPr>
          <p:blipFill>
            <a:blip r:embed="rId103">
              <a:extLst/>
            </a:blip>
            <a:stretch>
              <a:fillRect/>
            </a:stretch>
          </p:blipFill>
          <p:spPr>
            <a:xfrm>
              <a:off x="9994900" y="5991139"/>
              <a:ext cx="381000" cy="352511"/>
            </a:xfrm>
            <a:prstGeom prst="rect">
              <a:avLst/>
            </a:prstGeom>
            <a:effectLst/>
          </p:spPr>
        </p:pic>
        <p:pic>
          <p:nvPicPr>
            <p:cNvPr id="2357" name="Line Shape" descr="Line Shape"/>
            <p:cNvPicPr>
              <a:picLocks noChangeAspect="0"/>
            </p:cNvPicPr>
            <p:nvPr/>
          </p:nvPicPr>
          <p:blipFill>
            <a:blip r:embed="rId104">
              <a:extLst/>
            </a:blip>
            <a:stretch>
              <a:fillRect/>
            </a:stretch>
          </p:blipFill>
          <p:spPr>
            <a:xfrm>
              <a:off x="10349285" y="6184900"/>
              <a:ext cx="117848" cy="102145"/>
            </a:xfrm>
            <a:prstGeom prst="rect">
              <a:avLst/>
            </a:prstGeom>
            <a:effectLst/>
          </p:spPr>
        </p:pic>
        <p:pic>
          <p:nvPicPr>
            <p:cNvPr id="2359" name="Line Shape" descr="Line Shape"/>
            <p:cNvPicPr>
              <a:picLocks noChangeAspect="0"/>
            </p:cNvPicPr>
            <p:nvPr/>
          </p:nvPicPr>
          <p:blipFill>
            <a:blip r:embed="rId105">
              <a:extLst/>
            </a:blip>
            <a:stretch>
              <a:fillRect/>
            </a:stretch>
          </p:blipFill>
          <p:spPr>
            <a:xfrm>
              <a:off x="9359899" y="6505756"/>
              <a:ext cx="984251" cy="59202"/>
            </a:xfrm>
            <a:prstGeom prst="rect">
              <a:avLst/>
            </a:prstGeom>
            <a:effectLst/>
          </p:spPr>
        </p:pic>
        <p:pic>
          <p:nvPicPr>
            <p:cNvPr id="2361" name="Line Shape" descr="Line Shape"/>
            <p:cNvPicPr>
              <a:picLocks noChangeAspect="0"/>
            </p:cNvPicPr>
            <p:nvPr/>
          </p:nvPicPr>
          <p:blipFill>
            <a:blip r:embed="rId106">
              <a:extLst/>
            </a:blip>
            <a:stretch>
              <a:fillRect/>
            </a:stretch>
          </p:blipFill>
          <p:spPr>
            <a:xfrm>
              <a:off x="9446597" y="6782285"/>
              <a:ext cx="300654" cy="150100"/>
            </a:xfrm>
            <a:prstGeom prst="rect">
              <a:avLst/>
            </a:prstGeom>
            <a:effectLst/>
          </p:spPr>
        </p:pic>
        <p:pic>
          <p:nvPicPr>
            <p:cNvPr id="2363" name="Line Shape" descr="Line Shape"/>
            <p:cNvPicPr>
              <a:picLocks noChangeAspect="0"/>
            </p:cNvPicPr>
            <p:nvPr/>
          </p:nvPicPr>
          <p:blipFill>
            <a:blip r:embed="rId107">
              <a:extLst/>
            </a:blip>
            <a:stretch>
              <a:fillRect/>
            </a:stretch>
          </p:blipFill>
          <p:spPr>
            <a:xfrm>
              <a:off x="9728200" y="6692899"/>
              <a:ext cx="114300" cy="330201"/>
            </a:xfrm>
            <a:prstGeom prst="rect">
              <a:avLst/>
            </a:prstGeom>
            <a:effectLst/>
          </p:spPr>
        </p:pic>
        <p:pic>
          <p:nvPicPr>
            <p:cNvPr id="2365" name="Line Shape" descr="Line Shape"/>
            <p:cNvPicPr>
              <a:picLocks noChangeAspect="0"/>
            </p:cNvPicPr>
            <p:nvPr/>
          </p:nvPicPr>
          <p:blipFill>
            <a:blip r:embed="rId108">
              <a:extLst/>
            </a:blip>
            <a:stretch>
              <a:fillRect/>
            </a:stretch>
          </p:blipFill>
          <p:spPr>
            <a:xfrm>
              <a:off x="9804400" y="6738626"/>
              <a:ext cx="381000" cy="380855"/>
            </a:xfrm>
            <a:prstGeom prst="rect">
              <a:avLst/>
            </a:prstGeom>
            <a:effectLst/>
          </p:spPr>
        </p:pic>
        <p:pic>
          <p:nvPicPr>
            <p:cNvPr id="2367" name="Line Shape" descr="Line Shape"/>
            <p:cNvPicPr>
              <a:picLocks noChangeAspect="0"/>
            </p:cNvPicPr>
            <p:nvPr/>
          </p:nvPicPr>
          <p:blipFill>
            <a:blip r:embed="rId109">
              <a:extLst/>
            </a:blip>
            <a:stretch>
              <a:fillRect/>
            </a:stretch>
          </p:blipFill>
          <p:spPr>
            <a:xfrm>
              <a:off x="9995495" y="6841618"/>
              <a:ext cx="179883" cy="244982"/>
            </a:xfrm>
            <a:prstGeom prst="rect">
              <a:avLst/>
            </a:prstGeom>
            <a:effectLst/>
          </p:spPr>
        </p:pic>
        <p:pic>
          <p:nvPicPr>
            <p:cNvPr id="2369" name="Line Shape" descr="Line Shape"/>
            <p:cNvPicPr>
              <a:picLocks noChangeAspect="0"/>
            </p:cNvPicPr>
            <p:nvPr/>
          </p:nvPicPr>
          <p:blipFill>
            <a:blip r:embed="rId110">
              <a:extLst/>
            </a:blip>
            <a:stretch>
              <a:fillRect/>
            </a:stretch>
          </p:blipFill>
          <p:spPr>
            <a:xfrm>
              <a:off x="10774599" y="6406003"/>
              <a:ext cx="293502" cy="168259"/>
            </a:xfrm>
            <a:prstGeom prst="rect">
              <a:avLst/>
            </a:prstGeom>
            <a:effectLst/>
          </p:spPr>
        </p:pic>
        <p:pic>
          <p:nvPicPr>
            <p:cNvPr id="2371" name="Line Shape" descr="Line Shape"/>
            <p:cNvPicPr>
              <a:picLocks noChangeAspect="0"/>
            </p:cNvPicPr>
            <p:nvPr/>
          </p:nvPicPr>
          <p:blipFill>
            <a:blip r:embed="rId111">
              <a:extLst/>
            </a:blip>
            <a:stretch>
              <a:fillRect/>
            </a:stretch>
          </p:blipFill>
          <p:spPr>
            <a:xfrm>
              <a:off x="11417663" y="6168285"/>
              <a:ext cx="364399" cy="455895"/>
            </a:xfrm>
            <a:prstGeom prst="rect">
              <a:avLst/>
            </a:prstGeom>
            <a:effectLst/>
          </p:spPr>
        </p:pic>
        <p:pic>
          <p:nvPicPr>
            <p:cNvPr id="2373" name="Line Shape" descr="Line Shape"/>
            <p:cNvPicPr>
              <a:picLocks noChangeAspect="0"/>
            </p:cNvPicPr>
            <p:nvPr/>
          </p:nvPicPr>
          <p:blipFill>
            <a:blip r:embed="rId112">
              <a:extLst/>
            </a:blip>
            <a:stretch>
              <a:fillRect/>
            </a:stretch>
          </p:blipFill>
          <p:spPr>
            <a:xfrm>
              <a:off x="11710559" y="6369050"/>
              <a:ext cx="240141" cy="178932"/>
            </a:xfrm>
            <a:prstGeom prst="rect">
              <a:avLst/>
            </a:prstGeom>
            <a:effectLst/>
          </p:spPr>
        </p:pic>
        <p:pic>
          <p:nvPicPr>
            <p:cNvPr id="2375" name="Line Shape" descr="Line Shape"/>
            <p:cNvPicPr>
              <a:picLocks noChangeAspect="0"/>
            </p:cNvPicPr>
            <p:nvPr/>
          </p:nvPicPr>
          <p:blipFill>
            <a:blip r:embed="rId113">
              <a:extLst/>
            </a:blip>
            <a:stretch>
              <a:fillRect/>
            </a:stretch>
          </p:blipFill>
          <p:spPr>
            <a:xfrm>
              <a:off x="12002952" y="6218384"/>
              <a:ext cx="131899" cy="320415"/>
            </a:xfrm>
            <a:prstGeom prst="rect">
              <a:avLst/>
            </a:prstGeom>
            <a:effectLst/>
          </p:spPr>
        </p:pic>
        <p:pic>
          <p:nvPicPr>
            <p:cNvPr id="2377" name="Line Shape" descr="Line Shape"/>
            <p:cNvPicPr>
              <a:picLocks noChangeAspect="0"/>
            </p:cNvPicPr>
            <p:nvPr/>
          </p:nvPicPr>
          <p:blipFill>
            <a:blip r:embed="rId114">
              <a:extLst/>
            </a:blip>
            <a:stretch>
              <a:fillRect/>
            </a:stretch>
          </p:blipFill>
          <p:spPr>
            <a:xfrm>
              <a:off x="12129872" y="6316368"/>
              <a:ext cx="140445" cy="202711"/>
            </a:xfrm>
            <a:prstGeom prst="rect">
              <a:avLst/>
            </a:prstGeom>
            <a:effectLst/>
          </p:spPr>
        </p:pic>
        <p:pic>
          <p:nvPicPr>
            <p:cNvPr id="2379" name="Line Line" descr="Line Line"/>
            <p:cNvPicPr>
              <a:picLocks noChangeAspect="0"/>
            </p:cNvPicPr>
            <p:nvPr/>
          </p:nvPicPr>
          <p:blipFill>
            <a:blip r:embed="rId115">
              <a:extLst/>
            </a:blip>
            <a:stretch>
              <a:fillRect/>
            </a:stretch>
          </p:blipFill>
          <p:spPr>
            <a:xfrm>
              <a:off x="12217400" y="6521450"/>
              <a:ext cx="107950" cy="88900"/>
            </a:xfrm>
            <a:prstGeom prst="rect">
              <a:avLst/>
            </a:prstGeom>
            <a:effectLst/>
          </p:spPr>
        </p:pic>
        <p:pic>
          <p:nvPicPr>
            <p:cNvPr id="2381" name="Line Line" descr="Line Line"/>
            <p:cNvPicPr>
              <a:picLocks noChangeAspect="0"/>
            </p:cNvPicPr>
            <p:nvPr/>
          </p:nvPicPr>
          <p:blipFill>
            <a:blip r:embed="rId116">
              <a:extLst/>
            </a:blip>
            <a:stretch>
              <a:fillRect/>
            </a:stretch>
          </p:blipFill>
          <p:spPr>
            <a:xfrm>
              <a:off x="12382500" y="6394450"/>
              <a:ext cx="31750" cy="120650"/>
            </a:xfrm>
            <a:prstGeom prst="rect">
              <a:avLst/>
            </a:prstGeom>
            <a:effectLst/>
          </p:spPr>
        </p:pic>
        <p:pic>
          <p:nvPicPr>
            <p:cNvPr id="2383" name="Line Shape" descr="Line Shape"/>
            <p:cNvPicPr>
              <a:picLocks noChangeAspect="0"/>
            </p:cNvPicPr>
            <p:nvPr/>
          </p:nvPicPr>
          <p:blipFill>
            <a:blip r:embed="rId117">
              <a:extLst/>
            </a:blip>
            <a:stretch>
              <a:fillRect/>
            </a:stretch>
          </p:blipFill>
          <p:spPr>
            <a:xfrm>
              <a:off x="12420599" y="6254750"/>
              <a:ext cx="145204" cy="381000"/>
            </a:xfrm>
            <a:prstGeom prst="rect">
              <a:avLst/>
            </a:prstGeom>
            <a:effectLst/>
          </p:spPr>
        </p:pic>
        <p:pic>
          <p:nvPicPr>
            <p:cNvPr id="2385" name="Line Shape" descr="Line Shape"/>
            <p:cNvPicPr>
              <a:picLocks noChangeAspect="0"/>
            </p:cNvPicPr>
            <p:nvPr/>
          </p:nvPicPr>
          <p:blipFill>
            <a:blip r:embed="rId118">
              <a:extLst/>
            </a:blip>
            <a:stretch>
              <a:fillRect/>
            </a:stretch>
          </p:blipFill>
          <p:spPr>
            <a:xfrm>
              <a:off x="11258549" y="7004050"/>
              <a:ext cx="25401" cy="139700"/>
            </a:xfrm>
            <a:prstGeom prst="rect">
              <a:avLst/>
            </a:prstGeom>
            <a:effectLst/>
          </p:spPr>
        </p:pic>
        <p:pic>
          <p:nvPicPr>
            <p:cNvPr id="2387" name="Line Shape" descr="Line Shape"/>
            <p:cNvPicPr>
              <a:picLocks noChangeAspect="0"/>
            </p:cNvPicPr>
            <p:nvPr/>
          </p:nvPicPr>
          <p:blipFill>
            <a:blip r:embed="rId119">
              <a:extLst/>
            </a:blip>
            <a:stretch>
              <a:fillRect/>
            </a:stretch>
          </p:blipFill>
          <p:spPr>
            <a:xfrm>
              <a:off x="11283950" y="6908800"/>
              <a:ext cx="101600" cy="57150"/>
            </a:xfrm>
            <a:prstGeom prst="rect">
              <a:avLst/>
            </a:prstGeom>
            <a:effectLst/>
          </p:spPr>
        </p:pic>
        <p:pic>
          <p:nvPicPr>
            <p:cNvPr id="2389" name="Line Shape" descr="Line Shape"/>
            <p:cNvPicPr>
              <a:picLocks noChangeAspect="0"/>
            </p:cNvPicPr>
            <p:nvPr/>
          </p:nvPicPr>
          <p:blipFill>
            <a:blip r:embed="rId120">
              <a:extLst/>
            </a:blip>
            <a:stretch>
              <a:fillRect/>
            </a:stretch>
          </p:blipFill>
          <p:spPr>
            <a:xfrm>
              <a:off x="11385550" y="6791949"/>
              <a:ext cx="114300" cy="383551"/>
            </a:xfrm>
            <a:prstGeom prst="rect">
              <a:avLst/>
            </a:prstGeom>
            <a:effectLst/>
          </p:spPr>
        </p:pic>
        <p:pic>
          <p:nvPicPr>
            <p:cNvPr id="2391" name="Line Shape" descr="Line Shape"/>
            <p:cNvPicPr>
              <a:picLocks noChangeAspect="0"/>
            </p:cNvPicPr>
            <p:nvPr/>
          </p:nvPicPr>
          <p:blipFill>
            <a:blip r:embed="rId121">
              <a:extLst/>
            </a:blip>
            <a:stretch>
              <a:fillRect/>
            </a:stretch>
          </p:blipFill>
          <p:spPr>
            <a:xfrm>
              <a:off x="11328400" y="6997700"/>
              <a:ext cx="215900" cy="107950"/>
            </a:xfrm>
            <a:prstGeom prst="rect">
              <a:avLst/>
            </a:prstGeom>
            <a:effectLst/>
          </p:spPr>
        </p:pic>
        <p:pic>
          <p:nvPicPr>
            <p:cNvPr id="2393" name="Line Shape" descr="Line Shape"/>
            <p:cNvPicPr>
              <a:picLocks noChangeAspect="0"/>
            </p:cNvPicPr>
            <p:nvPr/>
          </p:nvPicPr>
          <p:blipFill>
            <a:blip r:embed="rId122">
              <a:extLst/>
            </a:blip>
            <a:stretch>
              <a:fillRect/>
            </a:stretch>
          </p:blipFill>
          <p:spPr>
            <a:xfrm>
              <a:off x="11639549" y="6870700"/>
              <a:ext cx="82551" cy="273050"/>
            </a:xfrm>
            <a:prstGeom prst="rect">
              <a:avLst/>
            </a:prstGeom>
            <a:effectLst/>
          </p:spPr>
        </p:pic>
        <p:pic>
          <p:nvPicPr>
            <p:cNvPr id="2395" name="Line Shape" descr="Line Shape"/>
            <p:cNvPicPr>
              <a:picLocks noChangeAspect="0"/>
            </p:cNvPicPr>
            <p:nvPr/>
          </p:nvPicPr>
          <p:blipFill>
            <a:blip r:embed="rId123">
              <a:extLst/>
            </a:blip>
            <a:stretch>
              <a:fillRect/>
            </a:stretch>
          </p:blipFill>
          <p:spPr>
            <a:xfrm>
              <a:off x="11626850" y="6907669"/>
              <a:ext cx="176792" cy="210681"/>
            </a:xfrm>
            <a:prstGeom prst="rect">
              <a:avLst/>
            </a:prstGeom>
            <a:effectLst/>
          </p:spPr>
        </p:pic>
        <p:pic>
          <p:nvPicPr>
            <p:cNvPr id="2397" name="Shape Shape" descr="Shape Shape"/>
            <p:cNvPicPr>
              <a:picLocks noChangeAspect="0"/>
            </p:cNvPicPr>
            <p:nvPr/>
          </p:nvPicPr>
          <p:blipFill>
            <a:blip r:embed="rId124">
              <a:extLst/>
            </a:blip>
            <a:stretch>
              <a:fillRect/>
            </a:stretch>
          </p:blipFill>
          <p:spPr>
            <a:xfrm>
              <a:off x="11802132" y="7054849"/>
              <a:ext cx="93936" cy="84668"/>
            </a:xfrm>
            <a:prstGeom prst="rect">
              <a:avLst/>
            </a:prstGeom>
            <a:effectLst/>
          </p:spPr>
        </p:pic>
        <p:pic>
          <p:nvPicPr>
            <p:cNvPr id="2399" name="Line Shape" descr="Line Shape"/>
            <p:cNvPicPr>
              <a:picLocks noChangeAspect="0"/>
            </p:cNvPicPr>
            <p:nvPr/>
          </p:nvPicPr>
          <p:blipFill>
            <a:blip r:embed="rId125">
              <a:extLst/>
            </a:blip>
            <a:stretch>
              <a:fillRect/>
            </a:stretch>
          </p:blipFill>
          <p:spPr>
            <a:xfrm>
              <a:off x="12084583" y="6810285"/>
              <a:ext cx="113768" cy="339815"/>
            </a:xfrm>
            <a:prstGeom prst="rect">
              <a:avLst/>
            </a:prstGeom>
            <a:effectLst/>
          </p:spPr>
        </p:pic>
        <p:pic>
          <p:nvPicPr>
            <p:cNvPr id="2401" name="Line Shape" descr="Line Shape"/>
            <p:cNvPicPr>
              <a:picLocks noChangeAspect="0"/>
            </p:cNvPicPr>
            <p:nvPr/>
          </p:nvPicPr>
          <p:blipFill>
            <a:blip r:embed="rId126">
              <a:extLst/>
            </a:blip>
            <a:stretch>
              <a:fillRect/>
            </a:stretch>
          </p:blipFill>
          <p:spPr>
            <a:xfrm>
              <a:off x="12039600" y="6983269"/>
              <a:ext cx="508000" cy="198581"/>
            </a:xfrm>
            <a:prstGeom prst="rect">
              <a:avLst/>
            </a:prstGeom>
            <a:effectLst/>
          </p:spPr>
        </p:pic>
        <p:sp>
          <p:nvSpPr>
            <p:cNvPr id="2403" name="Line"/>
            <p:cNvSpPr/>
            <p:nvPr/>
          </p:nvSpPr>
          <p:spPr>
            <a:xfrm>
              <a:off x="9179131" y="1727200"/>
              <a:ext cx="72819" cy="256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600" fill="norm" stroke="1" extrusionOk="0">
                  <a:moveTo>
                    <a:pt x="21231" y="0"/>
                  </a:moveTo>
                  <a:cubicBezTo>
                    <a:pt x="16911" y="5712"/>
                    <a:pt x="12591" y="11425"/>
                    <a:pt x="9814" y="14727"/>
                  </a:cubicBezTo>
                  <a:cubicBezTo>
                    <a:pt x="7037" y="18030"/>
                    <a:pt x="5802" y="18922"/>
                    <a:pt x="4260" y="19815"/>
                  </a:cubicBezTo>
                  <a:cubicBezTo>
                    <a:pt x="2717" y="20707"/>
                    <a:pt x="865" y="21600"/>
                    <a:pt x="248" y="21600"/>
                  </a:cubicBezTo>
                  <a:cubicBezTo>
                    <a:pt x="-369" y="21600"/>
                    <a:pt x="248" y="20707"/>
                    <a:pt x="1174" y="19726"/>
                  </a:cubicBezTo>
                  <a:cubicBezTo>
                    <a:pt x="2100" y="18744"/>
                    <a:pt x="3334" y="17673"/>
                    <a:pt x="4568" y="166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9226550" y="1686677"/>
              <a:ext cx="139700" cy="281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4537"/>
                  </a:moveTo>
                  <a:cubicBezTo>
                    <a:pt x="0" y="3731"/>
                    <a:pt x="0" y="2925"/>
                    <a:pt x="327" y="2038"/>
                  </a:cubicBezTo>
                  <a:cubicBezTo>
                    <a:pt x="655" y="1152"/>
                    <a:pt x="1309" y="184"/>
                    <a:pt x="2291" y="23"/>
                  </a:cubicBezTo>
                  <a:cubicBezTo>
                    <a:pt x="3273" y="-138"/>
                    <a:pt x="4582" y="507"/>
                    <a:pt x="6709" y="2925"/>
                  </a:cubicBezTo>
                  <a:cubicBezTo>
                    <a:pt x="8836" y="5343"/>
                    <a:pt x="11782" y="9534"/>
                    <a:pt x="14400" y="12919"/>
                  </a:cubicBezTo>
                  <a:cubicBezTo>
                    <a:pt x="17018" y="16304"/>
                    <a:pt x="19309" y="18883"/>
                    <a:pt x="21600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9201149" y="1841500"/>
              <a:ext cx="1905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9436525" y="1704220"/>
              <a:ext cx="173333" cy="233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289" fill="norm" stroke="1" extrusionOk="0">
                  <a:moveTo>
                    <a:pt x="2290" y="3829"/>
                  </a:moveTo>
                  <a:cubicBezTo>
                    <a:pt x="2811" y="9036"/>
                    <a:pt x="3331" y="14243"/>
                    <a:pt x="3591" y="17329"/>
                  </a:cubicBezTo>
                  <a:cubicBezTo>
                    <a:pt x="3852" y="20415"/>
                    <a:pt x="3852" y="21379"/>
                    <a:pt x="3591" y="21283"/>
                  </a:cubicBezTo>
                  <a:cubicBezTo>
                    <a:pt x="3331" y="21186"/>
                    <a:pt x="2811" y="20029"/>
                    <a:pt x="2160" y="17233"/>
                  </a:cubicBezTo>
                  <a:cubicBezTo>
                    <a:pt x="1509" y="14436"/>
                    <a:pt x="729" y="10000"/>
                    <a:pt x="338" y="7300"/>
                  </a:cubicBezTo>
                  <a:cubicBezTo>
                    <a:pt x="-52" y="4600"/>
                    <a:pt x="-52" y="3636"/>
                    <a:pt x="78" y="2575"/>
                  </a:cubicBezTo>
                  <a:cubicBezTo>
                    <a:pt x="208" y="1515"/>
                    <a:pt x="468" y="358"/>
                    <a:pt x="1119" y="68"/>
                  </a:cubicBezTo>
                  <a:cubicBezTo>
                    <a:pt x="1770" y="-221"/>
                    <a:pt x="2811" y="358"/>
                    <a:pt x="4502" y="2672"/>
                  </a:cubicBezTo>
                  <a:cubicBezTo>
                    <a:pt x="6194" y="4986"/>
                    <a:pt x="8536" y="9036"/>
                    <a:pt x="10488" y="11736"/>
                  </a:cubicBezTo>
                  <a:cubicBezTo>
                    <a:pt x="12440" y="14436"/>
                    <a:pt x="14001" y="15786"/>
                    <a:pt x="15302" y="16750"/>
                  </a:cubicBezTo>
                  <a:cubicBezTo>
                    <a:pt x="16603" y="17715"/>
                    <a:pt x="17644" y="18293"/>
                    <a:pt x="18555" y="18197"/>
                  </a:cubicBezTo>
                  <a:cubicBezTo>
                    <a:pt x="19466" y="18100"/>
                    <a:pt x="20247" y="17329"/>
                    <a:pt x="20767" y="15593"/>
                  </a:cubicBezTo>
                  <a:cubicBezTo>
                    <a:pt x="21288" y="13858"/>
                    <a:pt x="21548" y="11158"/>
                    <a:pt x="21028" y="8843"/>
                  </a:cubicBezTo>
                  <a:cubicBezTo>
                    <a:pt x="20507" y="6529"/>
                    <a:pt x="19206" y="4600"/>
                    <a:pt x="17905" y="26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9658350" y="1665427"/>
              <a:ext cx="152273" cy="296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475" fill="norm" stroke="1" extrusionOk="0">
                  <a:moveTo>
                    <a:pt x="5254" y="1254"/>
                  </a:moveTo>
                  <a:cubicBezTo>
                    <a:pt x="5546" y="4471"/>
                    <a:pt x="5838" y="7688"/>
                    <a:pt x="6130" y="10062"/>
                  </a:cubicBezTo>
                  <a:cubicBezTo>
                    <a:pt x="6422" y="12437"/>
                    <a:pt x="6714" y="13969"/>
                    <a:pt x="7005" y="15194"/>
                  </a:cubicBezTo>
                  <a:cubicBezTo>
                    <a:pt x="7297" y="16420"/>
                    <a:pt x="7589" y="17339"/>
                    <a:pt x="7443" y="17415"/>
                  </a:cubicBezTo>
                  <a:cubicBezTo>
                    <a:pt x="7297" y="17492"/>
                    <a:pt x="6714" y="16726"/>
                    <a:pt x="5692" y="14581"/>
                  </a:cubicBezTo>
                  <a:cubicBezTo>
                    <a:pt x="4670" y="12437"/>
                    <a:pt x="3211" y="8913"/>
                    <a:pt x="2481" y="6539"/>
                  </a:cubicBezTo>
                  <a:cubicBezTo>
                    <a:pt x="1751" y="4164"/>
                    <a:pt x="1751" y="2939"/>
                    <a:pt x="2189" y="1943"/>
                  </a:cubicBezTo>
                  <a:cubicBezTo>
                    <a:pt x="2627" y="947"/>
                    <a:pt x="3503" y="181"/>
                    <a:pt x="4962" y="28"/>
                  </a:cubicBezTo>
                  <a:cubicBezTo>
                    <a:pt x="6422" y="-125"/>
                    <a:pt x="8465" y="335"/>
                    <a:pt x="11384" y="1713"/>
                  </a:cubicBezTo>
                  <a:cubicBezTo>
                    <a:pt x="14303" y="3092"/>
                    <a:pt x="18097" y="5390"/>
                    <a:pt x="19849" y="7841"/>
                  </a:cubicBezTo>
                  <a:cubicBezTo>
                    <a:pt x="21600" y="10292"/>
                    <a:pt x="21308" y="12896"/>
                    <a:pt x="19265" y="15194"/>
                  </a:cubicBezTo>
                  <a:cubicBezTo>
                    <a:pt x="17222" y="17492"/>
                    <a:pt x="13427" y="19484"/>
                    <a:pt x="9924" y="20479"/>
                  </a:cubicBezTo>
                  <a:cubicBezTo>
                    <a:pt x="6422" y="21475"/>
                    <a:pt x="3211" y="21475"/>
                    <a:pt x="0" y="21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10248191" y="2099045"/>
              <a:ext cx="87493" cy="307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1354" fill="norm" stroke="1" extrusionOk="0">
                  <a:moveTo>
                    <a:pt x="19758" y="5044"/>
                  </a:moveTo>
                  <a:cubicBezTo>
                    <a:pt x="20261" y="4309"/>
                    <a:pt x="20763" y="3574"/>
                    <a:pt x="20763" y="2619"/>
                  </a:cubicBezTo>
                  <a:cubicBezTo>
                    <a:pt x="20763" y="1664"/>
                    <a:pt x="20261" y="489"/>
                    <a:pt x="18754" y="121"/>
                  </a:cubicBezTo>
                  <a:cubicBezTo>
                    <a:pt x="17247" y="-246"/>
                    <a:pt x="14735" y="195"/>
                    <a:pt x="11470" y="1811"/>
                  </a:cubicBezTo>
                  <a:cubicBezTo>
                    <a:pt x="8205" y="3427"/>
                    <a:pt x="4186" y="6219"/>
                    <a:pt x="1926" y="9305"/>
                  </a:cubicBezTo>
                  <a:cubicBezTo>
                    <a:pt x="-335" y="12391"/>
                    <a:pt x="-837" y="15770"/>
                    <a:pt x="1675" y="17827"/>
                  </a:cubicBezTo>
                  <a:cubicBezTo>
                    <a:pt x="4186" y="19885"/>
                    <a:pt x="9712" y="20619"/>
                    <a:pt x="15237" y="21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10362122" y="2223558"/>
              <a:ext cx="88945" cy="128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0" h="21143" fill="norm" stroke="1" extrusionOk="0">
                  <a:moveTo>
                    <a:pt x="17524" y="4007"/>
                  </a:moveTo>
                  <a:cubicBezTo>
                    <a:pt x="15604" y="2613"/>
                    <a:pt x="13684" y="1220"/>
                    <a:pt x="11524" y="523"/>
                  </a:cubicBezTo>
                  <a:cubicBezTo>
                    <a:pt x="9364" y="-174"/>
                    <a:pt x="6964" y="-174"/>
                    <a:pt x="5044" y="523"/>
                  </a:cubicBezTo>
                  <a:cubicBezTo>
                    <a:pt x="3124" y="1220"/>
                    <a:pt x="1684" y="2613"/>
                    <a:pt x="724" y="4181"/>
                  </a:cubicBezTo>
                  <a:cubicBezTo>
                    <a:pt x="-236" y="5749"/>
                    <a:pt x="-716" y="7491"/>
                    <a:pt x="2404" y="9407"/>
                  </a:cubicBezTo>
                  <a:cubicBezTo>
                    <a:pt x="5524" y="11323"/>
                    <a:pt x="12244" y="13413"/>
                    <a:pt x="16084" y="15329"/>
                  </a:cubicBezTo>
                  <a:cubicBezTo>
                    <a:pt x="19924" y="17245"/>
                    <a:pt x="20884" y="18987"/>
                    <a:pt x="19684" y="20032"/>
                  </a:cubicBezTo>
                  <a:cubicBezTo>
                    <a:pt x="18484" y="21078"/>
                    <a:pt x="15124" y="21426"/>
                    <a:pt x="12724" y="20903"/>
                  </a:cubicBezTo>
                  <a:cubicBezTo>
                    <a:pt x="10324" y="20381"/>
                    <a:pt x="8884" y="18987"/>
                    <a:pt x="8644" y="17420"/>
                  </a:cubicBezTo>
                  <a:cubicBezTo>
                    <a:pt x="8404" y="15852"/>
                    <a:pt x="9364" y="14110"/>
                    <a:pt x="10324" y="12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10485404" y="2241550"/>
              <a:ext cx="75867" cy="83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371" fill="norm" stroke="1" extrusionOk="0">
                  <a:moveTo>
                    <a:pt x="11830" y="0"/>
                  </a:moveTo>
                  <a:cubicBezTo>
                    <a:pt x="7744" y="3780"/>
                    <a:pt x="3657" y="7560"/>
                    <a:pt x="1614" y="10800"/>
                  </a:cubicBezTo>
                  <a:cubicBezTo>
                    <a:pt x="-429" y="14040"/>
                    <a:pt x="-429" y="16740"/>
                    <a:pt x="1030" y="18630"/>
                  </a:cubicBezTo>
                  <a:cubicBezTo>
                    <a:pt x="2490" y="20520"/>
                    <a:pt x="5409" y="21600"/>
                    <a:pt x="8328" y="21330"/>
                  </a:cubicBezTo>
                  <a:cubicBezTo>
                    <a:pt x="11247" y="21060"/>
                    <a:pt x="14166" y="19440"/>
                    <a:pt x="16501" y="17550"/>
                  </a:cubicBezTo>
                  <a:cubicBezTo>
                    <a:pt x="18836" y="15660"/>
                    <a:pt x="20587" y="13500"/>
                    <a:pt x="20879" y="11070"/>
                  </a:cubicBezTo>
                  <a:cubicBezTo>
                    <a:pt x="21171" y="8640"/>
                    <a:pt x="20003" y="5940"/>
                    <a:pt x="18252" y="5670"/>
                  </a:cubicBezTo>
                  <a:cubicBezTo>
                    <a:pt x="16501" y="5400"/>
                    <a:pt x="14166" y="7560"/>
                    <a:pt x="11830" y="9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10828434" y="2148315"/>
              <a:ext cx="125316" cy="181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247" fill="norm" stroke="1" extrusionOk="0">
                  <a:moveTo>
                    <a:pt x="20964" y="3488"/>
                  </a:moveTo>
                  <a:cubicBezTo>
                    <a:pt x="20256" y="2247"/>
                    <a:pt x="19548" y="1005"/>
                    <a:pt x="18131" y="385"/>
                  </a:cubicBezTo>
                  <a:cubicBezTo>
                    <a:pt x="16715" y="-236"/>
                    <a:pt x="14590" y="-236"/>
                    <a:pt x="11580" y="1378"/>
                  </a:cubicBezTo>
                  <a:cubicBezTo>
                    <a:pt x="8571" y="2992"/>
                    <a:pt x="4675" y="6219"/>
                    <a:pt x="2374" y="9198"/>
                  </a:cubicBezTo>
                  <a:cubicBezTo>
                    <a:pt x="72" y="12178"/>
                    <a:pt x="-636" y="14909"/>
                    <a:pt x="603" y="17143"/>
                  </a:cubicBezTo>
                  <a:cubicBezTo>
                    <a:pt x="1843" y="19378"/>
                    <a:pt x="5030" y="21116"/>
                    <a:pt x="8394" y="21240"/>
                  </a:cubicBezTo>
                  <a:cubicBezTo>
                    <a:pt x="11757" y="21364"/>
                    <a:pt x="15298" y="19874"/>
                    <a:pt x="18839" y="18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10971365" y="2171700"/>
              <a:ext cx="83986" cy="144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411" fill="norm" stroke="1" extrusionOk="0">
                  <a:moveTo>
                    <a:pt x="9840" y="0"/>
                  </a:moveTo>
                  <a:cubicBezTo>
                    <a:pt x="6679" y="4383"/>
                    <a:pt x="3518" y="8765"/>
                    <a:pt x="1674" y="12365"/>
                  </a:cubicBezTo>
                  <a:cubicBezTo>
                    <a:pt x="-170" y="15965"/>
                    <a:pt x="-697" y="18783"/>
                    <a:pt x="1147" y="20191"/>
                  </a:cubicBezTo>
                  <a:cubicBezTo>
                    <a:pt x="2991" y="21600"/>
                    <a:pt x="7205" y="21600"/>
                    <a:pt x="10893" y="21130"/>
                  </a:cubicBezTo>
                  <a:cubicBezTo>
                    <a:pt x="14581" y="20661"/>
                    <a:pt x="17742" y="19722"/>
                    <a:pt x="20903" y="187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11148483" y="2165350"/>
              <a:ext cx="8468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322"/>
                    <a:pt x="0" y="10643"/>
                    <a:pt x="0" y="14243"/>
                  </a:cubicBezTo>
                  <a:cubicBezTo>
                    <a:pt x="0" y="17843"/>
                    <a:pt x="10800" y="1972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11068050" y="2165349"/>
              <a:ext cx="158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4400"/>
                    <a:pt x="11520" y="7200"/>
                    <a:pt x="15120" y="3600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11357842" y="2199216"/>
              <a:ext cx="17296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600" fill="norm" stroke="1" extrusionOk="0">
                  <a:moveTo>
                    <a:pt x="9652" y="6960"/>
                  </a:moveTo>
                  <a:cubicBezTo>
                    <a:pt x="9652" y="5760"/>
                    <a:pt x="9652" y="4560"/>
                    <a:pt x="9002" y="3840"/>
                  </a:cubicBezTo>
                  <a:cubicBezTo>
                    <a:pt x="8351" y="3120"/>
                    <a:pt x="7050" y="2880"/>
                    <a:pt x="5879" y="3240"/>
                  </a:cubicBezTo>
                  <a:cubicBezTo>
                    <a:pt x="4708" y="3600"/>
                    <a:pt x="3667" y="4560"/>
                    <a:pt x="2756" y="5640"/>
                  </a:cubicBezTo>
                  <a:cubicBezTo>
                    <a:pt x="1845" y="6720"/>
                    <a:pt x="1064" y="7920"/>
                    <a:pt x="544" y="9240"/>
                  </a:cubicBezTo>
                  <a:cubicBezTo>
                    <a:pt x="23" y="10560"/>
                    <a:pt x="-237" y="12000"/>
                    <a:pt x="283" y="12360"/>
                  </a:cubicBezTo>
                  <a:cubicBezTo>
                    <a:pt x="804" y="12720"/>
                    <a:pt x="2105" y="12000"/>
                    <a:pt x="3146" y="11160"/>
                  </a:cubicBezTo>
                  <a:cubicBezTo>
                    <a:pt x="4187" y="10320"/>
                    <a:pt x="4968" y="9360"/>
                    <a:pt x="6009" y="8880"/>
                  </a:cubicBezTo>
                  <a:cubicBezTo>
                    <a:pt x="7050" y="8400"/>
                    <a:pt x="8351" y="8400"/>
                    <a:pt x="9652" y="8400"/>
                  </a:cubicBezTo>
                  <a:cubicBezTo>
                    <a:pt x="10953" y="8400"/>
                    <a:pt x="12255" y="8400"/>
                    <a:pt x="13296" y="10200"/>
                  </a:cubicBezTo>
                  <a:cubicBezTo>
                    <a:pt x="14336" y="12000"/>
                    <a:pt x="15117" y="15600"/>
                    <a:pt x="15377" y="18000"/>
                  </a:cubicBezTo>
                  <a:cubicBezTo>
                    <a:pt x="15638" y="20400"/>
                    <a:pt x="15377" y="21600"/>
                    <a:pt x="15117" y="21600"/>
                  </a:cubicBezTo>
                  <a:cubicBezTo>
                    <a:pt x="14857" y="21600"/>
                    <a:pt x="14597" y="20400"/>
                    <a:pt x="14857" y="16920"/>
                  </a:cubicBezTo>
                  <a:cubicBezTo>
                    <a:pt x="15117" y="13440"/>
                    <a:pt x="15898" y="7680"/>
                    <a:pt x="16679" y="4320"/>
                  </a:cubicBezTo>
                  <a:cubicBezTo>
                    <a:pt x="17459" y="960"/>
                    <a:pt x="18240" y="0"/>
                    <a:pt x="19021" y="0"/>
                  </a:cubicBezTo>
                  <a:cubicBezTo>
                    <a:pt x="19802" y="0"/>
                    <a:pt x="20582" y="960"/>
                    <a:pt x="20973" y="2040"/>
                  </a:cubicBezTo>
                  <a:cubicBezTo>
                    <a:pt x="21363" y="3120"/>
                    <a:pt x="21363" y="4320"/>
                    <a:pt x="20973" y="5400"/>
                  </a:cubicBezTo>
                  <a:cubicBezTo>
                    <a:pt x="20582" y="6480"/>
                    <a:pt x="19802" y="7440"/>
                    <a:pt x="18891" y="7560"/>
                  </a:cubicBezTo>
                  <a:cubicBezTo>
                    <a:pt x="17980" y="7680"/>
                    <a:pt x="16939" y="6960"/>
                    <a:pt x="15898" y="6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11537949" y="2184400"/>
              <a:ext cx="62443" cy="19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0" y="0"/>
                  </a:moveTo>
                  <a:cubicBezTo>
                    <a:pt x="1440" y="5222"/>
                    <a:pt x="2880" y="10444"/>
                    <a:pt x="3600" y="13648"/>
                  </a:cubicBezTo>
                  <a:cubicBezTo>
                    <a:pt x="4320" y="16853"/>
                    <a:pt x="4320" y="18040"/>
                    <a:pt x="3960" y="19226"/>
                  </a:cubicBezTo>
                  <a:cubicBezTo>
                    <a:pt x="3600" y="20413"/>
                    <a:pt x="2880" y="21600"/>
                    <a:pt x="2160" y="21600"/>
                  </a:cubicBezTo>
                  <a:cubicBezTo>
                    <a:pt x="1440" y="21600"/>
                    <a:pt x="720" y="20413"/>
                    <a:pt x="1080" y="17684"/>
                  </a:cubicBezTo>
                  <a:cubicBezTo>
                    <a:pt x="1440" y="14954"/>
                    <a:pt x="2880" y="10681"/>
                    <a:pt x="5040" y="7714"/>
                  </a:cubicBezTo>
                  <a:cubicBezTo>
                    <a:pt x="7200" y="4747"/>
                    <a:pt x="10080" y="3086"/>
                    <a:pt x="12960" y="1899"/>
                  </a:cubicBezTo>
                  <a:cubicBezTo>
                    <a:pt x="15840" y="712"/>
                    <a:pt x="18720" y="0"/>
                    <a:pt x="20160" y="356"/>
                  </a:cubicBezTo>
                  <a:cubicBezTo>
                    <a:pt x="21600" y="712"/>
                    <a:pt x="21600" y="2136"/>
                    <a:pt x="20160" y="3679"/>
                  </a:cubicBezTo>
                  <a:cubicBezTo>
                    <a:pt x="18720" y="5222"/>
                    <a:pt x="15840" y="6884"/>
                    <a:pt x="12600" y="7596"/>
                  </a:cubicBezTo>
                  <a:cubicBezTo>
                    <a:pt x="9360" y="8308"/>
                    <a:pt x="5760" y="8070"/>
                    <a:pt x="2160" y="78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11645900" y="2032000"/>
              <a:ext cx="6086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5929"/>
                    <a:pt x="14400" y="11859"/>
                    <a:pt x="18000" y="15353"/>
                  </a:cubicBezTo>
                  <a:cubicBezTo>
                    <a:pt x="21600" y="18847"/>
                    <a:pt x="21600" y="19906"/>
                    <a:pt x="18000" y="20541"/>
                  </a:cubicBezTo>
                  <a:cubicBezTo>
                    <a:pt x="14400" y="21176"/>
                    <a:pt x="7200" y="213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11709399" y="2120900"/>
              <a:ext cx="12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11735889" y="2141272"/>
              <a:ext cx="100512" cy="98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0925" fill="norm" stroke="1" extrusionOk="0">
                  <a:moveTo>
                    <a:pt x="15968" y="6469"/>
                  </a:moveTo>
                  <a:cubicBezTo>
                    <a:pt x="15968" y="4219"/>
                    <a:pt x="15968" y="1969"/>
                    <a:pt x="14843" y="844"/>
                  </a:cubicBezTo>
                  <a:cubicBezTo>
                    <a:pt x="13718" y="-281"/>
                    <a:pt x="11468" y="-281"/>
                    <a:pt x="9443" y="844"/>
                  </a:cubicBezTo>
                  <a:cubicBezTo>
                    <a:pt x="7418" y="1969"/>
                    <a:pt x="5618" y="4219"/>
                    <a:pt x="4043" y="6244"/>
                  </a:cubicBezTo>
                  <a:cubicBezTo>
                    <a:pt x="2468" y="8269"/>
                    <a:pt x="1118" y="10069"/>
                    <a:pt x="443" y="12544"/>
                  </a:cubicBezTo>
                  <a:cubicBezTo>
                    <a:pt x="-232" y="15019"/>
                    <a:pt x="-232" y="18169"/>
                    <a:pt x="1118" y="19744"/>
                  </a:cubicBezTo>
                  <a:cubicBezTo>
                    <a:pt x="2468" y="21319"/>
                    <a:pt x="5168" y="21319"/>
                    <a:pt x="8768" y="19744"/>
                  </a:cubicBezTo>
                  <a:cubicBezTo>
                    <a:pt x="12368" y="18169"/>
                    <a:pt x="16868" y="15019"/>
                    <a:pt x="21368" y="118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11853142" y="1995790"/>
              <a:ext cx="185279" cy="228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218" fill="norm" stroke="1" extrusionOk="0">
                  <a:moveTo>
                    <a:pt x="9001" y="16320"/>
                  </a:moveTo>
                  <a:cubicBezTo>
                    <a:pt x="8031" y="15730"/>
                    <a:pt x="7060" y="15141"/>
                    <a:pt x="5968" y="15043"/>
                  </a:cubicBezTo>
                  <a:cubicBezTo>
                    <a:pt x="4876" y="14945"/>
                    <a:pt x="3662" y="15338"/>
                    <a:pt x="2691" y="15927"/>
                  </a:cubicBezTo>
                  <a:cubicBezTo>
                    <a:pt x="1721" y="16516"/>
                    <a:pt x="992" y="17301"/>
                    <a:pt x="507" y="18283"/>
                  </a:cubicBezTo>
                  <a:cubicBezTo>
                    <a:pt x="22" y="19265"/>
                    <a:pt x="-221" y="20443"/>
                    <a:pt x="264" y="20934"/>
                  </a:cubicBezTo>
                  <a:cubicBezTo>
                    <a:pt x="750" y="21425"/>
                    <a:pt x="1963" y="21229"/>
                    <a:pt x="2934" y="20738"/>
                  </a:cubicBezTo>
                  <a:cubicBezTo>
                    <a:pt x="3905" y="20247"/>
                    <a:pt x="4633" y="19461"/>
                    <a:pt x="6575" y="17498"/>
                  </a:cubicBezTo>
                  <a:cubicBezTo>
                    <a:pt x="8516" y="15534"/>
                    <a:pt x="11671" y="12392"/>
                    <a:pt x="13855" y="9840"/>
                  </a:cubicBezTo>
                  <a:cubicBezTo>
                    <a:pt x="16040" y="7287"/>
                    <a:pt x="17253" y="5323"/>
                    <a:pt x="18224" y="3556"/>
                  </a:cubicBezTo>
                  <a:cubicBezTo>
                    <a:pt x="19195" y="1789"/>
                    <a:pt x="19923" y="218"/>
                    <a:pt x="19923" y="21"/>
                  </a:cubicBezTo>
                  <a:cubicBezTo>
                    <a:pt x="19923" y="-175"/>
                    <a:pt x="19195" y="1003"/>
                    <a:pt x="18224" y="3752"/>
                  </a:cubicBezTo>
                  <a:cubicBezTo>
                    <a:pt x="17253" y="6501"/>
                    <a:pt x="16040" y="10821"/>
                    <a:pt x="15433" y="13767"/>
                  </a:cubicBezTo>
                  <a:cubicBezTo>
                    <a:pt x="14826" y="16712"/>
                    <a:pt x="14826" y="18283"/>
                    <a:pt x="15312" y="18676"/>
                  </a:cubicBezTo>
                  <a:cubicBezTo>
                    <a:pt x="15797" y="19069"/>
                    <a:pt x="16768" y="18283"/>
                    <a:pt x="17860" y="17694"/>
                  </a:cubicBezTo>
                  <a:cubicBezTo>
                    <a:pt x="18952" y="17105"/>
                    <a:pt x="20166" y="16712"/>
                    <a:pt x="20772" y="17007"/>
                  </a:cubicBezTo>
                  <a:cubicBezTo>
                    <a:pt x="21379" y="17301"/>
                    <a:pt x="21379" y="18283"/>
                    <a:pt x="20894" y="19069"/>
                  </a:cubicBezTo>
                  <a:cubicBezTo>
                    <a:pt x="20408" y="19854"/>
                    <a:pt x="19437" y="20443"/>
                    <a:pt x="18103" y="20738"/>
                  </a:cubicBezTo>
                  <a:cubicBezTo>
                    <a:pt x="16768" y="21032"/>
                    <a:pt x="15069" y="21032"/>
                    <a:pt x="13855" y="20050"/>
                  </a:cubicBezTo>
                  <a:cubicBezTo>
                    <a:pt x="12642" y="19069"/>
                    <a:pt x="11914" y="17105"/>
                    <a:pt x="12157" y="15338"/>
                  </a:cubicBezTo>
                  <a:cubicBezTo>
                    <a:pt x="12399" y="13570"/>
                    <a:pt x="13613" y="12000"/>
                    <a:pt x="14826" y="10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12079816" y="1987550"/>
              <a:ext cx="137584" cy="211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10634" y="0"/>
                  </a:moveTo>
                  <a:cubicBezTo>
                    <a:pt x="7311" y="5133"/>
                    <a:pt x="3988" y="10265"/>
                    <a:pt x="2160" y="13366"/>
                  </a:cubicBezTo>
                  <a:cubicBezTo>
                    <a:pt x="332" y="16467"/>
                    <a:pt x="0" y="17537"/>
                    <a:pt x="0" y="18606"/>
                  </a:cubicBezTo>
                  <a:cubicBezTo>
                    <a:pt x="0" y="19675"/>
                    <a:pt x="332" y="20745"/>
                    <a:pt x="1329" y="20958"/>
                  </a:cubicBezTo>
                  <a:cubicBezTo>
                    <a:pt x="2326" y="21172"/>
                    <a:pt x="3988" y="20531"/>
                    <a:pt x="5317" y="19782"/>
                  </a:cubicBezTo>
                  <a:cubicBezTo>
                    <a:pt x="6646" y="19034"/>
                    <a:pt x="7643" y="18178"/>
                    <a:pt x="8308" y="17109"/>
                  </a:cubicBezTo>
                  <a:cubicBezTo>
                    <a:pt x="8972" y="16040"/>
                    <a:pt x="9305" y="14756"/>
                    <a:pt x="9138" y="14756"/>
                  </a:cubicBezTo>
                  <a:cubicBezTo>
                    <a:pt x="8972" y="14756"/>
                    <a:pt x="8308" y="16040"/>
                    <a:pt x="7975" y="17323"/>
                  </a:cubicBezTo>
                  <a:cubicBezTo>
                    <a:pt x="7643" y="18606"/>
                    <a:pt x="7643" y="19889"/>
                    <a:pt x="8474" y="20638"/>
                  </a:cubicBezTo>
                  <a:cubicBezTo>
                    <a:pt x="9305" y="21386"/>
                    <a:pt x="10966" y="21600"/>
                    <a:pt x="13292" y="21065"/>
                  </a:cubicBezTo>
                  <a:cubicBezTo>
                    <a:pt x="15618" y="20531"/>
                    <a:pt x="18609" y="19248"/>
                    <a:pt x="21600" y="179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12160250" y="1968500"/>
              <a:ext cx="15492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17905" y="0"/>
                  </a:moveTo>
                  <a:cubicBezTo>
                    <a:pt x="17337" y="610"/>
                    <a:pt x="16768" y="1220"/>
                    <a:pt x="17195" y="2197"/>
                  </a:cubicBezTo>
                  <a:cubicBezTo>
                    <a:pt x="17621" y="3173"/>
                    <a:pt x="19042" y="4515"/>
                    <a:pt x="20037" y="6834"/>
                  </a:cubicBezTo>
                  <a:cubicBezTo>
                    <a:pt x="21032" y="9153"/>
                    <a:pt x="21600" y="12447"/>
                    <a:pt x="18189" y="15071"/>
                  </a:cubicBezTo>
                  <a:cubicBezTo>
                    <a:pt x="14779" y="17695"/>
                    <a:pt x="7389" y="1964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10966449" y="2380686"/>
              <a:ext cx="889001" cy="64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9" fill="norm" stroke="1" extrusionOk="0">
                  <a:moveTo>
                    <a:pt x="0" y="21089"/>
                  </a:moveTo>
                  <a:cubicBezTo>
                    <a:pt x="1234" y="19695"/>
                    <a:pt x="2469" y="18302"/>
                    <a:pt x="4037" y="15863"/>
                  </a:cubicBezTo>
                  <a:cubicBezTo>
                    <a:pt x="5606" y="13424"/>
                    <a:pt x="7509" y="9941"/>
                    <a:pt x="9489" y="6805"/>
                  </a:cubicBezTo>
                  <a:cubicBezTo>
                    <a:pt x="11469" y="3670"/>
                    <a:pt x="13526" y="883"/>
                    <a:pt x="15557" y="186"/>
                  </a:cubicBezTo>
                  <a:cubicBezTo>
                    <a:pt x="17589" y="-511"/>
                    <a:pt x="19594" y="883"/>
                    <a:pt x="21600" y="22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11176000" y="2393950"/>
              <a:ext cx="6604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8600"/>
                    <a:pt x="3600" y="15600"/>
                    <a:pt x="5677" y="13200"/>
                  </a:cubicBezTo>
                  <a:cubicBezTo>
                    <a:pt x="7754" y="10800"/>
                    <a:pt x="10108" y="9000"/>
                    <a:pt x="12600" y="7200"/>
                  </a:cubicBezTo>
                  <a:cubicBezTo>
                    <a:pt x="15092" y="5400"/>
                    <a:pt x="17723" y="3600"/>
                    <a:pt x="19246" y="2400"/>
                  </a:cubicBezTo>
                  <a:cubicBezTo>
                    <a:pt x="20769" y="1200"/>
                    <a:pt x="21185" y="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11258550" y="1752324"/>
              <a:ext cx="139700" cy="180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2" fill="norm" stroke="1" extrusionOk="0">
                  <a:moveTo>
                    <a:pt x="0" y="11681"/>
                  </a:moveTo>
                  <a:cubicBezTo>
                    <a:pt x="327" y="12894"/>
                    <a:pt x="655" y="14108"/>
                    <a:pt x="818" y="15928"/>
                  </a:cubicBezTo>
                  <a:cubicBezTo>
                    <a:pt x="982" y="17748"/>
                    <a:pt x="982" y="20175"/>
                    <a:pt x="818" y="20661"/>
                  </a:cubicBezTo>
                  <a:cubicBezTo>
                    <a:pt x="655" y="21146"/>
                    <a:pt x="327" y="19690"/>
                    <a:pt x="491" y="16535"/>
                  </a:cubicBezTo>
                  <a:cubicBezTo>
                    <a:pt x="655" y="13380"/>
                    <a:pt x="1309" y="8526"/>
                    <a:pt x="2127" y="5492"/>
                  </a:cubicBezTo>
                  <a:cubicBezTo>
                    <a:pt x="2945" y="2458"/>
                    <a:pt x="3927" y="1245"/>
                    <a:pt x="5236" y="517"/>
                  </a:cubicBezTo>
                  <a:cubicBezTo>
                    <a:pt x="6545" y="-211"/>
                    <a:pt x="8182" y="-454"/>
                    <a:pt x="10309" y="1730"/>
                  </a:cubicBezTo>
                  <a:cubicBezTo>
                    <a:pt x="12436" y="3915"/>
                    <a:pt x="15055" y="8526"/>
                    <a:pt x="16364" y="11438"/>
                  </a:cubicBezTo>
                  <a:cubicBezTo>
                    <a:pt x="17673" y="14350"/>
                    <a:pt x="17673" y="15564"/>
                    <a:pt x="18327" y="15928"/>
                  </a:cubicBezTo>
                  <a:cubicBezTo>
                    <a:pt x="18982" y="16292"/>
                    <a:pt x="20291" y="15807"/>
                    <a:pt x="21600" y="153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11423649" y="1758950"/>
              <a:ext cx="150686" cy="129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276" fill="norm" stroke="1" extrusionOk="0">
                  <a:moveTo>
                    <a:pt x="0" y="0"/>
                  </a:moveTo>
                  <a:cubicBezTo>
                    <a:pt x="6000" y="697"/>
                    <a:pt x="12000" y="1394"/>
                    <a:pt x="15750" y="1916"/>
                  </a:cubicBezTo>
                  <a:cubicBezTo>
                    <a:pt x="19500" y="2439"/>
                    <a:pt x="21000" y="2787"/>
                    <a:pt x="21300" y="3658"/>
                  </a:cubicBezTo>
                  <a:cubicBezTo>
                    <a:pt x="21600" y="4529"/>
                    <a:pt x="20700" y="5923"/>
                    <a:pt x="18900" y="8013"/>
                  </a:cubicBezTo>
                  <a:cubicBezTo>
                    <a:pt x="17100" y="10103"/>
                    <a:pt x="14400" y="12890"/>
                    <a:pt x="12450" y="15329"/>
                  </a:cubicBezTo>
                  <a:cubicBezTo>
                    <a:pt x="10500" y="17768"/>
                    <a:pt x="9300" y="19858"/>
                    <a:pt x="9450" y="20729"/>
                  </a:cubicBezTo>
                  <a:cubicBezTo>
                    <a:pt x="9600" y="21600"/>
                    <a:pt x="11100" y="21252"/>
                    <a:pt x="12600" y="20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11550650" y="1854200"/>
              <a:ext cx="825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0"/>
                    <a:pt x="16062" y="0"/>
                    <a:pt x="12462" y="3600"/>
                  </a:cubicBezTo>
                  <a:cubicBezTo>
                    <a:pt x="8862" y="7200"/>
                    <a:pt x="4431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11696699" y="1702711"/>
              <a:ext cx="81609" cy="173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85" fill="norm" stroke="1" extrusionOk="0">
                  <a:moveTo>
                    <a:pt x="0" y="3011"/>
                  </a:moveTo>
                  <a:cubicBezTo>
                    <a:pt x="1662" y="1970"/>
                    <a:pt x="3323" y="929"/>
                    <a:pt x="5538" y="408"/>
                  </a:cubicBezTo>
                  <a:cubicBezTo>
                    <a:pt x="7754" y="-112"/>
                    <a:pt x="10523" y="-112"/>
                    <a:pt x="13015" y="278"/>
                  </a:cubicBezTo>
                  <a:cubicBezTo>
                    <a:pt x="15508" y="669"/>
                    <a:pt x="17723" y="1449"/>
                    <a:pt x="18554" y="2490"/>
                  </a:cubicBezTo>
                  <a:cubicBezTo>
                    <a:pt x="19385" y="3531"/>
                    <a:pt x="18831" y="4833"/>
                    <a:pt x="17446" y="6004"/>
                  </a:cubicBezTo>
                  <a:cubicBezTo>
                    <a:pt x="16062" y="7175"/>
                    <a:pt x="13846" y="8216"/>
                    <a:pt x="11077" y="9257"/>
                  </a:cubicBezTo>
                  <a:cubicBezTo>
                    <a:pt x="8308" y="10298"/>
                    <a:pt x="4985" y="11339"/>
                    <a:pt x="4708" y="11859"/>
                  </a:cubicBezTo>
                  <a:cubicBezTo>
                    <a:pt x="4431" y="12380"/>
                    <a:pt x="7200" y="12380"/>
                    <a:pt x="9969" y="12640"/>
                  </a:cubicBezTo>
                  <a:cubicBezTo>
                    <a:pt x="12738" y="12900"/>
                    <a:pt x="15508" y="13421"/>
                    <a:pt x="17723" y="14461"/>
                  </a:cubicBezTo>
                  <a:cubicBezTo>
                    <a:pt x="19938" y="15502"/>
                    <a:pt x="21600" y="17064"/>
                    <a:pt x="21323" y="18235"/>
                  </a:cubicBezTo>
                  <a:cubicBezTo>
                    <a:pt x="21046" y="19406"/>
                    <a:pt x="18831" y="20187"/>
                    <a:pt x="16062" y="20707"/>
                  </a:cubicBezTo>
                  <a:cubicBezTo>
                    <a:pt x="13292" y="21228"/>
                    <a:pt x="9969" y="21488"/>
                    <a:pt x="7477" y="21098"/>
                  </a:cubicBezTo>
                  <a:cubicBezTo>
                    <a:pt x="4985" y="20707"/>
                    <a:pt x="3323" y="19666"/>
                    <a:pt x="1662" y="186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11846655" y="1714863"/>
              <a:ext cx="126066" cy="148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0" h="21106" fill="norm" stroke="1" extrusionOk="0">
                  <a:moveTo>
                    <a:pt x="12739" y="2649"/>
                  </a:moveTo>
                  <a:cubicBezTo>
                    <a:pt x="11024" y="1749"/>
                    <a:pt x="9310" y="849"/>
                    <a:pt x="7596" y="1149"/>
                  </a:cubicBezTo>
                  <a:cubicBezTo>
                    <a:pt x="5881" y="1449"/>
                    <a:pt x="4167" y="2949"/>
                    <a:pt x="2624" y="5649"/>
                  </a:cubicBezTo>
                  <a:cubicBezTo>
                    <a:pt x="1081" y="8349"/>
                    <a:pt x="-290" y="12249"/>
                    <a:pt x="53" y="15399"/>
                  </a:cubicBezTo>
                  <a:cubicBezTo>
                    <a:pt x="396" y="18549"/>
                    <a:pt x="2453" y="20949"/>
                    <a:pt x="6396" y="21099"/>
                  </a:cubicBezTo>
                  <a:cubicBezTo>
                    <a:pt x="10339" y="21249"/>
                    <a:pt x="16167" y="19149"/>
                    <a:pt x="18739" y="15999"/>
                  </a:cubicBezTo>
                  <a:cubicBezTo>
                    <a:pt x="21310" y="12849"/>
                    <a:pt x="20624" y="8649"/>
                    <a:pt x="18739" y="5649"/>
                  </a:cubicBezTo>
                  <a:cubicBezTo>
                    <a:pt x="16853" y="2649"/>
                    <a:pt x="13767" y="849"/>
                    <a:pt x="11196" y="249"/>
                  </a:cubicBezTo>
                  <a:cubicBezTo>
                    <a:pt x="8624" y="-351"/>
                    <a:pt x="6567" y="249"/>
                    <a:pt x="4510" y="8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430" name="Line Shape" descr="Line Shape"/>
            <p:cNvPicPr>
              <a:picLocks noChangeAspect="0"/>
            </p:cNvPicPr>
            <p:nvPr/>
          </p:nvPicPr>
          <p:blipFill>
            <a:blip r:embed="rId127">
              <a:extLst/>
            </a:blip>
            <a:stretch>
              <a:fillRect/>
            </a:stretch>
          </p:blipFill>
          <p:spPr>
            <a:xfrm>
              <a:off x="7715827" y="856028"/>
              <a:ext cx="4753264" cy="2921372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